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59" r:id="rId3"/>
    <p:sldId id="343" r:id="rId4"/>
    <p:sldId id="256" r:id="rId5"/>
    <p:sldId id="319" r:id="rId6"/>
    <p:sldId id="331" r:id="rId7"/>
    <p:sldId id="344" r:id="rId8"/>
    <p:sldId id="332" r:id="rId9"/>
    <p:sldId id="345" r:id="rId10"/>
    <p:sldId id="333" r:id="rId11"/>
    <p:sldId id="334" r:id="rId12"/>
    <p:sldId id="335" r:id="rId13"/>
    <p:sldId id="347" r:id="rId14"/>
    <p:sldId id="337" r:id="rId15"/>
    <p:sldId id="336" r:id="rId16"/>
    <p:sldId id="321" r:id="rId17"/>
    <p:sldId id="348" r:id="rId18"/>
    <p:sldId id="349" r:id="rId19"/>
    <p:sldId id="342" r:id="rId2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0" autoAdjust="0"/>
    <p:restoredTop sz="94280" autoAdjust="0"/>
  </p:normalViewPr>
  <p:slideViewPr>
    <p:cSldViewPr snapToGrid="0" showGuides="1">
      <p:cViewPr>
        <p:scale>
          <a:sx n="100" d="100"/>
          <a:sy n="100" d="100"/>
        </p:scale>
        <p:origin x="996" y="-7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الصَّدِيقَانِ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6" r="316" b="55293"/>
          <a:stretch/>
        </p:blipFill>
        <p:spPr bwMode="auto">
          <a:xfrm>
            <a:off x="10979150" y="2973385"/>
            <a:ext cx="1799157" cy="55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="" xmlns:a16="http://schemas.microsoft.com/office/drawing/2014/main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="" xmlns:a16="http://schemas.microsoft.com/office/drawing/2014/main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="" xmlns:a16="http://schemas.microsoft.com/office/drawing/2014/main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="" xmlns:a16="http://schemas.microsoft.com/office/drawing/2014/main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قَصْدٌ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="" xmlns:a16="http://schemas.microsoft.com/office/drawing/2014/main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="" xmlns:a16="http://schemas.microsoft.com/office/drawing/2014/main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="" xmlns:a16="http://schemas.microsoft.com/office/drawing/2014/main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="" xmlns:a16="http://schemas.microsoft.com/office/drawing/2014/main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="" xmlns:a16="http://schemas.microsoft.com/office/drawing/2014/main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="" xmlns:a16="http://schemas.microsoft.com/office/drawing/2014/main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="" xmlns:a16="http://schemas.microsoft.com/office/drawing/2014/main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="" xmlns:a16="http://schemas.microsoft.com/office/drawing/2014/main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="" xmlns:a16="http://schemas.microsoft.com/office/drawing/2014/main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="" xmlns:a16="http://schemas.microsoft.com/office/drawing/2014/main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="" xmlns:a16="http://schemas.microsoft.com/office/drawing/2014/main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="" xmlns:a16="http://schemas.microsoft.com/office/drawing/2014/main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="" xmlns:a16="http://schemas.microsoft.com/office/drawing/2014/main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="" xmlns:a16="http://schemas.microsoft.com/office/drawing/2014/main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="" xmlns:a16="http://schemas.microsoft.com/office/drawing/2014/main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="" xmlns:a16="http://schemas.microsoft.com/office/drawing/2014/main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="" xmlns:a16="http://schemas.microsoft.com/office/drawing/2014/main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="" xmlns:a16="http://schemas.microsoft.com/office/drawing/2014/main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="" xmlns:a16="http://schemas.microsoft.com/office/drawing/2014/main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="" xmlns:a16="http://schemas.microsoft.com/office/drawing/2014/main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="" xmlns:a16="http://schemas.microsoft.com/office/drawing/2014/main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="" xmlns:a16="http://schemas.microsoft.com/office/drawing/2014/main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="" xmlns:a16="http://schemas.microsoft.com/office/drawing/2014/main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="" xmlns:a16="http://schemas.microsoft.com/office/drawing/2014/main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="" xmlns:a16="http://schemas.microsoft.com/office/drawing/2014/main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="" xmlns:a16="http://schemas.microsoft.com/office/drawing/2014/main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="" xmlns:a16="http://schemas.microsoft.com/office/drawing/2014/main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="" xmlns:a16="http://schemas.microsoft.com/office/drawing/2014/main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الساكن وحرف المد يكونان مقطعاً 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19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t="43283" b="13192"/>
          <a:stretch/>
        </p:blipFill>
        <p:spPr bwMode="auto">
          <a:xfrm>
            <a:off x="9662857" y="2910136"/>
            <a:ext cx="3738020" cy="57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="" xmlns:a16="http://schemas.microsoft.com/office/drawing/2014/main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="" xmlns:a16="http://schemas.microsoft.com/office/drawing/2014/main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="" xmlns:a16="http://schemas.microsoft.com/office/drawing/2014/main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="" xmlns:a16="http://schemas.microsoft.com/office/drawing/2014/main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الْقُضْبَانُ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="" xmlns:a16="http://schemas.microsoft.com/office/drawing/2014/main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="" xmlns:a16="http://schemas.microsoft.com/office/drawing/2014/main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="" xmlns:a16="http://schemas.microsoft.com/office/drawing/2014/main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="" xmlns:a16="http://schemas.microsoft.com/office/drawing/2014/main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="" xmlns:a16="http://schemas.microsoft.com/office/drawing/2014/main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="" xmlns:a16="http://schemas.microsoft.com/office/drawing/2014/main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="" xmlns:a16="http://schemas.microsoft.com/office/drawing/2014/main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="" xmlns:a16="http://schemas.microsoft.com/office/drawing/2014/main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="" xmlns:a16="http://schemas.microsoft.com/office/drawing/2014/main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="" xmlns:a16="http://schemas.microsoft.com/office/drawing/2014/main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="" xmlns:a16="http://schemas.microsoft.com/office/drawing/2014/main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="" xmlns:a16="http://schemas.microsoft.com/office/drawing/2014/main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="" xmlns:a16="http://schemas.microsoft.com/office/drawing/2014/main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="" xmlns:a16="http://schemas.microsoft.com/office/drawing/2014/main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="" xmlns:a16="http://schemas.microsoft.com/office/drawing/2014/main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="" xmlns:a16="http://schemas.microsoft.com/office/drawing/2014/main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="" xmlns:a16="http://schemas.microsoft.com/office/drawing/2014/main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="" xmlns:a16="http://schemas.microsoft.com/office/drawing/2014/main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="" xmlns:a16="http://schemas.microsoft.com/office/drawing/2014/main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="" xmlns:a16="http://schemas.microsoft.com/office/drawing/2014/main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="" xmlns:a16="http://schemas.microsoft.com/office/drawing/2014/main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="" xmlns:a16="http://schemas.microsoft.com/office/drawing/2014/main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="" xmlns:a16="http://schemas.microsoft.com/office/drawing/2014/main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="" xmlns:a16="http://schemas.microsoft.com/office/drawing/2014/main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="" xmlns:a16="http://schemas.microsoft.com/office/drawing/2014/main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="" xmlns:a16="http://schemas.microsoft.com/office/drawing/2014/main" id="{5B9C8723-1B92-4975-A7DD-5D8E5BE9429D}"/>
              </a:ext>
            </a:extLst>
          </p:cNvPr>
          <p:cNvSpPr/>
          <p:nvPr/>
        </p:nvSpPr>
        <p:spPr>
          <a:xfrm>
            <a:off x="3251062" y="27908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="" xmlns:a16="http://schemas.microsoft.com/office/drawing/2014/main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="" xmlns:a16="http://schemas.microsoft.com/office/drawing/2014/main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مربع نص 11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قَصْـ</a:t>
            </a:r>
            <a:endParaRPr lang="ar-SY" sz="4000" dirty="0"/>
          </a:p>
        </p:txBody>
      </p:sp>
      <p:sp>
        <p:nvSpPr>
          <p:cNvPr id="120" name="مربع نص 119"/>
          <p:cNvSpPr txBox="1"/>
          <p:nvPr/>
        </p:nvSpPr>
        <p:spPr>
          <a:xfrm>
            <a:off x="174743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ـدٌ</a:t>
            </a:r>
            <a:endParaRPr lang="ar-SY" sz="4000" dirty="0"/>
          </a:p>
        </p:txBody>
      </p:sp>
      <p:sp>
        <p:nvSpPr>
          <p:cNvPr id="121" name="مربع نص 120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ـبَـ</a:t>
            </a:r>
            <a:endParaRPr lang="ar-SY" sz="4000" dirty="0"/>
          </a:p>
        </p:txBody>
      </p:sp>
      <p:sp>
        <p:nvSpPr>
          <p:cNvPr id="122" name="مربع نص 121"/>
          <p:cNvSpPr txBox="1"/>
          <p:nvPr/>
        </p:nvSpPr>
        <p:spPr>
          <a:xfrm>
            <a:off x="148835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ـةٌ</a:t>
            </a:r>
            <a:endParaRPr lang="ar-SY" sz="4000" dirty="0"/>
          </a:p>
        </p:txBody>
      </p:sp>
      <p:pic>
        <p:nvPicPr>
          <p:cNvPr id="7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9942" y="-211036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مربع نص 78"/>
          <p:cNvSpPr txBox="1"/>
          <p:nvPr/>
        </p:nvSpPr>
        <p:spPr>
          <a:xfrm>
            <a:off x="18808906" y="-204119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الْـ</a:t>
            </a:r>
            <a:endParaRPr lang="ar-SY" sz="4000" dirty="0"/>
          </a:p>
        </p:txBody>
      </p:sp>
      <p:sp>
        <p:nvSpPr>
          <p:cNvPr id="80" name="مربع نص 79"/>
          <p:cNvSpPr txBox="1"/>
          <p:nvPr/>
        </p:nvSpPr>
        <p:spPr>
          <a:xfrm>
            <a:off x="17337143" y="-2042346"/>
            <a:ext cx="106697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قُضْـ</a:t>
            </a:r>
            <a:endParaRPr lang="ar-SY" sz="4000" dirty="0"/>
          </a:p>
        </p:txBody>
      </p:sp>
      <p:sp>
        <p:nvSpPr>
          <p:cNvPr id="81" name="مربع نص 80"/>
          <p:cNvSpPr txBox="1"/>
          <p:nvPr/>
        </p:nvSpPr>
        <p:spPr>
          <a:xfrm>
            <a:off x="16186884" y="-204234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ـبَا</a:t>
            </a:r>
            <a:endParaRPr lang="ar-SY" sz="4000" dirty="0"/>
          </a:p>
        </p:txBody>
      </p:sp>
      <p:sp>
        <p:nvSpPr>
          <p:cNvPr id="83" name="مربع نص 82"/>
          <p:cNvSpPr txBox="1"/>
          <p:nvPr/>
        </p:nvSpPr>
        <p:spPr>
          <a:xfrm>
            <a:off x="14891484" y="-204234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نُ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249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مجموعة 108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110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فَعَلْتُ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>
            <a:off x="2153136" y="-335114"/>
            <a:ext cx="2766254" cy="2481544"/>
            <a:chOff x="2439648" y="-371690"/>
            <a:chExt cx="2766254" cy="2481544"/>
          </a:xfrm>
        </p:grpSpPr>
        <p:sp>
          <p:nvSpPr>
            <p:cNvPr id="107" name="Freeform: Shape 109">
              <a:extLst>
                <a:ext uri="{FF2B5EF4-FFF2-40B4-BE49-F238E27FC236}">
                  <a16:creationId xmlns="" xmlns:a16="http://schemas.microsoft.com/office/drawing/2014/main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حَزِيْنَاً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006739" y="1412021"/>
            <a:ext cx="2741910" cy="927279"/>
            <a:chOff x="6006739" y="1668053"/>
            <a:chExt cx="2741910" cy="927279"/>
          </a:xfrm>
        </p:grpSpPr>
        <p:sp>
          <p:nvSpPr>
            <p:cNvPr id="35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36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فَتْحٍ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924736" y="41537"/>
            <a:ext cx="6647175" cy="1233121"/>
            <a:chOff x="1345124" y="1141262"/>
            <a:chExt cx="6647175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3509223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5298886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5402244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أَستَخْرِجُ مِنَ النَّصِّ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8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158464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9" name="مجموعة 38"/>
          <p:cNvGrpSpPr/>
          <p:nvPr/>
        </p:nvGrpSpPr>
        <p:grpSpPr>
          <a:xfrm>
            <a:off x="6006739" y="2672816"/>
            <a:ext cx="2741910" cy="927279"/>
            <a:chOff x="6006739" y="1668053"/>
            <a:chExt cx="2741910" cy="927279"/>
          </a:xfrm>
        </p:grpSpPr>
        <p:sp>
          <p:nvSpPr>
            <p:cNvPr id="42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43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ضَمٍّ</a:t>
              </a:r>
              <a:r>
                <a:rPr lang="ar-SY" sz="1600" b="1" dirty="0">
                  <a:solidFill>
                    <a:schemeClr val="bg1"/>
                  </a:solidFill>
                </a:rPr>
                <a:t>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46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284543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7" name="مجموعة 46"/>
          <p:cNvGrpSpPr/>
          <p:nvPr/>
        </p:nvGrpSpPr>
        <p:grpSpPr>
          <a:xfrm>
            <a:off x="6006739" y="3933611"/>
            <a:ext cx="2741910" cy="927279"/>
            <a:chOff x="6006739" y="1668053"/>
            <a:chExt cx="2741910" cy="927279"/>
          </a:xfrm>
        </p:grpSpPr>
        <p:sp>
          <p:nvSpPr>
            <p:cNvPr id="49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51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كَسْرٍ</a:t>
              </a:r>
              <a:r>
                <a:rPr lang="ar-SY" sz="1600" b="1" dirty="0">
                  <a:solidFill>
                    <a:schemeClr val="bg1"/>
                  </a:solidFill>
                </a:rPr>
                <a:t>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56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410623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57" name="مجموعة 56"/>
          <p:cNvGrpSpPr/>
          <p:nvPr/>
        </p:nvGrpSpPr>
        <p:grpSpPr>
          <a:xfrm>
            <a:off x="6006739" y="5194406"/>
            <a:ext cx="2741910" cy="927279"/>
            <a:chOff x="6006739" y="1668053"/>
            <a:chExt cx="2741910" cy="927279"/>
          </a:xfrm>
        </p:grpSpPr>
        <p:sp>
          <p:nvSpPr>
            <p:cNvPr id="58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67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تَنْتَهِي بِتَاءٍ مَفْتُوحَةٍ: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68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536702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مجموعة 68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70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91301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شَيءٍ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نَادِمٌ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08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449" y="1274658"/>
            <a:ext cx="6661045" cy="556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672113" y="41537"/>
            <a:ext cx="6899798" cy="1233121"/>
            <a:chOff x="1345124" y="1141262"/>
            <a:chExt cx="6899798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5" y="1303140"/>
              <a:ext cx="5627297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446958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550316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589335" y="1472819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 smtClean="0"/>
                <a:t>أُكَوِّنُ </a:t>
              </a:r>
              <a:r>
                <a:rPr lang="ar-SY" dirty="0"/>
                <a:t>مِنَ الْحُرُوفِ كَلِمَاتٍ فِيهَا </a:t>
              </a:r>
              <a:r>
                <a:rPr lang="ar-SY" dirty="0" smtClean="0"/>
                <a:t>حَرْفُ مُشَدَّد، وَرَدَتْ </a:t>
              </a:r>
            </a:p>
            <a:p>
              <a:pPr algn="r"/>
              <a:r>
                <a:rPr lang="ar-SY" dirty="0" smtClean="0"/>
                <a:t>فِي النّصِّ </a:t>
              </a:r>
              <a:r>
                <a:rPr lang="ar-SY" dirty="0"/>
                <a:t>كَمَا فِي الْمِثَالِ: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972221" y="3418246"/>
            <a:ext cx="788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تَفَكَّكَتْ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4383552" y="4334976"/>
            <a:ext cx="75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تَسَرَّعَ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4973672" y="5161553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رَدَّ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5361814" y="6013888"/>
            <a:ext cx="495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tx2">
                    <a:lumMod val="50000"/>
                  </a:schemeClr>
                </a:solidFill>
                <a:latin typeface="AXtManalBold"/>
              </a:rPr>
              <a:t>قّدَّمَ</a:t>
            </a:r>
            <a:endParaRPr lang="ar-SY" sz="2400" b="1" dirty="0">
              <a:solidFill>
                <a:schemeClr val="tx2">
                  <a:lumMod val="50000"/>
                </a:schemeClr>
              </a:solidFill>
              <a:latin typeface="AXtManalBold"/>
            </a:endParaRPr>
          </a:p>
        </p:txBody>
      </p:sp>
    </p:spTree>
    <p:extLst>
      <p:ext uri="{BB962C8B-B14F-4D97-AF65-F5344CB8AC3E}">
        <p14:creationId xmlns:p14="http://schemas.microsoft.com/office/powerpoint/2010/main" val="147275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: Rounded Corners 3">
            <a:extLst>
              <a:ext uri="{FF2B5EF4-FFF2-40B4-BE49-F238E27FC236}">
                <a16:creationId xmlns="" xmlns:a16="http://schemas.microsoft.com/office/drawing/2014/main" id="{F8FBAA69-5AD0-417F-86B8-C502976133A3}"/>
              </a:ext>
            </a:extLst>
          </p:cNvPr>
          <p:cNvSpPr/>
          <p:nvPr/>
        </p:nvSpPr>
        <p:spPr>
          <a:xfrm>
            <a:off x="2119092" y="2046515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: Rounded Corners 5">
            <a:extLst>
              <a:ext uri="{FF2B5EF4-FFF2-40B4-BE49-F238E27FC236}">
                <a16:creationId xmlns="" xmlns:a16="http://schemas.microsoft.com/office/drawing/2014/main" id="{D9580DB4-61B6-40DD-BD1B-C4A6C0FB341E}"/>
              </a:ext>
            </a:extLst>
          </p:cNvPr>
          <p:cNvSpPr/>
          <p:nvPr/>
        </p:nvSpPr>
        <p:spPr>
          <a:xfrm>
            <a:off x="2714166" y="2046515"/>
            <a:ext cx="612648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CFF66"/>
              </a:gs>
              <a:gs pos="86000">
                <a:srgbClr val="33CC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لِمَاذَا </a:t>
            </a:r>
            <a:r>
              <a:rPr lang="ar-SY" sz="1600" b="1" dirty="0" smtClean="0">
                <a:solidFill>
                  <a:schemeClr val="bg1"/>
                </a:solidFill>
              </a:rPr>
              <a:t>تَصْرُخُ </a:t>
            </a:r>
            <a:r>
              <a:rPr lang="ar-SY" sz="1600" b="1" dirty="0">
                <a:solidFill>
                  <a:schemeClr val="bg1"/>
                </a:solidFill>
              </a:rPr>
              <a:t>يَا عَمَّارُ؟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187" name="Group 6">
            <a:extLst>
              <a:ext uri="{FF2B5EF4-FFF2-40B4-BE49-F238E27FC236}">
                <a16:creationId xmlns="" xmlns:a16="http://schemas.microsoft.com/office/drawing/2014/main" id="{B42FB7C5-DC4F-494E-B421-5983A9BBFF66}"/>
              </a:ext>
            </a:extLst>
          </p:cNvPr>
          <p:cNvGrpSpPr/>
          <p:nvPr/>
        </p:nvGrpSpPr>
        <p:grpSpPr>
          <a:xfrm>
            <a:off x="2568883" y="1904158"/>
            <a:ext cx="769186" cy="738620"/>
            <a:chOff x="4754574" y="2132503"/>
            <a:chExt cx="3442927" cy="3306115"/>
          </a:xfrm>
        </p:grpSpPr>
        <p:sp>
          <p:nvSpPr>
            <p:cNvPr id="188" name="Oval 7">
              <a:extLst>
                <a:ext uri="{FF2B5EF4-FFF2-40B4-BE49-F238E27FC236}">
                  <a16:creationId xmlns="" xmlns:a16="http://schemas.microsoft.com/office/drawing/2014/main" id="{0EE7F73D-5DFF-48F4-A381-B7867508072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Oval 8">
              <a:extLst>
                <a:ext uri="{FF2B5EF4-FFF2-40B4-BE49-F238E27FC236}">
                  <a16:creationId xmlns="" xmlns:a16="http://schemas.microsoft.com/office/drawing/2014/main" id="{3AE284DA-7D1E-4CAC-99B2-7FAA651422E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33CC33"/>
                </a:gs>
                <a:gs pos="29000">
                  <a:srgbClr val="88D201"/>
                </a:gs>
                <a:gs pos="86000">
                  <a:srgbClr val="359D01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Circle: Hollow 9">
              <a:extLst>
                <a:ext uri="{FF2B5EF4-FFF2-40B4-BE49-F238E27FC236}">
                  <a16:creationId xmlns="" xmlns:a16="http://schemas.microsoft.com/office/drawing/2014/main" id="{E6A8E875-598E-4A85-A2DE-3AE48F18D3C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0">
              <a:extLst>
                <a:ext uri="{FF2B5EF4-FFF2-40B4-BE49-F238E27FC236}">
                  <a16:creationId xmlns="" xmlns:a16="http://schemas.microsoft.com/office/drawing/2014/main" id="{E2FD1004-4E27-46E2-BB15-55AE31B309A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1">
              <a:extLst>
                <a:ext uri="{FF2B5EF4-FFF2-40B4-BE49-F238E27FC236}">
                  <a16:creationId xmlns="" xmlns:a16="http://schemas.microsoft.com/office/drawing/2014/main" id="{73879075-6616-4D03-BF19-9CB8CF1B6AA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Oval 12">
              <a:extLst>
                <a:ext uri="{FF2B5EF4-FFF2-40B4-BE49-F238E27FC236}">
                  <a16:creationId xmlns="" xmlns:a16="http://schemas.microsoft.com/office/drawing/2014/main" id="{1CDB22D3-3C97-4789-BF55-341621300C4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3">
              <a:extLst>
                <a:ext uri="{FF2B5EF4-FFF2-40B4-BE49-F238E27FC236}">
                  <a16:creationId xmlns="" xmlns:a16="http://schemas.microsoft.com/office/drawing/2014/main" id="{98FD3907-5970-4FFD-95F5-CD4E431748A4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5" name="TextBox 14">
            <a:extLst>
              <a:ext uri="{FF2B5EF4-FFF2-40B4-BE49-F238E27FC236}">
                <a16:creationId xmlns="" xmlns:a16="http://schemas.microsoft.com/office/drawing/2014/main" id="{CD27645E-5A90-40AB-A9D2-D73D5AF54AB0}"/>
              </a:ext>
            </a:extLst>
          </p:cNvPr>
          <p:cNvSpPr txBox="1"/>
          <p:nvPr/>
        </p:nvSpPr>
        <p:spPr>
          <a:xfrm>
            <a:off x="0" y="2029638"/>
            <a:ext cx="2546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>
                <a:latin typeface="Century Gothic" panose="020B0502020202020204" pitchFamily="34" charset="0"/>
              </a:rPr>
              <a:t>سَألَتِ </a:t>
            </a:r>
            <a:r>
              <a:rPr lang="ar-SY" sz="1600" b="1" dirty="0">
                <a:latin typeface="Century Gothic" panose="020B0502020202020204" pitchFamily="34" charset="0"/>
              </a:rPr>
              <a:t>الْأُمُّ عَمَّارًا عَنْ </a:t>
            </a:r>
            <a:r>
              <a:rPr lang="ar-SY" sz="1600" b="1" dirty="0" smtClean="0">
                <a:latin typeface="Century Gothic" panose="020B0502020202020204" pitchFamily="34" charset="0"/>
              </a:rPr>
              <a:t>سَبَبِ صُرَاخِهِ</a:t>
            </a:r>
            <a:r>
              <a:rPr lang="ar-SY" sz="1600" b="1" dirty="0">
                <a:latin typeface="Century Gothic" panose="020B0502020202020204" pitchFamily="34" charset="0"/>
              </a:rPr>
              <a:t>، </a:t>
            </a:r>
            <a:r>
              <a:rPr lang="en-US" sz="1600" b="1" dirty="0" smtClean="0">
                <a:latin typeface="Century Gothic" panose="020B0502020202020204" pitchFamily="34" charset="0"/>
              </a:rPr>
              <a:t> :</a:t>
            </a:r>
            <a:r>
              <a:rPr lang="ar-SY" sz="1600" b="1" dirty="0" smtClean="0">
                <a:latin typeface="Century Gothic" panose="020B0502020202020204" pitchFamily="34" charset="0"/>
              </a:rPr>
              <a:t>فَقَالَتْ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96" name="TextBox 15">
            <a:extLst>
              <a:ext uri="{FF2B5EF4-FFF2-40B4-BE49-F238E27FC236}">
                <a16:creationId xmlns="" xmlns:a16="http://schemas.microsoft.com/office/drawing/2014/main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197" name="Rectangle: Rounded Corners 16">
            <a:extLst>
              <a:ext uri="{FF2B5EF4-FFF2-40B4-BE49-F238E27FC236}">
                <a16:creationId xmlns="" xmlns:a16="http://schemas.microsoft.com/office/drawing/2014/main" id="{B612C12E-94A8-455D-9F76-8E3CF8D94FAC}"/>
              </a:ext>
            </a:extLst>
          </p:cNvPr>
          <p:cNvSpPr/>
          <p:nvPr/>
        </p:nvSpPr>
        <p:spPr>
          <a:xfrm>
            <a:off x="2119092" y="2800850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: Rounded Corners 17">
            <a:extLst>
              <a:ext uri="{FF2B5EF4-FFF2-40B4-BE49-F238E27FC236}">
                <a16:creationId xmlns="" xmlns:a16="http://schemas.microsoft.com/office/drawing/2014/main" id="{2EEF1AF6-E141-49D6-8DB0-1A5E5D4954DB}"/>
              </a:ext>
            </a:extLst>
          </p:cNvPr>
          <p:cNvSpPr/>
          <p:nvPr/>
        </p:nvSpPr>
        <p:spPr>
          <a:xfrm>
            <a:off x="2714166" y="2800850"/>
            <a:ext cx="676656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C00"/>
              </a:gs>
              <a:gs pos="77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مَتَى </a:t>
            </a:r>
            <a:r>
              <a:rPr lang="ar-SY" b="1" dirty="0" smtClean="0"/>
              <a:t>سَيَحْضُرُ أَبِي إلَى </a:t>
            </a:r>
            <a:r>
              <a:rPr lang="ar-SY" b="1" dirty="0"/>
              <a:t>الْمَنْزِلِ؟</a:t>
            </a:r>
            <a:endParaRPr lang="en-US" b="1" dirty="0"/>
          </a:p>
        </p:txBody>
      </p:sp>
      <p:grpSp>
        <p:nvGrpSpPr>
          <p:cNvPr id="199" name="Group 18">
            <a:extLst>
              <a:ext uri="{FF2B5EF4-FFF2-40B4-BE49-F238E27FC236}">
                <a16:creationId xmlns="" xmlns:a16="http://schemas.microsoft.com/office/drawing/2014/main" id="{EEAEE9B0-0790-4865-B8E1-D32F42309AC1}"/>
              </a:ext>
            </a:extLst>
          </p:cNvPr>
          <p:cNvGrpSpPr/>
          <p:nvPr/>
        </p:nvGrpSpPr>
        <p:grpSpPr>
          <a:xfrm>
            <a:off x="2568883" y="2633326"/>
            <a:ext cx="769186" cy="738620"/>
            <a:chOff x="4754574" y="2132503"/>
            <a:chExt cx="3442927" cy="3306115"/>
          </a:xfrm>
        </p:grpSpPr>
        <p:sp>
          <p:nvSpPr>
            <p:cNvPr id="200" name="Oval 19">
              <a:extLst>
                <a:ext uri="{FF2B5EF4-FFF2-40B4-BE49-F238E27FC236}">
                  <a16:creationId xmlns="" xmlns:a16="http://schemas.microsoft.com/office/drawing/2014/main" id="{B509E737-88DC-40CB-B0CF-6ADEEF78BCC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Oval 20">
              <a:extLst>
                <a:ext uri="{FF2B5EF4-FFF2-40B4-BE49-F238E27FC236}">
                  <a16:creationId xmlns="" xmlns:a16="http://schemas.microsoft.com/office/drawing/2014/main" id="{990DF0A4-D5F0-4541-9907-1545D9B6568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FF9900"/>
                </a:gs>
                <a:gs pos="29000">
                  <a:srgbClr val="FFCC00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Circle: Hollow 21">
              <a:extLst>
                <a:ext uri="{FF2B5EF4-FFF2-40B4-BE49-F238E27FC236}">
                  <a16:creationId xmlns="" xmlns:a16="http://schemas.microsoft.com/office/drawing/2014/main" id="{72990A09-B638-4EF6-81FD-AA2D9A9D4B46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2">
              <a:extLst>
                <a:ext uri="{FF2B5EF4-FFF2-40B4-BE49-F238E27FC236}">
                  <a16:creationId xmlns="" xmlns:a16="http://schemas.microsoft.com/office/drawing/2014/main" id="{405A02EE-4389-44E7-A25B-1A4CFDC5E843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3">
              <a:extLst>
                <a:ext uri="{FF2B5EF4-FFF2-40B4-BE49-F238E27FC236}">
                  <a16:creationId xmlns="" xmlns:a16="http://schemas.microsoft.com/office/drawing/2014/main" id="{C592B36F-1070-47DC-80FB-4CB5C09EB23C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Oval 24">
              <a:extLst>
                <a:ext uri="{FF2B5EF4-FFF2-40B4-BE49-F238E27FC236}">
                  <a16:creationId xmlns="" xmlns:a16="http://schemas.microsoft.com/office/drawing/2014/main" id="{2D913476-CAE0-47E6-98AC-FC024D662DDD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5">
              <a:extLst>
                <a:ext uri="{FF2B5EF4-FFF2-40B4-BE49-F238E27FC236}">
                  <a16:creationId xmlns="" xmlns:a16="http://schemas.microsoft.com/office/drawing/2014/main" id="{45068FF5-3CA4-41FD-B7B4-E0CECEE3E3B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7" name="TextBox 26">
            <a:extLst>
              <a:ext uri="{FF2B5EF4-FFF2-40B4-BE49-F238E27FC236}">
                <a16:creationId xmlns="" xmlns:a16="http://schemas.microsoft.com/office/drawing/2014/main" id="{E451F2CE-D12B-40DC-BD56-CAC4B94D86D6}"/>
              </a:ext>
            </a:extLst>
          </p:cNvPr>
          <p:cNvSpPr txBox="1"/>
          <p:nvPr/>
        </p:nvSpPr>
        <p:spPr>
          <a:xfrm>
            <a:off x="59082" y="2711538"/>
            <a:ext cx="2546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أَستَفْسرُ </a:t>
            </a:r>
            <a:r>
              <a:rPr lang="ar-SY" sz="1600" b="1" dirty="0"/>
              <a:t>مِنْ </a:t>
            </a:r>
            <a:r>
              <a:rPr lang="ar-SY" sz="1600" b="1" dirty="0" smtClean="0"/>
              <a:t>أُمِّي </a:t>
            </a:r>
            <a:r>
              <a:rPr lang="ar-SY" sz="1600" b="1" dirty="0"/>
              <a:t>عَنْ مَوْعِدِ </a:t>
            </a:r>
            <a:r>
              <a:rPr lang="ar-SY" sz="1600" b="1" dirty="0" smtClean="0"/>
              <a:t>حُضورِ أَبِي إِلَى </a:t>
            </a:r>
            <a:r>
              <a:rPr lang="ar-SY" sz="1600" b="1" dirty="0"/>
              <a:t>الْمَنْزِلِ، </a:t>
            </a:r>
            <a:r>
              <a:rPr lang="ar-SY" sz="1600" b="1" dirty="0" smtClean="0"/>
              <a:t>فَأَقُولُ</a:t>
            </a:r>
            <a:r>
              <a:rPr lang="ar-SY" sz="1600" b="1" dirty="0"/>
              <a:t>: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8" name="TextBox 27">
            <a:extLst>
              <a:ext uri="{FF2B5EF4-FFF2-40B4-BE49-F238E27FC236}">
                <a16:creationId xmlns="" xmlns:a16="http://schemas.microsoft.com/office/drawing/2014/main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09" name="Rectangle: Rounded Corners 28">
            <a:extLst>
              <a:ext uri="{FF2B5EF4-FFF2-40B4-BE49-F238E27FC236}">
                <a16:creationId xmlns="" xmlns:a16="http://schemas.microsoft.com/office/drawing/2014/main" id="{CB9EB375-0AF2-4C1D-A3B7-181D48176001}"/>
              </a:ext>
            </a:extLst>
          </p:cNvPr>
          <p:cNvSpPr/>
          <p:nvPr/>
        </p:nvSpPr>
        <p:spPr>
          <a:xfrm>
            <a:off x="2119092" y="3520039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0" name="Rectangle: Rounded Corners 29">
            <a:extLst>
              <a:ext uri="{FF2B5EF4-FFF2-40B4-BE49-F238E27FC236}">
                <a16:creationId xmlns="" xmlns:a16="http://schemas.microsoft.com/office/drawing/2014/main" id="{A440AADA-270B-41CD-BF3E-ECEF411E9251}"/>
              </a:ext>
            </a:extLst>
          </p:cNvPr>
          <p:cNvSpPr/>
          <p:nvPr/>
        </p:nvSpPr>
        <p:spPr>
          <a:xfrm>
            <a:off x="2714166" y="3520039"/>
            <a:ext cx="548640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99"/>
              </a:gs>
              <a:gs pos="77000">
                <a:srgbClr val="0099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هَلْ رَأَيْتَ كِتَابِيْ ؟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1" name="Group 30">
            <a:extLst>
              <a:ext uri="{FF2B5EF4-FFF2-40B4-BE49-F238E27FC236}">
                <a16:creationId xmlns="" xmlns:a16="http://schemas.microsoft.com/office/drawing/2014/main" id="{335BB952-564D-4227-9B0C-8687EB405B34}"/>
              </a:ext>
            </a:extLst>
          </p:cNvPr>
          <p:cNvGrpSpPr/>
          <p:nvPr/>
        </p:nvGrpSpPr>
        <p:grpSpPr>
          <a:xfrm>
            <a:off x="2568883" y="3373508"/>
            <a:ext cx="769186" cy="738620"/>
            <a:chOff x="4754574" y="2132503"/>
            <a:chExt cx="3442927" cy="3306115"/>
          </a:xfrm>
        </p:grpSpPr>
        <p:sp>
          <p:nvSpPr>
            <p:cNvPr id="212" name="Oval 31">
              <a:extLst>
                <a:ext uri="{FF2B5EF4-FFF2-40B4-BE49-F238E27FC236}">
                  <a16:creationId xmlns="" xmlns:a16="http://schemas.microsoft.com/office/drawing/2014/main" id="{664BD797-4C04-46E5-B3D7-F0AB10F7EAB6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Oval 32">
              <a:extLst>
                <a:ext uri="{FF2B5EF4-FFF2-40B4-BE49-F238E27FC236}">
                  <a16:creationId xmlns="" xmlns:a16="http://schemas.microsoft.com/office/drawing/2014/main" id="{C8936E9C-DA83-4177-80AB-E5D6E9C1ECC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9999"/>
                </a:gs>
                <a:gs pos="29000">
                  <a:srgbClr val="00CC99"/>
                </a:gs>
                <a:gs pos="86000">
                  <a:srgbClr val="0099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Circle: Hollow 33">
              <a:extLst>
                <a:ext uri="{FF2B5EF4-FFF2-40B4-BE49-F238E27FC236}">
                  <a16:creationId xmlns="" xmlns:a16="http://schemas.microsoft.com/office/drawing/2014/main" id="{1BACB348-400E-483F-88EA-2478963DA15C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34">
              <a:extLst>
                <a:ext uri="{FF2B5EF4-FFF2-40B4-BE49-F238E27FC236}">
                  <a16:creationId xmlns="" xmlns:a16="http://schemas.microsoft.com/office/drawing/2014/main" id="{86958CFE-5409-4549-B415-A02E9AB414EB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35">
              <a:extLst>
                <a:ext uri="{FF2B5EF4-FFF2-40B4-BE49-F238E27FC236}">
                  <a16:creationId xmlns="" xmlns:a16="http://schemas.microsoft.com/office/drawing/2014/main" id="{3DB730BB-48B0-48B8-8133-1E43AE6FFF7B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Oval 36">
              <a:extLst>
                <a:ext uri="{FF2B5EF4-FFF2-40B4-BE49-F238E27FC236}">
                  <a16:creationId xmlns="" xmlns:a16="http://schemas.microsoft.com/office/drawing/2014/main" id="{4545CF04-E34F-4D03-B014-13BDC93F0EA1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37">
              <a:extLst>
                <a:ext uri="{FF2B5EF4-FFF2-40B4-BE49-F238E27FC236}">
                  <a16:creationId xmlns="" xmlns:a16="http://schemas.microsoft.com/office/drawing/2014/main" id="{F81B032C-F451-4E58-8A87-139F2ACD3285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9" name="TextBox 38">
            <a:extLst>
              <a:ext uri="{FF2B5EF4-FFF2-40B4-BE49-F238E27FC236}">
                <a16:creationId xmlns="" xmlns:a16="http://schemas.microsoft.com/office/drawing/2014/main" id="{E49B843D-1E5B-41FF-A1BC-1976864FCC32}"/>
              </a:ext>
            </a:extLst>
          </p:cNvPr>
          <p:cNvSpPr txBox="1"/>
          <p:nvPr/>
        </p:nvSpPr>
        <p:spPr>
          <a:xfrm>
            <a:off x="21984" y="3478671"/>
            <a:ext cx="2546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أَصوغُ شَفَهِيًّا سؤَالاً </a:t>
            </a:r>
            <a:r>
              <a:rPr lang="ar-SY" sz="1600" b="1" dirty="0"/>
              <a:t>لِمَنْ بِجِوَارِي </a:t>
            </a:r>
            <a:r>
              <a:rPr lang="ar-SY" sz="1600" b="1" dirty="0" smtClean="0"/>
              <a:t>لِلاستِفْهَامِ </a:t>
            </a:r>
            <a:r>
              <a:rPr lang="ar-SY" sz="1600" b="1" dirty="0"/>
              <a:t>عَنْ مَكَانِ كِتَابِي.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0" name="TextBox 39">
            <a:extLst>
              <a:ext uri="{FF2B5EF4-FFF2-40B4-BE49-F238E27FC236}">
                <a16:creationId xmlns="" xmlns:a16="http://schemas.microsoft.com/office/drawing/2014/main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="" xmlns:a16="http://schemas.microsoft.com/office/drawing/2014/main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="" xmlns:a16="http://schemas.microsoft.com/office/drawing/2014/main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591755" y="1591238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أَخْتَارُ أَدَاةَ الاِستِفْهَامِ الْمُنَاسبَةَ</a:t>
              </a:r>
              <a:r>
                <a:rPr lang="ar-SY" b="1" dirty="0"/>
                <a:t>: </a:t>
              </a:r>
              <a:r>
                <a:rPr lang="ar-SY" b="1" dirty="0" smtClean="0"/>
                <a:t>(</a:t>
              </a:r>
              <a:r>
                <a:rPr lang="ar-SY" b="1" dirty="0"/>
                <a:t>كَيْفَ، مَتَى، هَلْ، </a:t>
              </a:r>
              <a:r>
                <a:rPr lang="ar-SY" b="1" dirty="0" smtClean="0"/>
                <a:t>لِمَاذَا) 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89347"/>
            <a:ext cx="627351" cy="5855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9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48294 -1.48148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53541 -1.48148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43046 -1.85185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198" grpId="0" animBg="1"/>
      <p:bldP spid="208" grpId="0"/>
      <p:bldP spid="210" grpId="0" animBg="1"/>
      <p:bldP spid="220" grpId="0"/>
      <p:bldP spid="232" grpId="0"/>
      <p:bldP spid="244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7">
            <a:extLst>
              <a:ext uri="{FF2B5EF4-FFF2-40B4-BE49-F238E27FC236}">
                <a16:creationId xmlns="" xmlns:a16="http://schemas.microsoft.com/office/drawing/2014/main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أُحَوِّلُ </a:t>
              </a:r>
              <a:r>
                <a:rPr lang="ar-SY" b="1" dirty="0"/>
                <a:t>الْمُفْرَدَ جَمْعًا مَعَ </a:t>
              </a:r>
              <a:r>
                <a:rPr lang="ar-SY" b="1" dirty="0" smtClean="0"/>
                <a:t>الاستِعَانَةِ بِالصُّورَةِ</a:t>
              </a:r>
              <a:r>
                <a:rPr lang="ar-SY" b="1" dirty="0"/>
                <a:t>، ثُمَّ </a:t>
              </a:r>
              <a:r>
                <a:rPr lang="ar-SY" b="1" dirty="0" smtClean="0"/>
                <a:t>أَكْتُبُ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76221"/>
            <a:ext cx="670605" cy="5903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أُحَوَّل:</a:t>
            </a:r>
            <a:endParaRPr lang="ar-SY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187" name="Group 44">
            <a:extLst>
              <a:ext uri="{FF2B5EF4-FFF2-40B4-BE49-F238E27FC236}">
                <a16:creationId xmlns="" xmlns:a16="http://schemas.microsoft.com/office/drawing/2014/main" id="{78375AD4-012F-453A-9555-72FD0E8186C8}"/>
              </a:ext>
            </a:extLst>
          </p:cNvPr>
          <p:cNvGrpSpPr/>
          <p:nvPr/>
        </p:nvGrpSpPr>
        <p:grpSpPr>
          <a:xfrm>
            <a:off x="3224287" y="3368810"/>
            <a:ext cx="1349827" cy="2091875"/>
            <a:chOff x="3078475" y="1740804"/>
            <a:chExt cx="1349827" cy="2091875"/>
          </a:xfrm>
        </p:grpSpPr>
        <p:sp>
          <p:nvSpPr>
            <p:cNvPr id="188" name="Rectangle: Rounded Corners 15">
              <a:extLst>
                <a:ext uri="{FF2B5EF4-FFF2-40B4-BE49-F238E27FC236}">
                  <a16:creationId xmlns="" xmlns:a16="http://schemas.microsoft.com/office/drawing/2014/main" id="{71650F66-50ED-4A97-A090-C56D0970CCE0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9" name="TextBox 17">
              <a:extLst>
                <a:ext uri="{FF2B5EF4-FFF2-40B4-BE49-F238E27FC236}">
                  <a16:creationId xmlns="" xmlns:a16="http://schemas.microsoft.com/office/drawing/2014/main" id="{847B8F15-9B0E-4494-A392-779F95C3957E}"/>
                </a:ext>
              </a:extLst>
            </p:cNvPr>
            <p:cNvSpPr txBox="1"/>
            <p:nvPr/>
          </p:nvSpPr>
          <p:spPr>
            <a:xfrm>
              <a:off x="3181548" y="2137978"/>
              <a:ext cx="11436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بُيُوْتٌ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0" name="Freeform: Shape 16">
            <a:extLst>
              <a:ext uri="{FF2B5EF4-FFF2-40B4-BE49-F238E27FC236}">
                <a16:creationId xmlns="" xmlns:a16="http://schemas.microsoft.com/office/drawing/2014/main" id="{6EAABEFB-F56D-4877-834E-B3295D64FE78}"/>
              </a:ext>
            </a:extLst>
          </p:cNvPr>
          <p:cNvSpPr/>
          <p:nvPr/>
        </p:nvSpPr>
        <p:spPr>
          <a:xfrm>
            <a:off x="305737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8">
            <a:extLst>
              <a:ext uri="{FF2B5EF4-FFF2-40B4-BE49-F238E27FC236}">
                <a16:creationId xmlns="" xmlns:a16="http://schemas.microsoft.com/office/drawing/2014/main" id="{6834140B-B33D-49CD-855D-873B5DB5BF2F}"/>
              </a:ext>
            </a:extLst>
          </p:cNvPr>
          <p:cNvSpPr txBox="1"/>
          <p:nvPr/>
        </p:nvSpPr>
        <p:spPr>
          <a:xfrm>
            <a:off x="365245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sp>
        <p:nvSpPr>
          <p:cNvPr id="193" name="TextBox 20">
            <a:extLst>
              <a:ext uri="{FF2B5EF4-FFF2-40B4-BE49-F238E27FC236}">
                <a16:creationId xmlns="" xmlns:a16="http://schemas.microsoft.com/office/drawing/2014/main" id="{E2F3681D-BEEB-4604-85D5-BD7F30F28C1E}"/>
              </a:ext>
            </a:extLst>
          </p:cNvPr>
          <p:cNvSpPr txBox="1"/>
          <p:nvPr/>
        </p:nvSpPr>
        <p:spPr>
          <a:xfrm>
            <a:off x="3057373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بَيْتٌ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4" name="Group 45">
            <a:extLst>
              <a:ext uri="{FF2B5EF4-FFF2-40B4-BE49-F238E27FC236}">
                <a16:creationId xmlns="" xmlns:a16="http://schemas.microsoft.com/office/drawing/2014/main" id="{9E2C72BB-A694-4060-AF23-DD36BCCBFB12}"/>
              </a:ext>
            </a:extLst>
          </p:cNvPr>
          <p:cNvGrpSpPr/>
          <p:nvPr/>
        </p:nvGrpSpPr>
        <p:grpSpPr>
          <a:xfrm>
            <a:off x="5629262" y="3368810"/>
            <a:ext cx="1349827" cy="2091875"/>
            <a:chOff x="5483450" y="1740804"/>
            <a:chExt cx="1349827" cy="2091875"/>
          </a:xfrm>
        </p:grpSpPr>
        <p:sp>
          <p:nvSpPr>
            <p:cNvPr id="195" name="Rectangle: Rounded Corners 22">
              <a:extLst>
                <a:ext uri="{FF2B5EF4-FFF2-40B4-BE49-F238E27FC236}">
                  <a16:creationId xmlns="" xmlns:a16="http://schemas.microsoft.com/office/drawing/2014/main" id="{DE01D5C7-1BDA-42C6-986F-10B28FE2FB00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24">
              <a:extLst>
                <a:ext uri="{FF2B5EF4-FFF2-40B4-BE49-F238E27FC236}">
                  <a16:creationId xmlns="" xmlns:a16="http://schemas.microsoft.com/office/drawing/2014/main" id="{B0FA7330-9359-4E00-B16D-34805995A21F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قِصَصْ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7" name="Freeform: Shape 23">
            <a:extLst>
              <a:ext uri="{FF2B5EF4-FFF2-40B4-BE49-F238E27FC236}">
                <a16:creationId xmlns="" xmlns:a16="http://schemas.microsoft.com/office/drawing/2014/main" id="{6317176E-CF13-450B-88B5-01F2710AC969}"/>
              </a:ext>
            </a:extLst>
          </p:cNvPr>
          <p:cNvSpPr/>
          <p:nvPr/>
        </p:nvSpPr>
        <p:spPr>
          <a:xfrm>
            <a:off x="546234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25">
            <a:extLst>
              <a:ext uri="{FF2B5EF4-FFF2-40B4-BE49-F238E27FC236}">
                <a16:creationId xmlns="" xmlns:a16="http://schemas.microsoft.com/office/drawing/2014/main" id="{1313A825-5BD2-4B11-A866-E1A440475789}"/>
              </a:ext>
            </a:extLst>
          </p:cNvPr>
          <p:cNvSpPr txBox="1"/>
          <p:nvPr/>
        </p:nvSpPr>
        <p:spPr>
          <a:xfrm>
            <a:off x="605742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sp>
        <p:nvSpPr>
          <p:cNvPr id="200" name="TextBox 27">
            <a:extLst>
              <a:ext uri="{FF2B5EF4-FFF2-40B4-BE49-F238E27FC236}">
                <a16:creationId xmlns="" xmlns:a16="http://schemas.microsoft.com/office/drawing/2014/main" id="{AC1078E0-C21B-4F84-A172-EC69285D55B7}"/>
              </a:ext>
            </a:extLst>
          </p:cNvPr>
          <p:cNvSpPr txBox="1"/>
          <p:nvPr/>
        </p:nvSpPr>
        <p:spPr>
          <a:xfrm>
            <a:off x="5462348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قِصَّةٌ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1" name="Group 46">
            <a:extLst>
              <a:ext uri="{FF2B5EF4-FFF2-40B4-BE49-F238E27FC236}">
                <a16:creationId xmlns="" xmlns:a16="http://schemas.microsoft.com/office/drawing/2014/main" id="{1802364F-1119-496E-B494-47F1B1B03125}"/>
              </a:ext>
            </a:extLst>
          </p:cNvPr>
          <p:cNvGrpSpPr/>
          <p:nvPr/>
        </p:nvGrpSpPr>
        <p:grpSpPr>
          <a:xfrm>
            <a:off x="8004896" y="3368810"/>
            <a:ext cx="1413669" cy="2091875"/>
            <a:chOff x="7859084" y="1740804"/>
            <a:chExt cx="1413669" cy="2091875"/>
          </a:xfrm>
        </p:grpSpPr>
        <p:sp>
          <p:nvSpPr>
            <p:cNvPr id="202" name="Rectangle: Rounded Corners 29">
              <a:extLst>
                <a:ext uri="{FF2B5EF4-FFF2-40B4-BE49-F238E27FC236}">
                  <a16:creationId xmlns="" xmlns:a16="http://schemas.microsoft.com/office/drawing/2014/main" id="{50E84C66-BE65-4C99-8167-78979A6F79C9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TextBox 31">
              <a:extLst>
                <a:ext uri="{FF2B5EF4-FFF2-40B4-BE49-F238E27FC236}">
                  <a16:creationId xmlns="" xmlns:a16="http://schemas.microsoft.com/office/drawing/2014/main" id="{59C77BA0-5D99-436B-BFAD-051A142FAA33}"/>
                </a:ext>
              </a:extLst>
            </p:cNvPr>
            <p:cNvSpPr txBox="1"/>
            <p:nvPr/>
          </p:nvSpPr>
          <p:spPr>
            <a:xfrm>
              <a:off x="7859084" y="2310657"/>
              <a:ext cx="14136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تِلْمِيْذات</a:t>
              </a:r>
              <a:endParaRPr lang="en-US" sz="16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204" name="Freeform: Shape 30">
            <a:extLst>
              <a:ext uri="{FF2B5EF4-FFF2-40B4-BE49-F238E27FC236}">
                <a16:creationId xmlns="" xmlns:a16="http://schemas.microsoft.com/office/drawing/2014/main" id="{1292E6D2-D719-4B64-9A4B-CB7BAC1D8232}"/>
              </a:ext>
            </a:extLst>
          </p:cNvPr>
          <p:cNvSpPr/>
          <p:nvPr/>
        </p:nvSpPr>
        <p:spPr>
          <a:xfrm>
            <a:off x="786732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TextBox 32">
            <a:extLst>
              <a:ext uri="{FF2B5EF4-FFF2-40B4-BE49-F238E27FC236}">
                <a16:creationId xmlns="" xmlns:a16="http://schemas.microsoft.com/office/drawing/2014/main" id="{4AD3243F-4EFA-49FD-8006-37379AC9D6D5}"/>
              </a:ext>
            </a:extLst>
          </p:cNvPr>
          <p:cNvSpPr txBox="1"/>
          <p:nvPr/>
        </p:nvSpPr>
        <p:spPr>
          <a:xfrm>
            <a:off x="846240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sp>
        <p:nvSpPr>
          <p:cNvPr id="207" name="TextBox 34">
            <a:extLst>
              <a:ext uri="{FF2B5EF4-FFF2-40B4-BE49-F238E27FC236}">
                <a16:creationId xmlns="" xmlns:a16="http://schemas.microsoft.com/office/drawing/2014/main" id="{4D53248F-CBB5-4F66-BCB4-CA355B1C2A83}"/>
              </a:ext>
            </a:extLst>
          </p:cNvPr>
          <p:cNvSpPr txBox="1"/>
          <p:nvPr/>
        </p:nvSpPr>
        <p:spPr>
          <a:xfrm>
            <a:off x="7867323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تِلْمِيْذَةٌ</a:t>
            </a:r>
            <a:endParaRPr lang="en-US" sz="1600" b="1" dirty="0"/>
          </a:p>
        </p:txBody>
      </p:sp>
      <p:sp>
        <p:nvSpPr>
          <p:cNvPr id="5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7642077" y="1855557"/>
            <a:ext cx="1699621" cy="149141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5525438" y="1855557"/>
            <a:ext cx="1349850" cy="133722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 flipH="1">
            <a:off x="3205087" y="1798792"/>
            <a:ext cx="1699621" cy="149141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91" grpId="0"/>
      <p:bldP spid="198" grpId="0"/>
      <p:bldP spid="56" grpId="0" animBg="1"/>
      <p:bldP spid="57" grpId="0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41" y="1948591"/>
            <a:ext cx="7277100" cy="33337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8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أَرْسمُ </a:t>
              </a:r>
              <a:r>
                <a:rPr lang="ar-SY" b="1" dirty="0"/>
                <a:t>دَائِرَةً حَوْلَ الْكَلِمَةِ الْمُخْتَلِفَةِ فِي كُلِّ مَجْمُوعَةٍ: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2" name="شكل بيضاوي 1"/>
          <p:cNvSpPr/>
          <p:nvPr/>
        </p:nvSpPr>
        <p:spPr>
          <a:xfrm>
            <a:off x="8374430" y="3798056"/>
            <a:ext cx="1217403" cy="12174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8" name="شكل بيضاوي 77"/>
          <p:cNvSpPr/>
          <p:nvPr/>
        </p:nvSpPr>
        <p:spPr>
          <a:xfrm>
            <a:off x="3325683" y="3777074"/>
            <a:ext cx="1217403" cy="12174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9" name="شكل بيضاوي 78"/>
          <p:cNvSpPr/>
          <p:nvPr/>
        </p:nvSpPr>
        <p:spPr>
          <a:xfrm>
            <a:off x="5795111" y="2895115"/>
            <a:ext cx="1217403" cy="12174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3590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" grpId="0" animBg="1"/>
      <p:bldP spid="78" grpId="0" animBg="1"/>
      <p:bldP spid="7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216" y="1274659"/>
            <a:ext cx="7417191" cy="66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1" name="مجموعة 80"/>
          <p:cNvGrpSpPr/>
          <p:nvPr/>
        </p:nvGrpSpPr>
        <p:grpSpPr>
          <a:xfrm>
            <a:off x="2104923" y="4733271"/>
            <a:ext cx="2779296" cy="2376810"/>
            <a:chOff x="2362987" y="3154407"/>
            <a:chExt cx="2779296" cy="2376810"/>
          </a:xfrm>
        </p:grpSpPr>
        <p:sp>
          <p:nvSpPr>
            <p:cNvPr id="82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9202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الصَّدِيْقُ يُسَاعِدُ صّدِيْقِهُ عِنْدَ الحَاجَةِ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02" y="4368605"/>
            <a:ext cx="3289936" cy="186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2356297"/>
            <a:ext cx="2895241" cy="169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8" name="مجموعة 77"/>
          <p:cNvGrpSpPr/>
          <p:nvPr/>
        </p:nvGrpSpPr>
        <p:grpSpPr>
          <a:xfrm>
            <a:off x="2005350" y="1248457"/>
            <a:ext cx="2714494" cy="2271468"/>
            <a:chOff x="2094250" y="1184957"/>
            <a:chExt cx="2714494" cy="2271468"/>
          </a:xfrm>
        </p:grpSpPr>
        <p:sp>
          <p:nvSpPr>
            <p:cNvPr id="79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094250" y="1991947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نَدِمَ خَالِدٌ عَلَى تَسَرُّعِهِ و اعْتَذَرَ إِلَى عَمَّارٌ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28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593008" y="16035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أُرَتِّبُ </a:t>
              </a:r>
              <a:r>
                <a:rPr lang="ar-SY" b="1" dirty="0"/>
                <a:t>الْكَلِمَاتِ؛ لِأُكَوِّنَ جُمْلَةً، مَعَ </a:t>
              </a:r>
              <a:r>
                <a:rPr lang="ar-SY" b="1" dirty="0" smtClean="0"/>
                <a:t>الابْتِدَاءِ </a:t>
              </a:r>
              <a:r>
                <a:rPr lang="ar-SY" b="1" dirty="0"/>
                <a:t>بِالْكَلِمَةِ الْمُلَوَّنَةِ: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مجموعة 93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95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461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دَعَا صَدِيْقَهَ لِيَلْعَبَ بالقَطَار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التَّعْبِيْر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أُعَبِّر: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8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3591485" y="2459178"/>
            <a:ext cx="6384636" cy="1250641"/>
            <a:chOff x="320494" y="795384"/>
            <a:chExt cx="6305974" cy="1036307"/>
          </a:xfrm>
        </p:grpSpPr>
        <p:sp>
          <p:nvSpPr>
            <p:cNvPr id="165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الأَعْمَال التَّطَوُّعِيَةُ تَحثُّ عَلَى التَّضَامُن و التَّعَاوُن</a:t>
              </a:r>
            </a:p>
            <a:p>
              <a:pPr algn="ctr"/>
              <a:r>
                <a:rPr lang="ar-SY" sz="2400" dirty="0" smtClean="0"/>
                <a:t> بِيْنَ الطُّلَّاب </a:t>
              </a:r>
            </a:p>
          </p:txBody>
        </p:sp>
        <p:grpSp>
          <p:nvGrpSpPr>
            <p:cNvPr id="168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71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9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 أستَعِينُ </a:t>
              </a:r>
              <a:r>
                <a:rPr lang="ar-SY" b="1" dirty="0"/>
                <a:t>بِمُعَلِّمِي؛ </a:t>
              </a:r>
              <a:r>
                <a:rPr lang="ar-SY" b="1" dirty="0" smtClean="0"/>
                <a:t>لِيَشرَحَ </a:t>
              </a:r>
              <a:r>
                <a:rPr lang="ar-SY" b="1" dirty="0"/>
                <a:t>لِي مَعْنَى التَّطَوُّعِ.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الوَاجِبْ المَنْزِلِي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ar-SY" sz="2400" b="1" dirty="0" smtClean="0">
              <a:solidFill>
                <a:srgbClr val="FF0000"/>
              </a:solidFill>
              <a:latin typeface="Oswald" panose="02000503000000000000" pitchFamily="2" charset="0"/>
            </a:endParaRP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أكْتُب: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52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660475" y="350908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398770" y="1327428"/>
            <a:ext cx="5477407" cy="4867831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3169" y="1479878"/>
            <a:ext cx="5212781" cy="457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107565" y="304437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39431"/>
              <a:gd name="adj2" fmla="val 8728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الصَّدِيقَانِ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295502" y="383937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-52887" y="608639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="" xmlns:a16="http://schemas.microsoft.com/office/drawing/2014/main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="" xmlns:a16="http://schemas.microsoft.com/office/drawing/2014/main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="" xmlns:a16="http://schemas.microsoft.com/office/drawing/2014/main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="" xmlns:a16="http://schemas.microsoft.com/office/drawing/2014/main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="" xmlns:a16="http://schemas.microsoft.com/office/drawing/2014/main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="" xmlns:a16="http://schemas.microsoft.com/office/drawing/2014/main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="" xmlns:a16="http://schemas.microsoft.com/office/drawing/2014/main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="" xmlns:a16="http://schemas.microsoft.com/office/drawing/2014/main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="" xmlns:a16="http://schemas.microsoft.com/office/drawing/2014/main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="" xmlns:a16="http://schemas.microsoft.com/office/drawing/2014/main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="" xmlns:a16="http://schemas.microsoft.com/office/drawing/2014/main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="" xmlns:a16="http://schemas.microsoft.com/office/drawing/2014/main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="" xmlns:a16="http://schemas.microsoft.com/office/drawing/2014/main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="" xmlns:a16="http://schemas.microsoft.com/office/drawing/2014/main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="" xmlns:a16="http://schemas.microsoft.com/office/drawing/2014/main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="" xmlns:a16="http://schemas.microsoft.com/office/drawing/2014/main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="" xmlns:a16="http://schemas.microsoft.com/office/drawing/2014/main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="" xmlns:a16="http://schemas.microsoft.com/office/drawing/2014/main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="" xmlns:a16="http://schemas.microsoft.com/office/drawing/2014/main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="" xmlns:a16="http://schemas.microsoft.com/office/drawing/2014/main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="" xmlns:a16="http://schemas.microsoft.com/office/drawing/2014/main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="" xmlns:a16="http://schemas.microsoft.com/office/drawing/2014/main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="" xmlns:a16="http://schemas.microsoft.com/office/drawing/2014/main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="" xmlns:a16="http://schemas.microsoft.com/office/drawing/2014/main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="" xmlns:a16="http://schemas.microsoft.com/office/drawing/2014/main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="" xmlns:a16="http://schemas.microsoft.com/office/drawing/2014/main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="" xmlns:a16="http://schemas.microsoft.com/office/drawing/2014/main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="" xmlns:a16="http://schemas.microsoft.com/office/drawing/2014/main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="" xmlns:a16="http://schemas.microsoft.com/office/drawing/2014/main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="" xmlns:a16="http://schemas.microsoft.com/office/drawing/2014/main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="" xmlns:a16="http://schemas.microsoft.com/office/drawing/2014/main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="" xmlns:a16="http://schemas.microsoft.com/office/drawing/2014/main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="" xmlns:a16="http://schemas.microsoft.com/office/drawing/2014/main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="" xmlns:a16="http://schemas.microsoft.com/office/drawing/2014/main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="" xmlns:a16="http://schemas.microsoft.com/office/drawing/2014/main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="" xmlns:a16="http://schemas.microsoft.com/office/drawing/2014/main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="" xmlns:a16="http://schemas.microsoft.com/office/drawing/2014/main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="" xmlns:a16="http://schemas.microsoft.com/office/drawing/2014/main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="" xmlns:a16="http://schemas.microsoft.com/office/drawing/2014/main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="" xmlns:a16="http://schemas.microsoft.com/office/drawing/2014/main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="" xmlns:a16="http://schemas.microsoft.com/office/drawing/2014/main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="" xmlns:a16="http://schemas.microsoft.com/office/drawing/2014/main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="" xmlns:a16="http://schemas.microsoft.com/office/drawing/2014/main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="" xmlns:a16="http://schemas.microsoft.com/office/drawing/2014/main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="" xmlns:a16="http://schemas.microsoft.com/office/drawing/2014/main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="" xmlns:a16="http://schemas.microsoft.com/office/drawing/2014/main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B408EBD8-08DE-4559-9423-2AF9739B7EAA}"/>
              </a:ext>
            </a:extLst>
          </p:cNvPr>
          <p:cNvGrpSpPr/>
          <p:nvPr/>
        </p:nvGrpSpPr>
        <p:grpSpPr>
          <a:xfrm rot="5400000">
            <a:off x="7380190" y="-373651"/>
            <a:ext cx="640351" cy="4949841"/>
            <a:chOff x="4215798" y="1550132"/>
            <a:chExt cx="987047" cy="5307868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B530F70-C84F-479B-AFE0-340189920763}"/>
                </a:ext>
              </a:extLst>
            </p:cNvPr>
            <p:cNvSpPr/>
            <p:nvPr/>
          </p:nvSpPr>
          <p:spPr>
            <a:xfrm>
              <a:off x="4215798" y="1684929"/>
              <a:ext cx="987047" cy="5173071"/>
            </a:xfrm>
            <a:prstGeom prst="rect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1D66339-FCF6-45B3-AD7E-11D9F0BCCCA6}"/>
                </a:ext>
              </a:extLst>
            </p:cNvPr>
            <p:cNvSpPr txBox="1"/>
            <p:nvPr/>
          </p:nvSpPr>
          <p:spPr>
            <a:xfrm rot="16200000">
              <a:off x="4355012" y="1509739"/>
              <a:ext cx="725714" cy="80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89B56A3-48DE-4952-800F-BD50702E025F}"/>
                </a:ext>
              </a:extLst>
            </p:cNvPr>
            <p:cNvSpPr txBox="1"/>
            <p:nvPr/>
          </p:nvSpPr>
          <p:spPr>
            <a:xfrm>
              <a:off x="4304843" y="2071461"/>
              <a:ext cx="664176" cy="435970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 </a:t>
              </a:r>
              <a:r>
                <a:rPr lang="ar-SY" sz="1600" b="1" dirty="0" smtClean="0"/>
                <a:t>سَبَبُ غَضَبِ </a:t>
              </a:r>
              <a:r>
                <a:rPr lang="ar-SY" sz="1600" b="1" dirty="0"/>
                <a:t>عَمَّارٍ مِنْ </a:t>
              </a:r>
              <a:r>
                <a:rPr lang="ar-SY" sz="1600" b="1" dirty="0" smtClean="0"/>
                <a:t>َصدِيقِهِ </a:t>
              </a:r>
              <a:r>
                <a:rPr lang="ar-SY" sz="1600" b="1" dirty="0"/>
                <a:t>خَالِدٍ؟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35D6F51-8613-419A-BB81-C67CFBD25884}"/>
              </a:ext>
            </a:extLst>
          </p:cNvPr>
          <p:cNvGrpSpPr/>
          <p:nvPr/>
        </p:nvGrpSpPr>
        <p:grpSpPr>
          <a:xfrm rot="5400000">
            <a:off x="7186964" y="-1562860"/>
            <a:ext cx="655016" cy="5403264"/>
            <a:chOff x="2394197" y="2087441"/>
            <a:chExt cx="987047" cy="4770559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3D0CF0EA-BBAF-4EA9-A34F-2C095A647927}"/>
                </a:ext>
              </a:extLst>
            </p:cNvPr>
            <p:cNvSpPr/>
            <p:nvPr/>
          </p:nvSpPr>
          <p:spPr>
            <a:xfrm>
              <a:off x="2394197" y="2177143"/>
              <a:ext cx="987047" cy="46808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17623E3-D01E-4934-919A-2C2AC6AB4BDE}"/>
                </a:ext>
              </a:extLst>
            </p:cNvPr>
            <p:cNvSpPr txBox="1"/>
            <p:nvPr/>
          </p:nvSpPr>
          <p:spPr>
            <a:xfrm rot="16200000">
              <a:off x="2601113" y="2056077"/>
              <a:ext cx="725714" cy="788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B436940E-944E-412C-ADBE-313400BD86F4}"/>
                </a:ext>
              </a:extLst>
            </p:cNvPr>
            <p:cNvSpPr txBox="1"/>
            <p:nvPr/>
          </p:nvSpPr>
          <p:spPr>
            <a:xfrm>
              <a:off x="2528680" y="2546009"/>
              <a:ext cx="649306" cy="404304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لِمَاذَا دَعَا عَمَّارُ </a:t>
              </a:r>
              <a:r>
                <a:rPr lang="ar-SY" sz="1600" b="1" dirty="0" smtClean="0"/>
                <a:t>َصدِيقَهُ خَالِداً؟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57BC805F-DBE8-4A55-BBCB-B20CA57DAA83}"/>
              </a:ext>
            </a:extLst>
          </p:cNvPr>
          <p:cNvGrpSpPr/>
          <p:nvPr/>
        </p:nvGrpSpPr>
        <p:grpSpPr>
          <a:xfrm rot="5400000">
            <a:off x="7587999" y="822287"/>
            <a:ext cx="640349" cy="4579139"/>
            <a:chOff x="6037404" y="1384540"/>
            <a:chExt cx="987047" cy="4579139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E71DF5EF-8AE6-4704-B22E-382794FACFEF}"/>
                </a:ext>
              </a:extLst>
            </p:cNvPr>
            <p:cNvSpPr/>
            <p:nvPr/>
          </p:nvSpPr>
          <p:spPr>
            <a:xfrm>
              <a:off x="6037404" y="1519473"/>
              <a:ext cx="987047" cy="38148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2F18658-6386-4EBD-B0E9-C0F9CA80E485}"/>
                </a:ext>
              </a:extLst>
            </p:cNvPr>
            <p:cNvSpPr txBox="1"/>
            <p:nvPr/>
          </p:nvSpPr>
          <p:spPr>
            <a:xfrm rot="16200000">
              <a:off x="6194180" y="1344146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F0608D7-3CBC-4093-B26C-AA63A8904F4D}"/>
                </a:ext>
              </a:extLst>
            </p:cNvPr>
            <p:cNvSpPr txBox="1"/>
            <p:nvPr/>
          </p:nvSpPr>
          <p:spPr>
            <a:xfrm>
              <a:off x="6228542" y="1853411"/>
              <a:ext cx="664178" cy="411026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هَلْ تَعَمَّدَ خَالِدُ </a:t>
              </a:r>
              <a:r>
                <a:rPr lang="ar-SY" sz="1600" b="1" dirty="0" smtClean="0"/>
                <a:t>إِسقَاطَ </a:t>
              </a:r>
              <a:r>
                <a:rPr lang="ar-SY" sz="1600" b="1" dirty="0"/>
                <a:t>الْقِطَارِ </a:t>
              </a:r>
              <a:r>
                <a:rPr lang="ar-SY" sz="1600" b="1" dirty="0" smtClean="0"/>
                <a:t>وَكَسْرَهُ</a:t>
              </a:r>
              <a:r>
                <a:rPr lang="ar-SY" sz="1600" b="1" dirty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98BB4D89-BE89-423D-9B00-F5964A8A921E}"/>
              </a:ext>
            </a:extLst>
          </p:cNvPr>
          <p:cNvGrpSpPr/>
          <p:nvPr/>
        </p:nvGrpSpPr>
        <p:grpSpPr>
          <a:xfrm rot="5400000">
            <a:off x="7396693" y="1641885"/>
            <a:ext cx="648749" cy="4991241"/>
            <a:chOff x="7859006" y="2016645"/>
            <a:chExt cx="999993" cy="4991241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16F7C94-EB49-4560-A8BE-357DA0BD7CD0}"/>
                </a:ext>
              </a:extLst>
            </p:cNvPr>
            <p:cNvSpPr/>
            <p:nvPr/>
          </p:nvSpPr>
          <p:spPr>
            <a:xfrm>
              <a:off x="7859006" y="2177144"/>
              <a:ext cx="987048" cy="471456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75DCCB7-2F15-4E8D-B9A4-826A2E2A963C}"/>
                </a:ext>
              </a:extLst>
            </p:cNvPr>
            <p:cNvSpPr txBox="1"/>
            <p:nvPr/>
          </p:nvSpPr>
          <p:spPr>
            <a:xfrm>
              <a:off x="8005459" y="2504457"/>
              <a:ext cx="664177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مَاذَا قَالَتِ الْأُمُّ لِعَمَّارٍ لِيَعْرِفَ </a:t>
              </a:r>
              <a:r>
                <a:rPr lang="ar-SY" sz="1600" b="1" dirty="0" smtClean="0"/>
                <a:t>خَطَأَهُ </a:t>
              </a:r>
              <a:r>
                <a:rPr lang="ar-SY" sz="1600" b="1" dirty="0"/>
                <a:t>وَيَعْتَذِرَ </a:t>
              </a:r>
              <a:r>
                <a:rPr lang="ar-SY" sz="1600" b="1" dirty="0" smtClean="0"/>
                <a:t>إِلَى َصدِيقِهِ</a:t>
              </a:r>
              <a:r>
                <a:rPr lang="ar-SY" sz="1600" b="1" dirty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74E5105-E513-4923-9F06-304D533BB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3973915" y="187835"/>
            <a:ext cx="999170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7C87C7-2A22-4EE0-82F3-CE271CD027B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708800" y="1150886"/>
            <a:ext cx="1001558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845260-57A1-44D1-A99D-70DF879F22F5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300247" y="2139703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0732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="" xmlns:a16="http://schemas.microsoft.com/office/drawing/2014/main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="" xmlns:a16="http://schemas.microsoft.com/office/drawing/2014/main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="" xmlns:a16="http://schemas.microsoft.com/office/drawing/2014/main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="" xmlns:a16="http://schemas.microsoft.com/office/drawing/2014/main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="" xmlns:a16="http://schemas.microsoft.com/office/drawing/2014/main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="" xmlns:a16="http://schemas.microsoft.com/office/drawing/2014/main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="" xmlns:a16="http://schemas.microsoft.com/office/drawing/2014/main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="" xmlns:a16="http://schemas.microsoft.com/office/drawing/2014/main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="" xmlns:a16="http://schemas.microsoft.com/office/drawing/2014/main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="" xmlns:a16="http://schemas.microsoft.com/office/drawing/2014/main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5B01D62E-BF36-41D4-BADD-32EBA20CD0B3}"/>
              </a:ext>
            </a:extLst>
          </p:cNvPr>
          <p:cNvGrpSpPr/>
          <p:nvPr/>
        </p:nvGrpSpPr>
        <p:grpSpPr>
          <a:xfrm>
            <a:off x="28483" y="3899503"/>
            <a:ext cx="3228672" cy="778690"/>
            <a:chOff x="5722256" y="5339135"/>
            <a:chExt cx="4989899" cy="982070"/>
          </a:xfrm>
        </p:grpSpPr>
        <p:sp>
          <p:nvSpPr>
            <p:cNvPr id="139" name="Arrow: Pentagon 138">
              <a:extLst>
                <a:ext uri="{FF2B5EF4-FFF2-40B4-BE49-F238E27FC236}">
                  <a16:creationId xmlns="" xmlns:a16="http://schemas.microsoft.com/office/drawing/2014/main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="" xmlns:a16="http://schemas.microsoft.com/office/drawing/2014/main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="" xmlns:a16="http://schemas.microsoft.com/office/drawing/2014/main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="" xmlns:a16="http://schemas.microsoft.com/office/drawing/2014/main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="" xmlns:a16="http://schemas.microsoft.com/office/drawing/2014/main" id="{9D517097-2481-40C7-B56C-4FC8772D06E2}"/>
                </a:ext>
              </a:extLst>
            </p:cNvPr>
            <p:cNvSpPr txBox="1"/>
            <p:nvPr/>
          </p:nvSpPr>
          <p:spPr>
            <a:xfrm>
              <a:off x="6144060" y="5339135"/>
              <a:ext cx="3852241" cy="737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يا بُنَيْ سأشْتَريْ لكَ قَطَارَاً جَدِيدَاً و لَكِنْ مِنْ أَيْنَ أتَيْ لكَ بَصَدِيْقٍ كَخَالِدْ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="" xmlns:a16="http://schemas.microsoft.com/office/drawing/2014/main" id="{8D2528A2-EE10-4F67-9F89-10F9C25DACD5}"/>
              </a:ext>
            </a:extLst>
          </p:cNvPr>
          <p:cNvGrpSpPr/>
          <p:nvPr/>
        </p:nvGrpSpPr>
        <p:grpSpPr>
          <a:xfrm>
            <a:off x="51762" y="2861451"/>
            <a:ext cx="3198531" cy="756108"/>
            <a:chOff x="5745536" y="3408110"/>
            <a:chExt cx="4966619" cy="1063732"/>
          </a:xfrm>
        </p:grpSpPr>
        <p:sp>
          <p:nvSpPr>
            <p:cNvPr id="149" name="Arrow: Pentagon 148">
              <a:extLst>
                <a:ext uri="{FF2B5EF4-FFF2-40B4-BE49-F238E27FC236}">
                  <a16:creationId xmlns="" xmlns:a16="http://schemas.microsoft.com/office/drawing/2014/main" id="{D8267A00-A083-44C5-A029-C4BE7CEB98C3}"/>
                </a:ext>
              </a:extLst>
            </p:cNvPr>
            <p:cNvSpPr/>
            <p:nvPr/>
          </p:nvSpPr>
          <p:spPr>
            <a:xfrm>
              <a:off x="6178788" y="3689584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="" xmlns:a16="http://schemas.microsoft.com/office/drawing/2014/main" id="{7BFAFE3D-9537-4EFC-8326-5F10FF35D742}"/>
                </a:ext>
              </a:extLst>
            </p:cNvPr>
            <p:cNvSpPr/>
            <p:nvPr/>
          </p:nvSpPr>
          <p:spPr>
            <a:xfrm>
              <a:off x="5745536" y="340811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="" xmlns:a16="http://schemas.microsoft.com/office/drawing/2014/main" id="{6E01F85A-F553-42BF-8788-E68C06FF3A23}"/>
                </a:ext>
              </a:extLst>
            </p:cNvPr>
            <p:cNvSpPr/>
            <p:nvPr/>
          </p:nvSpPr>
          <p:spPr>
            <a:xfrm>
              <a:off x="5902177" y="347890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6666"/>
                </a:gs>
                <a:gs pos="59000">
                  <a:srgbClr val="00CC99"/>
                </a:gs>
                <a:gs pos="74000">
                  <a:srgbClr val="009999"/>
                </a:gs>
                <a:gs pos="33000">
                  <a:srgbClr val="009999"/>
                </a:gs>
                <a:gs pos="92000">
                  <a:schemeClr val="tx1"/>
                </a:gs>
                <a:gs pos="84000">
                  <a:srgbClr val="00666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2" name="Arrow: Pentagon 151">
              <a:extLst>
                <a:ext uri="{FF2B5EF4-FFF2-40B4-BE49-F238E27FC236}">
                  <a16:creationId xmlns="" xmlns:a16="http://schemas.microsoft.com/office/drawing/2014/main" id="{EEC3A623-1E2E-45DA-A69A-21183BA6FC45}"/>
                </a:ext>
              </a:extLst>
            </p:cNvPr>
            <p:cNvSpPr/>
            <p:nvPr/>
          </p:nvSpPr>
          <p:spPr>
            <a:xfrm>
              <a:off x="6289822" y="3478907"/>
              <a:ext cx="4378178" cy="782258"/>
            </a:xfrm>
            <a:prstGeom prst="homePlate">
              <a:avLst/>
            </a:prstGeom>
            <a:solidFill>
              <a:srgbClr val="F1A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16="http://schemas.microsoft.com/office/drawing/2014/main" id="{BBAF6800-C0E5-4D1B-8079-D88B88CF2AF0}"/>
                </a:ext>
              </a:extLst>
            </p:cNvPr>
            <p:cNvSpPr/>
            <p:nvPr/>
          </p:nvSpPr>
          <p:spPr>
            <a:xfrm>
              <a:off x="9848555" y="347890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TextBox 153">
              <a:extLst>
                <a:ext uri="{FF2B5EF4-FFF2-40B4-BE49-F238E27FC236}">
                  <a16:creationId xmlns="" xmlns:a16="http://schemas.microsoft.com/office/drawing/2014/main" id="{868EC8EB-A4D1-413B-91E9-D5F3C8DC9F03}"/>
                </a:ext>
              </a:extLst>
            </p:cNvPr>
            <p:cNvSpPr txBox="1"/>
            <p:nvPr/>
          </p:nvSpPr>
          <p:spPr>
            <a:xfrm>
              <a:off x="9780758" y="361174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="" xmlns:a16="http://schemas.microsoft.com/office/drawing/2014/main" id="{A7991284-E9D5-471D-9208-21E1150C42EB}"/>
                </a:ext>
              </a:extLst>
            </p:cNvPr>
            <p:cNvSpPr txBox="1"/>
            <p:nvPr/>
          </p:nvSpPr>
          <p:spPr>
            <a:xfrm>
              <a:off x="6149761" y="3505703"/>
              <a:ext cx="3647236" cy="4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لا , لَمْ يَتَعَمَدْ ذَلِكَ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="" xmlns:a16="http://schemas.microsoft.com/office/drawing/2014/main" id="{6390C3D1-6905-4812-A456-7860C06D4010}"/>
              </a:ext>
            </a:extLst>
          </p:cNvPr>
          <p:cNvGrpSpPr/>
          <p:nvPr/>
        </p:nvGrpSpPr>
        <p:grpSpPr>
          <a:xfrm>
            <a:off x="14580" y="1906502"/>
            <a:ext cx="3235713" cy="764251"/>
            <a:chOff x="5708354" y="1548940"/>
            <a:chExt cx="5003801" cy="1015483"/>
          </a:xfrm>
        </p:grpSpPr>
        <p:sp>
          <p:nvSpPr>
            <p:cNvPr id="159" name="Arrow: Pentagon 158">
              <a:extLst>
                <a:ext uri="{FF2B5EF4-FFF2-40B4-BE49-F238E27FC236}">
                  <a16:creationId xmlns="" xmlns:a16="http://schemas.microsoft.com/office/drawing/2014/main" id="{B1C30033-618F-476F-99A4-469E787F0DF5}"/>
                </a:ext>
              </a:extLst>
            </p:cNvPr>
            <p:cNvSpPr/>
            <p:nvPr/>
          </p:nvSpPr>
          <p:spPr>
            <a:xfrm>
              <a:off x="6178788" y="1782165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="" xmlns:a16="http://schemas.microsoft.com/office/drawing/2014/main" id="{01C38AA1-B68D-4EC5-960E-B322E10A8838}"/>
                </a:ext>
              </a:extLst>
            </p:cNvPr>
            <p:cNvSpPr/>
            <p:nvPr/>
          </p:nvSpPr>
          <p:spPr>
            <a:xfrm>
              <a:off x="5708354" y="1548940"/>
              <a:ext cx="387645" cy="818205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="" xmlns:a16="http://schemas.microsoft.com/office/drawing/2014/main" id="{C75EA343-4D1E-46AA-AEEC-2F9E33ADCFC6}"/>
                </a:ext>
              </a:extLst>
            </p:cNvPr>
            <p:cNvSpPr/>
            <p:nvPr/>
          </p:nvSpPr>
          <p:spPr>
            <a:xfrm>
              <a:off x="5902177" y="157963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F46136"/>
                </a:gs>
                <a:gs pos="59000">
                  <a:srgbClr val="FFCC00"/>
                </a:gs>
                <a:gs pos="74000">
                  <a:srgbClr val="FF9900"/>
                </a:gs>
                <a:gs pos="33000">
                  <a:srgbClr val="FF9900"/>
                </a:gs>
                <a:gs pos="92000">
                  <a:schemeClr val="tx1"/>
                </a:gs>
                <a:gs pos="84000">
                  <a:srgbClr val="F4613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Arrow: Pentagon 161">
              <a:extLst>
                <a:ext uri="{FF2B5EF4-FFF2-40B4-BE49-F238E27FC236}">
                  <a16:creationId xmlns="" xmlns:a16="http://schemas.microsoft.com/office/drawing/2014/main" id="{CD24ED4A-441B-464E-B203-8FF76F138B08}"/>
                </a:ext>
              </a:extLst>
            </p:cNvPr>
            <p:cNvSpPr/>
            <p:nvPr/>
          </p:nvSpPr>
          <p:spPr>
            <a:xfrm>
              <a:off x="6289822" y="1579637"/>
              <a:ext cx="4378178" cy="782258"/>
            </a:xfrm>
            <a:prstGeom prst="homePlate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="" xmlns:a16="http://schemas.microsoft.com/office/drawing/2014/main" id="{9E9FCEA5-AFD9-4153-A536-1FBABF86534D}"/>
                </a:ext>
              </a:extLst>
            </p:cNvPr>
            <p:cNvSpPr/>
            <p:nvPr/>
          </p:nvSpPr>
          <p:spPr>
            <a:xfrm>
              <a:off x="9848555" y="157963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="" xmlns:a16="http://schemas.microsoft.com/office/drawing/2014/main" id="{A2C08EB4-29BE-460D-9096-C238920ADE75}"/>
                </a:ext>
              </a:extLst>
            </p:cNvPr>
            <p:cNvSpPr txBox="1"/>
            <p:nvPr/>
          </p:nvSpPr>
          <p:spPr>
            <a:xfrm>
              <a:off x="9780758" y="1708398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="" xmlns:a16="http://schemas.microsoft.com/office/drawing/2014/main" id="{B8DA7010-89DA-4F2B-B2D2-25DB7E0F8A11}"/>
                </a:ext>
              </a:extLst>
            </p:cNvPr>
            <p:cNvSpPr txBox="1"/>
            <p:nvPr/>
          </p:nvSpPr>
          <p:spPr>
            <a:xfrm>
              <a:off x="6224046" y="1582294"/>
              <a:ext cx="3607798" cy="777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لأنَّهُ أَسْقَطَ القِطَارَ مِنْ يَدِهِ فَتَكَسَّرَ و تَفَكَكَتْ أجْزَاءَهُ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="" xmlns:a16="http://schemas.microsoft.com/office/drawing/2014/main" id="{22B02484-6329-44DE-9276-3D31E06B1BA8}"/>
              </a:ext>
            </a:extLst>
          </p:cNvPr>
          <p:cNvGrpSpPr/>
          <p:nvPr/>
        </p:nvGrpSpPr>
        <p:grpSpPr>
          <a:xfrm flipH="1">
            <a:off x="42021" y="911781"/>
            <a:ext cx="3186563" cy="716685"/>
            <a:chOff x="1479844" y="635009"/>
            <a:chExt cx="4961320" cy="1006170"/>
          </a:xfrm>
        </p:grpSpPr>
        <p:sp>
          <p:nvSpPr>
            <p:cNvPr id="169" name="Rectangle 168">
              <a:extLst>
                <a:ext uri="{FF2B5EF4-FFF2-40B4-BE49-F238E27FC236}">
                  <a16:creationId xmlns="" xmlns:a16="http://schemas.microsoft.com/office/drawing/2014/main" id="{22566317-FC00-4594-BD4C-EF4D1A80B4BD}"/>
                </a:ext>
              </a:extLst>
            </p:cNvPr>
            <p:cNvSpPr/>
            <p:nvPr/>
          </p:nvSpPr>
          <p:spPr>
            <a:xfrm>
              <a:off x="6053519" y="74609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Arrow: Pentagon 169">
              <a:extLst>
                <a:ext uri="{FF2B5EF4-FFF2-40B4-BE49-F238E27FC236}">
                  <a16:creationId xmlns="" xmlns:a16="http://schemas.microsoft.com/office/drawing/2014/main" id="{42ADFD53-7616-4B5F-AEE5-233C4459847E}"/>
                </a:ext>
              </a:extLst>
            </p:cNvPr>
            <p:cNvSpPr/>
            <p:nvPr/>
          </p:nvSpPr>
          <p:spPr>
            <a:xfrm flipH="1">
              <a:off x="1568603" y="858921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5BB19C33-A53F-40DA-A101-90CE0AF8B482}"/>
                </a:ext>
              </a:extLst>
            </p:cNvPr>
            <p:cNvSpPr/>
            <p:nvPr/>
          </p:nvSpPr>
          <p:spPr>
            <a:xfrm>
              <a:off x="5902177" y="635009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99FF"/>
                </a:gs>
                <a:gs pos="59000">
                  <a:srgbClr val="66FFFF"/>
                </a:gs>
                <a:gs pos="74000">
                  <a:srgbClr val="33CCFF"/>
                </a:gs>
                <a:gs pos="33000">
                  <a:srgbClr val="33CCFF"/>
                </a:gs>
                <a:gs pos="92000">
                  <a:schemeClr val="tx1"/>
                </a:gs>
                <a:gs pos="8400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Arrow: Pentagon 171">
              <a:extLst>
                <a:ext uri="{FF2B5EF4-FFF2-40B4-BE49-F238E27FC236}">
                  <a16:creationId xmlns="" xmlns:a16="http://schemas.microsoft.com/office/drawing/2014/main" id="{FE985A04-3BAF-4FB2-9671-7B43ED652B8B}"/>
                </a:ext>
              </a:extLst>
            </p:cNvPr>
            <p:cNvSpPr/>
            <p:nvPr/>
          </p:nvSpPr>
          <p:spPr>
            <a:xfrm flipH="1">
              <a:off x="1523999" y="635009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="" xmlns:a16="http://schemas.microsoft.com/office/drawing/2014/main" id="{B117DBB7-E88D-4A6A-ACB7-52CAB963AA31}"/>
                </a:ext>
              </a:extLst>
            </p:cNvPr>
            <p:cNvSpPr/>
            <p:nvPr/>
          </p:nvSpPr>
          <p:spPr>
            <a:xfrm flipH="1">
              <a:off x="1479844" y="63772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="" xmlns:a16="http://schemas.microsoft.com/office/drawing/2014/main" id="{2B202F22-BF87-49A8-ADE1-DAE7B9FA1586}"/>
                </a:ext>
              </a:extLst>
            </p:cNvPr>
            <p:cNvSpPr txBox="1"/>
            <p:nvPr/>
          </p:nvSpPr>
          <p:spPr>
            <a:xfrm>
              <a:off x="1666908" y="76605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="" xmlns:a16="http://schemas.microsoft.com/office/drawing/2014/main" id="{3227071D-44ED-43A4-AC10-43260CE8D126}"/>
                </a:ext>
              </a:extLst>
            </p:cNvPr>
            <p:cNvSpPr txBox="1"/>
            <p:nvPr/>
          </p:nvSpPr>
          <p:spPr>
            <a:xfrm>
              <a:off x="2328410" y="829442"/>
              <a:ext cx="3621480" cy="475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لِيَلْعَبَ مَعَهُ بِقِطَارِه الجَدِيْدِ</a:t>
              </a:r>
              <a:endParaRPr lang="en-US" sz="1600" b="1" dirty="0"/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80">
            <a:extLst>
              <a:ext uri="{FF2B5EF4-FFF2-40B4-BE49-F238E27FC236}">
                <a16:creationId xmlns="" xmlns:a16="http://schemas.microsoft.com/office/drawing/2014/main" id="{8941CECF-91DE-4856-93BF-FE05CB74DB31}"/>
              </a:ext>
            </a:extLst>
          </p:cNvPr>
          <p:cNvGrpSpPr/>
          <p:nvPr/>
        </p:nvGrpSpPr>
        <p:grpSpPr>
          <a:xfrm rot="5400000">
            <a:off x="7385322" y="2858816"/>
            <a:ext cx="648750" cy="4991241"/>
            <a:chOff x="7859005" y="2016645"/>
            <a:chExt cx="999994" cy="4991241"/>
          </a:xfrm>
        </p:grpSpPr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B6785F77-3188-4A06-9BC2-197F69A6DDCE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TextBox 196">
              <a:extLst>
                <a:ext uri="{FF2B5EF4-FFF2-40B4-BE49-F238E27FC236}">
                  <a16:creationId xmlns="" xmlns:a16="http://schemas.microsoft.com/office/drawing/2014/main" id="{B57D012F-A7AB-4495-ADFA-9DF09862036F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8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="" xmlns:a16="http://schemas.microsoft.com/office/drawing/2014/main" id="{89316C44-EC9E-49D2-823A-BE7F36D00D76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 smtClean="0"/>
                <a:t>أَقْتَرِحُ عُنْوَاناً آخَرَ لِلنَّصِّ 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39" name="Picture 238">
            <a:extLst>
              <a:ext uri="{FF2B5EF4-FFF2-40B4-BE49-F238E27FC236}">
                <a16:creationId xmlns="" xmlns:a16="http://schemas.microsoft.com/office/drawing/2014/main" id="{65351601-CFFC-4C65-B5B6-A6D5F53DC7D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90684" y="4381789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sp>
        <p:nvSpPr>
          <p:cNvPr id="134" name="Rectangle 133">
            <a:extLst>
              <a:ext uri="{FF2B5EF4-FFF2-40B4-BE49-F238E27FC236}">
                <a16:creationId xmlns="" xmlns:a16="http://schemas.microsoft.com/office/drawing/2014/main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="" xmlns:a16="http://schemas.microsoft.com/office/drawing/2014/main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="" xmlns:a16="http://schemas.microsoft.com/office/drawing/2014/main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="" xmlns:a16="http://schemas.microsoft.com/office/drawing/2014/main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="" xmlns:a16="http://schemas.microsoft.com/office/drawing/2014/main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="" xmlns:a16="http://schemas.microsoft.com/office/drawing/2014/main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="" xmlns:a16="http://schemas.microsoft.com/office/drawing/2014/main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="" xmlns:a16="http://schemas.microsoft.com/office/drawing/2014/main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="" xmlns:a16="http://schemas.microsoft.com/office/drawing/2014/main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="" xmlns:a16="http://schemas.microsoft.com/office/drawing/2014/main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="" xmlns:a16="http://schemas.microsoft.com/office/drawing/2014/main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="" xmlns:a16="http://schemas.microsoft.com/office/drawing/2014/main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="" xmlns:a16="http://schemas.microsoft.com/office/drawing/2014/main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="" xmlns:a16="http://schemas.microsoft.com/office/drawing/2014/main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="" xmlns:a16="http://schemas.microsoft.com/office/drawing/2014/main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="" xmlns:a16="http://schemas.microsoft.com/office/drawing/2014/main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="" xmlns:a16="http://schemas.microsoft.com/office/drawing/2014/main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="" xmlns:a16="http://schemas.microsoft.com/office/drawing/2014/main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="" xmlns:a16="http://schemas.microsoft.com/office/drawing/2014/main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="" xmlns:a16="http://schemas.microsoft.com/office/drawing/2014/main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="" xmlns:a16="http://schemas.microsoft.com/office/drawing/2014/main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="" xmlns:a16="http://schemas.microsoft.com/office/drawing/2014/main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="" xmlns:a16="http://schemas.microsoft.com/office/drawing/2014/main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="" xmlns:a16="http://schemas.microsoft.com/office/drawing/2014/main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="" xmlns:a16="http://schemas.microsoft.com/office/drawing/2014/main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="" xmlns:a16="http://schemas.microsoft.com/office/drawing/2014/main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="" xmlns:a16="http://schemas.microsoft.com/office/drawing/2014/main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="" xmlns:a16="http://schemas.microsoft.com/office/drawing/2014/main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="" xmlns:a16="http://schemas.microsoft.com/office/drawing/2014/main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="" xmlns:a16="http://schemas.microsoft.com/office/drawing/2014/main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="" xmlns:a16="http://schemas.microsoft.com/office/drawing/2014/main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="" xmlns:a16="http://schemas.microsoft.com/office/drawing/2014/main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="" xmlns:a16="http://schemas.microsoft.com/office/drawing/2014/main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="" xmlns:a16="http://schemas.microsoft.com/office/drawing/2014/main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="" xmlns:a16="http://schemas.microsoft.com/office/drawing/2014/main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="" xmlns:a16="http://schemas.microsoft.com/office/drawing/2014/main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="" xmlns:a16="http://schemas.microsoft.com/office/drawing/2014/main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="" xmlns:a16="http://schemas.microsoft.com/office/drawing/2014/main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="" xmlns:a16="http://schemas.microsoft.com/office/drawing/2014/main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="" xmlns:a16="http://schemas.microsoft.com/office/drawing/2014/main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="" xmlns:a16="http://schemas.microsoft.com/office/drawing/2014/main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="" xmlns:a16="http://schemas.microsoft.com/office/drawing/2014/main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="" xmlns:a16="http://schemas.microsoft.com/office/drawing/2014/main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="" xmlns:a16="http://schemas.microsoft.com/office/drawing/2014/main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="" xmlns:a16="http://schemas.microsoft.com/office/drawing/2014/main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="" xmlns:a16="http://schemas.microsoft.com/office/drawing/2014/main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98BB4D89-BE89-423D-9B00-F5964A8A921E}"/>
              </a:ext>
            </a:extLst>
          </p:cNvPr>
          <p:cNvGrpSpPr/>
          <p:nvPr/>
        </p:nvGrpSpPr>
        <p:grpSpPr>
          <a:xfrm rot="5400000">
            <a:off x="7396693" y="1641889"/>
            <a:ext cx="648750" cy="4991240"/>
            <a:chOff x="7859005" y="2016645"/>
            <a:chExt cx="999994" cy="499124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75DCCB7-2F15-4E8D-B9A4-826A2E2A963C}"/>
                </a:ext>
              </a:extLst>
            </p:cNvPr>
            <p:cNvSpPr txBox="1"/>
            <p:nvPr/>
          </p:nvSpPr>
          <p:spPr>
            <a:xfrm>
              <a:off x="8005461" y="2504456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 smtClean="0"/>
                <a:t>أُقَدِّمُ أَفْكَارًا لِلْاستِفَادَةِ </a:t>
              </a:r>
              <a:r>
                <a:rPr lang="ar-SY" sz="1600" b="1" dirty="0"/>
                <a:t>مِنْ </a:t>
              </a:r>
              <a:r>
                <a:rPr lang="ar-SY" sz="1600" b="1" dirty="0" smtClean="0"/>
                <a:t>أَيِّ </a:t>
              </a:r>
              <a:r>
                <a:rPr lang="ar-SY" sz="1600" b="1" dirty="0"/>
                <a:t>لُعْبَةٍ قَدْ </a:t>
              </a:r>
              <a:r>
                <a:rPr lang="ar-SY" sz="1600" b="1" dirty="0" smtClean="0"/>
                <a:t>تَنْكَسرُ</a:t>
              </a:r>
              <a:r>
                <a:rPr lang="ar-SY" sz="1600" b="1" dirty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254383" y="3115966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="" xmlns:a16="http://schemas.microsoft.com/office/drawing/2014/main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="" xmlns:a16="http://schemas.microsoft.com/office/drawing/2014/main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="" xmlns:a16="http://schemas.microsoft.com/office/drawing/2014/main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="" xmlns:a16="http://schemas.microsoft.com/office/drawing/2014/main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="" xmlns:a16="http://schemas.microsoft.com/office/drawing/2014/main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="" xmlns:a16="http://schemas.microsoft.com/office/drawing/2014/main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="" xmlns:a16="http://schemas.microsoft.com/office/drawing/2014/main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="" xmlns:a16="http://schemas.microsoft.com/office/drawing/2014/main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="" xmlns:a16="http://schemas.microsoft.com/office/drawing/2014/main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="" xmlns:a16="http://schemas.microsoft.com/office/drawing/2014/main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5B01D62E-BF36-41D4-BADD-32EBA20CD0B3}"/>
              </a:ext>
            </a:extLst>
          </p:cNvPr>
          <p:cNvGrpSpPr/>
          <p:nvPr/>
        </p:nvGrpSpPr>
        <p:grpSpPr>
          <a:xfrm>
            <a:off x="28483" y="3878869"/>
            <a:ext cx="3228672" cy="670103"/>
            <a:chOff x="5722256" y="5320760"/>
            <a:chExt cx="4989899" cy="1000445"/>
          </a:xfrm>
        </p:grpSpPr>
        <p:sp>
          <p:nvSpPr>
            <p:cNvPr id="139" name="Arrow: Pentagon 138">
              <a:extLst>
                <a:ext uri="{FF2B5EF4-FFF2-40B4-BE49-F238E27FC236}">
                  <a16:creationId xmlns="" xmlns:a16="http://schemas.microsoft.com/office/drawing/2014/main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="" xmlns:a16="http://schemas.microsoft.com/office/drawing/2014/main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="" xmlns:a16="http://schemas.microsoft.com/office/drawing/2014/main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="" xmlns:a16="http://schemas.microsoft.com/office/drawing/2014/main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3"/>
              <a:ext cx="798286" cy="78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7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="" xmlns:a16="http://schemas.microsoft.com/office/drawing/2014/main" id="{9D517097-2481-40C7-B56C-4FC8772D06E2}"/>
                </a:ext>
              </a:extLst>
            </p:cNvPr>
            <p:cNvSpPr txBox="1"/>
            <p:nvPr/>
          </p:nvSpPr>
          <p:spPr>
            <a:xfrm>
              <a:off x="6262430" y="5320760"/>
              <a:ext cx="3594302" cy="87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أحَاوِلُ أنْ أَجْمَعَ القِطَعَ المَكْسُورَةَ و أصْنَعُ بِهَا لُعِبَةً جَدِيْدَةً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="" xmlns:a16="http://schemas.microsoft.com/office/drawing/2014/main" id="{CF74AD42-D1AA-422E-B691-797659A12249}"/>
              </a:ext>
            </a:extLst>
          </p:cNvPr>
          <p:cNvGrpSpPr/>
          <p:nvPr/>
        </p:nvGrpSpPr>
        <p:grpSpPr>
          <a:xfrm rot="5400000">
            <a:off x="7426291" y="-632305"/>
            <a:ext cx="640350" cy="4956013"/>
            <a:chOff x="7859004" y="2046965"/>
            <a:chExt cx="987047" cy="4956013"/>
          </a:xfrm>
        </p:grpSpPr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40ECD594-E587-4FE3-88DA-49BD9BA1D29E}"/>
                </a:ext>
              </a:extLst>
            </p:cNvPr>
            <p:cNvSpPr/>
            <p:nvPr/>
          </p:nvSpPr>
          <p:spPr>
            <a:xfrm>
              <a:off x="7859004" y="2177144"/>
              <a:ext cx="987047" cy="3998294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="" xmlns:a16="http://schemas.microsoft.com/office/drawing/2014/main" id="{31AE0B8B-13CF-44A4-ADC2-1F57D43132C3}"/>
                </a:ext>
              </a:extLst>
            </p:cNvPr>
            <p:cNvSpPr txBox="1"/>
            <p:nvPr/>
          </p:nvSpPr>
          <p:spPr>
            <a:xfrm rot="16200000">
              <a:off x="8013736" y="200657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Oswald" panose="02000503000000000000" pitchFamily="2" charset="0"/>
                </a:rPr>
                <a:t>5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="" xmlns:a16="http://schemas.microsoft.com/office/drawing/2014/main" id="{3C479DF8-2621-488D-AB02-645547584206}"/>
                </a:ext>
              </a:extLst>
            </p:cNvPr>
            <p:cNvSpPr txBox="1"/>
            <p:nvPr/>
          </p:nvSpPr>
          <p:spPr>
            <a:xfrm>
              <a:off x="7994339" y="2587426"/>
              <a:ext cx="664177" cy="441555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dirty="0" smtClean="0"/>
                <a:t> </a:t>
              </a:r>
              <a:r>
                <a:rPr lang="ar-SY" sz="1600" b="1" dirty="0" smtClean="0"/>
                <a:t>أَذْكُرُ </a:t>
              </a:r>
              <a:r>
                <a:rPr lang="ar-SY" sz="1600" b="1" dirty="0" smtClean="0"/>
                <a:t>مَوْقِفاً </a:t>
              </a:r>
              <a:r>
                <a:rPr lang="ar-SY" sz="1600" b="1" dirty="0" smtClean="0"/>
                <a:t>غَضِبْتُ </a:t>
              </a:r>
              <a:r>
                <a:rPr lang="ar-SY" sz="1600" b="1" dirty="0"/>
                <a:t>فِيهِ مِنْ </a:t>
              </a:r>
              <a:r>
                <a:rPr lang="ar-SY" sz="1600" b="1" dirty="0" smtClean="0"/>
                <a:t>أَحَدٍ</a:t>
              </a:r>
              <a:r>
                <a:rPr lang="ar-SY" sz="1600" b="1" dirty="0"/>
                <a:t>، وَ </a:t>
              </a:r>
              <a:r>
                <a:rPr lang="ar-SY" sz="1600" b="1" dirty="0" smtClean="0"/>
                <a:t>أُبَيِّنُ السبَبَ</a:t>
              </a:r>
              <a:r>
                <a:rPr lang="ar-SY" sz="1600" b="1" dirty="0"/>
                <a:t>.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="" xmlns:a16="http://schemas.microsoft.com/office/drawing/2014/main" id="{FF9D37B2-8E4C-4E26-93C8-4CF26B431B0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727844" y="803596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84" name="Group 183">
            <a:extLst>
              <a:ext uri="{FF2B5EF4-FFF2-40B4-BE49-F238E27FC236}">
                <a16:creationId xmlns="" xmlns:a16="http://schemas.microsoft.com/office/drawing/2014/main" id="{1E65D8C0-BFAC-48BA-B882-3FF06FAAB87B}"/>
              </a:ext>
            </a:extLst>
          </p:cNvPr>
          <p:cNvGrpSpPr/>
          <p:nvPr/>
        </p:nvGrpSpPr>
        <p:grpSpPr>
          <a:xfrm rot="5400000">
            <a:off x="7405136" y="482259"/>
            <a:ext cx="640349" cy="5011382"/>
            <a:chOff x="7859006" y="2033180"/>
            <a:chExt cx="987047" cy="5011382"/>
          </a:xfrm>
        </p:grpSpPr>
        <p:sp>
          <p:nvSpPr>
            <p:cNvPr id="185" name="Rectangle 184">
              <a:extLst>
                <a:ext uri="{FF2B5EF4-FFF2-40B4-BE49-F238E27FC236}">
                  <a16:creationId xmlns="" xmlns:a16="http://schemas.microsoft.com/office/drawing/2014/main" id="{010018D1-0F9D-4E66-BC7D-67081CEBC921}"/>
                </a:ext>
              </a:extLst>
            </p:cNvPr>
            <p:cNvSpPr/>
            <p:nvPr/>
          </p:nvSpPr>
          <p:spPr>
            <a:xfrm>
              <a:off x="7859006" y="2177144"/>
              <a:ext cx="987047" cy="3571938"/>
            </a:xfrm>
            <a:prstGeom prst="rect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74A6D81B-C4C4-4F09-9C42-F6B4128EDB5B}"/>
                </a:ext>
              </a:extLst>
            </p:cNvPr>
            <p:cNvSpPr txBox="1"/>
            <p:nvPr/>
          </p:nvSpPr>
          <p:spPr>
            <a:xfrm rot="16200000">
              <a:off x="8007646" y="1992786"/>
              <a:ext cx="725714" cy="806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Oswald" panose="02000503000000000000" pitchFamily="2" charset="0"/>
                </a:rPr>
                <a:t>6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="" xmlns:a16="http://schemas.microsoft.com/office/drawing/2014/main" id="{FF48544C-1FE2-489A-B00E-0CD7E31428C8}"/>
                </a:ext>
              </a:extLst>
            </p:cNvPr>
            <p:cNvSpPr txBox="1"/>
            <p:nvPr/>
          </p:nvSpPr>
          <p:spPr>
            <a:xfrm>
              <a:off x="8043625" y="2508070"/>
              <a:ext cx="664178" cy="45364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لَوْ كُنْتُ مَكَانَ عَمَّارٍ، لَتَقَبَّلْتُ اعْتِذَارَ خَالِدٍ. لِمَاذَا؟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9" name="Picture 188">
            <a:extLst>
              <a:ext uri="{FF2B5EF4-FFF2-40B4-BE49-F238E27FC236}">
                <a16:creationId xmlns="" xmlns:a16="http://schemas.microsoft.com/office/drawing/2014/main" id="{B1A97F73-9CDD-4483-98A2-6F238EC1D189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137650" y="1954726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90" name="Group 189">
            <a:extLst>
              <a:ext uri="{FF2B5EF4-FFF2-40B4-BE49-F238E27FC236}">
                <a16:creationId xmlns="" xmlns:a16="http://schemas.microsoft.com/office/drawing/2014/main" id="{7930E446-D168-4307-8B6C-F7F3DE454544}"/>
              </a:ext>
            </a:extLst>
          </p:cNvPr>
          <p:cNvGrpSpPr/>
          <p:nvPr/>
        </p:nvGrpSpPr>
        <p:grpSpPr>
          <a:xfrm>
            <a:off x="28482" y="1546677"/>
            <a:ext cx="3228673" cy="766877"/>
            <a:chOff x="5722256" y="5339135"/>
            <a:chExt cx="4989899" cy="982070"/>
          </a:xfrm>
        </p:grpSpPr>
        <p:sp>
          <p:nvSpPr>
            <p:cNvPr id="191" name="Arrow: Pentagon 190">
              <a:extLst>
                <a:ext uri="{FF2B5EF4-FFF2-40B4-BE49-F238E27FC236}">
                  <a16:creationId xmlns="" xmlns:a16="http://schemas.microsoft.com/office/drawing/2014/main" id="{31786F9B-0F94-470A-9FDB-776F02F2730B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="" xmlns:a16="http://schemas.microsoft.com/office/drawing/2014/main" id="{F9CAC16B-3A7A-441D-A36B-B492793E96A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AFAFC351-5262-4414-B903-84DFFB6869C7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Arrow: Pentagon 193">
              <a:extLst>
                <a:ext uri="{FF2B5EF4-FFF2-40B4-BE49-F238E27FC236}">
                  <a16:creationId xmlns="" xmlns:a16="http://schemas.microsoft.com/office/drawing/2014/main" id="{BAEEEDE5-8C35-4278-B499-86C2275D21EF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="" xmlns:a16="http://schemas.microsoft.com/office/drawing/2014/main" id="{086454D5-343F-4181-AF3B-DD9EB3828CC9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="" xmlns:a16="http://schemas.microsoft.com/office/drawing/2014/main" id="{C1FCBFFA-9595-4899-92D5-F0E79A7F80A1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="" xmlns:a16="http://schemas.microsoft.com/office/drawing/2014/main" id="{6603CB4C-6666-47D4-AD0D-6E0D76E75FE6}"/>
                </a:ext>
              </a:extLst>
            </p:cNvPr>
            <p:cNvSpPr txBox="1"/>
            <p:nvPr/>
          </p:nvSpPr>
          <p:spPr>
            <a:xfrm>
              <a:off x="6203047" y="5372588"/>
              <a:ext cx="3669785" cy="748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غَضِبْتُ مِنْ أَخِيْ الصَّغِيْرِ لأنَّهُ قَامَ بِتَمْزِيْقِ كِتَابِيْ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6C890F37-00B5-4FDA-94EE-036238F70991}"/>
              </a:ext>
            </a:extLst>
          </p:cNvPr>
          <p:cNvGrpSpPr/>
          <p:nvPr/>
        </p:nvGrpSpPr>
        <p:grpSpPr>
          <a:xfrm>
            <a:off x="28482" y="2656761"/>
            <a:ext cx="3297647" cy="659128"/>
            <a:chOff x="5722256" y="5339135"/>
            <a:chExt cx="4989899" cy="982070"/>
          </a:xfrm>
        </p:grpSpPr>
        <p:sp>
          <p:nvSpPr>
            <p:cNvPr id="201" name="Arrow: Pentagon 200">
              <a:extLst>
                <a:ext uri="{FF2B5EF4-FFF2-40B4-BE49-F238E27FC236}">
                  <a16:creationId xmlns="" xmlns:a16="http://schemas.microsoft.com/office/drawing/2014/main" id="{C227B777-DCE4-4340-8AED-31B88ADD40C8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9A03D4A9-9D9C-4896-B4BC-F265B263DB11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8C46A4BB-B54F-4082-9C99-1010B8B83439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Arrow: Pentagon 203">
              <a:extLst>
                <a:ext uri="{FF2B5EF4-FFF2-40B4-BE49-F238E27FC236}">
                  <a16:creationId xmlns="" xmlns:a16="http://schemas.microsoft.com/office/drawing/2014/main" id="{09647570-5A36-448D-8F9D-99194DB37724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="" xmlns:a16="http://schemas.microsoft.com/office/drawing/2014/main" id="{89FBA2FC-B21A-4BA3-A447-D938E947C47F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6EAD85CE-FA67-46EC-ADE0-8CBED76DCFF9}"/>
                </a:ext>
              </a:extLst>
            </p:cNvPr>
            <p:cNvSpPr txBox="1"/>
            <p:nvPr/>
          </p:nvSpPr>
          <p:spPr>
            <a:xfrm>
              <a:off x="9799684" y="5400533"/>
              <a:ext cx="798286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="" xmlns:a16="http://schemas.microsoft.com/office/drawing/2014/main" id="{3F7B9BA2-34BC-4B65-9B52-343ACE10BFFF}"/>
                </a:ext>
              </a:extLst>
            </p:cNvPr>
            <p:cNvSpPr txBox="1"/>
            <p:nvPr/>
          </p:nvSpPr>
          <p:spPr>
            <a:xfrm>
              <a:off x="6329680" y="5350497"/>
              <a:ext cx="3527053" cy="779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b="1" dirty="0" smtClean="0"/>
                <a:t>نَعَمْ لأنهُ صَدِيْقِيْ و قَدْ اِعْتَذَرَ لِي بِصِدْقٍ فَسَأُسامِحُهُ فَدِيْنُنَا دِيْنُ التِّسامُحِ</a:t>
              </a:r>
              <a:endParaRPr lang="en-US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="" xmlns:a16="http://schemas.microsoft.com/office/drawing/2014/main" id="{23A1AF21-4732-43EF-A40D-C0DD6C97866A}"/>
              </a:ext>
            </a:extLst>
          </p:cNvPr>
          <p:cNvGrpSpPr/>
          <p:nvPr/>
        </p:nvGrpSpPr>
        <p:grpSpPr>
          <a:xfrm>
            <a:off x="30755" y="5039861"/>
            <a:ext cx="3228672" cy="657795"/>
            <a:chOff x="5722256" y="5339135"/>
            <a:chExt cx="4989899" cy="982070"/>
          </a:xfrm>
        </p:grpSpPr>
        <p:sp>
          <p:nvSpPr>
            <p:cNvPr id="208" name="Arrow: Pentagon 207">
              <a:extLst>
                <a:ext uri="{FF2B5EF4-FFF2-40B4-BE49-F238E27FC236}">
                  <a16:creationId xmlns="" xmlns:a16="http://schemas.microsoft.com/office/drawing/2014/main" id="{A3D8BCE0-606A-48CF-AFAC-0087B6793435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="" xmlns:a16="http://schemas.microsoft.com/office/drawing/2014/main" id="{62F78048-D386-4611-B5F6-9E4C7D28CDD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="" xmlns:a16="http://schemas.microsoft.com/office/drawing/2014/main" id="{C59A9715-7207-4B53-BDD2-E07B95939190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2" name="Arrow: Pentagon 211">
              <a:extLst>
                <a:ext uri="{FF2B5EF4-FFF2-40B4-BE49-F238E27FC236}">
                  <a16:creationId xmlns="" xmlns:a16="http://schemas.microsoft.com/office/drawing/2014/main" id="{A2D504EE-0AA7-49B1-B9BB-16AA4966F3B1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852EA01E-5B7F-472F-AAEC-E520C4321842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="" xmlns:a16="http://schemas.microsoft.com/office/drawing/2014/main" id="{49825DCA-2FF9-45A4-BA0C-E78A00EEB1BC}"/>
                </a:ext>
              </a:extLst>
            </p:cNvPr>
            <p:cNvSpPr txBox="1"/>
            <p:nvPr/>
          </p:nvSpPr>
          <p:spPr>
            <a:xfrm>
              <a:off x="9799683" y="5468653"/>
              <a:ext cx="798286" cy="78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8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="" xmlns:a16="http://schemas.microsoft.com/office/drawing/2014/main" id="{30A29C1D-061F-4383-89F6-D303D4687F53}"/>
                </a:ext>
              </a:extLst>
            </p:cNvPr>
            <p:cNvSpPr txBox="1"/>
            <p:nvPr/>
          </p:nvSpPr>
          <p:spPr>
            <a:xfrm>
              <a:off x="6262430" y="5468653"/>
              <a:ext cx="3594303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أَهَمِيَّةُ الصَدَاقَةِ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4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=""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6348654" y="25772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=""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=""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=""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نَدِمَ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="" xmlns:a16="http://schemas.microsoft.com/office/drawing/2014/main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=""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7301448" y="22502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=""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=""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=""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=""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</a:t>
              </a:r>
              <a:r>
                <a:rPr lang="ar-SY" b="1" dirty="0" smtClean="0"/>
                <a:t>بِمَعْنَاهَا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623594" y="1472819"/>
              <a:ext cx="402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أَسفَ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صرَخَ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3" name="Freeform: Shape 34">
            <a:extLst>
              <a:ext uri="{FF2B5EF4-FFF2-40B4-BE49-F238E27FC236}">
                <a16:creationId xmlns=""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8908111" flipV="1">
            <a:off x="4880142" y="3488581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=""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=""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=""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=""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الْقُضبَانُ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="" xmlns:a16="http://schemas.microsoft.com/office/drawing/2014/main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</a:t>
              </a:r>
              <a:r>
                <a:rPr lang="ar-SY" b="1" dirty="0" smtClean="0"/>
                <a:t>بِمَعْنَاهَا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مَسَارُ </a:t>
              </a:r>
              <a:r>
                <a:rPr lang="ar-SY" sz="2000" b="1" dirty="0"/>
                <a:t>الْقِطَارِ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مَحَطَّةُ الْقِطَارِ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=""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=""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=""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=""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=""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=""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8908111" flipV="1">
            <a:off x="4880142" y="3488581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80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=""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=""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=""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=""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قَصدٌ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="" xmlns:a16="http://schemas.microsoft.com/office/drawing/2014/main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3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="" xmlns:a16="http://schemas.microsoft.com/office/drawing/2014/main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="" xmlns:a16="http://schemas.microsoft.com/office/drawing/2014/main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="" xmlns:a16="http://schemas.microsoft.com/office/drawing/2014/main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="" xmlns:a16="http://schemas.microsoft.com/office/drawing/2014/main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="" xmlns:a16="http://schemas.microsoft.com/office/drawing/2014/main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="" xmlns:a16="http://schemas.microsoft.com/office/drawing/2014/main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="" xmlns:a16="http://schemas.microsoft.com/office/drawing/2014/main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="" xmlns:a16="http://schemas.microsoft.com/office/drawing/2014/main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="" xmlns:a16="http://schemas.microsoft.com/office/drawing/2014/main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="" xmlns:a16="http://schemas.microsoft.com/office/drawing/2014/main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بِمَعْنَاهَا: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="" xmlns:a16="http://schemas.microsoft.com/office/drawing/2014/main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رَفْضٌ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تَعَمُّدُ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=""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=""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=""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=""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=""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Freeform: Shape 34">
            <a:extLst>
              <a:ext uri="{FF2B5EF4-FFF2-40B4-BE49-F238E27FC236}">
                <a16:creationId xmlns=""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4">
            <a:extLst>
              <a:ext uri="{FF2B5EF4-FFF2-40B4-BE49-F238E27FC236}">
                <a16:creationId xmlns="" xmlns:a16="http://schemas.microsoft.com/office/drawing/2014/main" id="{BC92D39B-21EB-40B2-827C-137A926CF0D0}"/>
              </a:ext>
            </a:extLst>
          </p:cNvPr>
          <p:cNvSpPr/>
          <p:nvPr/>
        </p:nvSpPr>
        <p:spPr>
          <a:xfrm>
            <a:off x="3381709" y="-2516"/>
            <a:ext cx="6583680" cy="6885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0" name="Group 57">
            <a:extLst>
              <a:ext uri="{FF2B5EF4-FFF2-40B4-BE49-F238E27FC236}">
                <a16:creationId xmlns="" xmlns:a16="http://schemas.microsoft.com/office/drawing/2014/main" id="{09B902CC-7A4C-4348-BD4F-E50BFBD51985}"/>
              </a:ext>
            </a:extLst>
          </p:cNvPr>
          <p:cNvGrpSpPr/>
          <p:nvPr/>
        </p:nvGrpSpPr>
        <p:grpSpPr>
          <a:xfrm>
            <a:off x="3381709" y="563709"/>
            <a:ext cx="3169920" cy="1860714"/>
            <a:chOff x="2804160" y="703385"/>
            <a:chExt cx="3169920" cy="1860714"/>
          </a:xfrm>
        </p:grpSpPr>
        <p:grpSp>
          <p:nvGrpSpPr>
            <p:cNvPr id="61" name="Group 13">
              <a:extLst>
                <a:ext uri="{FF2B5EF4-FFF2-40B4-BE49-F238E27FC236}">
                  <a16:creationId xmlns="" xmlns:a16="http://schemas.microsoft.com/office/drawing/2014/main" id="{9A41A7D8-09AF-452A-8CAE-D13D798DB5B8}"/>
                </a:ext>
              </a:extLst>
            </p:cNvPr>
            <p:cNvGrpSpPr/>
            <p:nvPr/>
          </p:nvGrpSpPr>
          <p:grpSpPr>
            <a:xfrm>
              <a:off x="2804160" y="703385"/>
              <a:ext cx="3169920" cy="1860714"/>
              <a:chOff x="2804160" y="703385"/>
              <a:chExt cx="3169920" cy="1860714"/>
            </a:xfrm>
          </p:grpSpPr>
          <p:sp>
            <p:nvSpPr>
              <p:cNvPr id="63" name="Trapezoid 12">
                <a:extLst>
                  <a:ext uri="{FF2B5EF4-FFF2-40B4-BE49-F238E27FC236}">
                    <a16:creationId xmlns="" xmlns:a16="http://schemas.microsoft.com/office/drawing/2014/main" id="{A075FE6A-6465-4E1A-847C-4AA5DE80854F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5">
                <a:extLst>
                  <a:ext uri="{FF2B5EF4-FFF2-40B4-BE49-F238E27FC236}">
                    <a16:creationId xmlns="" xmlns:a16="http://schemas.microsoft.com/office/drawing/2014/main" id="{FEEB6A75-33E4-4DB1-AE79-62FCBB8946D5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Arrow: Right 6">
                <a:extLst>
                  <a:ext uri="{FF2B5EF4-FFF2-40B4-BE49-F238E27FC236}">
                    <a16:creationId xmlns="" xmlns:a16="http://schemas.microsoft.com/office/drawing/2014/main" id="{BDD3BF31-DBDB-46EA-B68F-35644DE4FA67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Freeform: Shape 11">
                <a:extLst>
                  <a:ext uri="{FF2B5EF4-FFF2-40B4-BE49-F238E27FC236}">
                    <a16:creationId xmlns="" xmlns:a16="http://schemas.microsoft.com/office/drawing/2014/main" id="{E47486B4-24C6-4CD2-B5C5-AAAC04718961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2" name="Graphic 30" descr="Bullseye">
              <a:extLst>
                <a:ext uri="{FF2B5EF4-FFF2-40B4-BE49-F238E27FC236}">
                  <a16:creationId xmlns="" xmlns:a16="http://schemas.microsoft.com/office/drawing/2014/main" id="{0C5B92A5-EC20-4843-88C0-7B365F86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2391" y="1044526"/>
              <a:ext cx="457200" cy="457200"/>
            </a:xfrm>
            <a:prstGeom prst="rect">
              <a:avLst/>
            </a:prstGeom>
          </p:spPr>
        </p:pic>
      </p:grpSp>
      <p:grpSp>
        <p:nvGrpSpPr>
          <p:cNvPr id="72" name="Group 54">
            <a:extLst>
              <a:ext uri="{FF2B5EF4-FFF2-40B4-BE49-F238E27FC236}">
                <a16:creationId xmlns="" xmlns:a16="http://schemas.microsoft.com/office/drawing/2014/main" id="{730CC488-9DB6-4E57-9512-B514CE97659C}"/>
              </a:ext>
            </a:extLst>
          </p:cNvPr>
          <p:cNvGrpSpPr/>
          <p:nvPr/>
        </p:nvGrpSpPr>
        <p:grpSpPr>
          <a:xfrm>
            <a:off x="7629174" y="-2516"/>
            <a:ext cx="1860714" cy="3169920"/>
            <a:chOff x="7051625" y="137160"/>
            <a:chExt cx="1860714" cy="3169920"/>
          </a:xfrm>
        </p:grpSpPr>
        <p:grpSp>
          <p:nvGrpSpPr>
            <p:cNvPr id="74" name="Group 14">
              <a:extLst>
                <a:ext uri="{FF2B5EF4-FFF2-40B4-BE49-F238E27FC236}">
                  <a16:creationId xmlns="" xmlns:a16="http://schemas.microsoft.com/office/drawing/2014/main" id="{96AC22DD-9831-4B0D-863E-09F102D1D1BF}"/>
                </a:ext>
              </a:extLst>
            </p:cNvPr>
            <p:cNvGrpSpPr/>
            <p:nvPr/>
          </p:nvGrpSpPr>
          <p:grpSpPr>
            <a:xfrm rot="5400000">
              <a:off x="6397022" y="791763"/>
              <a:ext cx="3169920" cy="1860714"/>
              <a:chOff x="2804160" y="703385"/>
              <a:chExt cx="3169920" cy="1860714"/>
            </a:xfrm>
          </p:grpSpPr>
          <p:sp>
            <p:nvSpPr>
              <p:cNvPr id="76" name="Trapezoid 15">
                <a:extLst>
                  <a:ext uri="{FF2B5EF4-FFF2-40B4-BE49-F238E27FC236}">
                    <a16:creationId xmlns="" xmlns:a16="http://schemas.microsoft.com/office/drawing/2014/main" id="{7BE018B3-89B7-4CE1-907D-9B6DC2729735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16">
                <a:extLst>
                  <a:ext uri="{FF2B5EF4-FFF2-40B4-BE49-F238E27FC236}">
                    <a16:creationId xmlns="" xmlns:a16="http://schemas.microsoft.com/office/drawing/2014/main" id="{90AE8AC3-59CC-467A-8F02-882D0C25B54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FFA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Arrow: Right 17">
                <a:extLst>
                  <a:ext uri="{FF2B5EF4-FFF2-40B4-BE49-F238E27FC236}">
                    <a16:creationId xmlns="" xmlns:a16="http://schemas.microsoft.com/office/drawing/2014/main" id="{19B64946-734F-49FB-BA85-B493A1FBA7F6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18">
                <a:extLst>
                  <a:ext uri="{FF2B5EF4-FFF2-40B4-BE49-F238E27FC236}">
                    <a16:creationId xmlns="" xmlns:a16="http://schemas.microsoft.com/office/drawing/2014/main" id="{60C1FE53-CBD4-47AC-84EE-5318D32B20E2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5" name="Graphic 32" descr="Presentation with bar chart RTL">
              <a:extLst>
                <a:ext uri="{FF2B5EF4-FFF2-40B4-BE49-F238E27FC236}">
                  <a16:creationId xmlns="" xmlns:a16="http://schemas.microsoft.com/office/drawing/2014/main" id="{86518835-F8DD-4070-9D29-BB5243BE5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46366" y="221135"/>
              <a:ext cx="457200" cy="457200"/>
            </a:xfrm>
            <a:prstGeom prst="rect">
              <a:avLst/>
            </a:prstGeom>
          </p:spPr>
        </p:pic>
      </p:grpSp>
      <p:grpSp>
        <p:nvGrpSpPr>
          <p:cNvPr id="80" name="Group 56">
            <a:extLst>
              <a:ext uri="{FF2B5EF4-FFF2-40B4-BE49-F238E27FC236}">
                <a16:creationId xmlns="" xmlns:a16="http://schemas.microsoft.com/office/drawing/2014/main" id="{E180E0C5-437F-4E57-97B7-3016E07EFD35}"/>
              </a:ext>
            </a:extLst>
          </p:cNvPr>
          <p:cNvGrpSpPr/>
          <p:nvPr/>
        </p:nvGrpSpPr>
        <p:grpSpPr>
          <a:xfrm>
            <a:off x="4025043" y="3707486"/>
            <a:ext cx="1860714" cy="3169920"/>
            <a:chOff x="3447494" y="3567762"/>
            <a:chExt cx="1860714" cy="3169920"/>
          </a:xfrm>
        </p:grpSpPr>
        <p:grpSp>
          <p:nvGrpSpPr>
            <p:cNvPr id="81" name="Group 24">
              <a:extLst>
                <a:ext uri="{FF2B5EF4-FFF2-40B4-BE49-F238E27FC236}">
                  <a16:creationId xmlns="" xmlns:a16="http://schemas.microsoft.com/office/drawing/2014/main" id="{28A974D3-BA67-45A7-9496-F986455A7F55}"/>
                </a:ext>
              </a:extLst>
            </p:cNvPr>
            <p:cNvGrpSpPr/>
            <p:nvPr/>
          </p:nvGrpSpPr>
          <p:grpSpPr>
            <a:xfrm rot="16200000">
              <a:off x="2792891" y="4222365"/>
              <a:ext cx="3169920" cy="1860714"/>
              <a:chOff x="2804160" y="703385"/>
              <a:chExt cx="3169920" cy="1860714"/>
            </a:xfrm>
          </p:grpSpPr>
          <p:sp>
            <p:nvSpPr>
              <p:cNvPr id="84" name="Trapezoid 25">
                <a:extLst>
                  <a:ext uri="{FF2B5EF4-FFF2-40B4-BE49-F238E27FC236}">
                    <a16:creationId xmlns="" xmlns:a16="http://schemas.microsoft.com/office/drawing/2014/main" id="{CD2F9C59-F651-4455-8034-FF7AB8B5965E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Rectangle 26">
                <a:extLst>
                  <a:ext uri="{FF2B5EF4-FFF2-40B4-BE49-F238E27FC236}">
                    <a16:creationId xmlns="" xmlns:a16="http://schemas.microsoft.com/office/drawing/2014/main" id="{7E105DF2-9DBF-4F76-891B-34C7C9AF6B97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Arrow: Right 27">
                <a:extLst>
                  <a:ext uri="{FF2B5EF4-FFF2-40B4-BE49-F238E27FC236}">
                    <a16:creationId xmlns="" xmlns:a16="http://schemas.microsoft.com/office/drawing/2014/main" id="{AA57EC86-34F2-4E9A-B41A-592E30BB6EB2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Freeform: Shape 28">
                <a:extLst>
                  <a:ext uri="{FF2B5EF4-FFF2-40B4-BE49-F238E27FC236}">
                    <a16:creationId xmlns="" xmlns:a16="http://schemas.microsoft.com/office/drawing/2014/main" id="{1C6901A2-B45B-4E71-B4DA-5D591103D81A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82" name="Graphic 34" descr="Single gear">
              <a:extLst>
                <a:ext uri="{FF2B5EF4-FFF2-40B4-BE49-F238E27FC236}">
                  <a16:creationId xmlns="" xmlns:a16="http://schemas.microsoft.com/office/drawing/2014/main" id="{4DA392E9-FCC3-4113-88D3-3C8870978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14689" y="6221652"/>
              <a:ext cx="457200" cy="457200"/>
            </a:xfrm>
            <a:prstGeom prst="rect">
              <a:avLst/>
            </a:prstGeom>
          </p:spPr>
        </p:pic>
      </p:grpSp>
      <p:grpSp>
        <p:nvGrpSpPr>
          <p:cNvPr id="94" name="Group 55">
            <a:extLst>
              <a:ext uri="{FF2B5EF4-FFF2-40B4-BE49-F238E27FC236}">
                <a16:creationId xmlns="" xmlns:a16="http://schemas.microsoft.com/office/drawing/2014/main" id="{368D073E-C12E-403E-8BEB-0B1CD1DA6307}"/>
              </a:ext>
            </a:extLst>
          </p:cNvPr>
          <p:cNvGrpSpPr/>
          <p:nvPr/>
        </p:nvGrpSpPr>
        <p:grpSpPr>
          <a:xfrm>
            <a:off x="6795469" y="4416432"/>
            <a:ext cx="3169920" cy="1860714"/>
            <a:chOff x="6217920" y="4302108"/>
            <a:chExt cx="3169920" cy="1860714"/>
          </a:xfrm>
        </p:grpSpPr>
        <p:grpSp>
          <p:nvGrpSpPr>
            <p:cNvPr id="95" name="Group 19">
              <a:extLst>
                <a:ext uri="{FF2B5EF4-FFF2-40B4-BE49-F238E27FC236}">
                  <a16:creationId xmlns="" xmlns:a16="http://schemas.microsoft.com/office/drawing/2014/main" id="{43CAB4C1-C5D6-42E8-94B3-991D730911E3}"/>
                </a:ext>
              </a:extLst>
            </p:cNvPr>
            <p:cNvGrpSpPr/>
            <p:nvPr/>
          </p:nvGrpSpPr>
          <p:grpSpPr>
            <a:xfrm rot="10800000">
              <a:off x="6217920" y="4302108"/>
              <a:ext cx="3169920" cy="1860714"/>
              <a:chOff x="2804160" y="703385"/>
              <a:chExt cx="3169920" cy="1860714"/>
            </a:xfrm>
          </p:grpSpPr>
          <p:sp>
            <p:nvSpPr>
              <p:cNvPr id="97" name="Trapezoid 20">
                <a:extLst>
                  <a:ext uri="{FF2B5EF4-FFF2-40B4-BE49-F238E27FC236}">
                    <a16:creationId xmlns="" xmlns:a16="http://schemas.microsoft.com/office/drawing/2014/main" id="{0027E185-E253-491A-A07B-5FC1BB5374A3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 21">
                <a:extLst>
                  <a:ext uri="{FF2B5EF4-FFF2-40B4-BE49-F238E27FC236}">
                    <a16:creationId xmlns="" xmlns:a16="http://schemas.microsoft.com/office/drawing/2014/main" id="{DC535DF1-2F41-4B7F-835F-8AE07438DBA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CC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Arrow: Right 22">
                <a:extLst>
                  <a:ext uri="{FF2B5EF4-FFF2-40B4-BE49-F238E27FC236}">
                    <a16:creationId xmlns="" xmlns:a16="http://schemas.microsoft.com/office/drawing/2014/main" id="{0F88EC1F-1436-48C7-B21A-D85F6B760D3E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Freeform: Shape 23">
                <a:extLst>
                  <a:ext uri="{FF2B5EF4-FFF2-40B4-BE49-F238E27FC236}">
                    <a16:creationId xmlns="" xmlns:a16="http://schemas.microsoft.com/office/drawing/2014/main" id="{92C4E886-90B6-4B6E-9CB5-38427386C206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96" name="Graphic 36" descr="Head with gears">
              <a:extLst>
                <a:ext uri="{FF2B5EF4-FFF2-40B4-BE49-F238E27FC236}">
                  <a16:creationId xmlns="" xmlns:a16="http://schemas.microsoft.com/office/drawing/2014/main" id="{C2B08B16-5F19-4043-98B7-22DC2E2AD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77519" y="5432579"/>
              <a:ext cx="457200" cy="457200"/>
            </a:xfrm>
            <a:prstGeom prst="rect">
              <a:avLst/>
            </a:prstGeom>
          </p:spPr>
        </p:pic>
      </p:grpSp>
      <p:grpSp>
        <p:nvGrpSpPr>
          <p:cNvPr id="101" name="Group 39">
            <a:extLst>
              <a:ext uri="{FF2B5EF4-FFF2-40B4-BE49-F238E27FC236}">
                <a16:creationId xmlns="" xmlns:a16="http://schemas.microsoft.com/office/drawing/2014/main" id="{B400CB58-8BD7-4924-ADE7-36F134AE12C5}"/>
              </a:ext>
            </a:extLst>
          </p:cNvPr>
          <p:cNvGrpSpPr/>
          <p:nvPr/>
        </p:nvGrpSpPr>
        <p:grpSpPr>
          <a:xfrm>
            <a:off x="4792566" y="337439"/>
            <a:ext cx="1702191" cy="801541"/>
            <a:chOff x="4215017" y="477115"/>
            <a:chExt cx="1702191" cy="801541"/>
          </a:xfrm>
        </p:grpSpPr>
        <p:sp>
          <p:nvSpPr>
            <p:cNvPr id="102" name="TextBox 37">
              <a:extLst>
                <a:ext uri="{FF2B5EF4-FFF2-40B4-BE49-F238E27FC236}">
                  <a16:creationId xmlns="" xmlns:a16="http://schemas.microsoft.com/office/drawing/2014/main" id="{C6A926DB-D538-4B8F-923E-FA672398774B}"/>
                </a:ext>
              </a:extLst>
            </p:cNvPr>
            <p:cNvSpPr txBox="1"/>
            <p:nvPr/>
          </p:nvSpPr>
          <p:spPr>
            <a:xfrm>
              <a:off x="4215017" y="477115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3" name="TextBox 38">
              <a:extLst>
                <a:ext uri="{FF2B5EF4-FFF2-40B4-BE49-F238E27FC236}">
                  <a16:creationId xmlns="" xmlns:a16="http://schemas.microsoft.com/office/drawing/2014/main" id="{A7512C98-353A-4DF3-B650-935BF7A2C29A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الحَدِيْث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4" name="Group 40">
            <a:extLst>
              <a:ext uri="{FF2B5EF4-FFF2-40B4-BE49-F238E27FC236}">
                <a16:creationId xmlns="" xmlns:a16="http://schemas.microsoft.com/office/drawing/2014/main" id="{48DC7F2F-7746-42EF-BEDD-48493E13FBE6}"/>
              </a:ext>
            </a:extLst>
          </p:cNvPr>
          <p:cNvGrpSpPr/>
          <p:nvPr/>
        </p:nvGrpSpPr>
        <p:grpSpPr>
          <a:xfrm>
            <a:off x="8350405" y="1477908"/>
            <a:ext cx="1702191" cy="874115"/>
            <a:chOff x="4215017" y="404541"/>
            <a:chExt cx="1702191" cy="874115"/>
          </a:xfrm>
        </p:grpSpPr>
        <p:sp>
          <p:nvSpPr>
            <p:cNvPr id="105" name="TextBox 41">
              <a:extLst>
                <a:ext uri="{FF2B5EF4-FFF2-40B4-BE49-F238E27FC236}">
                  <a16:creationId xmlns="" xmlns:a16="http://schemas.microsoft.com/office/drawing/2014/main" id="{7BF37E52-5316-4B29-B795-11B1DDD3FBDA}"/>
                </a:ext>
              </a:extLst>
            </p:cNvPr>
            <p:cNvSpPr txBox="1"/>
            <p:nvPr/>
          </p:nvSpPr>
          <p:spPr>
            <a:xfrm>
              <a:off x="4215017" y="4045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27" name="TextBox 42">
              <a:extLst>
                <a:ext uri="{FF2B5EF4-FFF2-40B4-BE49-F238E27FC236}">
                  <a16:creationId xmlns="" xmlns:a16="http://schemas.microsoft.com/office/drawing/2014/main" id="{137AC2DD-BCF3-4A6F-AAFF-390C9379F9DF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اِسْم مُفْرَدْ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8" name="Group 43">
            <a:extLst>
              <a:ext uri="{FF2B5EF4-FFF2-40B4-BE49-F238E27FC236}">
                <a16:creationId xmlns="" xmlns:a16="http://schemas.microsoft.com/office/drawing/2014/main" id="{CB0300DE-3B30-4867-8F2C-A104C3354CDC}"/>
              </a:ext>
            </a:extLst>
          </p:cNvPr>
          <p:cNvGrpSpPr/>
          <p:nvPr/>
        </p:nvGrpSpPr>
        <p:grpSpPr>
          <a:xfrm>
            <a:off x="6871286" y="5580898"/>
            <a:ext cx="2193596" cy="823315"/>
            <a:chOff x="3930338" y="455341"/>
            <a:chExt cx="2193596" cy="823315"/>
          </a:xfrm>
        </p:grpSpPr>
        <p:sp>
          <p:nvSpPr>
            <p:cNvPr id="129" name="TextBox 44">
              <a:extLst>
                <a:ext uri="{FF2B5EF4-FFF2-40B4-BE49-F238E27FC236}">
                  <a16:creationId xmlns="" xmlns:a16="http://schemas.microsoft.com/office/drawing/2014/main" id="{3858CD8F-9633-46FF-8795-695779EF0C7A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45">
              <a:extLst>
                <a:ext uri="{FF2B5EF4-FFF2-40B4-BE49-F238E27FC236}">
                  <a16:creationId xmlns="" xmlns:a16="http://schemas.microsoft.com/office/drawing/2014/main" id="{553634A1-7E48-4022-8A1C-8D3476691C13}"/>
                </a:ext>
              </a:extLst>
            </p:cNvPr>
            <p:cNvSpPr txBox="1"/>
            <p:nvPr/>
          </p:nvSpPr>
          <p:spPr>
            <a:xfrm>
              <a:off x="3930338" y="878546"/>
              <a:ext cx="2193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اِشْتَرَى أبِيْ ثَوْبَاً جَدِيْدَاً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2" name="Group 46">
            <a:extLst>
              <a:ext uri="{FF2B5EF4-FFF2-40B4-BE49-F238E27FC236}">
                <a16:creationId xmlns="" xmlns:a16="http://schemas.microsoft.com/office/drawing/2014/main" id="{B13D9932-07FB-4958-8BA0-309D243D16E1}"/>
              </a:ext>
            </a:extLst>
          </p:cNvPr>
          <p:cNvGrpSpPr/>
          <p:nvPr/>
        </p:nvGrpSpPr>
        <p:grpSpPr>
          <a:xfrm>
            <a:off x="3361516" y="4255569"/>
            <a:ext cx="1702191" cy="823315"/>
            <a:chOff x="4215017" y="455341"/>
            <a:chExt cx="1702191" cy="823315"/>
          </a:xfrm>
        </p:grpSpPr>
        <p:sp>
          <p:nvSpPr>
            <p:cNvPr id="134" name="TextBox 47">
              <a:extLst>
                <a:ext uri="{FF2B5EF4-FFF2-40B4-BE49-F238E27FC236}">
                  <a16:creationId xmlns="" xmlns:a16="http://schemas.microsoft.com/office/drawing/2014/main" id="{3E08A30A-9E39-4F65-B557-EC9072F1A464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5" name="TextBox 48">
              <a:extLst>
                <a:ext uri="{FF2B5EF4-FFF2-40B4-BE49-F238E27FC236}">
                  <a16:creationId xmlns="" xmlns:a16="http://schemas.microsoft.com/office/drawing/2014/main" id="{FA67EFEB-E9B5-452A-9579-226E48AF3329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القَدِيْم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6" name="Arrow: Up 49">
            <a:extLst>
              <a:ext uri="{FF2B5EF4-FFF2-40B4-BE49-F238E27FC236}">
                <a16:creationId xmlns="" xmlns:a16="http://schemas.microsoft.com/office/drawing/2014/main" id="{A084FC10-0D23-4013-9073-B95D520825C7}"/>
              </a:ext>
            </a:extLst>
          </p:cNvPr>
          <p:cNvSpPr/>
          <p:nvPr/>
        </p:nvSpPr>
        <p:spPr>
          <a:xfrm>
            <a:off x="5092812" y="2396865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Arrow: Up 50">
            <a:extLst>
              <a:ext uri="{FF2B5EF4-FFF2-40B4-BE49-F238E27FC236}">
                <a16:creationId xmlns="" xmlns:a16="http://schemas.microsoft.com/office/drawing/2014/main" id="{7F7D36CD-7CEF-4BF9-973C-B0E9AF052F61}"/>
              </a:ext>
            </a:extLst>
          </p:cNvPr>
          <p:cNvSpPr/>
          <p:nvPr/>
        </p:nvSpPr>
        <p:spPr>
          <a:xfrm rot="5400000">
            <a:off x="7115483" y="1324969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Arrow: Up 51">
            <a:extLst>
              <a:ext uri="{FF2B5EF4-FFF2-40B4-BE49-F238E27FC236}">
                <a16:creationId xmlns="" xmlns:a16="http://schemas.microsoft.com/office/drawing/2014/main" id="{4F2C031A-44E6-43BF-A8A1-CFEC6662A90B}"/>
              </a:ext>
            </a:extLst>
          </p:cNvPr>
          <p:cNvSpPr/>
          <p:nvPr/>
        </p:nvSpPr>
        <p:spPr>
          <a:xfrm rot="10800000">
            <a:off x="8180634" y="3618307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Arrow: Up 52">
            <a:extLst>
              <a:ext uri="{FF2B5EF4-FFF2-40B4-BE49-F238E27FC236}">
                <a16:creationId xmlns="" xmlns:a16="http://schemas.microsoft.com/office/drawing/2014/main" id="{33EA5E06-AA6C-4889-8089-32854AD87371}"/>
              </a:ext>
            </a:extLst>
          </p:cNvPr>
          <p:cNvSpPr/>
          <p:nvPr/>
        </p:nvSpPr>
        <p:spPr>
          <a:xfrm rot="16200000">
            <a:off x="5947305" y="4506814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0" name="TextBox 53">
            <a:extLst>
              <a:ext uri="{FF2B5EF4-FFF2-40B4-BE49-F238E27FC236}">
                <a16:creationId xmlns="" xmlns:a16="http://schemas.microsoft.com/office/drawing/2014/main" id="{45FA658C-5662-4797-B78B-61DD286C1353}"/>
              </a:ext>
            </a:extLst>
          </p:cNvPr>
          <p:cNvSpPr txBox="1"/>
          <p:nvPr/>
        </p:nvSpPr>
        <p:spPr>
          <a:xfrm>
            <a:off x="5885757" y="3040767"/>
            <a:ext cx="205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الْجَدِيدُ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141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0" y="-24964"/>
            <a:ext cx="3361516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36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46">
            <a:extLst>
              <a:ext uri="{FF2B5EF4-FFF2-40B4-BE49-F238E27FC236}">
                <a16:creationId xmlns:a16="http://schemas.microsoft.com/office/drawing/2014/main" xmlns="" id="{2C74ACD8-FDC3-47B4-A585-748A43D5D889}"/>
              </a:ext>
            </a:extLst>
          </p:cNvPr>
          <p:cNvGrpSpPr/>
          <p:nvPr/>
        </p:nvGrpSpPr>
        <p:grpSpPr>
          <a:xfrm>
            <a:off x="715558" y="1231924"/>
            <a:ext cx="1930400" cy="3590209"/>
            <a:chOff x="7658135" y="1800643"/>
            <a:chExt cx="1930400" cy="3590209"/>
          </a:xfrm>
        </p:grpSpPr>
        <p:sp>
          <p:nvSpPr>
            <p:cNvPr id="69" name="Oval 26">
              <a:extLst>
                <a:ext uri="{FF2B5EF4-FFF2-40B4-BE49-F238E27FC236}">
                  <a16:creationId xmlns:a16="http://schemas.microsoft.com/office/drawing/2014/main" xmlns="" id="{395FAD9F-1D5E-485B-AE16-54472CF47339}"/>
                </a:ext>
              </a:extLst>
            </p:cNvPr>
            <p:cNvSpPr/>
            <p:nvPr/>
          </p:nvSpPr>
          <p:spPr>
            <a:xfrm>
              <a:off x="7658135" y="3460452"/>
              <a:ext cx="1930400" cy="193040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100000">
                  <a:srgbClr val="FF0066"/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Oval 27">
              <a:extLst>
                <a:ext uri="{FF2B5EF4-FFF2-40B4-BE49-F238E27FC236}">
                  <a16:creationId xmlns:a16="http://schemas.microsoft.com/office/drawing/2014/main" xmlns="" id="{F21535D7-52C9-4A11-A46D-7B236788FA1C}"/>
                </a:ext>
              </a:extLst>
            </p:cNvPr>
            <p:cNvSpPr/>
            <p:nvPr/>
          </p:nvSpPr>
          <p:spPr>
            <a:xfrm>
              <a:off x="8318535" y="3460452"/>
              <a:ext cx="653143" cy="6531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Oval 28">
              <a:extLst>
                <a:ext uri="{FF2B5EF4-FFF2-40B4-BE49-F238E27FC236}">
                  <a16:creationId xmlns:a16="http://schemas.microsoft.com/office/drawing/2014/main" xmlns="" id="{8B9FBB24-D7E4-4A1D-B430-788D29279F40}"/>
                </a:ext>
              </a:extLst>
            </p:cNvPr>
            <p:cNvSpPr/>
            <p:nvPr/>
          </p:nvSpPr>
          <p:spPr>
            <a:xfrm>
              <a:off x="8568906" y="3488529"/>
              <a:ext cx="152400" cy="152400"/>
            </a:xfrm>
            <a:prstGeom prst="ellipse">
              <a:avLst/>
            </a:prstGeom>
            <a:solidFill>
              <a:srgbClr val="D6DDE3"/>
            </a:solidFill>
            <a:ln>
              <a:noFill/>
            </a:ln>
            <a:effectLst>
              <a:innerShdw blurRad="63500" dist="254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29">
              <a:extLst>
                <a:ext uri="{FF2B5EF4-FFF2-40B4-BE49-F238E27FC236}">
                  <a16:creationId xmlns:a16="http://schemas.microsoft.com/office/drawing/2014/main" xmlns="" id="{51A0AFDD-7EB4-43B6-840F-1935868E53DB}"/>
                </a:ext>
              </a:extLst>
            </p:cNvPr>
            <p:cNvSpPr/>
            <p:nvPr/>
          </p:nvSpPr>
          <p:spPr>
            <a:xfrm>
              <a:off x="8522919" y="3369368"/>
              <a:ext cx="240997" cy="140679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31">
              <a:extLst>
                <a:ext uri="{FF2B5EF4-FFF2-40B4-BE49-F238E27FC236}">
                  <a16:creationId xmlns:a16="http://schemas.microsoft.com/office/drawing/2014/main" xmlns="" id="{A8062475-475F-4FBB-BF9A-FF4CF1AA7872}"/>
                </a:ext>
              </a:extLst>
            </p:cNvPr>
            <p:cNvSpPr txBox="1"/>
            <p:nvPr/>
          </p:nvSpPr>
          <p:spPr>
            <a:xfrm>
              <a:off x="8200731" y="3664423"/>
              <a:ext cx="885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60"/>
                  </a:solidFill>
                  <a:latin typeface="Century Gothic" panose="020B0502020202020204" pitchFamily="34" charset="0"/>
                </a:rPr>
                <a:t>3</a:t>
              </a:r>
              <a:endParaRPr lang="en-US" sz="2000" b="1" dirty="0">
                <a:solidFill>
                  <a:srgbClr val="FF0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Freeform: Shape 42">
              <a:extLst>
                <a:ext uri="{FF2B5EF4-FFF2-40B4-BE49-F238E27FC236}">
                  <a16:creationId xmlns:a16="http://schemas.microsoft.com/office/drawing/2014/main" xmlns="" id="{151B0974-934B-4FD2-8AA6-377E8A12D3CD}"/>
                </a:ext>
              </a:extLst>
            </p:cNvPr>
            <p:cNvSpPr/>
            <p:nvPr/>
          </p:nvSpPr>
          <p:spPr>
            <a:xfrm>
              <a:off x="8645108" y="1909873"/>
              <a:ext cx="45719" cy="1648838"/>
            </a:xfrm>
            <a:custGeom>
              <a:avLst/>
              <a:gdLst>
                <a:gd name="connsiteX0" fmla="*/ 0 w 29029"/>
                <a:gd name="connsiteY0" fmla="*/ 1364342 h 1364342"/>
                <a:gd name="connsiteX1" fmla="*/ 29029 w 29029"/>
                <a:gd name="connsiteY1" fmla="*/ 0 h 13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9" h="1364342">
                  <a:moveTo>
                    <a:pt x="0" y="1364342"/>
                  </a:moveTo>
                  <a:lnTo>
                    <a:pt x="29029" y="0"/>
                  </a:lnTo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43">
              <a:extLst>
                <a:ext uri="{FF2B5EF4-FFF2-40B4-BE49-F238E27FC236}">
                  <a16:creationId xmlns:a16="http://schemas.microsoft.com/office/drawing/2014/main" xmlns="" id="{4E00F4C6-30A5-4CE1-8DC0-BCA75F0C1EB4}"/>
                </a:ext>
              </a:extLst>
            </p:cNvPr>
            <p:cNvSpPr/>
            <p:nvPr/>
          </p:nvSpPr>
          <p:spPr>
            <a:xfrm>
              <a:off x="8461238" y="1800643"/>
              <a:ext cx="452967" cy="264414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extBox 50">
              <a:extLst>
                <a:ext uri="{FF2B5EF4-FFF2-40B4-BE49-F238E27FC236}">
                  <a16:creationId xmlns:a16="http://schemas.microsoft.com/office/drawing/2014/main" xmlns="" id="{3D7F433F-6360-4493-8AE8-353812D28BAB}"/>
                </a:ext>
              </a:extLst>
            </p:cNvPr>
            <p:cNvSpPr txBox="1"/>
            <p:nvPr/>
          </p:nvSpPr>
          <p:spPr>
            <a:xfrm>
              <a:off x="7753249" y="4277569"/>
              <a:ext cx="18142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أُكْمِلُ 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خَرِيطَةَ الْمُفْرَدَةِ </a:t>
              </a:r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الآتِيَةِ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: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91" name="Straight Connector 34">
            <a:extLst>
              <a:ext uri="{FF2B5EF4-FFF2-40B4-BE49-F238E27FC236}">
                <a16:creationId xmlns:a16="http://schemas.microsoft.com/office/drawing/2014/main" xmlns="" id="{5A7C5227-730E-48A9-8A26-0BD4E5EA1E0A}"/>
              </a:ext>
            </a:extLst>
          </p:cNvPr>
          <p:cNvCxnSpPr>
            <a:cxnSpLocks/>
          </p:cNvCxnSpPr>
          <p:nvPr/>
        </p:nvCxnSpPr>
        <p:spPr>
          <a:xfrm flipV="1">
            <a:off x="1752971" y="-101172"/>
            <a:ext cx="0" cy="146530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ستطيل 1"/>
          <p:cNvSpPr/>
          <p:nvPr/>
        </p:nvSpPr>
        <p:spPr>
          <a:xfrm>
            <a:off x="8805802" y="1514810"/>
            <a:ext cx="785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نَوعُهَا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118154" y="250469"/>
            <a:ext cx="925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مُرَادْفُهَا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137561" y="5608932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الكَلِمَة في جُمْلَة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689173" y="4124043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3200" b="1" dirty="0">
                <a:latin typeface="Century Gothic" panose="020B0502020202020204" pitchFamily="34" charset="0"/>
              </a:rPr>
              <a:t>ضدها</a:t>
            </a:r>
          </a:p>
        </p:txBody>
      </p:sp>
    </p:spTree>
    <p:extLst>
      <p:ext uri="{BB962C8B-B14F-4D97-AF65-F5344CB8AC3E}">
        <p14:creationId xmlns:p14="http://schemas.microsoft.com/office/powerpoint/2010/main" val="17415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938" y="283535"/>
            <a:ext cx="7333929" cy="412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="" xmlns:a16="http://schemas.microsoft.com/office/drawing/2014/main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="" xmlns:a16="http://schemas.microsoft.com/office/drawing/2014/main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="" xmlns:a16="http://schemas.microsoft.com/office/drawing/2014/main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="" xmlns:a16="http://schemas.microsoft.com/office/drawing/2014/main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="" xmlns:a16="http://schemas.microsoft.com/office/drawing/2014/main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="" xmlns:a16="http://schemas.microsoft.com/office/drawing/2014/main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="" xmlns:a16="http://schemas.microsoft.com/office/drawing/2014/main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="" xmlns:a16="http://schemas.microsoft.com/office/drawing/2014/main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="" xmlns:a16="http://schemas.microsoft.com/office/drawing/2014/main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="" xmlns:a16="http://schemas.microsoft.com/office/drawing/2014/main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="" xmlns:a16="http://schemas.microsoft.com/office/drawing/2014/main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="" xmlns:a16="http://schemas.microsoft.com/office/drawing/2014/main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="" xmlns:a16="http://schemas.microsoft.com/office/drawing/2014/main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314" y="870712"/>
            <a:ext cx="588575" cy="6125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="" xmlns:a16="http://schemas.microsoft.com/office/drawing/2014/main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="" xmlns:a16="http://schemas.microsoft.com/office/drawing/2014/main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="" xmlns:a16="http://schemas.microsoft.com/office/drawing/2014/main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="" xmlns:a16="http://schemas.microsoft.com/office/drawing/2014/main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أَقْرَأ وَ أُلَاحِظُ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835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539</Words>
  <Application>Microsoft Office PowerPoint</Application>
  <PresentationFormat>مخصص</PresentationFormat>
  <Paragraphs>182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269</cp:revision>
  <dcterms:created xsi:type="dcterms:W3CDTF">2020-09-22T10:26:44Z</dcterms:created>
  <dcterms:modified xsi:type="dcterms:W3CDTF">2021-04-21T07:54:27Z</dcterms:modified>
</cp:coreProperties>
</file>