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1" r:id="rId2"/>
    <p:sldId id="259" r:id="rId3"/>
    <p:sldId id="343" r:id="rId4"/>
    <p:sldId id="256" r:id="rId5"/>
    <p:sldId id="319" r:id="rId6"/>
    <p:sldId id="331" r:id="rId7"/>
    <p:sldId id="344" r:id="rId8"/>
    <p:sldId id="332" r:id="rId9"/>
    <p:sldId id="345" r:id="rId10"/>
    <p:sldId id="333" r:id="rId11"/>
    <p:sldId id="334" r:id="rId12"/>
    <p:sldId id="335" r:id="rId13"/>
    <p:sldId id="347" r:id="rId14"/>
    <p:sldId id="337" r:id="rId15"/>
    <p:sldId id="336" r:id="rId16"/>
    <p:sldId id="321" r:id="rId17"/>
    <p:sldId id="348" r:id="rId18"/>
    <p:sldId id="349" r:id="rId19"/>
    <p:sldId id="342" r:id="rId20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183"/>
    <a:srgbClr val="FF007A"/>
    <a:srgbClr val="980098"/>
    <a:srgbClr val="FDEFEC"/>
    <a:srgbClr val="FF0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0" autoAdjust="0"/>
    <p:restoredTop sz="94280" autoAdjust="0"/>
  </p:normalViewPr>
  <p:slideViewPr>
    <p:cSldViewPr snapToGrid="0" showGuides="1">
      <p:cViewPr>
        <p:scale>
          <a:sx n="100" d="100"/>
          <a:sy n="100" d="100"/>
        </p:scale>
        <p:origin x="996" y="-7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9FBEF0-9F7E-4ADD-B49F-AEEEB8C58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028F5CE-EFA6-4CF7-A6C7-1544A41F4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98378B-6646-4463-81DC-B16BE8F7C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E10727-27E5-4AC6-9313-061B73C8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63E105C-8F48-4BC9-A87E-A9EC27802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127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274FDF-AC55-4897-97D9-497936DA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E1DDD7A-F8D5-4F62-BE1F-18E5DFC0F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6157FF-BC68-468C-94EF-17F6414F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2FFF51-8879-4290-A2A8-9C77F645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3883A5-8381-412B-B32C-FE66877E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64474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AE75B30-6ECC-4E97-921A-C6E33E449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046ACFB-41DC-4F47-893A-F3D49B65A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BA87FE-3353-420B-B66B-2F8A80D5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86A33B-FB3E-4CD3-AFBD-5D524616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2AB42E-F154-47F7-9B03-631970F9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6383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E28FF7-9E8D-4AE8-B715-76017DD0A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748EA4-5A8D-43A7-B988-F4DA0885B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43FC9D-1B7A-4718-A64D-581EA74C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A9582F9-CF35-4D56-8ED7-3FFE367C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C75B45-19F6-4B9C-B6A3-2EA22B4B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82754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B3E952-DDF2-493E-9238-1FAFC8601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F3DECFA-23B2-4DC3-94E0-E65B4545B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23E223-E94C-4213-A47A-915A8F1E8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452B27D-3DC6-4B6C-8EDC-8463EA17B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5313E2-8251-4CA1-BDC7-4211D6B8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39374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55007E-81C6-4273-9DD4-A28B7CB5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834DE9-9EB8-436C-81F3-FF17E591F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230E154-9613-4851-B5C7-1497EF76D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8F8CC15-C219-47F6-9E96-BC2857DF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2D02B0F-219E-413E-9D7A-2D20F61A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E28FD8B-BBCE-49D4-900E-A9F0A6A1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04763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6FF6EE-D6B2-45A3-9602-77B6C74A2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EDA47B7-0BBC-471F-9D8B-EEEC66A46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5914044-1280-4F31-89DB-095982CD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84C33EB-10B2-4FDD-95CA-1EDB0596F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B2B8150-0FFE-41DD-B56D-987ECC9DD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4514C1C-B6C1-4638-8612-492DC5FA8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91ACB9F-85EE-40B5-9D8F-00E638DF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6E0C5F5-1480-4CAA-99C1-0398430E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0619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D48E20-4D19-4967-9720-08BD5E60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9CCBD2A-160D-4E6A-9DE0-97D1AEE5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2FB16F6-9D5B-4DAA-8035-3E6B16D5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2B820F9-60FF-432F-92EF-33C01194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88240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B2AB2F0-1629-413D-8C0D-CA7E85E79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3315D1E-B6E2-41CA-B9A5-EFD23BE0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D0CAB47-C039-4252-8A74-AF325DE1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44985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BF4206-EFBF-4578-9056-460F809B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1076C4-C632-4679-9160-D10E02264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486723F-4D53-4C02-8E52-F1EF70CFF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88F0465-AA57-4BC5-97CE-B9762142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38576B3-8317-41FD-B07C-04AB76C5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0CB68A5-6D65-48D2-A1FF-73F60F82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9252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7DA119-5C0C-4F6B-9CEA-F3C37173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1F48065-F728-4E13-9DAA-A9A7B682F0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91663AD-B398-42C7-ACDF-4794866EE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945E36-51C7-4793-916A-A61FB3B79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663C839-3772-4ABF-8F85-FAC995FA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F711EAB-B4A0-461F-B4E4-BC78D8E3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524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43DB231-454E-4AB0-9502-DFECEF71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83A155F-25F6-45DA-BEB8-6447226F6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79BD0A-809D-49A6-A4BD-40C662F6F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9F535-C5CE-418D-AC0B-F0C2A35EE4E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711AF5-6684-48D4-9C2F-5610052F8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CD47F1E-66F8-42C3-8DEF-CC563BC9D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93949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6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11208528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022249" y="3081246"/>
              <a:ext cx="4837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 smtClean="0">
                  <a:solidFill>
                    <a:srgbClr val="FF0000"/>
                  </a:solidFill>
                  <a:latin typeface="Cooper Black" panose="0208090404030B020404" pitchFamily="18" charset="0"/>
                </a:rPr>
                <a:t>الصَّدِيقَانِ</a:t>
              </a:r>
              <a:endParaRPr lang="ar-SY" sz="3200" b="1" dirty="0">
                <a:solidFill>
                  <a:srgbClr val="FF0000"/>
                </a:solidFill>
                <a:latin typeface="Cooper Black" panose="0208090404030B0204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511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86" r="316" b="55293"/>
          <a:stretch/>
        </p:blipFill>
        <p:spPr bwMode="auto">
          <a:xfrm>
            <a:off x="10979150" y="2973385"/>
            <a:ext cx="1799157" cy="55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" name="Rectangle 17">
            <a:extLst>
              <a:ext uri="{FF2B5EF4-FFF2-40B4-BE49-F238E27FC236}">
                <a16:creationId xmlns="" xmlns:a16="http://schemas.microsoft.com/office/drawing/2014/main" id="{A07FE74B-2898-475C-880E-F2545B2A473D}"/>
              </a:ext>
            </a:extLst>
          </p:cNvPr>
          <p:cNvSpPr/>
          <p:nvPr/>
        </p:nvSpPr>
        <p:spPr>
          <a:xfrm>
            <a:off x="7020908" y="2688126"/>
            <a:ext cx="3353668" cy="104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Rectangle 36">
            <a:extLst>
              <a:ext uri="{FF2B5EF4-FFF2-40B4-BE49-F238E27FC236}">
                <a16:creationId xmlns="" xmlns:a16="http://schemas.microsoft.com/office/drawing/2014/main" id="{74E6BD78-237B-4787-8186-1736EE6C00B1}"/>
              </a:ext>
            </a:extLst>
          </p:cNvPr>
          <p:cNvSpPr/>
          <p:nvPr/>
        </p:nvSpPr>
        <p:spPr>
          <a:xfrm>
            <a:off x="-30012" y="6072436"/>
            <a:ext cx="12192000" cy="148940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" name="Group 19">
            <a:extLst>
              <a:ext uri="{FF2B5EF4-FFF2-40B4-BE49-F238E27FC236}">
                <a16:creationId xmlns=""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=""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=""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=""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=""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=""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=""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=""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=""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=""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أَقْرَأ الْكَلِمَاتِ ثُمَّ أُحَلِّلُهَا إِلَى مَقَاطِعَ وَحُرُوفٍ</a:t>
              </a:r>
              <a:r>
                <a:rPr lang="ar-SY" dirty="0"/>
                <a:t>**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=""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=""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=""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=""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=""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=""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=""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=""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=""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=""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=""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=""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=""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=""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=""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27170"/>
            <a:ext cx="627351" cy="6427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=""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=""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=""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الْأَدَاءُ الْقِرَائِيُّ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=""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أحُللِّ: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76" name="Bag">
            <a:extLst>
              <a:ext uri="{FF2B5EF4-FFF2-40B4-BE49-F238E27FC236}">
                <a16:creationId xmlns="" xmlns:a16="http://schemas.microsoft.com/office/drawing/2014/main" id="{DAB67207-F29F-4328-98C6-E15BC68423F4}"/>
              </a:ext>
            </a:extLst>
          </p:cNvPr>
          <p:cNvGrpSpPr/>
          <p:nvPr/>
        </p:nvGrpSpPr>
        <p:grpSpPr>
          <a:xfrm>
            <a:off x="6795936" y="4251509"/>
            <a:ext cx="1251210" cy="1215191"/>
            <a:chOff x="8435398" y="3172023"/>
            <a:chExt cx="1636294" cy="1589190"/>
          </a:xfrm>
        </p:grpSpPr>
        <p:sp>
          <p:nvSpPr>
            <p:cNvPr id="77" name="Rectangle: Top Corners Rounded 9">
              <a:extLst>
                <a:ext uri="{FF2B5EF4-FFF2-40B4-BE49-F238E27FC236}">
                  <a16:creationId xmlns="" xmlns:a16="http://schemas.microsoft.com/office/drawing/2014/main" id="{65E2D802-C585-4D6B-B15B-6ABB30C3F7BC}"/>
                </a:ext>
              </a:extLst>
            </p:cNvPr>
            <p:cNvSpPr/>
            <p:nvPr/>
          </p:nvSpPr>
          <p:spPr>
            <a:xfrm>
              <a:off x="8435398" y="3640309"/>
              <a:ext cx="1636294" cy="1120904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5000">
                  <a:srgbClr val="FF0066"/>
                </a:gs>
                <a:gs pos="53000">
                  <a:srgbClr val="FF33CC"/>
                </a:gs>
                <a:gs pos="80000">
                  <a:srgbClr val="FF006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ar-SY" sz="2400" dirty="0" smtClean="0">
                  <a:solidFill>
                    <a:prstClr val="white"/>
                  </a:solidFill>
                </a:rPr>
                <a:t>قَصْدٌ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Block Arc 10">
              <a:extLst>
                <a:ext uri="{FF2B5EF4-FFF2-40B4-BE49-F238E27FC236}">
                  <a16:creationId xmlns="" xmlns:a16="http://schemas.microsoft.com/office/drawing/2014/main" id="{96C49409-63B6-4F55-9F54-0DF93A5D2AD1}"/>
                </a:ext>
              </a:extLst>
            </p:cNvPr>
            <p:cNvSpPr/>
            <p:nvPr/>
          </p:nvSpPr>
          <p:spPr>
            <a:xfrm>
              <a:off x="8946070" y="3172023"/>
              <a:ext cx="652534" cy="1028738"/>
            </a:xfrm>
            <a:prstGeom prst="blockArc">
              <a:avLst>
                <a:gd name="adj1" fmla="val 10800000"/>
                <a:gd name="adj2" fmla="val 21399999"/>
                <a:gd name="adj3" fmla="val 7719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Flowchart: Terminator 107">
            <a:extLst>
              <a:ext uri="{FF2B5EF4-FFF2-40B4-BE49-F238E27FC236}">
                <a16:creationId xmlns="" xmlns:a16="http://schemas.microsoft.com/office/drawing/2014/main" id="{DC672A2F-A3A4-4D04-A035-059E4F557EE6}"/>
              </a:ext>
            </a:extLst>
          </p:cNvPr>
          <p:cNvSpPr/>
          <p:nvPr/>
        </p:nvSpPr>
        <p:spPr>
          <a:xfrm>
            <a:off x="7480804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Terminator 106">
            <a:extLst>
              <a:ext uri="{FF2B5EF4-FFF2-40B4-BE49-F238E27FC236}">
                <a16:creationId xmlns="" xmlns:a16="http://schemas.microsoft.com/office/drawing/2014/main" id="{DD1BDF79-4982-4ADE-9EA9-A4D6DFF45047}"/>
              </a:ext>
            </a:extLst>
          </p:cNvPr>
          <p:cNvSpPr/>
          <p:nvPr/>
        </p:nvSpPr>
        <p:spPr>
          <a:xfrm>
            <a:off x="783642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lowchart: Terminator 105">
            <a:extLst>
              <a:ext uri="{FF2B5EF4-FFF2-40B4-BE49-F238E27FC236}">
                <a16:creationId xmlns="" xmlns:a16="http://schemas.microsoft.com/office/drawing/2014/main" id="{5414219A-47FF-4898-8DA3-61CF16CF34ED}"/>
              </a:ext>
            </a:extLst>
          </p:cNvPr>
          <p:cNvSpPr/>
          <p:nvPr/>
        </p:nvSpPr>
        <p:spPr>
          <a:xfrm>
            <a:off x="2201218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lowchart: Terminator 6">
            <a:extLst>
              <a:ext uri="{FF2B5EF4-FFF2-40B4-BE49-F238E27FC236}">
                <a16:creationId xmlns="" xmlns:a16="http://schemas.microsoft.com/office/drawing/2014/main" id="{B87DAAD7-4EF7-492B-A150-AE74117E222B}"/>
              </a:ext>
            </a:extLst>
          </p:cNvPr>
          <p:cNvSpPr/>
          <p:nvPr/>
        </p:nvSpPr>
        <p:spPr>
          <a:xfrm>
            <a:off x="187208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: Rounded Corners 3">
            <a:extLst>
              <a:ext uri="{FF2B5EF4-FFF2-40B4-BE49-F238E27FC236}">
                <a16:creationId xmlns="" xmlns:a16="http://schemas.microsoft.com/office/drawing/2014/main" id="{0DB733D7-81EE-4102-AE19-8941F6785219}"/>
              </a:ext>
            </a:extLst>
          </p:cNvPr>
          <p:cNvSpPr/>
          <p:nvPr/>
        </p:nvSpPr>
        <p:spPr>
          <a:xfrm>
            <a:off x="1192696" y="5479430"/>
            <a:ext cx="7498727" cy="109440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: Rounded Corners 24">
            <a:extLst>
              <a:ext uri="{FF2B5EF4-FFF2-40B4-BE49-F238E27FC236}">
                <a16:creationId xmlns="" xmlns:a16="http://schemas.microsoft.com/office/drawing/2014/main" id="{A29EBC77-8905-4933-BDAD-7A8EEFBF1A97}"/>
              </a:ext>
            </a:extLst>
          </p:cNvPr>
          <p:cNvSpPr/>
          <p:nvPr/>
        </p:nvSpPr>
        <p:spPr>
          <a:xfrm>
            <a:off x="1480277" y="5689120"/>
            <a:ext cx="7096423" cy="704896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2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23">
            <a:extLst>
              <a:ext uri="{FF2B5EF4-FFF2-40B4-BE49-F238E27FC236}">
                <a16:creationId xmlns="" xmlns:a16="http://schemas.microsoft.com/office/drawing/2014/main" id="{D4434EC4-3D14-4B64-AB5A-4CB37BE39F51}"/>
              </a:ext>
            </a:extLst>
          </p:cNvPr>
          <p:cNvSpPr/>
          <p:nvPr/>
        </p:nvSpPr>
        <p:spPr>
          <a:xfrm>
            <a:off x="1481596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26">
            <a:extLst>
              <a:ext uri="{FF2B5EF4-FFF2-40B4-BE49-F238E27FC236}">
                <a16:creationId xmlns="" xmlns:a16="http://schemas.microsoft.com/office/drawing/2014/main" id="{C353CDB3-89BC-4485-BA4D-A968F0F37FF6}"/>
              </a:ext>
            </a:extLst>
          </p:cNvPr>
          <p:cNvSpPr/>
          <p:nvPr/>
        </p:nvSpPr>
        <p:spPr>
          <a:xfrm>
            <a:off x="3142744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27">
            <a:extLst>
              <a:ext uri="{FF2B5EF4-FFF2-40B4-BE49-F238E27FC236}">
                <a16:creationId xmlns="" xmlns:a16="http://schemas.microsoft.com/office/drawing/2014/main" id="{C2F1E9CF-62B1-4640-A315-C2FF0ED58685}"/>
              </a:ext>
            </a:extLst>
          </p:cNvPr>
          <p:cNvSpPr/>
          <p:nvPr/>
        </p:nvSpPr>
        <p:spPr>
          <a:xfrm>
            <a:off x="4817212" y="56122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: Shape 28">
            <a:extLst>
              <a:ext uri="{FF2B5EF4-FFF2-40B4-BE49-F238E27FC236}">
                <a16:creationId xmlns="" xmlns:a16="http://schemas.microsoft.com/office/drawing/2014/main" id="{2D79B90E-6BCE-4873-B81B-BEC256718936}"/>
              </a:ext>
            </a:extLst>
          </p:cNvPr>
          <p:cNvSpPr/>
          <p:nvPr/>
        </p:nvSpPr>
        <p:spPr>
          <a:xfrm>
            <a:off x="6426050" y="57117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Flowchart: Terminator 38">
            <a:extLst>
              <a:ext uri="{FF2B5EF4-FFF2-40B4-BE49-F238E27FC236}">
                <a16:creationId xmlns="" xmlns:a16="http://schemas.microsoft.com/office/drawing/2014/main" id="{A0AC24D5-D3C2-4C8C-990E-5E98C24A630A}"/>
              </a:ext>
            </a:extLst>
          </p:cNvPr>
          <p:cNvSpPr/>
          <p:nvPr/>
        </p:nvSpPr>
        <p:spPr>
          <a:xfrm>
            <a:off x="2171560" y="6709565"/>
            <a:ext cx="5617302" cy="108280"/>
          </a:xfrm>
          <a:prstGeom prst="flowChartTerminator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: Shape 29">
            <a:extLst>
              <a:ext uri="{FF2B5EF4-FFF2-40B4-BE49-F238E27FC236}">
                <a16:creationId xmlns="" xmlns:a16="http://schemas.microsoft.com/office/drawing/2014/main" id="{A28B9D7D-FDFF-4506-8013-B5B6237B8481}"/>
              </a:ext>
            </a:extLst>
          </p:cNvPr>
          <p:cNvSpPr/>
          <p:nvPr/>
        </p:nvSpPr>
        <p:spPr>
          <a:xfrm>
            <a:off x="7870808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">
            <a:extLst>
              <a:ext uri="{FF2B5EF4-FFF2-40B4-BE49-F238E27FC236}">
                <a16:creationId xmlns="" xmlns:a16="http://schemas.microsoft.com/office/drawing/2014/main" id="{3647A0F0-870F-4EB7-9DAD-14741A7CE50D}"/>
              </a:ext>
            </a:extLst>
          </p:cNvPr>
          <p:cNvSpPr/>
          <p:nvPr/>
        </p:nvSpPr>
        <p:spPr>
          <a:xfrm>
            <a:off x="4300380" y="4094589"/>
            <a:ext cx="1579087" cy="27522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="" xmlns:a16="http://schemas.microsoft.com/office/drawing/2014/main" id="{242D2887-F10C-4D71-98A4-01AA0D528985}"/>
              </a:ext>
            </a:extLst>
          </p:cNvPr>
          <p:cNvSpPr/>
          <p:nvPr/>
        </p:nvSpPr>
        <p:spPr>
          <a:xfrm>
            <a:off x="4061840" y="4094594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="" xmlns:a16="http://schemas.microsoft.com/office/drawing/2014/main" id="{2B0C5DDF-5D27-41BC-A57C-DF7015E2F243}"/>
              </a:ext>
            </a:extLst>
          </p:cNvPr>
          <p:cNvSpPr/>
          <p:nvPr/>
        </p:nvSpPr>
        <p:spPr>
          <a:xfrm>
            <a:off x="5993001" y="4094593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lowchart: Manual Operation 2">
            <a:extLst>
              <a:ext uri="{FF2B5EF4-FFF2-40B4-BE49-F238E27FC236}">
                <a16:creationId xmlns="" xmlns:a16="http://schemas.microsoft.com/office/drawing/2014/main" id="{ADBBA97B-237A-4DCA-B1E1-C39A015B9ABA}"/>
              </a:ext>
            </a:extLst>
          </p:cNvPr>
          <p:cNvSpPr/>
          <p:nvPr/>
        </p:nvSpPr>
        <p:spPr>
          <a:xfrm flipV="1">
            <a:off x="4955918" y="3809357"/>
            <a:ext cx="365018" cy="300767"/>
          </a:xfrm>
          <a:prstGeom prst="flowChartManualOpe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: Shape 18">
            <a:extLst>
              <a:ext uri="{FF2B5EF4-FFF2-40B4-BE49-F238E27FC236}">
                <a16:creationId xmlns="" xmlns:a16="http://schemas.microsoft.com/office/drawing/2014/main" id="{BFF8E926-5925-4A32-85E1-353C09C341F9}"/>
              </a:ext>
            </a:extLst>
          </p:cNvPr>
          <p:cNvSpPr/>
          <p:nvPr/>
        </p:nvSpPr>
        <p:spPr>
          <a:xfrm>
            <a:off x="6411282" y="4769660"/>
            <a:ext cx="1876815" cy="89601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val 57">
            <a:extLst>
              <a:ext uri="{FF2B5EF4-FFF2-40B4-BE49-F238E27FC236}">
                <a16:creationId xmlns="" xmlns:a16="http://schemas.microsoft.com/office/drawing/2014/main" id="{3ACF5975-A076-451E-BF48-C61BDE5B29E5}"/>
              </a:ext>
            </a:extLst>
          </p:cNvPr>
          <p:cNvSpPr/>
          <p:nvPr/>
        </p:nvSpPr>
        <p:spPr>
          <a:xfrm>
            <a:off x="5035523" y="415138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: Shape 121">
            <a:extLst>
              <a:ext uri="{FF2B5EF4-FFF2-40B4-BE49-F238E27FC236}">
                <a16:creationId xmlns="" xmlns:a16="http://schemas.microsoft.com/office/drawing/2014/main" id="{9EB3AFFF-891B-476C-B9CB-426DBA49B56F}"/>
              </a:ext>
            </a:extLst>
          </p:cNvPr>
          <p:cNvSpPr/>
          <p:nvPr/>
        </p:nvSpPr>
        <p:spPr>
          <a:xfrm flipH="1">
            <a:off x="1978832" y="4769660"/>
            <a:ext cx="1876815" cy="85812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 19">
            <a:extLst>
              <a:ext uri="{FF2B5EF4-FFF2-40B4-BE49-F238E27FC236}">
                <a16:creationId xmlns="" xmlns:a16="http://schemas.microsoft.com/office/drawing/2014/main" id="{C5AF84F1-1554-4C2F-91DC-DC17C45CBF9E}"/>
              </a:ext>
            </a:extLst>
          </p:cNvPr>
          <p:cNvSpPr/>
          <p:nvPr/>
        </p:nvSpPr>
        <p:spPr>
          <a:xfrm>
            <a:off x="5035132" y="415069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val 20">
            <a:extLst>
              <a:ext uri="{FF2B5EF4-FFF2-40B4-BE49-F238E27FC236}">
                <a16:creationId xmlns="" xmlns:a16="http://schemas.microsoft.com/office/drawing/2014/main" id="{14B20D5E-29F3-45D7-BAC8-E6620A5BB7D7}"/>
              </a:ext>
            </a:extLst>
          </p:cNvPr>
          <p:cNvSpPr/>
          <p:nvPr/>
        </p:nvSpPr>
        <p:spPr>
          <a:xfrm>
            <a:off x="210189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val 123">
            <a:extLst>
              <a:ext uri="{FF2B5EF4-FFF2-40B4-BE49-F238E27FC236}">
                <a16:creationId xmlns="" xmlns:a16="http://schemas.microsoft.com/office/drawing/2014/main" id="{2341329C-7F60-495E-9797-47710FC5C4A9}"/>
              </a:ext>
            </a:extLst>
          </p:cNvPr>
          <p:cNvSpPr/>
          <p:nvPr/>
        </p:nvSpPr>
        <p:spPr>
          <a:xfrm>
            <a:off x="376830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Oval 124">
            <a:extLst>
              <a:ext uri="{FF2B5EF4-FFF2-40B4-BE49-F238E27FC236}">
                <a16:creationId xmlns="" xmlns:a16="http://schemas.microsoft.com/office/drawing/2014/main" id="{7338BE5F-1285-4965-A397-299307DB21B4}"/>
              </a:ext>
            </a:extLst>
          </p:cNvPr>
          <p:cNvSpPr/>
          <p:nvPr/>
        </p:nvSpPr>
        <p:spPr>
          <a:xfrm>
            <a:off x="6375673" y="5555689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25">
            <a:extLst>
              <a:ext uri="{FF2B5EF4-FFF2-40B4-BE49-F238E27FC236}">
                <a16:creationId xmlns="" xmlns:a16="http://schemas.microsoft.com/office/drawing/2014/main" id="{1396FE44-AA8B-4B63-A586-3BABB477565A}"/>
              </a:ext>
            </a:extLst>
          </p:cNvPr>
          <p:cNvSpPr/>
          <p:nvPr/>
        </p:nvSpPr>
        <p:spPr>
          <a:xfrm>
            <a:off x="8039210" y="5547688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54">
            <a:extLst>
              <a:ext uri="{FF2B5EF4-FFF2-40B4-BE49-F238E27FC236}">
                <a16:creationId xmlns="" xmlns:a16="http://schemas.microsoft.com/office/drawing/2014/main" id="{E8AC0D65-4ED4-4FD3-877C-A89D04746923}"/>
              </a:ext>
            </a:extLst>
          </p:cNvPr>
          <p:cNvSpPr/>
          <p:nvPr/>
        </p:nvSpPr>
        <p:spPr>
          <a:xfrm>
            <a:off x="4320090" y="409458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Rectangle 55">
            <a:extLst>
              <a:ext uri="{FF2B5EF4-FFF2-40B4-BE49-F238E27FC236}">
                <a16:creationId xmlns="" xmlns:a16="http://schemas.microsoft.com/office/drawing/2014/main" id="{054062FE-AADF-432B-8C33-083BC002962F}"/>
              </a:ext>
            </a:extLst>
          </p:cNvPr>
          <p:cNvSpPr/>
          <p:nvPr/>
        </p:nvSpPr>
        <p:spPr>
          <a:xfrm>
            <a:off x="5931060" y="411012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: Rounded Corners 4">
            <a:extLst>
              <a:ext uri="{FF2B5EF4-FFF2-40B4-BE49-F238E27FC236}">
                <a16:creationId xmlns="" xmlns:a16="http://schemas.microsoft.com/office/drawing/2014/main" id="{5B9C8723-1B92-4975-A7DD-5D8E5BE9429D}"/>
              </a:ext>
            </a:extLst>
          </p:cNvPr>
          <p:cNvSpPr/>
          <p:nvPr/>
        </p:nvSpPr>
        <p:spPr>
          <a:xfrm>
            <a:off x="3270112" y="2867068"/>
            <a:ext cx="3721685" cy="866712"/>
          </a:xfrm>
          <a:prstGeom prst="roundRect">
            <a:avLst>
              <a:gd name="adj" fmla="val 9309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: Shape 110">
            <a:extLst>
              <a:ext uri="{FF2B5EF4-FFF2-40B4-BE49-F238E27FC236}">
                <a16:creationId xmlns="" xmlns:a16="http://schemas.microsoft.com/office/drawing/2014/main" id="{D499D019-02BD-46FD-B095-BC8DF38D64FD}"/>
              </a:ext>
            </a:extLst>
          </p:cNvPr>
          <p:cNvSpPr/>
          <p:nvPr/>
        </p:nvSpPr>
        <p:spPr>
          <a:xfrm>
            <a:off x="4938154" y="3802564"/>
            <a:ext cx="331930" cy="111075"/>
          </a:xfrm>
          <a:custGeom>
            <a:avLst/>
            <a:gdLst>
              <a:gd name="connsiteX0" fmla="*/ 121991 w 434088"/>
              <a:gd name="connsiteY0" fmla="*/ 0 h 145260"/>
              <a:gd name="connsiteX1" fmla="*/ 395880 w 434088"/>
              <a:gd name="connsiteY1" fmla="*/ 0 h 145260"/>
              <a:gd name="connsiteX2" fmla="*/ 434088 w 434088"/>
              <a:gd name="connsiteY2" fmla="*/ 145260 h 145260"/>
              <a:gd name="connsiteX3" fmla="*/ 83783 w 434088"/>
              <a:gd name="connsiteY3" fmla="*/ 145260 h 145260"/>
              <a:gd name="connsiteX4" fmla="*/ 0 w 434088"/>
              <a:gd name="connsiteY4" fmla="*/ 0 h 145260"/>
              <a:gd name="connsiteX5" fmla="*/ 22963 w 434088"/>
              <a:gd name="connsiteY5" fmla="*/ 0 h 145260"/>
              <a:gd name="connsiteX6" fmla="*/ 0 w 434088"/>
              <a:gd name="connsiteY6" fmla="*/ 2681 h 14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088" h="145260">
                <a:moveTo>
                  <a:pt x="121991" y="0"/>
                </a:moveTo>
                <a:lnTo>
                  <a:pt x="395880" y="0"/>
                </a:lnTo>
                <a:lnTo>
                  <a:pt x="434088" y="145260"/>
                </a:lnTo>
                <a:lnTo>
                  <a:pt x="83783" y="145260"/>
                </a:lnTo>
                <a:close/>
                <a:moveTo>
                  <a:pt x="0" y="0"/>
                </a:moveTo>
                <a:lnTo>
                  <a:pt x="22963" y="0"/>
                </a:lnTo>
                <a:lnTo>
                  <a:pt x="0" y="2681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Scan Button">
            <a:extLst>
              <a:ext uri="{FF2B5EF4-FFF2-40B4-BE49-F238E27FC236}">
                <a16:creationId xmlns="" xmlns:a16="http://schemas.microsoft.com/office/drawing/2014/main" id="{D4C0680E-6312-45C3-B490-7E30F735E544}"/>
              </a:ext>
            </a:extLst>
          </p:cNvPr>
          <p:cNvSpPr/>
          <p:nvPr/>
        </p:nvSpPr>
        <p:spPr>
          <a:xfrm>
            <a:off x="4572934" y="5833829"/>
            <a:ext cx="1128001" cy="38561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5240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>
                <a:solidFill>
                  <a:schemeClr val="tx1"/>
                </a:solidFill>
                <a:latin typeface="Century Gothic" panose="020B0502020202020204" pitchFamily="34" charset="0"/>
              </a:rPr>
              <a:t>تَحْلِيْلْ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مجموعة 2"/>
          <p:cNvGrpSpPr/>
          <p:nvPr/>
        </p:nvGrpSpPr>
        <p:grpSpPr>
          <a:xfrm>
            <a:off x="2094250" y="1184957"/>
            <a:ext cx="2714494" cy="2271468"/>
            <a:chOff x="2094250" y="1184957"/>
            <a:chExt cx="2714494" cy="2271468"/>
          </a:xfrm>
        </p:grpSpPr>
        <p:sp>
          <p:nvSpPr>
            <p:cNvPr id="178" name="Freeform: Shape 97">
              <a:extLst>
                <a:ext uri="{FF2B5EF4-FFF2-40B4-BE49-F238E27FC236}">
                  <a16:creationId xmlns="" xmlns:a16="http://schemas.microsoft.com/office/drawing/2014/main" id="{437DC7D8-6A5C-4C72-9763-5EE5683D67AC}"/>
                </a:ext>
              </a:extLst>
            </p:cNvPr>
            <p:cNvSpPr/>
            <p:nvPr/>
          </p:nvSpPr>
          <p:spPr>
            <a:xfrm rot="7862922" flipV="1">
              <a:off x="2185557" y="1165716"/>
              <a:ext cx="2271468" cy="2309949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2" name="TextBox 151">
              <a:extLst>
                <a:ext uri="{FF2B5EF4-FFF2-40B4-BE49-F238E27FC236}">
                  <a16:creationId xmlns=""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094250" y="1858896"/>
              <a:ext cx="27144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/>
                <a:t>الحرف الساكن وحرف المد يكونان مقطعاً مع الحرف قبلهما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  <a:latin typeface="AXtManalBold"/>
              </a:endParaRPr>
            </a:p>
          </p:txBody>
        </p:sp>
      </p:grpSp>
      <p:grpSp>
        <p:nvGrpSpPr>
          <p:cNvPr id="170" name="مجموعة 169"/>
          <p:cNvGrpSpPr/>
          <p:nvPr/>
        </p:nvGrpSpPr>
        <p:grpSpPr>
          <a:xfrm rot="5400000">
            <a:off x="-257435" y="1019452"/>
            <a:ext cx="1810848" cy="2810538"/>
            <a:chOff x="4265623" y="4354696"/>
            <a:chExt cx="1810848" cy="2810538"/>
          </a:xfrm>
        </p:grpSpPr>
        <p:sp>
          <p:nvSpPr>
            <p:cNvPr id="171" name="Oval 120">
              <a:extLst>
                <a:ext uri="{FF2B5EF4-FFF2-40B4-BE49-F238E27FC236}">
                  <a16:creationId xmlns=""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Freeform: Shape 98">
              <a:extLst>
                <a:ext uri="{FF2B5EF4-FFF2-40B4-BE49-F238E27FC236}">
                  <a16:creationId xmlns=""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3" name="Rectangle 99">
              <a:extLst>
                <a:ext uri="{FF2B5EF4-FFF2-40B4-BE49-F238E27FC236}">
                  <a16:creationId xmlns=""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Rectangle 100">
              <a:extLst>
                <a:ext uri="{FF2B5EF4-FFF2-40B4-BE49-F238E27FC236}">
                  <a16:creationId xmlns=""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Freeform: Shape 101">
              <a:extLst>
                <a:ext uri="{FF2B5EF4-FFF2-40B4-BE49-F238E27FC236}">
                  <a16:creationId xmlns=""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6" name="Rectangle 102">
              <a:extLst>
                <a:ext uri="{FF2B5EF4-FFF2-40B4-BE49-F238E27FC236}">
                  <a16:creationId xmlns=""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7" name="مجموعة 186"/>
          <p:cNvGrpSpPr/>
          <p:nvPr/>
        </p:nvGrpSpPr>
        <p:grpSpPr>
          <a:xfrm rot="5400000">
            <a:off x="317367" y="1361409"/>
            <a:ext cx="959039" cy="2234220"/>
            <a:chOff x="4745325" y="4627308"/>
            <a:chExt cx="959039" cy="2234220"/>
          </a:xfrm>
        </p:grpSpPr>
        <p:sp>
          <p:nvSpPr>
            <p:cNvPr id="189" name="Freeform: Shape 98">
              <a:extLst>
                <a:ext uri="{FF2B5EF4-FFF2-40B4-BE49-F238E27FC236}">
                  <a16:creationId xmlns=""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0" name="Rectangle 99">
              <a:extLst>
                <a:ext uri="{FF2B5EF4-FFF2-40B4-BE49-F238E27FC236}">
                  <a16:creationId xmlns=""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" name="Rectangle 100">
              <a:extLst>
                <a:ext uri="{FF2B5EF4-FFF2-40B4-BE49-F238E27FC236}">
                  <a16:creationId xmlns=""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Freeform: Shape 101">
              <a:extLst>
                <a:ext uri="{FF2B5EF4-FFF2-40B4-BE49-F238E27FC236}">
                  <a16:creationId xmlns=""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3" name="Rectangle 102">
              <a:extLst>
                <a:ext uri="{FF2B5EF4-FFF2-40B4-BE49-F238E27FC236}">
                  <a16:creationId xmlns=""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6" name="مجموعة 105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07" name="Oval 120">
              <a:extLst>
                <a:ext uri="{FF2B5EF4-FFF2-40B4-BE49-F238E27FC236}">
                  <a16:creationId xmlns=""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Freeform: Shape 98">
              <a:extLst>
                <a:ext uri="{FF2B5EF4-FFF2-40B4-BE49-F238E27FC236}">
                  <a16:creationId xmlns=""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9" name="Rectangle 99">
              <a:extLst>
                <a:ext uri="{FF2B5EF4-FFF2-40B4-BE49-F238E27FC236}">
                  <a16:creationId xmlns=""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100">
              <a:extLst>
                <a:ext uri="{FF2B5EF4-FFF2-40B4-BE49-F238E27FC236}">
                  <a16:creationId xmlns=""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01">
              <a:extLst>
                <a:ext uri="{FF2B5EF4-FFF2-40B4-BE49-F238E27FC236}">
                  <a16:creationId xmlns=""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2" name="Rectangle 102">
              <a:extLst>
                <a:ext uri="{FF2B5EF4-FFF2-40B4-BE49-F238E27FC236}">
                  <a16:creationId xmlns=""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مجموعة 112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14" name="Oval 121">
              <a:extLst>
                <a:ext uri="{FF2B5EF4-FFF2-40B4-BE49-F238E27FC236}">
                  <a16:creationId xmlns=""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: Shape 104">
              <a:extLst>
                <a:ext uri="{FF2B5EF4-FFF2-40B4-BE49-F238E27FC236}">
                  <a16:creationId xmlns=""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6" name="Rectangle 105">
              <a:extLst>
                <a:ext uri="{FF2B5EF4-FFF2-40B4-BE49-F238E27FC236}">
                  <a16:creationId xmlns=""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06">
              <a:extLst>
                <a:ext uri="{FF2B5EF4-FFF2-40B4-BE49-F238E27FC236}">
                  <a16:creationId xmlns=""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reeform: Shape 107">
              <a:extLst>
                <a:ext uri="{FF2B5EF4-FFF2-40B4-BE49-F238E27FC236}">
                  <a16:creationId xmlns=""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9" name="Rectangle 108">
              <a:extLst>
                <a:ext uri="{FF2B5EF4-FFF2-40B4-BE49-F238E27FC236}">
                  <a16:creationId xmlns=""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مجموعة 119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21" name="Oval 122">
              <a:extLst>
                <a:ext uri="{FF2B5EF4-FFF2-40B4-BE49-F238E27FC236}">
                  <a16:creationId xmlns=""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reeform: Shape 110">
              <a:extLst>
                <a:ext uri="{FF2B5EF4-FFF2-40B4-BE49-F238E27FC236}">
                  <a16:creationId xmlns=""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Rectangle 111">
              <a:extLst>
                <a:ext uri="{FF2B5EF4-FFF2-40B4-BE49-F238E27FC236}">
                  <a16:creationId xmlns=""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12">
              <a:extLst>
                <a:ext uri="{FF2B5EF4-FFF2-40B4-BE49-F238E27FC236}">
                  <a16:creationId xmlns=""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reeform: Shape 113">
              <a:extLst>
                <a:ext uri="{FF2B5EF4-FFF2-40B4-BE49-F238E27FC236}">
                  <a16:creationId xmlns=""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6" name="Rectangle 114">
              <a:extLst>
                <a:ext uri="{FF2B5EF4-FFF2-40B4-BE49-F238E27FC236}">
                  <a16:creationId xmlns=""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8199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-2.94798E-6 L -0.35625 -2.94798E-6 " pathEditMode="relative" rAng="0" ptsTypes="AA">
                                      <p:cBhvr>
                                        <p:cTn id="24" dur="1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emph" presetSubtype="2" accel="3000" decel="2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FD3B"/>
                                      </p:to>
                                    </p:animClr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6.35838E-7 L -0.52201 0.00879 " pathEditMode="relative" rAng="0" ptsTypes="AA">
                                      <p:cBhvr>
                                        <p:cTn id="40" dur="1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59" y="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95" grpId="0" animBg="1"/>
      <p:bldP spid="96" grpId="0" animBg="1"/>
      <p:bldP spid="97" grpId="0" animBg="1"/>
      <p:bldP spid="98" grpId="0" animBg="1"/>
      <p:bldP spid="1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6" t="43283" b="13192"/>
          <a:stretch/>
        </p:blipFill>
        <p:spPr bwMode="auto">
          <a:xfrm>
            <a:off x="9662857" y="2910136"/>
            <a:ext cx="3738020" cy="57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" name="Rectangle 17">
            <a:extLst>
              <a:ext uri="{FF2B5EF4-FFF2-40B4-BE49-F238E27FC236}">
                <a16:creationId xmlns="" xmlns:a16="http://schemas.microsoft.com/office/drawing/2014/main" id="{A07FE74B-2898-475C-880E-F2545B2A473D}"/>
              </a:ext>
            </a:extLst>
          </p:cNvPr>
          <p:cNvSpPr/>
          <p:nvPr/>
        </p:nvSpPr>
        <p:spPr>
          <a:xfrm>
            <a:off x="7020908" y="2688126"/>
            <a:ext cx="3353668" cy="104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Rectangle 36">
            <a:extLst>
              <a:ext uri="{FF2B5EF4-FFF2-40B4-BE49-F238E27FC236}">
                <a16:creationId xmlns="" xmlns:a16="http://schemas.microsoft.com/office/drawing/2014/main" id="{74E6BD78-237B-4787-8186-1736EE6C00B1}"/>
              </a:ext>
            </a:extLst>
          </p:cNvPr>
          <p:cNvSpPr/>
          <p:nvPr/>
        </p:nvSpPr>
        <p:spPr>
          <a:xfrm>
            <a:off x="-30012" y="6072436"/>
            <a:ext cx="12192000" cy="148940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" name="Group 19">
            <a:extLst>
              <a:ext uri="{FF2B5EF4-FFF2-40B4-BE49-F238E27FC236}">
                <a16:creationId xmlns=""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=""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=""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=""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=""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=""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=""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=""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=""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=""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أَقْرَأ الْكَلِمَاتِ ثُمَّ أُحَلِّلُهَا إِلَى مَقَاطِعَ وَحُرُوفٍ</a:t>
              </a:r>
              <a:r>
                <a:rPr lang="ar-SY" dirty="0"/>
                <a:t>**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=""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=""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=""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=""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=""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=""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=""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=""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=""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=""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=""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=""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=""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=""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=""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27170"/>
            <a:ext cx="627351" cy="6427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=""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=""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=""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الْأَدَاءُ الْقِرَائِيُّ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=""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أحُللِّ: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76" name="Bag">
            <a:extLst>
              <a:ext uri="{FF2B5EF4-FFF2-40B4-BE49-F238E27FC236}">
                <a16:creationId xmlns="" xmlns:a16="http://schemas.microsoft.com/office/drawing/2014/main" id="{DAB67207-F29F-4328-98C6-E15BC68423F4}"/>
              </a:ext>
            </a:extLst>
          </p:cNvPr>
          <p:cNvGrpSpPr/>
          <p:nvPr/>
        </p:nvGrpSpPr>
        <p:grpSpPr>
          <a:xfrm>
            <a:off x="6795936" y="4251509"/>
            <a:ext cx="1251210" cy="1215191"/>
            <a:chOff x="8435398" y="3172023"/>
            <a:chExt cx="1636294" cy="1589190"/>
          </a:xfrm>
        </p:grpSpPr>
        <p:sp>
          <p:nvSpPr>
            <p:cNvPr id="77" name="Rectangle: Top Corners Rounded 9">
              <a:extLst>
                <a:ext uri="{FF2B5EF4-FFF2-40B4-BE49-F238E27FC236}">
                  <a16:creationId xmlns="" xmlns:a16="http://schemas.microsoft.com/office/drawing/2014/main" id="{65E2D802-C585-4D6B-B15B-6ABB30C3F7BC}"/>
                </a:ext>
              </a:extLst>
            </p:cNvPr>
            <p:cNvSpPr/>
            <p:nvPr/>
          </p:nvSpPr>
          <p:spPr>
            <a:xfrm>
              <a:off x="8435398" y="3640309"/>
              <a:ext cx="1636294" cy="1120904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5000">
                  <a:srgbClr val="FF0066"/>
                </a:gs>
                <a:gs pos="53000">
                  <a:srgbClr val="FF33CC"/>
                </a:gs>
                <a:gs pos="80000">
                  <a:srgbClr val="FF006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ar-SY" sz="2400" dirty="0" smtClean="0">
                  <a:solidFill>
                    <a:prstClr val="white"/>
                  </a:solidFill>
                </a:rPr>
                <a:t>الْقُضْبَانُ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Block Arc 10">
              <a:extLst>
                <a:ext uri="{FF2B5EF4-FFF2-40B4-BE49-F238E27FC236}">
                  <a16:creationId xmlns="" xmlns:a16="http://schemas.microsoft.com/office/drawing/2014/main" id="{96C49409-63B6-4F55-9F54-0DF93A5D2AD1}"/>
                </a:ext>
              </a:extLst>
            </p:cNvPr>
            <p:cNvSpPr/>
            <p:nvPr/>
          </p:nvSpPr>
          <p:spPr>
            <a:xfrm>
              <a:off x="8946070" y="3172023"/>
              <a:ext cx="652534" cy="1028738"/>
            </a:xfrm>
            <a:prstGeom prst="blockArc">
              <a:avLst>
                <a:gd name="adj1" fmla="val 10800000"/>
                <a:gd name="adj2" fmla="val 21399999"/>
                <a:gd name="adj3" fmla="val 7719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Flowchart: Terminator 107">
            <a:extLst>
              <a:ext uri="{FF2B5EF4-FFF2-40B4-BE49-F238E27FC236}">
                <a16:creationId xmlns="" xmlns:a16="http://schemas.microsoft.com/office/drawing/2014/main" id="{DC672A2F-A3A4-4D04-A035-059E4F557EE6}"/>
              </a:ext>
            </a:extLst>
          </p:cNvPr>
          <p:cNvSpPr/>
          <p:nvPr/>
        </p:nvSpPr>
        <p:spPr>
          <a:xfrm>
            <a:off x="7480804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Terminator 106">
            <a:extLst>
              <a:ext uri="{FF2B5EF4-FFF2-40B4-BE49-F238E27FC236}">
                <a16:creationId xmlns="" xmlns:a16="http://schemas.microsoft.com/office/drawing/2014/main" id="{DD1BDF79-4982-4ADE-9EA9-A4D6DFF45047}"/>
              </a:ext>
            </a:extLst>
          </p:cNvPr>
          <p:cNvSpPr/>
          <p:nvPr/>
        </p:nvSpPr>
        <p:spPr>
          <a:xfrm>
            <a:off x="783642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lowchart: Terminator 105">
            <a:extLst>
              <a:ext uri="{FF2B5EF4-FFF2-40B4-BE49-F238E27FC236}">
                <a16:creationId xmlns="" xmlns:a16="http://schemas.microsoft.com/office/drawing/2014/main" id="{5414219A-47FF-4898-8DA3-61CF16CF34ED}"/>
              </a:ext>
            </a:extLst>
          </p:cNvPr>
          <p:cNvSpPr/>
          <p:nvPr/>
        </p:nvSpPr>
        <p:spPr>
          <a:xfrm>
            <a:off x="2201218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lowchart: Terminator 6">
            <a:extLst>
              <a:ext uri="{FF2B5EF4-FFF2-40B4-BE49-F238E27FC236}">
                <a16:creationId xmlns="" xmlns:a16="http://schemas.microsoft.com/office/drawing/2014/main" id="{B87DAAD7-4EF7-492B-A150-AE74117E222B}"/>
              </a:ext>
            </a:extLst>
          </p:cNvPr>
          <p:cNvSpPr/>
          <p:nvPr/>
        </p:nvSpPr>
        <p:spPr>
          <a:xfrm>
            <a:off x="187208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: Rounded Corners 3">
            <a:extLst>
              <a:ext uri="{FF2B5EF4-FFF2-40B4-BE49-F238E27FC236}">
                <a16:creationId xmlns="" xmlns:a16="http://schemas.microsoft.com/office/drawing/2014/main" id="{0DB733D7-81EE-4102-AE19-8941F6785219}"/>
              </a:ext>
            </a:extLst>
          </p:cNvPr>
          <p:cNvSpPr/>
          <p:nvPr/>
        </p:nvSpPr>
        <p:spPr>
          <a:xfrm>
            <a:off x="1192696" y="5479430"/>
            <a:ext cx="7498727" cy="109440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: Rounded Corners 24">
            <a:extLst>
              <a:ext uri="{FF2B5EF4-FFF2-40B4-BE49-F238E27FC236}">
                <a16:creationId xmlns="" xmlns:a16="http://schemas.microsoft.com/office/drawing/2014/main" id="{A29EBC77-8905-4933-BDAD-7A8EEFBF1A97}"/>
              </a:ext>
            </a:extLst>
          </p:cNvPr>
          <p:cNvSpPr/>
          <p:nvPr/>
        </p:nvSpPr>
        <p:spPr>
          <a:xfrm>
            <a:off x="1480277" y="5689120"/>
            <a:ext cx="7096423" cy="704896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2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23">
            <a:extLst>
              <a:ext uri="{FF2B5EF4-FFF2-40B4-BE49-F238E27FC236}">
                <a16:creationId xmlns="" xmlns:a16="http://schemas.microsoft.com/office/drawing/2014/main" id="{D4434EC4-3D14-4B64-AB5A-4CB37BE39F51}"/>
              </a:ext>
            </a:extLst>
          </p:cNvPr>
          <p:cNvSpPr/>
          <p:nvPr/>
        </p:nvSpPr>
        <p:spPr>
          <a:xfrm>
            <a:off x="1481596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26">
            <a:extLst>
              <a:ext uri="{FF2B5EF4-FFF2-40B4-BE49-F238E27FC236}">
                <a16:creationId xmlns="" xmlns:a16="http://schemas.microsoft.com/office/drawing/2014/main" id="{C353CDB3-89BC-4485-BA4D-A968F0F37FF6}"/>
              </a:ext>
            </a:extLst>
          </p:cNvPr>
          <p:cNvSpPr/>
          <p:nvPr/>
        </p:nvSpPr>
        <p:spPr>
          <a:xfrm>
            <a:off x="3142744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27">
            <a:extLst>
              <a:ext uri="{FF2B5EF4-FFF2-40B4-BE49-F238E27FC236}">
                <a16:creationId xmlns="" xmlns:a16="http://schemas.microsoft.com/office/drawing/2014/main" id="{C2F1E9CF-62B1-4640-A315-C2FF0ED58685}"/>
              </a:ext>
            </a:extLst>
          </p:cNvPr>
          <p:cNvSpPr/>
          <p:nvPr/>
        </p:nvSpPr>
        <p:spPr>
          <a:xfrm>
            <a:off x="4817212" y="56122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: Shape 28">
            <a:extLst>
              <a:ext uri="{FF2B5EF4-FFF2-40B4-BE49-F238E27FC236}">
                <a16:creationId xmlns="" xmlns:a16="http://schemas.microsoft.com/office/drawing/2014/main" id="{2D79B90E-6BCE-4873-B81B-BEC256718936}"/>
              </a:ext>
            </a:extLst>
          </p:cNvPr>
          <p:cNvSpPr/>
          <p:nvPr/>
        </p:nvSpPr>
        <p:spPr>
          <a:xfrm>
            <a:off x="6426050" y="57117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Flowchart: Terminator 38">
            <a:extLst>
              <a:ext uri="{FF2B5EF4-FFF2-40B4-BE49-F238E27FC236}">
                <a16:creationId xmlns="" xmlns:a16="http://schemas.microsoft.com/office/drawing/2014/main" id="{A0AC24D5-D3C2-4C8C-990E-5E98C24A630A}"/>
              </a:ext>
            </a:extLst>
          </p:cNvPr>
          <p:cNvSpPr/>
          <p:nvPr/>
        </p:nvSpPr>
        <p:spPr>
          <a:xfrm>
            <a:off x="2171560" y="6709565"/>
            <a:ext cx="5617302" cy="108280"/>
          </a:xfrm>
          <a:prstGeom prst="flowChartTerminator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: Shape 29">
            <a:extLst>
              <a:ext uri="{FF2B5EF4-FFF2-40B4-BE49-F238E27FC236}">
                <a16:creationId xmlns="" xmlns:a16="http://schemas.microsoft.com/office/drawing/2014/main" id="{A28B9D7D-FDFF-4506-8013-B5B6237B8481}"/>
              </a:ext>
            </a:extLst>
          </p:cNvPr>
          <p:cNvSpPr/>
          <p:nvPr/>
        </p:nvSpPr>
        <p:spPr>
          <a:xfrm>
            <a:off x="7870808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">
            <a:extLst>
              <a:ext uri="{FF2B5EF4-FFF2-40B4-BE49-F238E27FC236}">
                <a16:creationId xmlns="" xmlns:a16="http://schemas.microsoft.com/office/drawing/2014/main" id="{3647A0F0-870F-4EB7-9DAD-14741A7CE50D}"/>
              </a:ext>
            </a:extLst>
          </p:cNvPr>
          <p:cNvSpPr/>
          <p:nvPr/>
        </p:nvSpPr>
        <p:spPr>
          <a:xfrm>
            <a:off x="4300380" y="4094589"/>
            <a:ext cx="1579087" cy="27522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="" xmlns:a16="http://schemas.microsoft.com/office/drawing/2014/main" id="{242D2887-F10C-4D71-98A4-01AA0D528985}"/>
              </a:ext>
            </a:extLst>
          </p:cNvPr>
          <p:cNvSpPr/>
          <p:nvPr/>
        </p:nvSpPr>
        <p:spPr>
          <a:xfrm>
            <a:off x="4061840" y="4094594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="" xmlns:a16="http://schemas.microsoft.com/office/drawing/2014/main" id="{2B0C5DDF-5D27-41BC-A57C-DF7015E2F243}"/>
              </a:ext>
            </a:extLst>
          </p:cNvPr>
          <p:cNvSpPr/>
          <p:nvPr/>
        </p:nvSpPr>
        <p:spPr>
          <a:xfrm>
            <a:off x="5993001" y="4094593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lowchart: Manual Operation 2">
            <a:extLst>
              <a:ext uri="{FF2B5EF4-FFF2-40B4-BE49-F238E27FC236}">
                <a16:creationId xmlns="" xmlns:a16="http://schemas.microsoft.com/office/drawing/2014/main" id="{ADBBA97B-237A-4DCA-B1E1-C39A015B9ABA}"/>
              </a:ext>
            </a:extLst>
          </p:cNvPr>
          <p:cNvSpPr/>
          <p:nvPr/>
        </p:nvSpPr>
        <p:spPr>
          <a:xfrm flipV="1">
            <a:off x="4955918" y="3809357"/>
            <a:ext cx="365018" cy="300767"/>
          </a:xfrm>
          <a:prstGeom prst="flowChartManualOpe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: Shape 18">
            <a:extLst>
              <a:ext uri="{FF2B5EF4-FFF2-40B4-BE49-F238E27FC236}">
                <a16:creationId xmlns="" xmlns:a16="http://schemas.microsoft.com/office/drawing/2014/main" id="{BFF8E926-5925-4A32-85E1-353C09C341F9}"/>
              </a:ext>
            </a:extLst>
          </p:cNvPr>
          <p:cNvSpPr/>
          <p:nvPr/>
        </p:nvSpPr>
        <p:spPr>
          <a:xfrm>
            <a:off x="6411282" y="4769660"/>
            <a:ext cx="1876815" cy="89601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val 57">
            <a:extLst>
              <a:ext uri="{FF2B5EF4-FFF2-40B4-BE49-F238E27FC236}">
                <a16:creationId xmlns="" xmlns:a16="http://schemas.microsoft.com/office/drawing/2014/main" id="{3ACF5975-A076-451E-BF48-C61BDE5B29E5}"/>
              </a:ext>
            </a:extLst>
          </p:cNvPr>
          <p:cNvSpPr/>
          <p:nvPr/>
        </p:nvSpPr>
        <p:spPr>
          <a:xfrm>
            <a:off x="5035523" y="415138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: Shape 121">
            <a:extLst>
              <a:ext uri="{FF2B5EF4-FFF2-40B4-BE49-F238E27FC236}">
                <a16:creationId xmlns="" xmlns:a16="http://schemas.microsoft.com/office/drawing/2014/main" id="{9EB3AFFF-891B-476C-B9CB-426DBA49B56F}"/>
              </a:ext>
            </a:extLst>
          </p:cNvPr>
          <p:cNvSpPr/>
          <p:nvPr/>
        </p:nvSpPr>
        <p:spPr>
          <a:xfrm flipH="1">
            <a:off x="1978832" y="4769660"/>
            <a:ext cx="1876815" cy="85812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 19">
            <a:extLst>
              <a:ext uri="{FF2B5EF4-FFF2-40B4-BE49-F238E27FC236}">
                <a16:creationId xmlns="" xmlns:a16="http://schemas.microsoft.com/office/drawing/2014/main" id="{C5AF84F1-1554-4C2F-91DC-DC17C45CBF9E}"/>
              </a:ext>
            </a:extLst>
          </p:cNvPr>
          <p:cNvSpPr/>
          <p:nvPr/>
        </p:nvSpPr>
        <p:spPr>
          <a:xfrm>
            <a:off x="5035132" y="415069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val 20">
            <a:extLst>
              <a:ext uri="{FF2B5EF4-FFF2-40B4-BE49-F238E27FC236}">
                <a16:creationId xmlns="" xmlns:a16="http://schemas.microsoft.com/office/drawing/2014/main" id="{14B20D5E-29F3-45D7-BAC8-E6620A5BB7D7}"/>
              </a:ext>
            </a:extLst>
          </p:cNvPr>
          <p:cNvSpPr/>
          <p:nvPr/>
        </p:nvSpPr>
        <p:spPr>
          <a:xfrm>
            <a:off x="210189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val 123">
            <a:extLst>
              <a:ext uri="{FF2B5EF4-FFF2-40B4-BE49-F238E27FC236}">
                <a16:creationId xmlns="" xmlns:a16="http://schemas.microsoft.com/office/drawing/2014/main" id="{2341329C-7F60-495E-9797-47710FC5C4A9}"/>
              </a:ext>
            </a:extLst>
          </p:cNvPr>
          <p:cNvSpPr/>
          <p:nvPr/>
        </p:nvSpPr>
        <p:spPr>
          <a:xfrm>
            <a:off x="376830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Oval 124">
            <a:extLst>
              <a:ext uri="{FF2B5EF4-FFF2-40B4-BE49-F238E27FC236}">
                <a16:creationId xmlns="" xmlns:a16="http://schemas.microsoft.com/office/drawing/2014/main" id="{7338BE5F-1285-4965-A397-299307DB21B4}"/>
              </a:ext>
            </a:extLst>
          </p:cNvPr>
          <p:cNvSpPr/>
          <p:nvPr/>
        </p:nvSpPr>
        <p:spPr>
          <a:xfrm>
            <a:off x="6375673" y="5555689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25">
            <a:extLst>
              <a:ext uri="{FF2B5EF4-FFF2-40B4-BE49-F238E27FC236}">
                <a16:creationId xmlns="" xmlns:a16="http://schemas.microsoft.com/office/drawing/2014/main" id="{1396FE44-AA8B-4B63-A586-3BABB477565A}"/>
              </a:ext>
            </a:extLst>
          </p:cNvPr>
          <p:cNvSpPr/>
          <p:nvPr/>
        </p:nvSpPr>
        <p:spPr>
          <a:xfrm>
            <a:off x="8039210" y="5547688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54">
            <a:extLst>
              <a:ext uri="{FF2B5EF4-FFF2-40B4-BE49-F238E27FC236}">
                <a16:creationId xmlns="" xmlns:a16="http://schemas.microsoft.com/office/drawing/2014/main" id="{E8AC0D65-4ED4-4FD3-877C-A89D04746923}"/>
              </a:ext>
            </a:extLst>
          </p:cNvPr>
          <p:cNvSpPr/>
          <p:nvPr/>
        </p:nvSpPr>
        <p:spPr>
          <a:xfrm>
            <a:off x="4320090" y="409458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Rectangle 55">
            <a:extLst>
              <a:ext uri="{FF2B5EF4-FFF2-40B4-BE49-F238E27FC236}">
                <a16:creationId xmlns="" xmlns:a16="http://schemas.microsoft.com/office/drawing/2014/main" id="{054062FE-AADF-432B-8C33-083BC002962F}"/>
              </a:ext>
            </a:extLst>
          </p:cNvPr>
          <p:cNvSpPr/>
          <p:nvPr/>
        </p:nvSpPr>
        <p:spPr>
          <a:xfrm>
            <a:off x="5931060" y="411012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: Rounded Corners 4">
            <a:extLst>
              <a:ext uri="{FF2B5EF4-FFF2-40B4-BE49-F238E27FC236}">
                <a16:creationId xmlns="" xmlns:a16="http://schemas.microsoft.com/office/drawing/2014/main" id="{5B9C8723-1B92-4975-A7DD-5D8E5BE9429D}"/>
              </a:ext>
            </a:extLst>
          </p:cNvPr>
          <p:cNvSpPr/>
          <p:nvPr/>
        </p:nvSpPr>
        <p:spPr>
          <a:xfrm>
            <a:off x="3251062" y="2790868"/>
            <a:ext cx="3721685" cy="866712"/>
          </a:xfrm>
          <a:prstGeom prst="roundRect">
            <a:avLst>
              <a:gd name="adj" fmla="val 9309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: Shape 110">
            <a:extLst>
              <a:ext uri="{FF2B5EF4-FFF2-40B4-BE49-F238E27FC236}">
                <a16:creationId xmlns="" xmlns:a16="http://schemas.microsoft.com/office/drawing/2014/main" id="{D499D019-02BD-46FD-B095-BC8DF38D64FD}"/>
              </a:ext>
            </a:extLst>
          </p:cNvPr>
          <p:cNvSpPr/>
          <p:nvPr/>
        </p:nvSpPr>
        <p:spPr>
          <a:xfrm>
            <a:off x="4938154" y="3802564"/>
            <a:ext cx="331930" cy="111075"/>
          </a:xfrm>
          <a:custGeom>
            <a:avLst/>
            <a:gdLst>
              <a:gd name="connsiteX0" fmla="*/ 121991 w 434088"/>
              <a:gd name="connsiteY0" fmla="*/ 0 h 145260"/>
              <a:gd name="connsiteX1" fmla="*/ 395880 w 434088"/>
              <a:gd name="connsiteY1" fmla="*/ 0 h 145260"/>
              <a:gd name="connsiteX2" fmla="*/ 434088 w 434088"/>
              <a:gd name="connsiteY2" fmla="*/ 145260 h 145260"/>
              <a:gd name="connsiteX3" fmla="*/ 83783 w 434088"/>
              <a:gd name="connsiteY3" fmla="*/ 145260 h 145260"/>
              <a:gd name="connsiteX4" fmla="*/ 0 w 434088"/>
              <a:gd name="connsiteY4" fmla="*/ 0 h 145260"/>
              <a:gd name="connsiteX5" fmla="*/ 22963 w 434088"/>
              <a:gd name="connsiteY5" fmla="*/ 0 h 145260"/>
              <a:gd name="connsiteX6" fmla="*/ 0 w 434088"/>
              <a:gd name="connsiteY6" fmla="*/ 2681 h 14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088" h="145260">
                <a:moveTo>
                  <a:pt x="121991" y="0"/>
                </a:moveTo>
                <a:lnTo>
                  <a:pt x="395880" y="0"/>
                </a:lnTo>
                <a:lnTo>
                  <a:pt x="434088" y="145260"/>
                </a:lnTo>
                <a:lnTo>
                  <a:pt x="83783" y="145260"/>
                </a:lnTo>
                <a:close/>
                <a:moveTo>
                  <a:pt x="0" y="0"/>
                </a:moveTo>
                <a:lnTo>
                  <a:pt x="22963" y="0"/>
                </a:lnTo>
                <a:lnTo>
                  <a:pt x="0" y="2681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Scan Button">
            <a:extLst>
              <a:ext uri="{FF2B5EF4-FFF2-40B4-BE49-F238E27FC236}">
                <a16:creationId xmlns="" xmlns:a16="http://schemas.microsoft.com/office/drawing/2014/main" id="{D4C0680E-6312-45C3-B490-7E30F735E544}"/>
              </a:ext>
            </a:extLst>
          </p:cNvPr>
          <p:cNvSpPr/>
          <p:nvPr/>
        </p:nvSpPr>
        <p:spPr>
          <a:xfrm>
            <a:off x="4572934" y="5833829"/>
            <a:ext cx="1128001" cy="38561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5240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>
                <a:solidFill>
                  <a:schemeClr val="tx1"/>
                </a:solidFill>
                <a:latin typeface="Century Gothic" panose="020B0502020202020204" pitchFamily="34" charset="0"/>
              </a:rPr>
              <a:t>تَحْلِيْلْ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7"/>
          <a:stretch/>
        </p:blipFill>
        <p:spPr bwMode="auto">
          <a:xfrm>
            <a:off x="13221982" y="-2890639"/>
            <a:ext cx="6524625" cy="72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" name="مربع نص 118"/>
          <p:cNvSpPr txBox="1"/>
          <p:nvPr/>
        </p:nvSpPr>
        <p:spPr>
          <a:xfrm>
            <a:off x="18800946" y="-2821463"/>
            <a:ext cx="8598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000" dirty="0" smtClean="0"/>
              <a:t>قَصْـ</a:t>
            </a:r>
            <a:endParaRPr lang="ar-SY" sz="4000" dirty="0"/>
          </a:p>
        </p:txBody>
      </p:sp>
      <p:sp>
        <p:nvSpPr>
          <p:cNvPr id="120" name="مربع نص 119"/>
          <p:cNvSpPr txBox="1"/>
          <p:nvPr/>
        </p:nvSpPr>
        <p:spPr>
          <a:xfrm>
            <a:off x="17474324" y="-2822616"/>
            <a:ext cx="6868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ـدٌ</a:t>
            </a:r>
            <a:endParaRPr lang="ar-SY" sz="4000" dirty="0"/>
          </a:p>
        </p:txBody>
      </p:sp>
      <p:sp>
        <p:nvSpPr>
          <p:cNvPr id="121" name="مربع نص 120"/>
          <p:cNvSpPr txBox="1"/>
          <p:nvPr/>
        </p:nvSpPr>
        <p:spPr>
          <a:xfrm>
            <a:off x="16178924" y="-2822616"/>
            <a:ext cx="6868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ـبَـ</a:t>
            </a:r>
            <a:endParaRPr lang="ar-SY" sz="4000" dirty="0"/>
          </a:p>
        </p:txBody>
      </p:sp>
      <p:sp>
        <p:nvSpPr>
          <p:cNvPr id="122" name="مربع نص 121"/>
          <p:cNvSpPr txBox="1"/>
          <p:nvPr/>
        </p:nvSpPr>
        <p:spPr>
          <a:xfrm>
            <a:off x="14883524" y="-2822616"/>
            <a:ext cx="6868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ـةٌ</a:t>
            </a:r>
            <a:endParaRPr lang="ar-SY" sz="4000" dirty="0"/>
          </a:p>
        </p:txBody>
      </p:sp>
      <p:pic>
        <p:nvPicPr>
          <p:cNvPr id="7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7"/>
          <a:stretch/>
        </p:blipFill>
        <p:spPr bwMode="auto">
          <a:xfrm>
            <a:off x="13229942" y="-2110369"/>
            <a:ext cx="6524625" cy="72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مربع نص 78"/>
          <p:cNvSpPr txBox="1"/>
          <p:nvPr/>
        </p:nvSpPr>
        <p:spPr>
          <a:xfrm>
            <a:off x="18808906" y="-2041193"/>
            <a:ext cx="8598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000" dirty="0" smtClean="0"/>
              <a:t>الْـ</a:t>
            </a:r>
            <a:endParaRPr lang="ar-SY" sz="4000" dirty="0"/>
          </a:p>
        </p:txBody>
      </p:sp>
      <p:sp>
        <p:nvSpPr>
          <p:cNvPr id="80" name="مربع نص 79"/>
          <p:cNvSpPr txBox="1"/>
          <p:nvPr/>
        </p:nvSpPr>
        <p:spPr>
          <a:xfrm>
            <a:off x="17337143" y="-2042346"/>
            <a:ext cx="106697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قُضْـ</a:t>
            </a:r>
            <a:endParaRPr lang="ar-SY" sz="4000" dirty="0"/>
          </a:p>
        </p:txBody>
      </p:sp>
      <p:sp>
        <p:nvSpPr>
          <p:cNvPr id="81" name="مربع نص 80"/>
          <p:cNvSpPr txBox="1"/>
          <p:nvPr/>
        </p:nvSpPr>
        <p:spPr>
          <a:xfrm>
            <a:off x="16186884" y="-2042346"/>
            <a:ext cx="6868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ـبَا</a:t>
            </a:r>
            <a:endParaRPr lang="ar-SY" sz="4000" dirty="0"/>
          </a:p>
        </p:txBody>
      </p:sp>
      <p:sp>
        <p:nvSpPr>
          <p:cNvPr id="83" name="مربع نص 82"/>
          <p:cNvSpPr txBox="1"/>
          <p:nvPr/>
        </p:nvSpPr>
        <p:spPr>
          <a:xfrm>
            <a:off x="14891484" y="-2042346"/>
            <a:ext cx="6868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نُ</a:t>
            </a:r>
            <a:endParaRPr lang="ar-SY" sz="4000" dirty="0"/>
          </a:p>
        </p:txBody>
      </p:sp>
    </p:spTree>
    <p:extLst>
      <p:ext uri="{BB962C8B-B14F-4D97-AF65-F5344CB8AC3E}">
        <p14:creationId xmlns:p14="http://schemas.microsoft.com/office/powerpoint/2010/main" val="2497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-2.94798E-6 L -0.35625 -2.94798E-6 " pathEditMode="relative" rAng="0" ptsTypes="AA">
                                      <p:cBhvr>
                                        <p:cTn id="24" dur="1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emph" presetSubtype="2" accel="3000" decel="2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FD3B"/>
                                      </p:to>
                                    </p:animClr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6.35838E-7 L -0.52201 0.00879 " pathEditMode="relative" rAng="0" ptsTypes="AA">
                                      <p:cBhvr>
                                        <p:cTn id="40" dur="1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59" y="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95" grpId="0" animBg="1"/>
      <p:bldP spid="96" grpId="0" animBg="1"/>
      <p:bldP spid="97" grpId="0" animBg="1"/>
      <p:bldP spid="98" grpId="0" animBg="1"/>
      <p:bldP spid="1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مجموعة 108"/>
          <p:cNvGrpSpPr/>
          <p:nvPr/>
        </p:nvGrpSpPr>
        <p:grpSpPr>
          <a:xfrm>
            <a:off x="2181123" y="4733271"/>
            <a:ext cx="2779296" cy="2376810"/>
            <a:chOff x="2362987" y="3154407"/>
            <a:chExt cx="2779296" cy="2376810"/>
          </a:xfrm>
        </p:grpSpPr>
        <p:sp>
          <p:nvSpPr>
            <p:cNvPr id="110" name="Freeform: Shape 103">
              <a:extLst>
                <a:ext uri="{FF2B5EF4-FFF2-40B4-BE49-F238E27FC236}">
                  <a16:creationId xmlns="" xmlns:a16="http://schemas.microsoft.com/office/drawing/2014/main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F0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1" name="TextBox 151">
              <a:extLst>
                <a:ext uri="{FF2B5EF4-FFF2-40B4-BE49-F238E27FC236}">
                  <a16:creationId xmlns=""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27789" y="3856744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فَعَلْتُ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06" name="مجموعة 105"/>
          <p:cNvGrpSpPr/>
          <p:nvPr/>
        </p:nvGrpSpPr>
        <p:grpSpPr>
          <a:xfrm>
            <a:off x="2153136" y="-335114"/>
            <a:ext cx="2766254" cy="2481544"/>
            <a:chOff x="2439648" y="-371690"/>
            <a:chExt cx="2766254" cy="2481544"/>
          </a:xfrm>
        </p:grpSpPr>
        <p:sp>
          <p:nvSpPr>
            <p:cNvPr id="107" name="Freeform: Shape 109">
              <a:extLst>
                <a:ext uri="{FF2B5EF4-FFF2-40B4-BE49-F238E27FC236}">
                  <a16:creationId xmlns="" xmlns:a16="http://schemas.microsoft.com/office/drawing/2014/main" id="{FEDB2E88-2286-4E43-8847-6EDD80A1E625}"/>
                </a:ext>
              </a:extLst>
            </p:cNvPr>
            <p:cNvSpPr/>
            <p:nvPr/>
          </p:nvSpPr>
          <p:spPr>
            <a:xfrm rot="13536814">
              <a:off x="2473147" y="-405189"/>
              <a:ext cx="2481544" cy="254854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65C7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8" name="TextBox 151">
              <a:extLst>
                <a:ext uri="{FF2B5EF4-FFF2-40B4-BE49-F238E27FC236}">
                  <a16:creationId xmlns=""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91408" y="473227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حَزِيْنَاً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  <a:latin typeface="AXtManalBold"/>
              </a:endParaRP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6006739" y="1412021"/>
            <a:ext cx="2741910" cy="927279"/>
            <a:chOff x="6006739" y="1668053"/>
            <a:chExt cx="2741910" cy="927279"/>
          </a:xfrm>
        </p:grpSpPr>
        <p:sp>
          <p:nvSpPr>
            <p:cNvPr id="35" name="Arrow: Pentagon 59">
              <a:extLst>
                <a:ext uri="{FF2B5EF4-FFF2-40B4-BE49-F238E27FC236}">
                  <a16:creationId xmlns=""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6" name="TextBox 78">
              <a:extLst>
                <a:ext uri="{FF2B5EF4-FFF2-40B4-BE49-F238E27FC236}">
                  <a16:creationId xmlns=""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كَلِمَةً مُنَوَّنَةً تَنْوِينَ </a:t>
              </a:r>
              <a:r>
                <a:rPr lang="ar-SY" sz="1600" b="1" dirty="0" smtClean="0">
                  <a:solidFill>
                    <a:schemeClr val="bg1"/>
                  </a:solidFill>
                </a:rPr>
                <a:t>فَتْحٍ :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grpSp>
        <p:nvGrpSpPr>
          <p:cNvPr id="59" name="Group 19">
            <a:extLst>
              <a:ext uri="{FF2B5EF4-FFF2-40B4-BE49-F238E27FC236}">
                <a16:creationId xmlns=""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924736" y="41537"/>
            <a:ext cx="6647175" cy="1233121"/>
            <a:chOff x="1345124" y="1141262"/>
            <a:chExt cx="6647175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=""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3" y="1303140"/>
              <a:ext cx="3509223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=""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5298886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=""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=""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=""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=""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=""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=""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5402244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=""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/>
                <a:t>أَستَخْرِجُ مِنَ النَّصِّ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=""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=""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=""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=""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=""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=""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=""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=""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=""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=""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=""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=""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=""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=""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=""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83035"/>
            <a:ext cx="632349" cy="56838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=""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=""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=""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=""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أسْتَخْرِجْ: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38" name="Right Triangle 84">
            <a:extLst>
              <a:ext uri="{FF2B5EF4-FFF2-40B4-BE49-F238E27FC236}">
                <a16:creationId xmlns=""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5876276" y="1584640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39" name="مجموعة 38"/>
          <p:cNvGrpSpPr/>
          <p:nvPr/>
        </p:nvGrpSpPr>
        <p:grpSpPr>
          <a:xfrm>
            <a:off x="6006739" y="2672816"/>
            <a:ext cx="2741910" cy="927279"/>
            <a:chOff x="6006739" y="1668053"/>
            <a:chExt cx="2741910" cy="927279"/>
          </a:xfrm>
        </p:grpSpPr>
        <p:sp>
          <p:nvSpPr>
            <p:cNvPr id="42" name="Arrow: Pentagon 59">
              <a:extLst>
                <a:ext uri="{FF2B5EF4-FFF2-40B4-BE49-F238E27FC236}">
                  <a16:creationId xmlns=""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43" name="TextBox 78">
              <a:extLst>
                <a:ext uri="{FF2B5EF4-FFF2-40B4-BE49-F238E27FC236}">
                  <a16:creationId xmlns=""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كَلِمَةً مُنَوَّنَةً تَنْوِينَ </a:t>
              </a:r>
              <a:r>
                <a:rPr lang="ar-SY" sz="1600" b="1" dirty="0" smtClean="0">
                  <a:solidFill>
                    <a:schemeClr val="bg1"/>
                  </a:solidFill>
                </a:rPr>
                <a:t>ضَمٍّ</a:t>
              </a:r>
              <a:r>
                <a:rPr lang="ar-SY" sz="1600" b="1" dirty="0">
                  <a:solidFill>
                    <a:schemeClr val="bg1"/>
                  </a:solidFill>
                </a:rPr>
                <a:t>: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46" name="Right Triangle 84">
            <a:extLst>
              <a:ext uri="{FF2B5EF4-FFF2-40B4-BE49-F238E27FC236}">
                <a16:creationId xmlns=""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5876276" y="2845435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47" name="مجموعة 46"/>
          <p:cNvGrpSpPr/>
          <p:nvPr/>
        </p:nvGrpSpPr>
        <p:grpSpPr>
          <a:xfrm>
            <a:off x="6006739" y="3933611"/>
            <a:ext cx="2741910" cy="927279"/>
            <a:chOff x="6006739" y="1668053"/>
            <a:chExt cx="2741910" cy="927279"/>
          </a:xfrm>
        </p:grpSpPr>
        <p:sp>
          <p:nvSpPr>
            <p:cNvPr id="49" name="Arrow: Pentagon 59">
              <a:extLst>
                <a:ext uri="{FF2B5EF4-FFF2-40B4-BE49-F238E27FC236}">
                  <a16:creationId xmlns=""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51" name="TextBox 78">
              <a:extLst>
                <a:ext uri="{FF2B5EF4-FFF2-40B4-BE49-F238E27FC236}">
                  <a16:creationId xmlns=""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كَلِمَةً مُنَوَّنَةً تَنْوِينَ </a:t>
              </a:r>
              <a:r>
                <a:rPr lang="ar-SY" sz="1600" b="1" dirty="0" smtClean="0">
                  <a:solidFill>
                    <a:schemeClr val="bg1"/>
                  </a:solidFill>
                </a:rPr>
                <a:t>كَسْرٍ</a:t>
              </a:r>
              <a:r>
                <a:rPr lang="ar-SY" sz="1600" b="1" dirty="0">
                  <a:solidFill>
                    <a:schemeClr val="bg1"/>
                  </a:solidFill>
                </a:rPr>
                <a:t>: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56" name="Right Triangle 84">
            <a:extLst>
              <a:ext uri="{FF2B5EF4-FFF2-40B4-BE49-F238E27FC236}">
                <a16:creationId xmlns=""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5876276" y="4106230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57" name="مجموعة 56"/>
          <p:cNvGrpSpPr/>
          <p:nvPr/>
        </p:nvGrpSpPr>
        <p:grpSpPr>
          <a:xfrm>
            <a:off x="6006739" y="5194406"/>
            <a:ext cx="2741910" cy="927279"/>
            <a:chOff x="6006739" y="1668053"/>
            <a:chExt cx="2741910" cy="927279"/>
          </a:xfrm>
        </p:grpSpPr>
        <p:sp>
          <p:nvSpPr>
            <p:cNvPr id="58" name="Arrow: Pentagon 59">
              <a:extLst>
                <a:ext uri="{FF2B5EF4-FFF2-40B4-BE49-F238E27FC236}">
                  <a16:creationId xmlns=""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67" name="TextBox 78">
              <a:extLst>
                <a:ext uri="{FF2B5EF4-FFF2-40B4-BE49-F238E27FC236}">
                  <a16:creationId xmlns=""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كَلِمَةً تَنْتَهِي بِتَاءٍ مَفْتُوحَةٍ: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68" name="Right Triangle 84">
            <a:extLst>
              <a:ext uri="{FF2B5EF4-FFF2-40B4-BE49-F238E27FC236}">
                <a16:creationId xmlns=""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5876276" y="5367025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69" name="مجموعة 68"/>
          <p:cNvGrpSpPr/>
          <p:nvPr/>
        </p:nvGrpSpPr>
        <p:grpSpPr>
          <a:xfrm>
            <a:off x="2083587" y="3154407"/>
            <a:ext cx="2779296" cy="2376810"/>
            <a:chOff x="2362987" y="3154407"/>
            <a:chExt cx="2779296" cy="2376810"/>
          </a:xfrm>
        </p:grpSpPr>
        <p:sp>
          <p:nvSpPr>
            <p:cNvPr id="70" name="Freeform: Shape 103">
              <a:extLst>
                <a:ext uri="{FF2B5EF4-FFF2-40B4-BE49-F238E27FC236}">
                  <a16:creationId xmlns="" xmlns:a16="http://schemas.microsoft.com/office/drawing/2014/main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TextBox 151">
              <a:extLst>
                <a:ext uri="{FF2B5EF4-FFF2-40B4-BE49-F238E27FC236}">
                  <a16:creationId xmlns=""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27789" y="3913016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شَيءٍ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73" name="مجموعة 72"/>
          <p:cNvGrpSpPr/>
          <p:nvPr/>
        </p:nvGrpSpPr>
        <p:grpSpPr>
          <a:xfrm>
            <a:off x="2081486" y="1380087"/>
            <a:ext cx="2882997" cy="2393875"/>
            <a:chOff x="2373586" y="1392787"/>
            <a:chExt cx="2882997" cy="2393875"/>
          </a:xfrm>
        </p:grpSpPr>
        <p:sp>
          <p:nvSpPr>
            <p:cNvPr id="76" name="Freeform: Shape 97">
              <a:extLst>
                <a:ext uri="{FF2B5EF4-FFF2-40B4-BE49-F238E27FC236}">
                  <a16:creationId xmlns="" xmlns:a16="http://schemas.microsoft.com/office/drawing/2014/main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TextBox 151">
              <a:extLst>
                <a:ext uri="{FF2B5EF4-FFF2-40B4-BE49-F238E27FC236}">
                  <a16:creationId xmlns=""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542089" y="2192653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نَادِمٌ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  <a:latin typeface="AXtManalBold"/>
              </a:endParaRPr>
            </a:p>
          </p:txBody>
        </p:sp>
      </p:grpSp>
      <p:grpSp>
        <p:nvGrpSpPr>
          <p:cNvPr id="78" name="مجموعة 77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79" name="Oval 119">
              <a:extLst>
                <a:ext uri="{FF2B5EF4-FFF2-40B4-BE49-F238E27FC236}">
                  <a16:creationId xmlns=""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=""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=""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4">
              <a:extLst>
                <a:ext uri="{FF2B5EF4-FFF2-40B4-BE49-F238E27FC236}">
                  <a16:creationId xmlns=""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Rectangle 85">
              <a:extLst>
                <a:ext uri="{FF2B5EF4-FFF2-40B4-BE49-F238E27FC236}">
                  <a16:creationId xmlns=""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6" name="Oval 120">
              <a:extLst>
                <a:ext uri="{FF2B5EF4-FFF2-40B4-BE49-F238E27FC236}">
                  <a16:creationId xmlns=""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98">
              <a:extLst>
                <a:ext uri="{FF2B5EF4-FFF2-40B4-BE49-F238E27FC236}">
                  <a16:creationId xmlns=""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Rectangle 99">
              <a:extLst>
                <a:ext uri="{FF2B5EF4-FFF2-40B4-BE49-F238E27FC236}">
                  <a16:creationId xmlns=""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100">
              <a:extLst>
                <a:ext uri="{FF2B5EF4-FFF2-40B4-BE49-F238E27FC236}">
                  <a16:creationId xmlns=""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101">
              <a:extLst>
                <a:ext uri="{FF2B5EF4-FFF2-40B4-BE49-F238E27FC236}">
                  <a16:creationId xmlns=""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1" name="Rectangle 102">
              <a:extLst>
                <a:ext uri="{FF2B5EF4-FFF2-40B4-BE49-F238E27FC236}">
                  <a16:creationId xmlns=""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2" name="مجموعة 91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93" name="Oval 121">
              <a:extLst>
                <a:ext uri="{FF2B5EF4-FFF2-40B4-BE49-F238E27FC236}">
                  <a16:creationId xmlns=""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Freeform: Shape 104">
              <a:extLst>
                <a:ext uri="{FF2B5EF4-FFF2-40B4-BE49-F238E27FC236}">
                  <a16:creationId xmlns=""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5" name="Rectangle 105">
              <a:extLst>
                <a:ext uri="{FF2B5EF4-FFF2-40B4-BE49-F238E27FC236}">
                  <a16:creationId xmlns=""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106">
              <a:extLst>
                <a:ext uri="{FF2B5EF4-FFF2-40B4-BE49-F238E27FC236}">
                  <a16:creationId xmlns=""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Freeform: Shape 107">
              <a:extLst>
                <a:ext uri="{FF2B5EF4-FFF2-40B4-BE49-F238E27FC236}">
                  <a16:creationId xmlns=""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8" name="Rectangle 108">
              <a:extLst>
                <a:ext uri="{FF2B5EF4-FFF2-40B4-BE49-F238E27FC236}">
                  <a16:creationId xmlns=""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9" name="مجموعة 98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00" name="Oval 122">
              <a:extLst>
                <a:ext uri="{FF2B5EF4-FFF2-40B4-BE49-F238E27FC236}">
                  <a16:creationId xmlns=""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Freeform: Shape 110">
              <a:extLst>
                <a:ext uri="{FF2B5EF4-FFF2-40B4-BE49-F238E27FC236}">
                  <a16:creationId xmlns=""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2" name="Rectangle 111">
              <a:extLst>
                <a:ext uri="{FF2B5EF4-FFF2-40B4-BE49-F238E27FC236}">
                  <a16:creationId xmlns=""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12">
              <a:extLst>
                <a:ext uri="{FF2B5EF4-FFF2-40B4-BE49-F238E27FC236}">
                  <a16:creationId xmlns=""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Freeform: Shape 113">
              <a:extLst>
                <a:ext uri="{FF2B5EF4-FFF2-40B4-BE49-F238E27FC236}">
                  <a16:creationId xmlns=""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Rectangle 114">
              <a:extLst>
                <a:ext uri="{FF2B5EF4-FFF2-40B4-BE49-F238E27FC236}">
                  <a16:creationId xmlns=""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4083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5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5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7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7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38" grpId="0" animBg="1"/>
          <p:bldP spid="46" grpId="0" animBg="1"/>
          <p:bldP spid="56" grpId="0" animBg="1"/>
          <p:bldP spid="6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38" grpId="0" animBg="1"/>
          <p:bldP spid="46" grpId="0" animBg="1"/>
          <p:bldP spid="56" grpId="0" animBg="1"/>
          <p:bldP spid="68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449" y="1274658"/>
            <a:ext cx="6661045" cy="556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9" name="Group 19">
            <a:extLst>
              <a:ext uri="{FF2B5EF4-FFF2-40B4-BE49-F238E27FC236}">
                <a16:creationId xmlns=""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672113" y="41537"/>
            <a:ext cx="6899798" cy="1233121"/>
            <a:chOff x="1345124" y="1141262"/>
            <a:chExt cx="6899798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=""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5" y="1303140"/>
              <a:ext cx="5627297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=""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446958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=""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=""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=""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=""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=""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=""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550316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=""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589335" y="1472819"/>
              <a:ext cx="43103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 smtClean="0"/>
                <a:t>أُكَوِّنُ </a:t>
              </a:r>
              <a:r>
                <a:rPr lang="ar-SY" dirty="0"/>
                <a:t>مِنَ الْحُرُوفِ كَلِمَاتٍ فِيهَا </a:t>
              </a:r>
              <a:r>
                <a:rPr lang="ar-SY" dirty="0" smtClean="0"/>
                <a:t>حَرْفُ مُشَدَّد، وَرَدَتْ </a:t>
              </a:r>
            </a:p>
            <a:p>
              <a:pPr algn="r"/>
              <a:r>
                <a:rPr lang="ar-SY" dirty="0" smtClean="0"/>
                <a:t>فِي النّصِّ </a:t>
              </a:r>
              <a:r>
                <a:rPr lang="ar-SY" dirty="0"/>
                <a:t>كَمَا فِي الْمِثَالِ: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=""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=""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=""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=""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=""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=""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=""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=""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=""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=""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=""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=""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=""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=""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=""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83035"/>
            <a:ext cx="632349" cy="56838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=""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=""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=""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=""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أسْتَخْرِجْ: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972221" y="3418246"/>
            <a:ext cx="788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Y" sz="2400" b="1" dirty="0" smtClean="0">
                <a:solidFill>
                  <a:schemeClr val="tx2">
                    <a:lumMod val="50000"/>
                  </a:schemeClr>
                </a:solidFill>
                <a:latin typeface="AXtManalBold"/>
              </a:rPr>
              <a:t>تَفَكَّكَتْ</a:t>
            </a:r>
            <a:endParaRPr lang="ar-SY" sz="2400" b="1" dirty="0">
              <a:solidFill>
                <a:schemeClr val="tx2">
                  <a:lumMod val="50000"/>
                </a:schemeClr>
              </a:solidFill>
              <a:latin typeface="AXtManalBold"/>
            </a:endParaRPr>
          </a:p>
        </p:txBody>
      </p:sp>
      <p:sp>
        <p:nvSpPr>
          <p:cNvPr id="38" name="مستطيل 37"/>
          <p:cNvSpPr/>
          <p:nvPr/>
        </p:nvSpPr>
        <p:spPr>
          <a:xfrm>
            <a:off x="4383552" y="4334976"/>
            <a:ext cx="755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Y" sz="2400" b="1" dirty="0" smtClean="0">
                <a:solidFill>
                  <a:schemeClr val="tx2">
                    <a:lumMod val="50000"/>
                  </a:schemeClr>
                </a:solidFill>
                <a:latin typeface="AXtManalBold"/>
              </a:rPr>
              <a:t>تَسَرَّعَ</a:t>
            </a:r>
            <a:endParaRPr lang="ar-SY" sz="2400" b="1" dirty="0">
              <a:solidFill>
                <a:schemeClr val="tx2">
                  <a:lumMod val="50000"/>
                </a:schemeClr>
              </a:solidFill>
              <a:latin typeface="AXtManalBold"/>
            </a:endParaRPr>
          </a:p>
        </p:txBody>
      </p:sp>
      <p:sp>
        <p:nvSpPr>
          <p:cNvPr id="39" name="مستطيل 38"/>
          <p:cNvSpPr/>
          <p:nvPr/>
        </p:nvSpPr>
        <p:spPr>
          <a:xfrm>
            <a:off x="4973672" y="5161553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Y" sz="2400" b="1" dirty="0" smtClean="0">
                <a:solidFill>
                  <a:schemeClr val="tx2">
                    <a:lumMod val="50000"/>
                  </a:schemeClr>
                </a:solidFill>
                <a:latin typeface="AXtManalBold"/>
              </a:rPr>
              <a:t>رَدَّ</a:t>
            </a:r>
            <a:endParaRPr lang="ar-SY" sz="2400" b="1" dirty="0">
              <a:solidFill>
                <a:schemeClr val="tx2">
                  <a:lumMod val="50000"/>
                </a:schemeClr>
              </a:solidFill>
              <a:latin typeface="AXtManalBold"/>
            </a:endParaRPr>
          </a:p>
        </p:txBody>
      </p:sp>
      <p:sp>
        <p:nvSpPr>
          <p:cNvPr id="42" name="مستطيل 41"/>
          <p:cNvSpPr/>
          <p:nvPr/>
        </p:nvSpPr>
        <p:spPr>
          <a:xfrm>
            <a:off x="5361814" y="6013888"/>
            <a:ext cx="495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Y" sz="2400" b="1" dirty="0" smtClean="0">
                <a:solidFill>
                  <a:schemeClr val="tx2">
                    <a:lumMod val="50000"/>
                  </a:schemeClr>
                </a:solidFill>
                <a:latin typeface="AXtManalBold"/>
              </a:rPr>
              <a:t>قّدَّمَ</a:t>
            </a:r>
            <a:endParaRPr lang="ar-SY" sz="2400" b="1" dirty="0">
              <a:solidFill>
                <a:schemeClr val="tx2">
                  <a:lumMod val="50000"/>
                </a:schemeClr>
              </a:solidFill>
              <a:latin typeface="AXtManalBold"/>
            </a:endParaRPr>
          </a:p>
        </p:txBody>
      </p:sp>
    </p:spTree>
    <p:extLst>
      <p:ext uri="{BB962C8B-B14F-4D97-AF65-F5344CB8AC3E}">
        <p14:creationId xmlns:p14="http://schemas.microsoft.com/office/powerpoint/2010/main" val="147275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ctangle: Rounded Corners 3">
            <a:extLst>
              <a:ext uri="{FF2B5EF4-FFF2-40B4-BE49-F238E27FC236}">
                <a16:creationId xmlns="" xmlns:a16="http://schemas.microsoft.com/office/drawing/2014/main" id="{F8FBAA69-5AD0-417F-86B8-C502976133A3}"/>
              </a:ext>
            </a:extLst>
          </p:cNvPr>
          <p:cNvSpPr/>
          <p:nvPr/>
        </p:nvSpPr>
        <p:spPr>
          <a:xfrm>
            <a:off x="2119092" y="2046515"/>
            <a:ext cx="8302172" cy="304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Rectangle: Rounded Corners 5">
            <a:extLst>
              <a:ext uri="{FF2B5EF4-FFF2-40B4-BE49-F238E27FC236}">
                <a16:creationId xmlns="" xmlns:a16="http://schemas.microsoft.com/office/drawing/2014/main" id="{D9580DB4-61B6-40DD-BD1B-C4A6C0FB341E}"/>
              </a:ext>
            </a:extLst>
          </p:cNvPr>
          <p:cNvSpPr/>
          <p:nvPr/>
        </p:nvSpPr>
        <p:spPr>
          <a:xfrm>
            <a:off x="2714166" y="2046515"/>
            <a:ext cx="6126480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CCFF66"/>
              </a:gs>
              <a:gs pos="86000">
                <a:srgbClr val="33CC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1600" b="1" dirty="0">
                <a:solidFill>
                  <a:schemeClr val="bg1"/>
                </a:solidFill>
              </a:rPr>
              <a:t>لِمَاذَا </a:t>
            </a:r>
            <a:r>
              <a:rPr lang="ar-SY" sz="1600" b="1" dirty="0" smtClean="0">
                <a:solidFill>
                  <a:schemeClr val="bg1"/>
                </a:solidFill>
              </a:rPr>
              <a:t>تَصْرُخُ </a:t>
            </a:r>
            <a:r>
              <a:rPr lang="ar-SY" sz="1600" b="1" dirty="0">
                <a:solidFill>
                  <a:schemeClr val="bg1"/>
                </a:solidFill>
              </a:rPr>
              <a:t>يَا عَمَّارُ؟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187" name="Group 6">
            <a:extLst>
              <a:ext uri="{FF2B5EF4-FFF2-40B4-BE49-F238E27FC236}">
                <a16:creationId xmlns="" xmlns:a16="http://schemas.microsoft.com/office/drawing/2014/main" id="{B42FB7C5-DC4F-494E-B421-5983A9BBFF66}"/>
              </a:ext>
            </a:extLst>
          </p:cNvPr>
          <p:cNvGrpSpPr/>
          <p:nvPr/>
        </p:nvGrpSpPr>
        <p:grpSpPr>
          <a:xfrm>
            <a:off x="2568883" y="1904158"/>
            <a:ext cx="769186" cy="738620"/>
            <a:chOff x="4754574" y="2132503"/>
            <a:chExt cx="3442927" cy="3306115"/>
          </a:xfrm>
        </p:grpSpPr>
        <p:sp>
          <p:nvSpPr>
            <p:cNvPr id="188" name="Oval 7">
              <a:extLst>
                <a:ext uri="{FF2B5EF4-FFF2-40B4-BE49-F238E27FC236}">
                  <a16:creationId xmlns="" xmlns:a16="http://schemas.microsoft.com/office/drawing/2014/main" id="{0EE7F73D-5DFF-48F4-A381-B78675080725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Oval 8">
              <a:extLst>
                <a:ext uri="{FF2B5EF4-FFF2-40B4-BE49-F238E27FC236}">
                  <a16:creationId xmlns="" xmlns:a16="http://schemas.microsoft.com/office/drawing/2014/main" id="{3AE284DA-7D1E-4CAC-99B2-7FAA651422EF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33CC33"/>
                </a:gs>
                <a:gs pos="29000">
                  <a:srgbClr val="88D201"/>
                </a:gs>
                <a:gs pos="86000">
                  <a:srgbClr val="359D01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Circle: Hollow 9">
              <a:extLst>
                <a:ext uri="{FF2B5EF4-FFF2-40B4-BE49-F238E27FC236}">
                  <a16:creationId xmlns="" xmlns:a16="http://schemas.microsoft.com/office/drawing/2014/main" id="{E6A8E875-598E-4A85-A2DE-3AE48F18D3C9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0">
              <a:extLst>
                <a:ext uri="{FF2B5EF4-FFF2-40B4-BE49-F238E27FC236}">
                  <a16:creationId xmlns="" xmlns:a16="http://schemas.microsoft.com/office/drawing/2014/main" id="{E2FD1004-4E27-46E2-BB15-55AE31B309A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: Shape 11">
              <a:extLst>
                <a:ext uri="{FF2B5EF4-FFF2-40B4-BE49-F238E27FC236}">
                  <a16:creationId xmlns="" xmlns:a16="http://schemas.microsoft.com/office/drawing/2014/main" id="{73879075-6616-4D03-BF19-9CB8CF1B6AA4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Oval 12">
              <a:extLst>
                <a:ext uri="{FF2B5EF4-FFF2-40B4-BE49-F238E27FC236}">
                  <a16:creationId xmlns="" xmlns:a16="http://schemas.microsoft.com/office/drawing/2014/main" id="{1CDB22D3-3C97-4789-BF55-341621300C4E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: Shape 13">
              <a:extLst>
                <a:ext uri="{FF2B5EF4-FFF2-40B4-BE49-F238E27FC236}">
                  <a16:creationId xmlns="" xmlns:a16="http://schemas.microsoft.com/office/drawing/2014/main" id="{98FD3907-5970-4FFD-95F5-CD4E431748A4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5" name="TextBox 14">
            <a:extLst>
              <a:ext uri="{FF2B5EF4-FFF2-40B4-BE49-F238E27FC236}">
                <a16:creationId xmlns="" xmlns:a16="http://schemas.microsoft.com/office/drawing/2014/main" id="{CD27645E-5A90-40AB-A9D2-D73D5AF54AB0}"/>
              </a:ext>
            </a:extLst>
          </p:cNvPr>
          <p:cNvSpPr txBox="1"/>
          <p:nvPr/>
        </p:nvSpPr>
        <p:spPr>
          <a:xfrm>
            <a:off x="0" y="2029638"/>
            <a:ext cx="2546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b="1" dirty="0" smtClean="0">
                <a:latin typeface="Century Gothic" panose="020B0502020202020204" pitchFamily="34" charset="0"/>
              </a:rPr>
              <a:t>سَألَتِ </a:t>
            </a:r>
            <a:r>
              <a:rPr lang="ar-SY" sz="1600" b="1" dirty="0">
                <a:latin typeface="Century Gothic" panose="020B0502020202020204" pitchFamily="34" charset="0"/>
              </a:rPr>
              <a:t>الْأُمُّ عَمَّارًا عَنْ </a:t>
            </a:r>
            <a:r>
              <a:rPr lang="ar-SY" sz="1600" b="1" dirty="0" smtClean="0">
                <a:latin typeface="Century Gothic" panose="020B0502020202020204" pitchFamily="34" charset="0"/>
              </a:rPr>
              <a:t>سَبَبِ صُرَاخِهِ</a:t>
            </a:r>
            <a:r>
              <a:rPr lang="ar-SY" sz="1600" b="1" dirty="0">
                <a:latin typeface="Century Gothic" panose="020B0502020202020204" pitchFamily="34" charset="0"/>
              </a:rPr>
              <a:t>، </a:t>
            </a:r>
            <a:r>
              <a:rPr lang="en-US" sz="1600" b="1" dirty="0" smtClean="0">
                <a:latin typeface="Century Gothic" panose="020B0502020202020204" pitchFamily="34" charset="0"/>
              </a:rPr>
              <a:t> :</a:t>
            </a:r>
            <a:r>
              <a:rPr lang="ar-SY" sz="1600" b="1" dirty="0" smtClean="0">
                <a:latin typeface="Century Gothic" panose="020B0502020202020204" pitchFamily="34" charset="0"/>
              </a:rPr>
              <a:t>فَقَالَتْ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196" name="TextBox 15">
            <a:extLst>
              <a:ext uri="{FF2B5EF4-FFF2-40B4-BE49-F238E27FC236}">
                <a16:creationId xmlns="" xmlns:a16="http://schemas.microsoft.com/office/drawing/2014/main" id="{2433092E-4B9F-4F76-A08D-DF5FB93F1D8C}"/>
              </a:ext>
            </a:extLst>
          </p:cNvPr>
          <p:cNvSpPr txBox="1"/>
          <p:nvPr/>
        </p:nvSpPr>
        <p:spPr>
          <a:xfrm>
            <a:off x="10044027" y="2041556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62%</a:t>
            </a:r>
          </a:p>
        </p:txBody>
      </p:sp>
      <p:sp>
        <p:nvSpPr>
          <p:cNvPr id="197" name="Rectangle: Rounded Corners 16">
            <a:extLst>
              <a:ext uri="{FF2B5EF4-FFF2-40B4-BE49-F238E27FC236}">
                <a16:creationId xmlns="" xmlns:a16="http://schemas.microsoft.com/office/drawing/2014/main" id="{B612C12E-94A8-455D-9F76-8E3CF8D94FAC}"/>
              </a:ext>
            </a:extLst>
          </p:cNvPr>
          <p:cNvSpPr/>
          <p:nvPr/>
        </p:nvSpPr>
        <p:spPr>
          <a:xfrm>
            <a:off x="2119092" y="2800850"/>
            <a:ext cx="8302172" cy="304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8" name="Rectangle: Rounded Corners 17">
            <a:extLst>
              <a:ext uri="{FF2B5EF4-FFF2-40B4-BE49-F238E27FC236}">
                <a16:creationId xmlns="" xmlns:a16="http://schemas.microsoft.com/office/drawing/2014/main" id="{2EEF1AF6-E141-49D6-8DB0-1A5E5D4954DB}"/>
              </a:ext>
            </a:extLst>
          </p:cNvPr>
          <p:cNvSpPr/>
          <p:nvPr/>
        </p:nvSpPr>
        <p:spPr>
          <a:xfrm>
            <a:off x="2714166" y="2800850"/>
            <a:ext cx="6766560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CC00"/>
              </a:gs>
              <a:gs pos="77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/>
              <a:t>مَتَى </a:t>
            </a:r>
            <a:r>
              <a:rPr lang="ar-SY" b="1" dirty="0" smtClean="0"/>
              <a:t>سَيَحْضُرُ أَبِي إلَى </a:t>
            </a:r>
            <a:r>
              <a:rPr lang="ar-SY" b="1" dirty="0"/>
              <a:t>الْمَنْزِلِ؟</a:t>
            </a:r>
            <a:endParaRPr lang="en-US" b="1" dirty="0"/>
          </a:p>
        </p:txBody>
      </p:sp>
      <p:grpSp>
        <p:nvGrpSpPr>
          <p:cNvPr id="199" name="Group 18">
            <a:extLst>
              <a:ext uri="{FF2B5EF4-FFF2-40B4-BE49-F238E27FC236}">
                <a16:creationId xmlns="" xmlns:a16="http://schemas.microsoft.com/office/drawing/2014/main" id="{EEAEE9B0-0790-4865-B8E1-D32F42309AC1}"/>
              </a:ext>
            </a:extLst>
          </p:cNvPr>
          <p:cNvGrpSpPr/>
          <p:nvPr/>
        </p:nvGrpSpPr>
        <p:grpSpPr>
          <a:xfrm>
            <a:off x="2568883" y="2633326"/>
            <a:ext cx="769186" cy="738620"/>
            <a:chOff x="4754574" y="2132503"/>
            <a:chExt cx="3442927" cy="3306115"/>
          </a:xfrm>
        </p:grpSpPr>
        <p:sp>
          <p:nvSpPr>
            <p:cNvPr id="200" name="Oval 19">
              <a:extLst>
                <a:ext uri="{FF2B5EF4-FFF2-40B4-BE49-F238E27FC236}">
                  <a16:creationId xmlns="" xmlns:a16="http://schemas.microsoft.com/office/drawing/2014/main" id="{B509E737-88DC-40CB-B0CF-6ADEEF78BCCD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Oval 20">
              <a:extLst>
                <a:ext uri="{FF2B5EF4-FFF2-40B4-BE49-F238E27FC236}">
                  <a16:creationId xmlns="" xmlns:a16="http://schemas.microsoft.com/office/drawing/2014/main" id="{990DF0A4-D5F0-4541-9907-1545D9B65682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FF9900"/>
                </a:gs>
                <a:gs pos="29000">
                  <a:srgbClr val="FFCC00"/>
                </a:gs>
                <a:gs pos="86000">
                  <a:srgbClr val="FF9900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Circle: Hollow 21">
              <a:extLst>
                <a:ext uri="{FF2B5EF4-FFF2-40B4-BE49-F238E27FC236}">
                  <a16:creationId xmlns="" xmlns:a16="http://schemas.microsoft.com/office/drawing/2014/main" id="{72990A09-B638-4EF6-81FD-AA2D9A9D4B46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: Shape 22">
              <a:extLst>
                <a:ext uri="{FF2B5EF4-FFF2-40B4-BE49-F238E27FC236}">
                  <a16:creationId xmlns="" xmlns:a16="http://schemas.microsoft.com/office/drawing/2014/main" id="{405A02EE-4389-44E7-A25B-1A4CFDC5E843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: Shape 23">
              <a:extLst>
                <a:ext uri="{FF2B5EF4-FFF2-40B4-BE49-F238E27FC236}">
                  <a16:creationId xmlns="" xmlns:a16="http://schemas.microsoft.com/office/drawing/2014/main" id="{C592B36F-1070-47DC-80FB-4CB5C09EB23C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Oval 24">
              <a:extLst>
                <a:ext uri="{FF2B5EF4-FFF2-40B4-BE49-F238E27FC236}">
                  <a16:creationId xmlns="" xmlns:a16="http://schemas.microsoft.com/office/drawing/2014/main" id="{2D913476-CAE0-47E6-98AC-FC024D662DDD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: Shape 25">
              <a:extLst>
                <a:ext uri="{FF2B5EF4-FFF2-40B4-BE49-F238E27FC236}">
                  <a16:creationId xmlns="" xmlns:a16="http://schemas.microsoft.com/office/drawing/2014/main" id="{45068FF5-3CA4-41FD-B7B4-E0CECEE3E3B0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7" name="TextBox 26">
            <a:extLst>
              <a:ext uri="{FF2B5EF4-FFF2-40B4-BE49-F238E27FC236}">
                <a16:creationId xmlns="" xmlns:a16="http://schemas.microsoft.com/office/drawing/2014/main" id="{E451F2CE-D12B-40DC-BD56-CAC4B94D86D6}"/>
              </a:ext>
            </a:extLst>
          </p:cNvPr>
          <p:cNvSpPr txBox="1"/>
          <p:nvPr/>
        </p:nvSpPr>
        <p:spPr>
          <a:xfrm>
            <a:off x="59082" y="2711538"/>
            <a:ext cx="2546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b="1" dirty="0" smtClean="0"/>
              <a:t>أَستَفْسرُ </a:t>
            </a:r>
            <a:r>
              <a:rPr lang="ar-SY" sz="1600" b="1" dirty="0"/>
              <a:t>مِنْ </a:t>
            </a:r>
            <a:r>
              <a:rPr lang="ar-SY" sz="1600" b="1" dirty="0" smtClean="0"/>
              <a:t>أُمِّي </a:t>
            </a:r>
            <a:r>
              <a:rPr lang="ar-SY" sz="1600" b="1" dirty="0"/>
              <a:t>عَنْ مَوْعِدِ </a:t>
            </a:r>
            <a:r>
              <a:rPr lang="ar-SY" sz="1600" b="1" dirty="0" smtClean="0"/>
              <a:t>حُضورِ أَبِي إِلَى </a:t>
            </a:r>
            <a:r>
              <a:rPr lang="ar-SY" sz="1600" b="1" dirty="0"/>
              <a:t>الْمَنْزِلِ، </a:t>
            </a:r>
            <a:r>
              <a:rPr lang="ar-SY" sz="1600" b="1" dirty="0" smtClean="0"/>
              <a:t>فَأَقُولُ</a:t>
            </a:r>
            <a:r>
              <a:rPr lang="ar-SY" sz="1600" b="1" dirty="0"/>
              <a:t>: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8" name="TextBox 27">
            <a:extLst>
              <a:ext uri="{FF2B5EF4-FFF2-40B4-BE49-F238E27FC236}">
                <a16:creationId xmlns="" xmlns:a16="http://schemas.microsoft.com/office/drawing/2014/main" id="{33DB34A6-BCFE-4DCE-83DD-5532A5489616}"/>
              </a:ext>
            </a:extLst>
          </p:cNvPr>
          <p:cNvSpPr txBox="1"/>
          <p:nvPr/>
        </p:nvSpPr>
        <p:spPr>
          <a:xfrm>
            <a:off x="10044027" y="2795891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209" name="Rectangle: Rounded Corners 28">
            <a:extLst>
              <a:ext uri="{FF2B5EF4-FFF2-40B4-BE49-F238E27FC236}">
                <a16:creationId xmlns="" xmlns:a16="http://schemas.microsoft.com/office/drawing/2014/main" id="{CB9EB375-0AF2-4C1D-A3B7-181D48176001}"/>
              </a:ext>
            </a:extLst>
          </p:cNvPr>
          <p:cNvSpPr/>
          <p:nvPr/>
        </p:nvSpPr>
        <p:spPr>
          <a:xfrm>
            <a:off x="2119092" y="3520039"/>
            <a:ext cx="8302172" cy="304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0" name="Rectangle: Rounded Corners 29">
            <a:extLst>
              <a:ext uri="{FF2B5EF4-FFF2-40B4-BE49-F238E27FC236}">
                <a16:creationId xmlns="" xmlns:a16="http://schemas.microsoft.com/office/drawing/2014/main" id="{A440AADA-270B-41CD-BF3E-ECEF411E9251}"/>
              </a:ext>
            </a:extLst>
          </p:cNvPr>
          <p:cNvSpPr/>
          <p:nvPr/>
        </p:nvSpPr>
        <p:spPr>
          <a:xfrm>
            <a:off x="2714166" y="3520039"/>
            <a:ext cx="5486400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99"/>
              </a:gs>
              <a:gs pos="77000">
                <a:srgbClr val="0099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/>
              <a:t>هَلْ رَأَيْتَ كِتَابِيْ ؟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11" name="Group 30">
            <a:extLst>
              <a:ext uri="{FF2B5EF4-FFF2-40B4-BE49-F238E27FC236}">
                <a16:creationId xmlns="" xmlns:a16="http://schemas.microsoft.com/office/drawing/2014/main" id="{335BB952-564D-4227-9B0C-8687EB405B34}"/>
              </a:ext>
            </a:extLst>
          </p:cNvPr>
          <p:cNvGrpSpPr/>
          <p:nvPr/>
        </p:nvGrpSpPr>
        <p:grpSpPr>
          <a:xfrm>
            <a:off x="2568883" y="3373508"/>
            <a:ext cx="769186" cy="738620"/>
            <a:chOff x="4754574" y="2132503"/>
            <a:chExt cx="3442927" cy="3306115"/>
          </a:xfrm>
        </p:grpSpPr>
        <p:sp>
          <p:nvSpPr>
            <p:cNvPr id="212" name="Oval 31">
              <a:extLst>
                <a:ext uri="{FF2B5EF4-FFF2-40B4-BE49-F238E27FC236}">
                  <a16:creationId xmlns="" xmlns:a16="http://schemas.microsoft.com/office/drawing/2014/main" id="{664BD797-4C04-46E5-B3D7-F0AB10F7EAB6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Oval 32">
              <a:extLst>
                <a:ext uri="{FF2B5EF4-FFF2-40B4-BE49-F238E27FC236}">
                  <a16:creationId xmlns="" xmlns:a16="http://schemas.microsoft.com/office/drawing/2014/main" id="{C8936E9C-DA83-4177-80AB-E5D6E9C1ECC2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9999"/>
                </a:gs>
                <a:gs pos="29000">
                  <a:srgbClr val="00CC99"/>
                </a:gs>
                <a:gs pos="86000">
                  <a:srgbClr val="009999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Circle: Hollow 33">
              <a:extLst>
                <a:ext uri="{FF2B5EF4-FFF2-40B4-BE49-F238E27FC236}">
                  <a16:creationId xmlns="" xmlns:a16="http://schemas.microsoft.com/office/drawing/2014/main" id="{1BACB348-400E-483F-88EA-2478963DA15C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: Shape 34">
              <a:extLst>
                <a:ext uri="{FF2B5EF4-FFF2-40B4-BE49-F238E27FC236}">
                  <a16:creationId xmlns="" xmlns:a16="http://schemas.microsoft.com/office/drawing/2014/main" id="{86958CFE-5409-4549-B415-A02E9AB414EB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: Shape 35">
              <a:extLst>
                <a:ext uri="{FF2B5EF4-FFF2-40B4-BE49-F238E27FC236}">
                  <a16:creationId xmlns="" xmlns:a16="http://schemas.microsoft.com/office/drawing/2014/main" id="{3DB730BB-48B0-48B8-8133-1E43AE6FFF7B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Oval 36">
              <a:extLst>
                <a:ext uri="{FF2B5EF4-FFF2-40B4-BE49-F238E27FC236}">
                  <a16:creationId xmlns="" xmlns:a16="http://schemas.microsoft.com/office/drawing/2014/main" id="{4545CF04-E34F-4D03-B014-13BDC93F0EA1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: Shape 37">
              <a:extLst>
                <a:ext uri="{FF2B5EF4-FFF2-40B4-BE49-F238E27FC236}">
                  <a16:creationId xmlns="" xmlns:a16="http://schemas.microsoft.com/office/drawing/2014/main" id="{F81B032C-F451-4E58-8A87-139F2ACD3285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9" name="TextBox 38">
            <a:extLst>
              <a:ext uri="{FF2B5EF4-FFF2-40B4-BE49-F238E27FC236}">
                <a16:creationId xmlns="" xmlns:a16="http://schemas.microsoft.com/office/drawing/2014/main" id="{E49B843D-1E5B-41FF-A1BC-1976864FCC32}"/>
              </a:ext>
            </a:extLst>
          </p:cNvPr>
          <p:cNvSpPr txBox="1"/>
          <p:nvPr/>
        </p:nvSpPr>
        <p:spPr>
          <a:xfrm>
            <a:off x="21984" y="3478671"/>
            <a:ext cx="2546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b="1" dirty="0" smtClean="0"/>
              <a:t>أَصوغُ شَفَهِيًّا سؤَالاً </a:t>
            </a:r>
            <a:r>
              <a:rPr lang="ar-SY" sz="1600" b="1" dirty="0"/>
              <a:t>لِمَنْ بِجِوَارِي </a:t>
            </a:r>
            <a:r>
              <a:rPr lang="ar-SY" sz="1600" b="1" dirty="0" smtClean="0"/>
              <a:t>لِلاستِفْهَامِ </a:t>
            </a:r>
            <a:r>
              <a:rPr lang="ar-SY" sz="1600" b="1" dirty="0"/>
              <a:t>عَنْ مَكَانِ كِتَابِي.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0" name="TextBox 39">
            <a:extLst>
              <a:ext uri="{FF2B5EF4-FFF2-40B4-BE49-F238E27FC236}">
                <a16:creationId xmlns="" xmlns:a16="http://schemas.microsoft.com/office/drawing/2014/main" id="{0CBA0C26-0616-45EC-AD61-708D4ABF8AC5}"/>
              </a:ext>
            </a:extLst>
          </p:cNvPr>
          <p:cNvSpPr txBox="1"/>
          <p:nvPr/>
        </p:nvSpPr>
        <p:spPr>
          <a:xfrm>
            <a:off x="10044027" y="3515080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55%</a:t>
            </a:r>
          </a:p>
        </p:txBody>
      </p:sp>
      <p:sp>
        <p:nvSpPr>
          <p:cNvPr id="232" name="TextBox 51">
            <a:extLst>
              <a:ext uri="{FF2B5EF4-FFF2-40B4-BE49-F238E27FC236}">
                <a16:creationId xmlns=""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10044027" y="4261529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55%</a:t>
            </a:r>
          </a:p>
        </p:txBody>
      </p:sp>
      <p:sp>
        <p:nvSpPr>
          <p:cNvPr id="244" name="TextBox 63">
            <a:extLst>
              <a:ext uri="{FF2B5EF4-FFF2-40B4-BE49-F238E27FC236}">
                <a16:creationId xmlns="" xmlns:a16="http://schemas.microsoft.com/office/drawing/2014/main" id="{40855AE9-4073-44EF-A8E0-943A25A71F5F}"/>
              </a:ext>
            </a:extLst>
          </p:cNvPr>
          <p:cNvSpPr txBox="1"/>
          <p:nvPr/>
        </p:nvSpPr>
        <p:spPr>
          <a:xfrm>
            <a:off x="10044027" y="4965760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95%</a:t>
            </a:r>
          </a:p>
        </p:txBody>
      </p:sp>
      <p:grpSp>
        <p:nvGrpSpPr>
          <p:cNvPr id="128" name="Group 19">
            <a:extLst>
              <a:ext uri="{FF2B5EF4-FFF2-40B4-BE49-F238E27FC236}">
                <a16:creationId xmlns=""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129" name="Rectangle: Rounded Corners 7">
              <a:extLst>
                <a:ext uri="{FF2B5EF4-FFF2-40B4-BE49-F238E27FC236}">
                  <a16:creationId xmlns=""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: Top Corners Rounded 8">
              <a:extLst>
                <a:ext uri="{FF2B5EF4-FFF2-40B4-BE49-F238E27FC236}">
                  <a16:creationId xmlns=""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2">
              <a:extLst>
                <a:ext uri="{FF2B5EF4-FFF2-40B4-BE49-F238E27FC236}">
                  <a16:creationId xmlns=""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0">
              <a:extLst>
                <a:ext uri="{FF2B5EF4-FFF2-40B4-BE49-F238E27FC236}">
                  <a16:creationId xmlns=""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Circle: Hollow 11">
              <a:extLst>
                <a:ext uri="{FF2B5EF4-FFF2-40B4-BE49-F238E27FC236}">
                  <a16:creationId xmlns=""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=""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4">
              <a:extLst>
                <a:ext uri="{FF2B5EF4-FFF2-40B4-BE49-F238E27FC236}">
                  <a16:creationId xmlns=""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6" name="Picture 3">
              <a:extLst>
                <a:ext uri="{FF2B5EF4-FFF2-40B4-BE49-F238E27FC236}">
                  <a16:creationId xmlns=""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137" name="TextBox 16">
              <a:extLst>
                <a:ext uri="{FF2B5EF4-FFF2-40B4-BE49-F238E27FC236}">
                  <a16:creationId xmlns=""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591755" y="1591238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أَخْتَارُ أَدَاةَ الاِستِفْهَامِ الْمُنَاسبَةَ</a:t>
              </a:r>
              <a:r>
                <a:rPr lang="ar-SY" b="1" dirty="0"/>
                <a:t>: </a:t>
              </a:r>
              <a:r>
                <a:rPr lang="ar-SY" b="1" dirty="0" smtClean="0"/>
                <a:t>(</a:t>
              </a:r>
              <a:r>
                <a:rPr lang="ar-SY" b="1" dirty="0"/>
                <a:t>كَيْفَ، مَتَى، هَلْ، </a:t>
              </a:r>
              <a:r>
                <a:rPr lang="ar-SY" b="1" dirty="0" smtClean="0"/>
                <a:t>لِمَاذَا) </a:t>
              </a:r>
              <a:endParaRPr lang="en-US" dirty="0"/>
            </a:p>
          </p:txBody>
        </p:sp>
        <p:sp>
          <p:nvSpPr>
            <p:cNvPr id="138" name="TextBox 18">
              <a:extLst>
                <a:ext uri="{FF2B5EF4-FFF2-40B4-BE49-F238E27FC236}">
                  <a16:creationId xmlns=""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=""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=""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=""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=""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=""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=""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=""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=""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=""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=""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=""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=""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=""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=""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452" y="889347"/>
            <a:ext cx="627351" cy="58552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=""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74" name="TextBox 35">
              <a:extLst>
                <a:ext uri="{FF2B5EF4-FFF2-40B4-BE49-F238E27FC236}">
                  <a16:creationId xmlns=""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=""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الْأَدَاءُ الْقِرَائِيُّ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=""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أَستَخْدِمُ: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99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0.48294 -1.48148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0.53541 -1.48148E-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0.43046 -1.85185E-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198" grpId="0" animBg="1"/>
      <p:bldP spid="208" grpId="0"/>
      <p:bldP spid="210" grpId="0" animBg="1"/>
      <p:bldP spid="220" grpId="0"/>
      <p:bldP spid="232" grpId="0"/>
      <p:bldP spid="244" grpId="0"/>
      <p:bldP spid="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7">
            <a:extLst>
              <a:ext uri="{FF2B5EF4-FFF2-40B4-BE49-F238E27FC236}">
                <a16:creationId xmlns="" xmlns:a16="http://schemas.microsoft.com/office/drawing/2014/main" id="{A07FE74B-2898-475C-880E-F2545B2A473D}"/>
              </a:ext>
            </a:extLst>
          </p:cNvPr>
          <p:cNvSpPr/>
          <p:nvPr/>
        </p:nvSpPr>
        <p:spPr>
          <a:xfrm>
            <a:off x="7020908" y="2688126"/>
            <a:ext cx="3353668" cy="104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" name="Group 19">
            <a:extLst>
              <a:ext uri="{FF2B5EF4-FFF2-40B4-BE49-F238E27FC236}">
                <a16:creationId xmlns=""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=""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=""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=""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=""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=""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=""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=""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=""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=""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أُحَوِّلُ </a:t>
              </a:r>
              <a:r>
                <a:rPr lang="ar-SY" b="1" dirty="0"/>
                <a:t>الْمُفْرَدَ جَمْعًا مَعَ </a:t>
              </a:r>
              <a:r>
                <a:rPr lang="ar-SY" b="1" dirty="0" smtClean="0"/>
                <a:t>الاستِعَانَةِ بِالصُّورَةِ</a:t>
              </a:r>
              <a:r>
                <a:rPr lang="ar-SY" b="1" dirty="0"/>
                <a:t>، ثُمَّ </a:t>
              </a:r>
              <a:r>
                <a:rPr lang="ar-SY" b="1" dirty="0" smtClean="0"/>
                <a:t>أَكْتُبُ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=""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=""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=""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=""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=""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=""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=""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=""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=""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=""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=""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=""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=""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=""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=""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76221"/>
            <a:ext cx="670605" cy="59038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=""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=""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=""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الْأَدَاءُ الْقِرَائِيُّ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=""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 smtClean="0">
                <a:solidFill>
                  <a:srgbClr val="FFC000"/>
                </a:solidFill>
                <a:latin typeface="Oswald" panose="02000503000000000000" pitchFamily="2" charset="0"/>
              </a:rPr>
              <a:t>أُحَوَّل:</a:t>
            </a:r>
            <a:endParaRPr lang="ar-SY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187" name="Group 44">
            <a:extLst>
              <a:ext uri="{FF2B5EF4-FFF2-40B4-BE49-F238E27FC236}">
                <a16:creationId xmlns="" xmlns:a16="http://schemas.microsoft.com/office/drawing/2014/main" id="{78375AD4-012F-453A-9555-72FD0E8186C8}"/>
              </a:ext>
            </a:extLst>
          </p:cNvPr>
          <p:cNvGrpSpPr/>
          <p:nvPr/>
        </p:nvGrpSpPr>
        <p:grpSpPr>
          <a:xfrm>
            <a:off x="3224287" y="3368810"/>
            <a:ext cx="1349827" cy="2091875"/>
            <a:chOff x="3078475" y="1740804"/>
            <a:chExt cx="1349827" cy="2091875"/>
          </a:xfrm>
        </p:grpSpPr>
        <p:sp>
          <p:nvSpPr>
            <p:cNvPr id="188" name="Rectangle: Rounded Corners 15">
              <a:extLst>
                <a:ext uri="{FF2B5EF4-FFF2-40B4-BE49-F238E27FC236}">
                  <a16:creationId xmlns="" xmlns:a16="http://schemas.microsoft.com/office/drawing/2014/main" id="{71650F66-50ED-4A97-A090-C56D0970CCE0}"/>
                </a:ext>
              </a:extLst>
            </p:cNvPr>
            <p:cNvSpPr/>
            <p:nvPr/>
          </p:nvSpPr>
          <p:spPr>
            <a:xfrm>
              <a:off x="3078475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FF0066"/>
                </a:gs>
                <a:gs pos="100000">
                  <a:srgbClr val="CC00CC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TextBox 17">
              <a:extLst>
                <a:ext uri="{FF2B5EF4-FFF2-40B4-BE49-F238E27FC236}">
                  <a16:creationId xmlns="" xmlns:a16="http://schemas.microsoft.com/office/drawing/2014/main" id="{847B8F15-9B0E-4494-A392-779F95C3957E}"/>
                </a:ext>
              </a:extLst>
            </p:cNvPr>
            <p:cNvSpPr txBox="1"/>
            <p:nvPr/>
          </p:nvSpPr>
          <p:spPr>
            <a:xfrm>
              <a:off x="3181548" y="2137978"/>
              <a:ext cx="11436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بُيُوْتٌ</a:t>
              </a:r>
              <a:endParaRPr lang="en-US" sz="1600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190" name="Freeform: Shape 16">
            <a:extLst>
              <a:ext uri="{FF2B5EF4-FFF2-40B4-BE49-F238E27FC236}">
                <a16:creationId xmlns="" xmlns:a16="http://schemas.microsoft.com/office/drawing/2014/main" id="{6EAABEFB-F56D-4877-834E-B3295D64FE78}"/>
              </a:ext>
            </a:extLst>
          </p:cNvPr>
          <p:cNvSpPr/>
          <p:nvPr/>
        </p:nvSpPr>
        <p:spPr>
          <a:xfrm>
            <a:off x="3057373" y="4414748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1" name="TextBox 18">
            <a:extLst>
              <a:ext uri="{FF2B5EF4-FFF2-40B4-BE49-F238E27FC236}">
                <a16:creationId xmlns="" xmlns:a16="http://schemas.microsoft.com/office/drawing/2014/main" id="{6834140B-B33D-49CD-855D-873B5DB5BF2F}"/>
              </a:ext>
            </a:extLst>
          </p:cNvPr>
          <p:cNvSpPr txBox="1"/>
          <p:nvPr/>
        </p:nvSpPr>
        <p:spPr>
          <a:xfrm>
            <a:off x="3652453" y="5938746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gradFill flip="none" rotWithShape="1">
                  <a:gsLst>
                    <a:gs pos="0">
                      <a:srgbClr val="CC00CC"/>
                    </a:gs>
                    <a:gs pos="68000">
                      <a:srgbClr val="FF0066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3</a:t>
            </a:r>
          </a:p>
        </p:txBody>
      </p:sp>
      <p:sp>
        <p:nvSpPr>
          <p:cNvPr id="193" name="TextBox 20">
            <a:extLst>
              <a:ext uri="{FF2B5EF4-FFF2-40B4-BE49-F238E27FC236}">
                <a16:creationId xmlns="" xmlns:a16="http://schemas.microsoft.com/office/drawing/2014/main" id="{E2F3681D-BEEB-4604-85D5-BD7F30F28C1E}"/>
              </a:ext>
            </a:extLst>
          </p:cNvPr>
          <p:cNvSpPr txBox="1"/>
          <p:nvPr/>
        </p:nvSpPr>
        <p:spPr>
          <a:xfrm>
            <a:off x="3057373" y="5239276"/>
            <a:ext cx="1683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 smtClean="0"/>
              <a:t>بَيْتٌ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94" name="Group 45">
            <a:extLst>
              <a:ext uri="{FF2B5EF4-FFF2-40B4-BE49-F238E27FC236}">
                <a16:creationId xmlns="" xmlns:a16="http://schemas.microsoft.com/office/drawing/2014/main" id="{9E2C72BB-A694-4060-AF23-DD36BCCBFB12}"/>
              </a:ext>
            </a:extLst>
          </p:cNvPr>
          <p:cNvGrpSpPr/>
          <p:nvPr/>
        </p:nvGrpSpPr>
        <p:grpSpPr>
          <a:xfrm>
            <a:off x="5629262" y="3368810"/>
            <a:ext cx="1349827" cy="2091875"/>
            <a:chOff x="5483450" y="1740804"/>
            <a:chExt cx="1349827" cy="2091875"/>
          </a:xfrm>
        </p:grpSpPr>
        <p:sp>
          <p:nvSpPr>
            <p:cNvPr id="195" name="Rectangle: Rounded Corners 22">
              <a:extLst>
                <a:ext uri="{FF2B5EF4-FFF2-40B4-BE49-F238E27FC236}">
                  <a16:creationId xmlns="" xmlns:a16="http://schemas.microsoft.com/office/drawing/2014/main" id="{DE01D5C7-1BDA-42C6-986F-10B28FE2FB00}"/>
                </a:ext>
              </a:extLst>
            </p:cNvPr>
            <p:cNvSpPr/>
            <p:nvPr/>
          </p:nvSpPr>
          <p:spPr>
            <a:xfrm>
              <a:off x="5483450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00CC"/>
                </a:gs>
                <a:gs pos="100000">
                  <a:srgbClr val="00CCFF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" name="TextBox 24">
              <a:extLst>
                <a:ext uri="{FF2B5EF4-FFF2-40B4-BE49-F238E27FC236}">
                  <a16:creationId xmlns="" xmlns:a16="http://schemas.microsoft.com/office/drawing/2014/main" id="{B0FA7330-9359-4E00-B16D-34805995A21F}"/>
                </a:ext>
              </a:extLst>
            </p:cNvPr>
            <p:cNvSpPr txBox="1"/>
            <p:nvPr/>
          </p:nvSpPr>
          <p:spPr>
            <a:xfrm>
              <a:off x="5586523" y="1993198"/>
              <a:ext cx="11436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قِصَصْ</a:t>
              </a:r>
              <a:endParaRPr lang="en-US" sz="1600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197" name="Freeform: Shape 23">
            <a:extLst>
              <a:ext uri="{FF2B5EF4-FFF2-40B4-BE49-F238E27FC236}">
                <a16:creationId xmlns="" xmlns:a16="http://schemas.microsoft.com/office/drawing/2014/main" id="{6317176E-CF13-450B-88B5-01F2710AC969}"/>
              </a:ext>
            </a:extLst>
          </p:cNvPr>
          <p:cNvSpPr/>
          <p:nvPr/>
        </p:nvSpPr>
        <p:spPr>
          <a:xfrm>
            <a:off x="5462348" y="4414748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8" name="TextBox 25">
            <a:extLst>
              <a:ext uri="{FF2B5EF4-FFF2-40B4-BE49-F238E27FC236}">
                <a16:creationId xmlns="" xmlns:a16="http://schemas.microsoft.com/office/drawing/2014/main" id="{1313A825-5BD2-4B11-A866-E1A440475789}"/>
              </a:ext>
            </a:extLst>
          </p:cNvPr>
          <p:cNvSpPr txBox="1"/>
          <p:nvPr/>
        </p:nvSpPr>
        <p:spPr>
          <a:xfrm>
            <a:off x="6057428" y="5938746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gradFill flip="none" rotWithShape="1">
                  <a:gsLst>
                    <a:gs pos="0">
                      <a:srgbClr val="00CCFF"/>
                    </a:gs>
                    <a:gs pos="68000">
                      <a:srgbClr val="0000CC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2</a:t>
            </a:r>
          </a:p>
        </p:txBody>
      </p:sp>
      <p:sp>
        <p:nvSpPr>
          <p:cNvPr id="200" name="TextBox 27">
            <a:extLst>
              <a:ext uri="{FF2B5EF4-FFF2-40B4-BE49-F238E27FC236}">
                <a16:creationId xmlns="" xmlns:a16="http://schemas.microsoft.com/office/drawing/2014/main" id="{AC1078E0-C21B-4F84-A172-EC69285D55B7}"/>
              </a:ext>
            </a:extLst>
          </p:cNvPr>
          <p:cNvSpPr txBox="1"/>
          <p:nvPr/>
        </p:nvSpPr>
        <p:spPr>
          <a:xfrm>
            <a:off x="5462348" y="5239276"/>
            <a:ext cx="1683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 smtClean="0"/>
              <a:t>قِصَّةٌ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01" name="Group 46">
            <a:extLst>
              <a:ext uri="{FF2B5EF4-FFF2-40B4-BE49-F238E27FC236}">
                <a16:creationId xmlns="" xmlns:a16="http://schemas.microsoft.com/office/drawing/2014/main" id="{1802364F-1119-496E-B494-47F1B1B03125}"/>
              </a:ext>
            </a:extLst>
          </p:cNvPr>
          <p:cNvGrpSpPr/>
          <p:nvPr/>
        </p:nvGrpSpPr>
        <p:grpSpPr>
          <a:xfrm>
            <a:off x="8004896" y="3368810"/>
            <a:ext cx="1413669" cy="2091875"/>
            <a:chOff x="7859084" y="1740804"/>
            <a:chExt cx="1413669" cy="2091875"/>
          </a:xfrm>
        </p:grpSpPr>
        <p:sp>
          <p:nvSpPr>
            <p:cNvPr id="202" name="Rectangle: Rounded Corners 29">
              <a:extLst>
                <a:ext uri="{FF2B5EF4-FFF2-40B4-BE49-F238E27FC236}">
                  <a16:creationId xmlns="" xmlns:a16="http://schemas.microsoft.com/office/drawing/2014/main" id="{50E84C66-BE65-4C99-8167-78979A6F79C9}"/>
                </a:ext>
              </a:extLst>
            </p:cNvPr>
            <p:cNvSpPr/>
            <p:nvPr/>
          </p:nvSpPr>
          <p:spPr>
            <a:xfrm>
              <a:off x="7888425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6666"/>
                </a:gs>
                <a:gs pos="100000">
                  <a:srgbClr val="00CC99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" name="TextBox 31">
              <a:extLst>
                <a:ext uri="{FF2B5EF4-FFF2-40B4-BE49-F238E27FC236}">
                  <a16:creationId xmlns="" xmlns:a16="http://schemas.microsoft.com/office/drawing/2014/main" id="{59C77BA0-5D99-436B-BFAD-051A142FAA33}"/>
                </a:ext>
              </a:extLst>
            </p:cNvPr>
            <p:cNvSpPr txBox="1"/>
            <p:nvPr/>
          </p:nvSpPr>
          <p:spPr>
            <a:xfrm>
              <a:off x="7859084" y="2310657"/>
              <a:ext cx="14136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تِلْمِيْذات</a:t>
              </a:r>
              <a:endParaRPr lang="en-US" sz="1600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204" name="Freeform: Shape 30">
            <a:extLst>
              <a:ext uri="{FF2B5EF4-FFF2-40B4-BE49-F238E27FC236}">
                <a16:creationId xmlns="" xmlns:a16="http://schemas.microsoft.com/office/drawing/2014/main" id="{1292E6D2-D719-4B64-9A4B-CB7BAC1D8232}"/>
              </a:ext>
            </a:extLst>
          </p:cNvPr>
          <p:cNvSpPr/>
          <p:nvPr/>
        </p:nvSpPr>
        <p:spPr>
          <a:xfrm>
            <a:off x="7867323" y="4414748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" name="TextBox 32">
            <a:extLst>
              <a:ext uri="{FF2B5EF4-FFF2-40B4-BE49-F238E27FC236}">
                <a16:creationId xmlns="" xmlns:a16="http://schemas.microsoft.com/office/drawing/2014/main" id="{4AD3243F-4EFA-49FD-8006-37379AC9D6D5}"/>
              </a:ext>
            </a:extLst>
          </p:cNvPr>
          <p:cNvSpPr txBox="1"/>
          <p:nvPr/>
        </p:nvSpPr>
        <p:spPr>
          <a:xfrm>
            <a:off x="8462403" y="5938746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gradFill flip="none" rotWithShape="1">
                  <a:gsLst>
                    <a:gs pos="0">
                      <a:srgbClr val="00CC99"/>
                    </a:gs>
                    <a:gs pos="68000">
                      <a:srgbClr val="006666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1</a:t>
            </a:r>
          </a:p>
        </p:txBody>
      </p:sp>
      <p:sp>
        <p:nvSpPr>
          <p:cNvPr id="207" name="TextBox 34">
            <a:extLst>
              <a:ext uri="{FF2B5EF4-FFF2-40B4-BE49-F238E27FC236}">
                <a16:creationId xmlns="" xmlns:a16="http://schemas.microsoft.com/office/drawing/2014/main" id="{4D53248F-CBB5-4F66-BCB4-CA355B1C2A83}"/>
              </a:ext>
            </a:extLst>
          </p:cNvPr>
          <p:cNvSpPr txBox="1"/>
          <p:nvPr/>
        </p:nvSpPr>
        <p:spPr>
          <a:xfrm>
            <a:off x="7867323" y="5239276"/>
            <a:ext cx="1683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 smtClean="0"/>
              <a:t>تِلْمِيْذَةٌ</a:t>
            </a:r>
            <a:endParaRPr lang="en-US" sz="1600" b="1" dirty="0"/>
          </a:p>
        </p:txBody>
      </p:sp>
      <p:sp>
        <p:nvSpPr>
          <p:cNvPr id="56" name="Hexagon 4">
            <a:extLst>
              <a:ext uri="{FF2B5EF4-FFF2-40B4-BE49-F238E27FC236}">
                <a16:creationId xmlns="" xmlns:a16="http://schemas.microsoft.com/office/drawing/2014/main" id="{55D327E8-F95B-44E9-9DD1-A9F3458F586B}"/>
              </a:ext>
            </a:extLst>
          </p:cNvPr>
          <p:cNvSpPr/>
          <p:nvPr/>
        </p:nvSpPr>
        <p:spPr>
          <a:xfrm>
            <a:off x="7642077" y="1855557"/>
            <a:ext cx="1699621" cy="1491414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Hexagon 4">
            <a:extLst>
              <a:ext uri="{FF2B5EF4-FFF2-40B4-BE49-F238E27FC236}">
                <a16:creationId xmlns="" xmlns:a16="http://schemas.microsoft.com/office/drawing/2014/main" id="{299DAB41-79C8-44AD-9CAD-F3B4A1EFA98C}"/>
              </a:ext>
            </a:extLst>
          </p:cNvPr>
          <p:cNvSpPr/>
          <p:nvPr/>
        </p:nvSpPr>
        <p:spPr>
          <a:xfrm>
            <a:off x="5525438" y="1855557"/>
            <a:ext cx="1349850" cy="1337222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Hexagon 4">
            <a:extLst>
              <a:ext uri="{FF2B5EF4-FFF2-40B4-BE49-F238E27FC236}">
                <a16:creationId xmlns="" xmlns:a16="http://schemas.microsoft.com/office/drawing/2014/main" id="{55D327E8-F95B-44E9-9DD1-A9F3458F586B}"/>
              </a:ext>
            </a:extLst>
          </p:cNvPr>
          <p:cNvSpPr/>
          <p:nvPr/>
        </p:nvSpPr>
        <p:spPr>
          <a:xfrm flipH="1">
            <a:off x="3205087" y="1798792"/>
            <a:ext cx="1699621" cy="1491414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88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91" grpId="0"/>
      <p:bldP spid="198" grpId="0"/>
      <p:bldP spid="56" grpId="0" animBg="1"/>
      <p:bldP spid="57" grpId="0" animBg="1"/>
      <p:bldP spid="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441" y="1948591"/>
            <a:ext cx="7277100" cy="33337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8" name="Group 19">
            <a:extLst>
              <a:ext uri="{FF2B5EF4-FFF2-40B4-BE49-F238E27FC236}">
                <a16:creationId xmlns=""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129" name="Rectangle: Rounded Corners 7">
              <a:extLst>
                <a:ext uri="{FF2B5EF4-FFF2-40B4-BE49-F238E27FC236}">
                  <a16:creationId xmlns=""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: Top Corners Rounded 8">
              <a:extLst>
                <a:ext uri="{FF2B5EF4-FFF2-40B4-BE49-F238E27FC236}">
                  <a16:creationId xmlns=""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2">
              <a:extLst>
                <a:ext uri="{FF2B5EF4-FFF2-40B4-BE49-F238E27FC236}">
                  <a16:creationId xmlns=""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0">
              <a:extLst>
                <a:ext uri="{FF2B5EF4-FFF2-40B4-BE49-F238E27FC236}">
                  <a16:creationId xmlns=""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Circle: Hollow 11">
              <a:extLst>
                <a:ext uri="{FF2B5EF4-FFF2-40B4-BE49-F238E27FC236}">
                  <a16:creationId xmlns=""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=""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4">
              <a:extLst>
                <a:ext uri="{FF2B5EF4-FFF2-40B4-BE49-F238E27FC236}">
                  <a16:creationId xmlns=""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6" name="Picture 3">
              <a:extLst>
                <a:ext uri="{FF2B5EF4-FFF2-40B4-BE49-F238E27FC236}">
                  <a16:creationId xmlns=""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137" name="TextBox 16">
              <a:extLst>
                <a:ext uri="{FF2B5EF4-FFF2-40B4-BE49-F238E27FC236}">
                  <a16:creationId xmlns=""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أَرْسمُ </a:t>
              </a:r>
              <a:r>
                <a:rPr lang="ar-SY" b="1" dirty="0"/>
                <a:t>دَائِرَةً حَوْلَ الْكَلِمَةِ الْمُخْتَلِفَةِ فِي كُلِّ مَجْمُوعَةٍ:</a:t>
              </a:r>
              <a:endParaRPr lang="en-US" dirty="0"/>
            </a:p>
          </p:txBody>
        </p:sp>
        <p:sp>
          <p:nvSpPr>
            <p:cNvPr id="138" name="TextBox 18">
              <a:extLst>
                <a:ext uri="{FF2B5EF4-FFF2-40B4-BE49-F238E27FC236}">
                  <a16:creationId xmlns=""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0" name="مجموعة 99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101" name="Oval 119">
              <a:extLst>
                <a:ext uri="{FF2B5EF4-FFF2-40B4-BE49-F238E27FC236}">
                  <a16:creationId xmlns=""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Freeform: Shape 79">
              <a:extLst>
                <a:ext uri="{FF2B5EF4-FFF2-40B4-BE49-F238E27FC236}">
                  <a16:creationId xmlns=""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3" name="Rectangle 80">
              <a:extLst>
                <a:ext uri="{FF2B5EF4-FFF2-40B4-BE49-F238E27FC236}">
                  <a16:creationId xmlns=""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ectangle 81">
              <a:extLst>
                <a:ext uri="{FF2B5EF4-FFF2-40B4-BE49-F238E27FC236}">
                  <a16:creationId xmlns=""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Freeform: Shape 84">
              <a:extLst>
                <a:ext uri="{FF2B5EF4-FFF2-40B4-BE49-F238E27FC236}">
                  <a16:creationId xmlns=""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85">
              <a:extLst>
                <a:ext uri="{FF2B5EF4-FFF2-40B4-BE49-F238E27FC236}">
                  <a16:creationId xmlns=""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08" name="Oval 120">
              <a:extLst>
                <a:ext uri="{FF2B5EF4-FFF2-40B4-BE49-F238E27FC236}">
                  <a16:creationId xmlns=""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98">
              <a:extLst>
                <a:ext uri="{FF2B5EF4-FFF2-40B4-BE49-F238E27FC236}">
                  <a16:creationId xmlns=""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99">
              <a:extLst>
                <a:ext uri="{FF2B5EF4-FFF2-40B4-BE49-F238E27FC236}">
                  <a16:creationId xmlns=""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0">
              <a:extLst>
                <a:ext uri="{FF2B5EF4-FFF2-40B4-BE49-F238E27FC236}">
                  <a16:creationId xmlns=""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1">
              <a:extLst>
                <a:ext uri="{FF2B5EF4-FFF2-40B4-BE49-F238E27FC236}">
                  <a16:creationId xmlns=""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2">
              <a:extLst>
                <a:ext uri="{FF2B5EF4-FFF2-40B4-BE49-F238E27FC236}">
                  <a16:creationId xmlns=""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15" name="Oval 121">
              <a:extLst>
                <a:ext uri="{FF2B5EF4-FFF2-40B4-BE49-F238E27FC236}">
                  <a16:creationId xmlns=""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04">
              <a:extLst>
                <a:ext uri="{FF2B5EF4-FFF2-40B4-BE49-F238E27FC236}">
                  <a16:creationId xmlns=""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05">
              <a:extLst>
                <a:ext uri="{FF2B5EF4-FFF2-40B4-BE49-F238E27FC236}">
                  <a16:creationId xmlns=""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06">
              <a:extLst>
                <a:ext uri="{FF2B5EF4-FFF2-40B4-BE49-F238E27FC236}">
                  <a16:creationId xmlns=""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07">
              <a:extLst>
                <a:ext uri="{FF2B5EF4-FFF2-40B4-BE49-F238E27FC236}">
                  <a16:creationId xmlns=""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08">
              <a:extLst>
                <a:ext uri="{FF2B5EF4-FFF2-40B4-BE49-F238E27FC236}">
                  <a16:creationId xmlns=""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1" name="مجموعة 120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22" name="Oval 122">
              <a:extLst>
                <a:ext uri="{FF2B5EF4-FFF2-40B4-BE49-F238E27FC236}">
                  <a16:creationId xmlns=""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Freeform: Shape 110">
              <a:extLst>
                <a:ext uri="{FF2B5EF4-FFF2-40B4-BE49-F238E27FC236}">
                  <a16:creationId xmlns=""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4" name="Rectangle 111">
              <a:extLst>
                <a:ext uri="{FF2B5EF4-FFF2-40B4-BE49-F238E27FC236}">
                  <a16:creationId xmlns=""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Rectangle 112">
              <a:extLst>
                <a:ext uri="{FF2B5EF4-FFF2-40B4-BE49-F238E27FC236}">
                  <a16:creationId xmlns=""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Freeform: Shape 113">
              <a:extLst>
                <a:ext uri="{FF2B5EF4-FFF2-40B4-BE49-F238E27FC236}">
                  <a16:creationId xmlns=""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7" name="Rectangle 114">
              <a:extLst>
                <a:ext uri="{FF2B5EF4-FFF2-40B4-BE49-F238E27FC236}">
                  <a16:creationId xmlns=""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=""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=""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=""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=""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=""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=""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=""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=""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=""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=""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=""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=""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=""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=""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70" y="851947"/>
            <a:ext cx="627351" cy="6238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=""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74" name="TextBox 35">
              <a:extLst>
                <a:ext uri="{FF2B5EF4-FFF2-40B4-BE49-F238E27FC236}">
                  <a16:creationId xmlns=""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=""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الْأَدَاءُ الْقِرَائِيُّ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=""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أَستَخْدِمُ: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2" name="شكل بيضاوي 1"/>
          <p:cNvSpPr/>
          <p:nvPr/>
        </p:nvSpPr>
        <p:spPr>
          <a:xfrm>
            <a:off x="8374430" y="3798056"/>
            <a:ext cx="1217403" cy="12174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8" name="شكل بيضاوي 77"/>
          <p:cNvSpPr/>
          <p:nvPr/>
        </p:nvSpPr>
        <p:spPr>
          <a:xfrm>
            <a:off x="3325683" y="3777074"/>
            <a:ext cx="1217403" cy="12174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9" name="شكل بيضاوي 78"/>
          <p:cNvSpPr/>
          <p:nvPr/>
        </p:nvSpPr>
        <p:spPr>
          <a:xfrm>
            <a:off x="5795111" y="2895115"/>
            <a:ext cx="1217403" cy="12174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3590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2" grpId="0" animBg="1"/>
      <p:bldP spid="78" grpId="0" animBg="1"/>
      <p:bldP spid="7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216" y="1274659"/>
            <a:ext cx="7417191" cy="66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1" name="مجموعة 80"/>
          <p:cNvGrpSpPr/>
          <p:nvPr/>
        </p:nvGrpSpPr>
        <p:grpSpPr>
          <a:xfrm>
            <a:off x="2104923" y="4733271"/>
            <a:ext cx="2779296" cy="2376810"/>
            <a:chOff x="2362987" y="3154407"/>
            <a:chExt cx="2779296" cy="2376810"/>
          </a:xfrm>
        </p:grpSpPr>
        <p:sp>
          <p:nvSpPr>
            <p:cNvPr id="82" name="Freeform: Shape 103">
              <a:extLst>
                <a:ext uri="{FF2B5EF4-FFF2-40B4-BE49-F238E27FC236}">
                  <a16:creationId xmlns="" xmlns:a16="http://schemas.microsoft.com/office/drawing/2014/main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F0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TextBox 151">
              <a:extLst>
                <a:ext uri="{FF2B5EF4-FFF2-40B4-BE49-F238E27FC236}">
                  <a16:creationId xmlns=""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27789" y="3920244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الصَّدِيْقُ يُسَاعِدُ صّدِيْقِهُ عِنْدَ الحَاجَةِ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302" y="4368605"/>
            <a:ext cx="3289936" cy="1861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2356297"/>
            <a:ext cx="2895241" cy="169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8" name="مجموعة 77"/>
          <p:cNvGrpSpPr/>
          <p:nvPr/>
        </p:nvGrpSpPr>
        <p:grpSpPr>
          <a:xfrm>
            <a:off x="2005350" y="1248457"/>
            <a:ext cx="2714494" cy="2271468"/>
            <a:chOff x="2094250" y="1184957"/>
            <a:chExt cx="2714494" cy="2271468"/>
          </a:xfrm>
        </p:grpSpPr>
        <p:sp>
          <p:nvSpPr>
            <p:cNvPr id="79" name="Freeform: Shape 97">
              <a:extLst>
                <a:ext uri="{FF2B5EF4-FFF2-40B4-BE49-F238E27FC236}">
                  <a16:creationId xmlns="" xmlns:a16="http://schemas.microsoft.com/office/drawing/2014/main" id="{437DC7D8-6A5C-4C72-9763-5EE5683D67AC}"/>
                </a:ext>
              </a:extLst>
            </p:cNvPr>
            <p:cNvSpPr/>
            <p:nvPr/>
          </p:nvSpPr>
          <p:spPr>
            <a:xfrm rot="7862922" flipV="1">
              <a:off x="2185557" y="1165716"/>
              <a:ext cx="2271468" cy="2309949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TextBox 151">
              <a:extLst>
                <a:ext uri="{FF2B5EF4-FFF2-40B4-BE49-F238E27FC236}">
                  <a16:creationId xmlns=""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094250" y="1991947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/>
                <a:t>نَدِمَ خَالِدٌ عَلَى تَسَرُّعِهِ و اعْتَذَرَ إِلَى عَمَّارٌ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  <a:latin typeface="AXtManalBold"/>
              </a:endParaRPr>
            </a:p>
          </p:txBody>
        </p:sp>
      </p:grpSp>
      <p:grpSp>
        <p:nvGrpSpPr>
          <p:cNvPr id="128" name="Group 19">
            <a:extLst>
              <a:ext uri="{FF2B5EF4-FFF2-40B4-BE49-F238E27FC236}">
                <a16:creationId xmlns=""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129" name="Rectangle: Rounded Corners 7">
              <a:extLst>
                <a:ext uri="{FF2B5EF4-FFF2-40B4-BE49-F238E27FC236}">
                  <a16:creationId xmlns=""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: Top Corners Rounded 8">
              <a:extLst>
                <a:ext uri="{FF2B5EF4-FFF2-40B4-BE49-F238E27FC236}">
                  <a16:creationId xmlns=""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2">
              <a:extLst>
                <a:ext uri="{FF2B5EF4-FFF2-40B4-BE49-F238E27FC236}">
                  <a16:creationId xmlns=""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0">
              <a:extLst>
                <a:ext uri="{FF2B5EF4-FFF2-40B4-BE49-F238E27FC236}">
                  <a16:creationId xmlns=""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Circle: Hollow 11">
              <a:extLst>
                <a:ext uri="{FF2B5EF4-FFF2-40B4-BE49-F238E27FC236}">
                  <a16:creationId xmlns=""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=""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4">
              <a:extLst>
                <a:ext uri="{FF2B5EF4-FFF2-40B4-BE49-F238E27FC236}">
                  <a16:creationId xmlns=""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6" name="Picture 3">
              <a:extLst>
                <a:ext uri="{FF2B5EF4-FFF2-40B4-BE49-F238E27FC236}">
                  <a16:creationId xmlns=""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137" name="TextBox 16">
              <a:extLst>
                <a:ext uri="{FF2B5EF4-FFF2-40B4-BE49-F238E27FC236}">
                  <a16:creationId xmlns=""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593008" y="16035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أُرَتِّبُ </a:t>
              </a:r>
              <a:r>
                <a:rPr lang="ar-SY" b="1" dirty="0"/>
                <a:t>الْكَلِمَاتِ؛ لِأُكَوِّنَ جُمْلَةً، مَعَ </a:t>
              </a:r>
              <a:r>
                <a:rPr lang="ar-SY" b="1" dirty="0" smtClean="0"/>
                <a:t>الابْتِدَاءِ </a:t>
              </a:r>
              <a:r>
                <a:rPr lang="ar-SY" b="1" dirty="0"/>
                <a:t>بِالْكَلِمَةِ الْمُلَوَّنَةِ:</a:t>
              </a:r>
              <a:endParaRPr lang="en-US" dirty="0"/>
            </a:p>
          </p:txBody>
        </p:sp>
        <p:sp>
          <p:nvSpPr>
            <p:cNvPr id="138" name="TextBox 18">
              <a:extLst>
                <a:ext uri="{FF2B5EF4-FFF2-40B4-BE49-F238E27FC236}">
                  <a16:creationId xmlns=""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4" name="مجموعة 93"/>
          <p:cNvGrpSpPr/>
          <p:nvPr/>
        </p:nvGrpSpPr>
        <p:grpSpPr>
          <a:xfrm>
            <a:off x="2083587" y="3154407"/>
            <a:ext cx="2779296" cy="2376810"/>
            <a:chOff x="2362987" y="3154407"/>
            <a:chExt cx="2779296" cy="2376810"/>
          </a:xfrm>
        </p:grpSpPr>
        <p:sp>
          <p:nvSpPr>
            <p:cNvPr id="95" name="Freeform: Shape 103">
              <a:extLst>
                <a:ext uri="{FF2B5EF4-FFF2-40B4-BE49-F238E27FC236}">
                  <a16:creationId xmlns="" xmlns:a16="http://schemas.microsoft.com/office/drawing/2014/main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6" name="TextBox 151">
              <a:extLst>
                <a:ext uri="{FF2B5EF4-FFF2-40B4-BE49-F238E27FC236}">
                  <a16:creationId xmlns=""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27789" y="4014614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/>
                <a:t>دَعَا صَدِيْقَهَ لِيَلْعَبَ بالقَطَار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0" name="مجموعة 99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101" name="Oval 119">
              <a:extLst>
                <a:ext uri="{FF2B5EF4-FFF2-40B4-BE49-F238E27FC236}">
                  <a16:creationId xmlns=""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Freeform: Shape 79">
              <a:extLst>
                <a:ext uri="{FF2B5EF4-FFF2-40B4-BE49-F238E27FC236}">
                  <a16:creationId xmlns=""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3" name="Rectangle 80">
              <a:extLst>
                <a:ext uri="{FF2B5EF4-FFF2-40B4-BE49-F238E27FC236}">
                  <a16:creationId xmlns=""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ectangle 81">
              <a:extLst>
                <a:ext uri="{FF2B5EF4-FFF2-40B4-BE49-F238E27FC236}">
                  <a16:creationId xmlns=""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Freeform: Shape 84">
              <a:extLst>
                <a:ext uri="{FF2B5EF4-FFF2-40B4-BE49-F238E27FC236}">
                  <a16:creationId xmlns=""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85">
              <a:extLst>
                <a:ext uri="{FF2B5EF4-FFF2-40B4-BE49-F238E27FC236}">
                  <a16:creationId xmlns=""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08" name="Oval 120">
              <a:extLst>
                <a:ext uri="{FF2B5EF4-FFF2-40B4-BE49-F238E27FC236}">
                  <a16:creationId xmlns=""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98">
              <a:extLst>
                <a:ext uri="{FF2B5EF4-FFF2-40B4-BE49-F238E27FC236}">
                  <a16:creationId xmlns=""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99">
              <a:extLst>
                <a:ext uri="{FF2B5EF4-FFF2-40B4-BE49-F238E27FC236}">
                  <a16:creationId xmlns=""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0">
              <a:extLst>
                <a:ext uri="{FF2B5EF4-FFF2-40B4-BE49-F238E27FC236}">
                  <a16:creationId xmlns=""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1">
              <a:extLst>
                <a:ext uri="{FF2B5EF4-FFF2-40B4-BE49-F238E27FC236}">
                  <a16:creationId xmlns=""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2">
              <a:extLst>
                <a:ext uri="{FF2B5EF4-FFF2-40B4-BE49-F238E27FC236}">
                  <a16:creationId xmlns=""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15" name="Oval 121">
              <a:extLst>
                <a:ext uri="{FF2B5EF4-FFF2-40B4-BE49-F238E27FC236}">
                  <a16:creationId xmlns=""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04">
              <a:extLst>
                <a:ext uri="{FF2B5EF4-FFF2-40B4-BE49-F238E27FC236}">
                  <a16:creationId xmlns=""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05">
              <a:extLst>
                <a:ext uri="{FF2B5EF4-FFF2-40B4-BE49-F238E27FC236}">
                  <a16:creationId xmlns=""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06">
              <a:extLst>
                <a:ext uri="{FF2B5EF4-FFF2-40B4-BE49-F238E27FC236}">
                  <a16:creationId xmlns=""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07">
              <a:extLst>
                <a:ext uri="{FF2B5EF4-FFF2-40B4-BE49-F238E27FC236}">
                  <a16:creationId xmlns=""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08">
              <a:extLst>
                <a:ext uri="{FF2B5EF4-FFF2-40B4-BE49-F238E27FC236}">
                  <a16:creationId xmlns=""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1" name="مجموعة 120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22" name="Oval 122">
              <a:extLst>
                <a:ext uri="{FF2B5EF4-FFF2-40B4-BE49-F238E27FC236}">
                  <a16:creationId xmlns=""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Freeform: Shape 110">
              <a:extLst>
                <a:ext uri="{FF2B5EF4-FFF2-40B4-BE49-F238E27FC236}">
                  <a16:creationId xmlns=""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4" name="Rectangle 111">
              <a:extLst>
                <a:ext uri="{FF2B5EF4-FFF2-40B4-BE49-F238E27FC236}">
                  <a16:creationId xmlns=""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Rectangle 112">
              <a:extLst>
                <a:ext uri="{FF2B5EF4-FFF2-40B4-BE49-F238E27FC236}">
                  <a16:creationId xmlns=""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Freeform: Shape 113">
              <a:extLst>
                <a:ext uri="{FF2B5EF4-FFF2-40B4-BE49-F238E27FC236}">
                  <a16:creationId xmlns=""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7" name="Rectangle 114">
              <a:extLst>
                <a:ext uri="{FF2B5EF4-FFF2-40B4-BE49-F238E27FC236}">
                  <a16:creationId xmlns=""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=""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=""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=""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=""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=""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=""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=""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=""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=""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=""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=""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=""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=""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=""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70" y="851947"/>
            <a:ext cx="627351" cy="6238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=""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74" name="TextBox 35">
              <a:extLst>
                <a:ext uri="{FF2B5EF4-FFF2-40B4-BE49-F238E27FC236}">
                  <a16:creationId xmlns=""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=""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 smtClean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التَّعْبِيْر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=""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 smtClean="0">
                <a:solidFill>
                  <a:srgbClr val="FFC000"/>
                </a:solidFill>
                <a:latin typeface="Oswald" panose="02000503000000000000" pitchFamily="2" charset="0"/>
              </a:rPr>
              <a:t>أُعَبِّر: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48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roup 31">
            <a:extLst>
              <a:ext uri="{FF2B5EF4-FFF2-40B4-BE49-F238E27FC236}">
                <a16:creationId xmlns:a16="http://schemas.microsoft.com/office/drawing/2014/main" xmlns="" id="{53F17AFA-75A0-4008-A35B-219D32CAF4CD}"/>
              </a:ext>
            </a:extLst>
          </p:cNvPr>
          <p:cNvGrpSpPr/>
          <p:nvPr/>
        </p:nvGrpSpPr>
        <p:grpSpPr>
          <a:xfrm flipH="1">
            <a:off x="3591485" y="2459178"/>
            <a:ext cx="6384636" cy="1250641"/>
            <a:chOff x="320494" y="795384"/>
            <a:chExt cx="6305974" cy="1036307"/>
          </a:xfrm>
        </p:grpSpPr>
        <p:sp>
          <p:nvSpPr>
            <p:cNvPr id="165" name="Rectangle 32">
              <a:extLst>
                <a:ext uri="{FF2B5EF4-FFF2-40B4-BE49-F238E27FC236}">
                  <a16:creationId xmlns:a16="http://schemas.microsoft.com/office/drawing/2014/main" xmlns="" id="{64B6F9C5-992B-4867-8BD1-C501B88A9F22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: Shape 33">
              <a:extLst>
                <a:ext uri="{FF2B5EF4-FFF2-40B4-BE49-F238E27FC236}">
                  <a16:creationId xmlns:a16="http://schemas.microsoft.com/office/drawing/2014/main" xmlns="" id="{447E3EEA-DA68-4C67-90F7-522D4B852230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34">
              <a:extLst>
                <a:ext uri="{FF2B5EF4-FFF2-40B4-BE49-F238E27FC236}">
                  <a16:creationId xmlns:a16="http://schemas.microsoft.com/office/drawing/2014/main" xmlns="" id="{0ECCA49F-8E4C-4564-8181-C0118FC650C4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dirty="0" smtClean="0"/>
                <a:t>الأَعْمَال التَّطَوُّعِيَةُ تَحثُّ عَلَى التَّضَامُن و التَّعَاوُن</a:t>
              </a:r>
            </a:p>
            <a:p>
              <a:pPr algn="ctr"/>
              <a:r>
                <a:rPr lang="ar-SY" sz="2400" dirty="0" smtClean="0"/>
                <a:t> بِيْنَ الطُّلَّاب </a:t>
              </a:r>
            </a:p>
          </p:txBody>
        </p:sp>
        <p:grpSp>
          <p:nvGrpSpPr>
            <p:cNvPr id="168" name="Group 35">
              <a:extLst>
                <a:ext uri="{FF2B5EF4-FFF2-40B4-BE49-F238E27FC236}">
                  <a16:creationId xmlns:a16="http://schemas.microsoft.com/office/drawing/2014/main" xmlns="" id="{84B1B63B-FE2E-40AD-922C-A7036B2D8A5C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171" name="Oval 38">
                <a:extLst>
                  <a:ext uri="{FF2B5EF4-FFF2-40B4-BE49-F238E27FC236}">
                    <a16:creationId xmlns:a16="http://schemas.microsoft.com/office/drawing/2014/main" xmlns="" id="{09BB2432-0F43-4B2B-8725-4F9FF0EFE673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2" name="Freeform: Shape 39">
                <a:extLst>
                  <a:ext uri="{FF2B5EF4-FFF2-40B4-BE49-F238E27FC236}">
                    <a16:creationId xmlns:a16="http://schemas.microsoft.com/office/drawing/2014/main" xmlns="" id="{09B6F84E-89EA-46C0-B2EE-B88DD55C9762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9" name="Freeform: Shape 36">
              <a:extLst>
                <a:ext uri="{FF2B5EF4-FFF2-40B4-BE49-F238E27FC236}">
                  <a16:creationId xmlns:a16="http://schemas.microsoft.com/office/drawing/2014/main" xmlns="" id="{B58C47BB-99D8-4DB8-8477-176FF39F30FE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" name="Freeform: Shape 37">
              <a:extLst>
                <a:ext uri="{FF2B5EF4-FFF2-40B4-BE49-F238E27FC236}">
                  <a16:creationId xmlns:a16="http://schemas.microsoft.com/office/drawing/2014/main" xmlns="" id="{3668E4EF-DCC3-4D4B-862A-408B29B7BF43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6" name="TextBox 15">
            <a:extLst>
              <a:ext uri="{FF2B5EF4-FFF2-40B4-BE49-F238E27FC236}">
                <a16:creationId xmlns:a16="http://schemas.microsoft.com/office/drawing/2014/main" xmlns="" id="{2433092E-4B9F-4F76-A08D-DF5FB93F1D8C}"/>
              </a:ext>
            </a:extLst>
          </p:cNvPr>
          <p:cNvSpPr txBox="1"/>
          <p:nvPr/>
        </p:nvSpPr>
        <p:spPr>
          <a:xfrm>
            <a:off x="10044027" y="2041556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62%</a:t>
            </a:r>
          </a:p>
        </p:txBody>
      </p:sp>
      <p:sp>
        <p:nvSpPr>
          <p:cNvPr id="208" name="TextBox 27">
            <a:extLst>
              <a:ext uri="{FF2B5EF4-FFF2-40B4-BE49-F238E27FC236}">
                <a16:creationId xmlns:a16="http://schemas.microsoft.com/office/drawing/2014/main" xmlns="" id="{33DB34A6-BCFE-4DCE-83DD-5532A5489616}"/>
              </a:ext>
            </a:extLst>
          </p:cNvPr>
          <p:cNvSpPr txBox="1"/>
          <p:nvPr/>
        </p:nvSpPr>
        <p:spPr>
          <a:xfrm>
            <a:off x="10044027" y="2795891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220" name="TextBox 39">
            <a:extLst>
              <a:ext uri="{FF2B5EF4-FFF2-40B4-BE49-F238E27FC236}">
                <a16:creationId xmlns:a16="http://schemas.microsoft.com/office/drawing/2014/main" xmlns="" id="{0CBA0C26-0616-45EC-AD61-708D4ABF8AC5}"/>
              </a:ext>
            </a:extLst>
          </p:cNvPr>
          <p:cNvSpPr txBox="1"/>
          <p:nvPr/>
        </p:nvSpPr>
        <p:spPr>
          <a:xfrm>
            <a:off x="10044027" y="3515080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55%</a:t>
            </a:r>
          </a:p>
        </p:txBody>
      </p:sp>
      <p:sp>
        <p:nvSpPr>
          <p:cNvPr id="232" name="TextBox 51">
            <a:extLst>
              <a:ext uri="{FF2B5EF4-FFF2-40B4-BE49-F238E27FC236}">
                <a16:creationId xmlns:a16="http://schemas.microsoft.com/office/drawing/2014/main" xmlns="" id="{DBBB88DF-4B75-430A-A630-8EBFFD77D62A}"/>
              </a:ext>
            </a:extLst>
          </p:cNvPr>
          <p:cNvSpPr txBox="1"/>
          <p:nvPr/>
        </p:nvSpPr>
        <p:spPr>
          <a:xfrm>
            <a:off x="10044027" y="4261529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55%</a:t>
            </a:r>
          </a:p>
        </p:txBody>
      </p:sp>
      <p:sp>
        <p:nvSpPr>
          <p:cNvPr id="244" name="TextBox 63">
            <a:extLst>
              <a:ext uri="{FF2B5EF4-FFF2-40B4-BE49-F238E27FC236}">
                <a16:creationId xmlns:a16="http://schemas.microsoft.com/office/drawing/2014/main" xmlns="" id="{40855AE9-4073-44EF-A8E0-943A25A71F5F}"/>
              </a:ext>
            </a:extLst>
          </p:cNvPr>
          <p:cNvSpPr txBox="1"/>
          <p:nvPr/>
        </p:nvSpPr>
        <p:spPr>
          <a:xfrm>
            <a:off x="10044027" y="4965760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95%</a:t>
            </a:r>
          </a:p>
        </p:txBody>
      </p:sp>
      <p:grpSp>
        <p:nvGrpSpPr>
          <p:cNvPr id="128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129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6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137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 أستَعِينُ </a:t>
              </a:r>
              <a:r>
                <a:rPr lang="ar-SY" b="1" dirty="0"/>
                <a:t>بِمُعَلِّمِي؛ </a:t>
              </a:r>
              <a:r>
                <a:rPr lang="ar-SY" b="1" dirty="0" smtClean="0"/>
                <a:t>لِيَشرَحَ </a:t>
              </a:r>
              <a:r>
                <a:rPr lang="ar-SY" b="1" dirty="0"/>
                <a:t>لِي مَعْنَى التَّطَوُّعِ.</a:t>
              </a:r>
              <a:endParaRPr lang="en-US" dirty="0"/>
            </a:p>
          </p:txBody>
        </p:sp>
        <p:sp>
          <p:nvSpPr>
            <p:cNvPr id="138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452" y="879639"/>
            <a:ext cx="627351" cy="6272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74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 smtClean="0">
                  <a:solidFill>
                    <a:srgbClr val="33CCCC"/>
                  </a:solidFill>
                  <a:latin typeface="Helvetica" panose="020B0604020202020204" pitchFamily="34" charset="0"/>
                </a:rPr>
                <a:t>الوَاجِبْ المَنْزِلِي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ar-SY" sz="2400" b="1" dirty="0" smtClean="0">
              <a:solidFill>
                <a:srgbClr val="FF0000"/>
              </a:solidFill>
              <a:latin typeface="Oswald" panose="02000503000000000000" pitchFamily="2" charset="0"/>
            </a:endParaRPr>
          </a:p>
          <a:p>
            <a:pPr algn="ctr"/>
            <a:r>
              <a:rPr lang="ar-SY" sz="2400" b="1" dirty="0" smtClean="0">
                <a:solidFill>
                  <a:srgbClr val="FFC000"/>
                </a:solidFill>
                <a:latin typeface="Oswald" panose="02000503000000000000" pitchFamily="2" charset="0"/>
              </a:rPr>
              <a:t>أكْتُب: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52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208" grpId="0"/>
      <p:bldP spid="220" grpId="0"/>
      <p:bldP spid="232" grpId="0"/>
      <p:bldP spid="244" grpId="0"/>
      <p:bldP spid="7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29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B2A3F4DA-6FAA-4B68-A2E9-A7BA962D4A3D}"/>
              </a:ext>
            </a:extLst>
          </p:cNvPr>
          <p:cNvGrpSpPr/>
          <p:nvPr/>
        </p:nvGrpSpPr>
        <p:grpSpPr>
          <a:xfrm rot="2173210">
            <a:off x="660475" y="3509085"/>
            <a:ext cx="2189868" cy="2189868"/>
            <a:chOff x="870857" y="754743"/>
            <a:chExt cx="2189868" cy="2189868"/>
          </a:xfrm>
          <a:solidFill>
            <a:schemeClr val="accent2">
              <a:alpha val="50000"/>
            </a:schemeClr>
          </a:solidFill>
        </p:grpSpPr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134943D4-9209-4ABC-8C9D-68CD8DE29161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66E8FF48-C5B9-43B6-B524-0B888B63CBA6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358DA335-2E99-4577-9ED3-3EF5FC535159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396CAB93-F185-423C-BEEF-42CB54C7F225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BAEBC820-7AE2-4472-9FCD-9D6FEF78D5AB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B7F671A5-E753-4CC3-BFFE-406F0B487342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F883A356-FA6D-4E34-AEF2-8EE43A84E821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86C1B736-E2EE-4165-A202-0D1C7E5A0A0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79D171FD-7274-4B83-A616-093E687B5503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5900A7D4-151F-41DE-957D-202581FB5A0D}"/>
              </a:ext>
            </a:extLst>
          </p:cNvPr>
          <p:cNvGrpSpPr/>
          <p:nvPr/>
        </p:nvGrpSpPr>
        <p:grpSpPr>
          <a:xfrm rot="2173210">
            <a:off x="7574656" y="1156189"/>
            <a:ext cx="2189868" cy="2189868"/>
            <a:chOff x="870857" y="754743"/>
            <a:chExt cx="2189868" cy="2189868"/>
          </a:xfrm>
          <a:solidFill>
            <a:srgbClr val="980098">
              <a:alpha val="32000"/>
            </a:srgbClr>
          </a:solidFill>
        </p:grpSpPr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8660C9D6-1143-4721-B3FE-9AEDED2839E5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453E222E-27D5-4811-8BCD-F844B0B019DE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E7E502A0-EAFA-4AC4-9860-10CC6FACC951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F6B987-13A4-426C-8BD0-C9C28509BDCB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0AFF12C7-E2D8-462C-9F2C-2AFB37D49C89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D1FA99A7-D57A-4588-94CF-8C50ED000ACB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519922F1-F369-4D1E-ADA6-A476BCDCDD85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FB37F1A9-19DF-48BF-B768-5E055E32262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56789B6-89EC-479C-8EA3-B8E4113441E2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17F7744-7F18-4A51-BD5A-2AB2B8BF9EFD}"/>
              </a:ext>
            </a:extLst>
          </p:cNvPr>
          <p:cNvSpPr/>
          <p:nvPr/>
        </p:nvSpPr>
        <p:spPr>
          <a:xfrm>
            <a:off x="2398770" y="1327428"/>
            <a:ext cx="5477407" cy="4867831"/>
          </a:xfrm>
          <a:prstGeom prst="rect">
            <a:avLst/>
          </a:prstGeom>
          <a:solidFill>
            <a:srgbClr val="FFE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3169" y="1479878"/>
            <a:ext cx="5212781" cy="457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068A9D4E-FD1B-4A73-AAE1-3F99628DD782}"/>
              </a:ext>
            </a:extLst>
          </p:cNvPr>
          <p:cNvGrpSpPr/>
          <p:nvPr/>
        </p:nvGrpSpPr>
        <p:grpSpPr>
          <a:xfrm rot="2173210">
            <a:off x="107565" y="3044377"/>
            <a:ext cx="1747793" cy="1747793"/>
            <a:chOff x="870857" y="754743"/>
            <a:chExt cx="2189868" cy="2189868"/>
          </a:xfrm>
          <a:solidFill>
            <a:srgbClr val="6138B2">
              <a:alpha val="10000"/>
            </a:srgbClr>
          </a:solidFill>
        </p:grpSpPr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578DF5A6-4817-4232-ABC2-0D6F09C37A96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A94EA883-A80F-467A-B1A0-A94C966463BE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56124B4A-9919-43C9-9573-1560D2C0AC6A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472DF83-5C4C-43D2-89EA-690F4438C46C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9AEF71F2-ACD8-4E32-BF04-032EC2ED1B28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7A99804A-998D-4D91-861E-DAD29F379ADD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85086D21-EEDA-40A6-8155-0ECD665D0B27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252231AB-4BB8-405E-9928-EBDE5E54135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0D3D0D06-BB51-46DB-8AF9-57B92EE7EDE5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peech Bubble: Oval 5">
            <a:extLst>
              <a:ext uri="{FF2B5EF4-FFF2-40B4-BE49-F238E27FC236}">
                <a16:creationId xmlns="" xmlns:a16="http://schemas.microsoft.com/office/drawing/2014/main" id="{DB535AC1-9FCD-41F8-BEB5-1E1D334A2DE5}"/>
              </a:ext>
            </a:extLst>
          </p:cNvPr>
          <p:cNvSpPr/>
          <p:nvPr/>
        </p:nvSpPr>
        <p:spPr>
          <a:xfrm rot="837819">
            <a:off x="7849852" y="-195608"/>
            <a:ext cx="2746093" cy="2669707"/>
          </a:xfrm>
          <a:prstGeom prst="wedgeEllipseCallout">
            <a:avLst>
              <a:gd name="adj1" fmla="val -39431"/>
              <a:gd name="adj2" fmla="val 87283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F8A17E4-032F-4223-B176-539D241DED27}"/>
              </a:ext>
            </a:extLst>
          </p:cNvPr>
          <p:cNvSpPr txBox="1"/>
          <p:nvPr/>
        </p:nvSpPr>
        <p:spPr>
          <a:xfrm>
            <a:off x="8119812" y="608247"/>
            <a:ext cx="2206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/>
            <a:r>
              <a:rPr lang="ar-SY" sz="36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الصَّدِيقَانِ</a:t>
            </a:r>
          </a:p>
        </p:txBody>
      </p:sp>
      <p:pic>
        <p:nvPicPr>
          <p:cNvPr id="12" name="Graphic 11" descr="Lightbulb and gear">
            <a:extLst>
              <a:ext uri="{FF2B5EF4-FFF2-40B4-BE49-F238E27FC236}">
                <a16:creationId xmlns="" xmlns:a16="http://schemas.microsoft.com/office/drawing/2014/main" id="{D6B26C33-7667-4A2C-B6D1-81211185D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893688">
            <a:off x="8186106" y="-350651"/>
            <a:ext cx="1248173" cy="1248173"/>
          </a:xfrm>
          <a:prstGeom prst="rect">
            <a:avLst/>
          </a:prstGeom>
        </p:spPr>
      </p:pic>
      <p:sp>
        <p:nvSpPr>
          <p:cNvPr id="82" name="Freeform: Shape 81">
            <a:extLst>
              <a:ext uri="{FF2B5EF4-FFF2-40B4-BE49-F238E27FC236}">
                <a16:creationId xmlns="" xmlns:a16="http://schemas.microsoft.com/office/drawing/2014/main" id="{DE541F17-C8C4-428C-BBA4-F0819BFD0FFA}"/>
              </a:ext>
            </a:extLst>
          </p:cNvPr>
          <p:cNvSpPr/>
          <p:nvPr/>
        </p:nvSpPr>
        <p:spPr>
          <a:xfrm>
            <a:off x="295502" y="3839373"/>
            <a:ext cx="1160495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613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Freeform: Shape 82">
            <a:extLst>
              <a:ext uri="{FF2B5EF4-FFF2-40B4-BE49-F238E27FC236}">
                <a16:creationId xmlns="" xmlns:a16="http://schemas.microsoft.com/office/drawing/2014/main" id="{FD7F1526-D1B1-4629-8291-708FDCB59795}"/>
              </a:ext>
            </a:extLst>
          </p:cNvPr>
          <p:cNvSpPr/>
          <p:nvPr/>
        </p:nvSpPr>
        <p:spPr>
          <a:xfrm>
            <a:off x="11064857" y="3379804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613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Freeform: Shape 83">
            <a:extLst>
              <a:ext uri="{FF2B5EF4-FFF2-40B4-BE49-F238E27FC236}">
                <a16:creationId xmlns="" xmlns:a16="http://schemas.microsoft.com/office/drawing/2014/main" id="{539ADE42-2BBE-43C7-B405-B6EB85C59A14}"/>
              </a:ext>
            </a:extLst>
          </p:cNvPr>
          <p:cNvSpPr/>
          <p:nvPr/>
        </p:nvSpPr>
        <p:spPr>
          <a:xfrm>
            <a:off x="10910649" y="4400998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FFC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="" xmlns:a16="http://schemas.microsoft.com/office/drawing/2014/main" id="{D993F8B7-0F91-40BB-87DF-5CD09F85823E}"/>
              </a:ext>
            </a:extLst>
          </p:cNvPr>
          <p:cNvSpPr/>
          <p:nvPr/>
        </p:nvSpPr>
        <p:spPr>
          <a:xfrm>
            <a:off x="-52887" y="6086392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FFC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Hexagon 4">
            <a:extLst>
              <a:ext uri="{FF2B5EF4-FFF2-40B4-BE49-F238E27FC236}">
                <a16:creationId xmlns="" xmlns:a16="http://schemas.microsoft.com/office/drawing/2014/main" id="{55D327E8-F95B-44E9-9DD1-A9F3458F586B}"/>
              </a:ext>
            </a:extLst>
          </p:cNvPr>
          <p:cNvSpPr/>
          <p:nvPr/>
        </p:nvSpPr>
        <p:spPr>
          <a:xfrm>
            <a:off x="9082219" y="2056728"/>
            <a:ext cx="3015563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Hexagon 4">
            <a:extLst>
              <a:ext uri="{FF2B5EF4-FFF2-40B4-BE49-F238E27FC236}">
                <a16:creationId xmlns="" xmlns:a16="http://schemas.microsoft.com/office/drawing/2014/main" id="{299DAB41-79C8-44AD-9CAD-F3B4A1EFA98C}"/>
              </a:ext>
            </a:extLst>
          </p:cNvPr>
          <p:cNvSpPr/>
          <p:nvPr/>
        </p:nvSpPr>
        <p:spPr>
          <a:xfrm>
            <a:off x="7771558" y="4432242"/>
            <a:ext cx="2394979" cy="2372574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/>
      <p:bldP spid="82" grpId="0" animBg="1"/>
      <p:bldP spid="83" grpId="0" animBg="1"/>
      <p:bldP spid="84" grpId="0" animBg="1"/>
      <p:bldP spid="85" grpId="0" animBg="1"/>
      <p:bldP spid="46" grpId="0" animBg="1"/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="" xmlns:a16="http://schemas.microsoft.com/office/drawing/2014/main" id="{4CF1A125-4662-4A82-A287-DF1A94150CDA}"/>
              </a:ext>
            </a:extLst>
          </p:cNvPr>
          <p:cNvSpPr/>
          <p:nvPr/>
        </p:nvSpPr>
        <p:spPr>
          <a:xfrm rot="16200000">
            <a:off x="-3065126" y="2970343"/>
            <a:ext cx="12192000" cy="5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="" xmlns:a16="http://schemas.microsoft.com/office/drawing/2014/main" id="{6BFDAD8F-6B94-4591-B12C-E0DE13E30274}"/>
              </a:ext>
            </a:extLst>
          </p:cNvPr>
          <p:cNvSpPr/>
          <p:nvPr/>
        </p:nvSpPr>
        <p:spPr>
          <a:xfrm rot="16200000">
            <a:off x="-1477217" y="2817943"/>
            <a:ext cx="12192000" cy="5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11E17BC4-856C-42AF-AE43-9B344EBE909A}"/>
              </a:ext>
            </a:extLst>
          </p:cNvPr>
          <p:cNvGrpSpPr/>
          <p:nvPr/>
        </p:nvGrpSpPr>
        <p:grpSpPr>
          <a:xfrm rot="5400000">
            <a:off x="-2338855" y="1060970"/>
            <a:ext cx="12320337" cy="1026695"/>
            <a:chOff x="0" y="740228"/>
            <a:chExt cx="12575280" cy="1047940"/>
          </a:xfrm>
        </p:grpSpPr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184708BF-1635-4B92-8F17-0859F97631CD}"/>
                </a:ext>
              </a:extLst>
            </p:cNvPr>
            <p:cNvGrpSpPr/>
            <p:nvPr/>
          </p:nvGrpSpPr>
          <p:grpSpPr>
            <a:xfrm>
              <a:off x="0" y="740228"/>
              <a:ext cx="1047940" cy="1047940"/>
              <a:chOff x="653143" y="2598057"/>
              <a:chExt cx="1047940" cy="1047940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="" xmlns:a16="http://schemas.microsoft.com/office/drawing/2014/main" id="{C7EBD9DD-2706-4ECF-8B55-D0DB7CDF7AA3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157AA2A9-C285-45D8-AD64-249B46F0378F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4ED66A0C-09BB-42F1-96DC-8532E500CAED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2F57CFCE-B004-4171-A3E4-8530A7A3A22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FB1510F6-F17A-4C68-805A-9736C432D7E9}"/>
                </a:ext>
              </a:extLst>
            </p:cNvPr>
            <p:cNvGrpSpPr/>
            <p:nvPr/>
          </p:nvGrpSpPr>
          <p:grpSpPr>
            <a:xfrm>
              <a:off x="1047940" y="740228"/>
              <a:ext cx="1047940" cy="1047940"/>
              <a:chOff x="653143" y="2598057"/>
              <a:chExt cx="1047940" cy="1047940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="" xmlns:a16="http://schemas.microsoft.com/office/drawing/2014/main" id="{B3B04BE1-45CD-443E-8208-49E3D494C5E0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="" xmlns:a16="http://schemas.microsoft.com/office/drawing/2014/main" id="{20C9B480-1D27-4451-810E-4B0DD69C4C10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="" xmlns:a16="http://schemas.microsoft.com/office/drawing/2014/main" id="{27FE358F-750C-4858-8480-C90925C46C65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9F0FAC0F-24A8-481B-9B3F-6E13ABD7D3E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="" xmlns:a16="http://schemas.microsoft.com/office/drawing/2014/main" id="{1050B191-5E18-4A8A-BC06-B12FFF6CDD3D}"/>
                </a:ext>
              </a:extLst>
            </p:cNvPr>
            <p:cNvGrpSpPr/>
            <p:nvPr/>
          </p:nvGrpSpPr>
          <p:grpSpPr>
            <a:xfrm>
              <a:off x="2095880" y="740228"/>
              <a:ext cx="1047940" cy="1047940"/>
              <a:chOff x="653143" y="2598057"/>
              <a:chExt cx="1047940" cy="1047940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="" xmlns:a16="http://schemas.microsoft.com/office/drawing/2014/main" id="{E46E2841-4FBD-4C42-A22D-06C0C3106A0B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="" xmlns:a16="http://schemas.microsoft.com/office/drawing/2014/main" id="{6A1C5D88-915B-4D9C-AE01-74541A8C1D81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="" xmlns:a16="http://schemas.microsoft.com/office/drawing/2014/main" id="{50BD5788-8702-4101-B07D-3551869FD621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="" xmlns:a16="http://schemas.microsoft.com/office/drawing/2014/main" id="{0FC071E1-83EA-487D-9D9E-B77B3EA14164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7E80E9F1-78F7-4FD2-9B73-B1A685F73E5C}"/>
                </a:ext>
              </a:extLst>
            </p:cNvPr>
            <p:cNvGrpSpPr/>
            <p:nvPr/>
          </p:nvGrpSpPr>
          <p:grpSpPr>
            <a:xfrm>
              <a:off x="3143820" y="740228"/>
              <a:ext cx="1047940" cy="1047940"/>
              <a:chOff x="653143" y="2598057"/>
              <a:chExt cx="1047940" cy="1047940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E75BB112-3ACB-4100-B8A0-7A41F050E4AC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="" xmlns:a16="http://schemas.microsoft.com/office/drawing/2014/main" id="{806D3401-B302-405A-AAAC-A49DAF03BF86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="" xmlns:a16="http://schemas.microsoft.com/office/drawing/2014/main" id="{224765DB-ECFB-4881-81DA-9F106436EBE8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="" xmlns:a16="http://schemas.microsoft.com/office/drawing/2014/main" id="{F44C1C5D-90B8-40B9-AEBF-53040E124A3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="" xmlns:a16="http://schemas.microsoft.com/office/drawing/2014/main" id="{290EB735-38B6-466B-B815-90E86A90E767}"/>
                </a:ext>
              </a:extLst>
            </p:cNvPr>
            <p:cNvGrpSpPr/>
            <p:nvPr/>
          </p:nvGrpSpPr>
          <p:grpSpPr>
            <a:xfrm>
              <a:off x="4191760" y="740228"/>
              <a:ext cx="1047940" cy="1047940"/>
              <a:chOff x="653143" y="2598057"/>
              <a:chExt cx="1047940" cy="104794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="" xmlns:a16="http://schemas.microsoft.com/office/drawing/2014/main" id="{BB5DE159-192E-4B6A-81A0-93EAF37249B9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3044A4FC-1995-4D1B-ACA9-6FA356878BF3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="" xmlns:a16="http://schemas.microsoft.com/office/drawing/2014/main" id="{9B926D06-3312-478F-AA68-0D939A9783EE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="" xmlns:a16="http://schemas.microsoft.com/office/drawing/2014/main" id="{7918E269-9C79-4B4C-B18A-B60FD61502F1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="" xmlns:a16="http://schemas.microsoft.com/office/drawing/2014/main" id="{7C9F71E8-5991-47C7-A44F-1D8DA36BB98A}"/>
                </a:ext>
              </a:extLst>
            </p:cNvPr>
            <p:cNvGrpSpPr/>
            <p:nvPr/>
          </p:nvGrpSpPr>
          <p:grpSpPr>
            <a:xfrm>
              <a:off x="5239700" y="740228"/>
              <a:ext cx="1047940" cy="1047940"/>
              <a:chOff x="653143" y="2598057"/>
              <a:chExt cx="1047940" cy="1047940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="" xmlns:a16="http://schemas.microsoft.com/office/drawing/2014/main" id="{0DCDEDD8-E4E4-450E-84F9-67046D727B0A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="" xmlns:a16="http://schemas.microsoft.com/office/drawing/2014/main" id="{1BC61C25-8785-4531-9629-E2FF7C5255A9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="" xmlns:a16="http://schemas.microsoft.com/office/drawing/2014/main" id="{F3093610-C0ED-49A5-97FD-B334139333F8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6232A6DB-96A1-4090-B74A-BDC6AA795D7F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="" xmlns:a16="http://schemas.microsoft.com/office/drawing/2014/main" id="{BD600233-006F-44D1-8C60-C46AD3CBD066}"/>
                </a:ext>
              </a:extLst>
            </p:cNvPr>
            <p:cNvGrpSpPr/>
            <p:nvPr/>
          </p:nvGrpSpPr>
          <p:grpSpPr>
            <a:xfrm>
              <a:off x="6287640" y="740228"/>
              <a:ext cx="1047940" cy="1047940"/>
              <a:chOff x="653143" y="2598057"/>
              <a:chExt cx="1047940" cy="1047940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="" xmlns:a16="http://schemas.microsoft.com/office/drawing/2014/main" id="{EB19915A-5C1C-47E7-BD99-1E4DCECE5A45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="" xmlns:a16="http://schemas.microsoft.com/office/drawing/2014/main" id="{8381C3B5-DECE-496F-B826-2832734138D5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="" xmlns:a16="http://schemas.microsoft.com/office/drawing/2014/main" id="{8E155916-CEA9-4020-A3EC-57DCD1627D31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="" xmlns:a16="http://schemas.microsoft.com/office/drawing/2014/main" id="{ADEB3B87-02A8-449E-B828-DA2784C1B62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="" xmlns:a16="http://schemas.microsoft.com/office/drawing/2014/main" id="{69E1D7AC-B19C-44A4-B75C-CE491D34A90C}"/>
                </a:ext>
              </a:extLst>
            </p:cNvPr>
            <p:cNvGrpSpPr/>
            <p:nvPr/>
          </p:nvGrpSpPr>
          <p:grpSpPr>
            <a:xfrm>
              <a:off x="7335580" y="740228"/>
              <a:ext cx="1047940" cy="1047940"/>
              <a:chOff x="653143" y="2598057"/>
              <a:chExt cx="1047940" cy="1047940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="" xmlns:a16="http://schemas.microsoft.com/office/drawing/2014/main" id="{856D34E5-3313-41A8-88D9-1074D3E590BC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="" xmlns:a16="http://schemas.microsoft.com/office/drawing/2014/main" id="{28992091-51D3-4D72-80D5-654298BD55D4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="" xmlns:a16="http://schemas.microsoft.com/office/drawing/2014/main" id="{2F5F8C81-ACAC-4222-96EB-3F5102729E14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="" xmlns:a16="http://schemas.microsoft.com/office/drawing/2014/main" id="{FBB7FA89-AC96-4F7D-99C4-8BA3C0CB728C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="" xmlns:a16="http://schemas.microsoft.com/office/drawing/2014/main" id="{D446AF41-DD48-4533-BF0F-6A600F584D75}"/>
                </a:ext>
              </a:extLst>
            </p:cNvPr>
            <p:cNvGrpSpPr/>
            <p:nvPr/>
          </p:nvGrpSpPr>
          <p:grpSpPr>
            <a:xfrm>
              <a:off x="8383520" y="740228"/>
              <a:ext cx="1047940" cy="1047940"/>
              <a:chOff x="653143" y="2598057"/>
              <a:chExt cx="1047940" cy="104794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="" xmlns:a16="http://schemas.microsoft.com/office/drawing/2014/main" id="{39075565-C99C-479D-98C1-405E2720900D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="" xmlns:a16="http://schemas.microsoft.com/office/drawing/2014/main" id="{83B0AD82-4166-416B-8AE1-120A7A85BD4D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="" xmlns:a16="http://schemas.microsoft.com/office/drawing/2014/main" id="{8864843A-3A95-420D-B675-DD6C8169C02C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A44D7B28-3F36-4690-A04B-92910BBF0EA6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="" xmlns:a16="http://schemas.microsoft.com/office/drawing/2014/main" id="{08BD38F7-388E-42AC-BE66-55B260F0DBFF}"/>
                </a:ext>
              </a:extLst>
            </p:cNvPr>
            <p:cNvGrpSpPr/>
            <p:nvPr/>
          </p:nvGrpSpPr>
          <p:grpSpPr>
            <a:xfrm>
              <a:off x="9431460" y="740228"/>
              <a:ext cx="1047940" cy="1047940"/>
              <a:chOff x="653143" y="2598057"/>
              <a:chExt cx="1047940" cy="104794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="" xmlns:a16="http://schemas.microsoft.com/office/drawing/2014/main" id="{B5524CB2-8438-42F8-A973-BBA0A870D408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="" xmlns:a16="http://schemas.microsoft.com/office/drawing/2014/main" id="{7E6B706A-A4EC-4DB3-B37F-9128B02BD386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="" xmlns:a16="http://schemas.microsoft.com/office/drawing/2014/main" id="{34458A96-457E-4410-9EC3-B65848FD3580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="" xmlns:a16="http://schemas.microsoft.com/office/drawing/2014/main" id="{B93BF011-79C2-4076-AD3B-48A6AA889FE4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="" xmlns:a16="http://schemas.microsoft.com/office/drawing/2014/main" id="{914D7187-E3BE-435C-83B6-C17ECC09DA16}"/>
                </a:ext>
              </a:extLst>
            </p:cNvPr>
            <p:cNvGrpSpPr/>
            <p:nvPr/>
          </p:nvGrpSpPr>
          <p:grpSpPr>
            <a:xfrm>
              <a:off x="10479400" y="740228"/>
              <a:ext cx="1047940" cy="1047940"/>
              <a:chOff x="653143" y="2598057"/>
              <a:chExt cx="1047940" cy="1047940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="" xmlns:a16="http://schemas.microsoft.com/office/drawing/2014/main" id="{B6A2AF67-4E97-411E-9122-088B6DA9C0E5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id="{526B4D99-9AAB-487E-84AA-5F578ADCE149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="" xmlns:a16="http://schemas.microsoft.com/office/drawing/2014/main" id="{51ADB04E-6762-4CF7-97FB-4AD44F3F5B54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4C394C43-FF2E-4BC8-B4D3-2E97159139EC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="" xmlns:a16="http://schemas.microsoft.com/office/drawing/2014/main" id="{87DDE638-F0A3-48FB-BCAB-038374EBD973}"/>
                </a:ext>
              </a:extLst>
            </p:cNvPr>
            <p:cNvGrpSpPr/>
            <p:nvPr/>
          </p:nvGrpSpPr>
          <p:grpSpPr>
            <a:xfrm>
              <a:off x="11527340" y="740228"/>
              <a:ext cx="1047940" cy="1047940"/>
              <a:chOff x="653143" y="2598057"/>
              <a:chExt cx="1047940" cy="1047940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="" xmlns:a16="http://schemas.microsoft.com/office/drawing/2014/main" id="{FE586259-A198-47BE-8081-92065472CC94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CA5E31B3-6A5F-422D-A257-1CE29078E1DB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2A22C4EE-2CF7-4A9F-8B12-33414A504EAF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id="{D3AA2AF0-48C6-4546-84D3-FCF9E280821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B408EBD8-08DE-4559-9423-2AF9739B7EAA}"/>
              </a:ext>
            </a:extLst>
          </p:cNvPr>
          <p:cNvGrpSpPr/>
          <p:nvPr/>
        </p:nvGrpSpPr>
        <p:grpSpPr>
          <a:xfrm rot="5400000">
            <a:off x="7380190" y="-373651"/>
            <a:ext cx="640351" cy="4949841"/>
            <a:chOff x="4215798" y="1550132"/>
            <a:chExt cx="987047" cy="5307868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FB530F70-C84F-479B-AFE0-340189920763}"/>
                </a:ext>
              </a:extLst>
            </p:cNvPr>
            <p:cNvSpPr/>
            <p:nvPr/>
          </p:nvSpPr>
          <p:spPr>
            <a:xfrm>
              <a:off x="4215798" y="1684929"/>
              <a:ext cx="987047" cy="5173071"/>
            </a:xfrm>
            <a:prstGeom prst="rect">
              <a:avLst/>
            </a:prstGeom>
            <a:solidFill>
              <a:srgbClr val="91C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B1D66339-FCF6-45B3-AD7E-11D9F0BCCCA6}"/>
                </a:ext>
              </a:extLst>
            </p:cNvPr>
            <p:cNvSpPr txBox="1"/>
            <p:nvPr/>
          </p:nvSpPr>
          <p:spPr>
            <a:xfrm rot="16200000">
              <a:off x="4355012" y="1509739"/>
              <a:ext cx="725714" cy="806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Oswald" panose="02000503000000000000" pitchFamily="2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589B56A3-48DE-4952-800F-BD50702E025F}"/>
                </a:ext>
              </a:extLst>
            </p:cNvPr>
            <p:cNvSpPr txBox="1"/>
            <p:nvPr/>
          </p:nvSpPr>
          <p:spPr>
            <a:xfrm>
              <a:off x="4304843" y="2071461"/>
              <a:ext cx="664176" cy="435970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مَا </a:t>
              </a:r>
              <a:r>
                <a:rPr lang="ar-SY" sz="1600" b="1" dirty="0" smtClean="0"/>
                <a:t>سَبَبُ غَضَبِ </a:t>
              </a:r>
              <a:r>
                <a:rPr lang="ar-SY" sz="1600" b="1" dirty="0"/>
                <a:t>عَمَّارٍ مِنْ </a:t>
              </a:r>
              <a:r>
                <a:rPr lang="ar-SY" sz="1600" b="1" dirty="0" smtClean="0"/>
                <a:t>َصدِيقِهِ </a:t>
              </a:r>
              <a:r>
                <a:rPr lang="ar-SY" sz="1600" b="1" dirty="0"/>
                <a:t>خَالِدٍ؟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E35D6F51-8613-419A-BB81-C67CFBD25884}"/>
              </a:ext>
            </a:extLst>
          </p:cNvPr>
          <p:cNvGrpSpPr/>
          <p:nvPr/>
        </p:nvGrpSpPr>
        <p:grpSpPr>
          <a:xfrm rot="5400000">
            <a:off x="7186964" y="-1562860"/>
            <a:ext cx="655016" cy="5403264"/>
            <a:chOff x="2394197" y="2087441"/>
            <a:chExt cx="987047" cy="4770559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3D0CF0EA-BBAF-4EA9-A34F-2C095A647927}"/>
                </a:ext>
              </a:extLst>
            </p:cNvPr>
            <p:cNvSpPr/>
            <p:nvPr/>
          </p:nvSpPr>
          <p:spPr>
            <a:xfrm>
              <a:off x="2394197" y="2177143"/>
              <a:ext cx="987047" cy="468085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D17623E3-D01E-4934-919A-2C2AC6AB4BDE}"/>
                </a:ext>
              </a:extLst>
            </p:cNvPr>
            <p:cNvSpPr txBox="1"/>
            <p:nvPr/>
          </p:nvSpPr>
          <p:spPr>
            <a:xfrm rot="16200000">
              <a:off x="2601113" y="2056077"/>
              <a:ext cx="725714" cy="788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Oswald" panose="02000503000000000000" pitchFamily="2" charset="0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B436940E-944E-412C-ADBE-313400BD86F4}"/>
                </a:ext>
              </a:extLst>
            </p:cNvPr>
            <p:cNvSpPr txBox="1"/>
            <p:nvPr/>
          </p:nvSpPr>
          <p:spPr>
            <a:xfrm>
              <a:off x="2528680" y="2546009"/>
              <a:ext cx="649306" cy="404304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لِمَاذَا دَعَا عَمَّارُ </a:t>
              </a:r>
              <a:r>
                <a:rPr lang="ar-SY" sz="1600" b="1" dirty="0" smtClean="0"/>
                <a:t>َصدِيقَهُ خَالِداً؟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57BC805F-DBE8-4A55-BBCB-B20CA57DAA83}"/>
              </a:ext>
            </a:extLst>
          </p:cNvPr>
          <p:cNvGrpSpPr/>
          <p:nvPr/>
        </p:nvGrpSpPr>
        <p:grpSpPr>
          <a:xfrm rot="5400000">
            <a:off x="7587999" y="822287"/>
            <a:ext cx="640349" cy="4579139"/>
            <a:chOff x="6037404" y="1384540"/>
            <a:chExt cx="987047" cy="4579139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E71DF5EF-8AE6-4704-B22E-382794FACFEF}"/>
                </a:ext>
              </a:extLst>
            </p:cNvPr>
            <p:cNvSpPr/>
            <p:nvPr/>
          </p:nvSpPr>
          <p:spPr>
            <a:xfrm>
              <a:off x="6037404" y="1519473"/>
              <a:ext cx="987047" cy="38148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E2F18658-6386-4EBD-B0E9-C0F9CA80E485}"/>
                </a:ext>
              </a:extLst>
            </p:cNvPr>
            <p:cNvSpPr txBox="1"/>
            <p:nvPr/>
          </p:nvSpPr>
          <p:spPr>
            <a:xfrm rot="16200000">
              <a:off x="6194180" y="1344146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7030A0"/>
                  </a:solidFill>
                  <a:latin typeface="Oswald" panose="02000503000000000000" pitchFamily="2" charset="0"/>
                </a:rPr>
                <a:t>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9F0608D7-3CBC-4093-B26C-AA63A8904F4D}"/>
                </a:ext>
              </a:extLst>
            </p:cNvPr>
            <p:cNvSpPr txBox="1"/>
            <p:nvPr/>
          </p:nvSpPr>
          <p:spPr>
            <a:xfrm>
              <a:off x="6228542" y="1853411"/>
              <a:ext cx="664178" cy="411026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هَلْ تَعَمَّدَ خَالِدُ </a:t>
              </a:r>
              <a:r>
                <a:rPr lang="ar-SY" sz="1600" b="1" dirty="0" smtClean="0"/>
                <a:t>إِسقَاطَ </a:t>
              </a:r>
              <a:r>
                <a:rPr lang="ar-SY" sz="1600" b="1" dirty="0"/>
                <a:t>الْقِطَارِ </a:t>
              </a:r>
              <a:r>
                <a:rPr lang="ar-SY" sz="1600" b="1" dirty="0" smtClean="0"/>
                <a:t>وَكَسْرَهُ</a:t>
              </a:r>
              <a:r>
                <a:rPr lang="ar-SY" sz="1600" b="1" dirty="0"/>
                <a:t>؟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98BB4D89-BE89-423D-9B00-F5964A8A921E}"/>
              </a:ext>
            </a:extLst>
          </p:cNvPr>
          <p:cNvGrpSpPr/>
          <p:nvPr/>
        </p:nvGrpSpPr>
        <p:grpSpPr>
          <a:xfrm rot="5400000">
            <a:off x="7396693" y="1641885"/>
            <a:ext cx="648749" cy="4991241"/>
            <a:chOff x="7859006" y="2016645"/>
            <a:chExt cx="999993" cy="4991241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116F7C94-EB49-4560-A8BE-357DA0BD7CD0}"/>
                </a:ext>
              </a:extLst>
            </p:cNvPr>
            <p:cNvSpPr/>
            <p:nvPr/>
          </p:nvSpPr>
          <p:spPr>
            <a:xfrm>
              <a:off x="7859006" y="2177144"/>
              <a:ext cx="987048" cy="47145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64977A12-4E37-4602-9744-8E28CE3B4511}"/>
                </a:ext>
              </a:extLst>
            </p:cNvPr>
            <p:cNvSpPr txBox="1"/>
            <p:nvPr/>
          </p:nvSpPr>
          <p:spPr>
            <a:xfrm rot="16200000">
              <a:off x="8092892" y="1976251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Oswald" panose="02000503000000000000" pitchFamily="2" charset="0"/>
                </a:rPr>
                <a:t>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975DCCB7-2F15-4E8D-B9A4-826A2E2A963C}"/>
                </a:ext>
              </a:extLst>
            </p:cNvPr>
            <p:cNvSpPr txBox="1"/>
            <p:nvPr/>
          </p:nvSpPr>
          <p:spPr>
            <a:xfrm>
              <a:off x="8005459" y="2504457"/>
              <a:ext cx="664177" cy="450342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مَاذَا قَالَتِ الْأُمُّ لِعَمَّارٍ لِيَعْرِفَ </a:t>
              </a:r>
              <a:r>
                <a:rPr lang="ar-SY" sz="1600" b="1" dirty="0" smtClean="0"/>
                <a:t>خَطَأَهُ </a:t>
              </a:r>
              <a:r>
                <a:rPr lang="ar-SY" sz="1600" b="1" dirty="0"/>
                <a:t>وَيَعْتَذِرَ </a:t>
              </a:r>
              <a:r>
                <a:rPr lang="ar-SY" sz="1600" b="1" dirty="0" smtClean="0"/>
                <a:t>إِلَى َصدِيقِهِ</a:t>
              </a:r>
              <a:r>
                <a:rPr lang="ar-SY" sz="1600" b="1" dirty="0"/>
                <a:t>؟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74E5105-E513-4923-9F06-304D533BB4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3973915" y="187835"/>
            <a:ext cx="999170" cy="1856034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/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87C87C7-2A22-4EE0-82F3-CE271CD027B7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4708800" y="1150886"/>
            <a:ext cx="1001558" cy="1856034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/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8845260-57A1-44D1-A99D-70DF879F22F5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300247" y="2139703"/>
            <a:ext cx="1026013" cy="1901352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/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6A7B5B0-9287-4248-B0D5-E7F525A85CB0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4073283" y="3125491"/>
            <a:ext cx="1079131" cy="1999789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owder"/>
        </p:spPr>
      </p:pic>
      <p:sp>
        <p:nvSpPr>
          <p:cNvPr id="98" name="Rectangle 97">
            <a:extLst>
              <a:ext uri="{FF2B5EF4-FFF2-40B4-BE49-F238E27FC236}">
                <a16:creationId xmlns="" xmlns:a16="http://schemas.microsoft.com/office/drawing/2014/main" id="{EE3964CC-89D0-4B43-9417-9292894F7B4B}"/>
              </a:ext>
            </a:extLst>
          </p:cNvPr>
          <p:cNvSpPr/>
          <p:nvPr/>
        </p:nvSpPr>
        <p:spPr>
          <a:xfrm rot="16200000">
            <a:off x="4947245" y="-7093967"/>
            <a:ext cx="2161429" cy="124333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Group 98">
            <a:extLst>
              <a:ext uri="{FF2B5EF4-FFF2-40B4-BE49-F238E27FC236}">
                <a16:creationId xmlns="" xmlns:a16="http://schemas.microsoft.com/office/drawing/2014/main" id="{2B3E80BF-2004-448F-B91D-3E6E21AEDFF9}"/>
              </a:ext>
            </a:extLst>
          </p:cNvPr>
          <p:cNvGrpSpPr/>
          <p:nvPr/>
        </p:nvGrpSpPr>
        <p:grpSpPr>
          <a:xfrm rot="16200000">
            <a:off x="4762300" y="-6857550"/>
            <a:ext cx="404457" cy="14515570"/>
            <a:chOff x="1602369" y="1769040"/>
            <a:chExt cx="404457" cy="582640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100" name="Group 99">
              <a:extLst>
                <a:ext uri="{FF2B5EF4-FFF2-40B4-BE49-F238E27FC236}">
                  <a16:creationId xmlns="" xmlns:a16="http://schemas.microsoft.com/office/drawing/2014/main" id="{995EF4BB-ECF2-4D45-8434-77E14DC50F6C}"/>
                </a:ext>
              </a:extLst>
            </p:cNvPr>
            <p:cNvGrpSpPr/>
            <p:nvPr/>
          </p:nvGrpSpPr>
          <p:grpSpPr>
            <a:xfrm>
              <a:off x="1602369" y="1769040"/>
              <a:ext cx="388965" cy="1148848"/>
              <a:chOff x="1602369" y="1769040"/>
              <a:chExt cx="388965" cy="1148848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998E1F8-7DAC-4AC3-852C-282D41D19E4E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A97C0385-A11D-4DBD-A1E2-484F418D57A2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="" xmlns:a16="http://schemas.microsoft.com/office/drawing/2014/main" id="{8D23AF87-62F8-4543-89DF-0509BC8F2545}"/>
                </a:ext>
              </a:extLst>
            </p:cNvPr>
            <p:cNvGrpSpPr/>
            <p:nvPr/>
          </p:nvGrpSpPr>
          <p:grpSpPr>
            <a:xfrm>
              <a:off x="1606242" y="2938430"/>
              <a:ext cx="388965" cy="1148848"/>
              <a:chOff x="1602369" y="1769040"/>
              <a:chExt cx="388965" cy="1148848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="" xmlns:a16="http://schemas.microsoft.com/office/drawing/2014/main" id="{F4BD2409-D1F4-42EF-8F7B-611CEADCD7A5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="" xmlns:a16="http://schemas.microsoft.com/office/drawing/2014/main" id="{1771B369-47C5-4420-A2B1-C7F55FA7C92A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="" xmlns:a16="http://schemas.microsoft.com/office/drawing/2014/main" id="{105D5C0F-30DB-41FD-A7ED-0F6C115C5D11}"/>
                </a:ext>
              </a:extLst>
            </p:cNvPr>
            <p:cNvGrpSpPr/>
            <p:nvPr/>
          </p:nvGrpSpPr>
          <p:grpSpPr>
            <a:xfrm>
              <a:off x="1610115" y="4107820"/>
              <a:ext cx="388965" cy="1148848"/>
              <a:chOff x="1602369" y="1769040"/>
              <a:chExt cx="388965" cy="1148848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id="{0C6EFA1F-CDB1-40ED-9F18-58DCEFC84AEF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="" xmlns:a16="http://schemas.microsoft.com/office/drawing/2014/main" id="{6F174F64-D6D6-48AC-8C1C-EFE3E75D4235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="" xmlns:a16="http://schemas.microsoft.com/office/drawing/2014/main" id="{D388060E-91C0-4C53-9D18-870145D64951}"/>
                </a:ext>
              </a:extLst>
            </p:cNvPr>
            <p:cNvGrpSpPr/>
            <p:nvPr/>
          </p:nvGrpSpPr>
          <p:grpSpPr>
            <a:xfrm>
              <a:off x="1613988" y="5277210"/>
              <a:ext cx="388965" cy="1148848"/>
              <a:chOff x="1602369" y="1769040"/>
              <a:chExt cx="388965" cy="1148848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D277C2F9-B784-4F45-965B-5D9A69987DC9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="" xmlns:a16="http://schemas.microsoft.com/office/drawing/2014/main" id="{740DD383-36CD-4F85-9875-1BEA19F94806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="" xmlns:a16="http://schemas.microsoft.com/office/drawing/2014/main" id="{D1880F82-0F04-4438-84FA-50000BF44F0E}"/>
                </a:ext>
              </a:extLst>
            </p:cNvPr>
            <p:cNvGrpSpPr/>
            <p:nvPr/>
          </p:nvGrpSpPr>
          <p:grpSpPr>
            <a:xfrm>
              <a:off x="1617861" y="6446600"/>
              <a:ext cx="388965" cy="1148848"/>
              <a:chOff x="1602369" y="1769040"/>
              <a:chExt cx="388965" cy="1148848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="" xmlns:a16="http://schemas.microsoft.com/office/drawing/2014/main" id="{BAFB200F-B000-4910-B8CD-D719800434B8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DB005A30-69AA-482A-AAA5-A0D3E1C45E4B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37" name="Rectangle 136">
            <a:extLst>
              <a:ext uri="{FF2B5EF4-FFF2-40B4-BE49-F238E27FC236}">
                <a16:creationId xmlns="" xmlns:a16="http://schemas.microsoft.com/office/drawing/2014/main" id="{5F2CAA13-D95A-428D-A098-789184A11851}"/>
              </a:ext>
            </a:extLst>
          </p:cNvPr>
          <p:cNvSpPr/>
          <p:nvPr/>
        </p:nvSpPr>
        <p:spPr>
          <a:xfrm>
            <a:off x="172266" y="19762"/>
            <a:ext cx="206214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9000">
                <a:schemeClr val="bg1"/>
              </a:gs>
              <a:gs pos="85000">
                <a:schemeClr val="bg1">
                  <a:lumMod val="50000"/>
                </a:schemeClr>
              </a:gs>
              <a:gs pos="17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="" xmlns:a16="http://schemas.microsoft.com/office/drawing/2014/main" id="{5B01D62E-BF36-41D4-BADD-32EBA20CD0B3}"/>
              </a:ext>
            </a:extLst>
          </p:cNvPr>
          <p:cNvGrpSpPr/>
          <p:nvPr/>
        </p:nvGrpSpPr>
        <p:grpSpPr>
          <a:xfrm>
            <a:off x="28483" y="3899503"/>
            <a:ext cx="3228672" cy="778690"/>
            <a:chOff x="5722256" y="5339135"/>
            <a:chExt cx="4989899" cy="982070"/>
          </a:xfrm>
        </p:grpSpPr>
        <p:sp>
          <p:nvSpPr>
            <p:cNvPr id="139" name="Arrow: Pentagon 138">
              <a:extLst>
                <a:ext uri="{FF2B5EF4-FFF2-40B4-BE49-F238E27FC236}">
                  <a16:creationId xmlns="" xmlns:a16="http://schemas.microsoft.com/office/drawing/2014/main" id="{817B9A67-E1D2-480F-962D-F755A3F310F6}"/>
                </a:ext>
              </a:extLst>
            </p:cNvPr>
            <p:cNvSpPr/>
            <p:nvPr/>
          </p:nvSpPr>
          <p:spPr>
            <a:xfrm>
              <a:off x="6149760" y="5538947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="" xmlns:a16="http://schemas.microsoft.com/office/drawing/2014/main" id="{A1D7A465-26EC-46AE-A472-2ED8F1198F92}"/>
                </a:ext>
              </a:extLst>
            </p:cNvPr>
            <p:cNvSpPr/>
            <p:nvPr/>
          </p:nvSpPr>
          <p:spPr>
            <a:xfrm>
              <a:off x="5722256" y="5342113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="" xmlns:a16="http://schemas.microsoft.com/office/drawing/2014/main" id="{3558521A-ED60-4D4A-A4A5-0B53784B972A}"/>
                </a:ext>
              </a:extLst>
            </p:cNvPr>
            <p:cNvSpPr/>
            <p:nvPr/>
          </p:nvSpPr>
          <p:spPr>
            <a:xfrm>
              <a:off x="5902177" y="5339135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BAA718"/>
                </a:gs>
                <a:gs pos="59000">
                  <a:srgbClr val="ECDD6E"/>
                </a:gs>
                <a:gs pos="74000">
                  <a:srgbClr val="E8D54B"/>
                </a:gs>
                <a:gs pos="33000">
                  <a:srgbClr val="E8D54B"/>
                </a:gs>
                <a:gs pos="92000">
                  <a:schemeClr val="tx1"/>
                </a:gs>
                <a:gs pos="84000">
                  <a:srgbClr val="BAA71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Arrow: Pentagon 141">
              <a:extLst>
                <a:ext uri="{FF2B5EF4-FFF2-40B4-BE49-F238E27FC236}">
                  <a16:creationId xmlns="" xmlns:a16="http://schemas.microsoft.com/office/drawing/2014/main" id="{2FDBE8F3-1A23-4F1E-B4DF-84F66FC02D87}"/>
                </a:ext>
              </a:extLst>
            </p:cNvPr>
            <p:cNvSpPr/>
            <p:nvPr/>
          </p:nvSpPr>
          <p:spPr>
            <a:xfrm>
              <a:off x="6289822" y="5339135"/>
              <a:ext cx="4378178" cy="782258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="" xmlns:a16="http://schemas.microsoft.com/office/drawing/2014/main" id="{1BD40099-998F-4BFE-BC95-9A6F4BD07760}"/>
                </a:ext>
              </a:extLst>
            </p:cNvPr>
            <p:cNvSpPr/>
            <p:nvPr/>
          </p:nvSpPr>
          <p:spPr>
            <a:xfrm>
              <a:off x="9848555" y="533913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="" xmlns:a16="http://schemas.microsoft.com/office/drawing/2014/main" id="{ED48689E-59C7-4B9B-B917-80933AA8C28A}"/>
                </a:ext>
              </a:extLst>
            </p:cNvPr>
            <p:cNvSpPr txBox="1"/>
            <p:nvPr/>
          </p:nvSpPr>
          <p:spPr>
            <a:xfrm>
              <a:off x="9799683" y="5468654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4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="" xmlns:a16="http://schemas.microsoft.com/office/drawing/2014/main" id="{9D517097-2481-40C7-B56C-4FC8772D06E2}"/>
                </a:ext>
              </a:extLst>
            </p:cNvPr>
            <p:cNvSpPr txBox="1"/>
            <p:nvPr/>
          </p:nvSpPr>
          <p:spPr>
            <a:xfrm>
              <a:off x="6144060" y="5339135"/>
              <a:ext cx="3852241" cy="737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/>
                <a:t>يا بُنَيْ سأشْتَريْ لكَ قَطَارَاً جَدِيدَاً و لَكِنْ مِنْ أَيْنَ أتَيْ لكَ بَصَدِيْقٍ كَخَالِدْ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="" xmlns:a16="http://schemas.microsoft.com/office/drawing/2014/main" id="{8D2528A2-EE10-4F67-9F89-10F9C25DACD5}"/>
              </a:ext>
            </a:extLst>
          </p:cNvPr>
          <p:cNvGrpSpPr/>
          <p:nvPr/>
        </p:nvGrpSpPr>
        <p:grpSpPr>
          <a:xfrm>
            <a:off x="51762" y="2861451"/>
            <a:ext cx="3198531" cy="756108"/>
            <a:chOff x="5745536" y="3408110"/>
            <a:chExt cx="4966619" cy="1063732"/>
          </a:xfrm>
        </p:grpSpPr>
        <p:sp>
          <p:nvSpPr>
            <p:cNvPr id="149" name="Arrow: Pentagon 148">
              <a:extLst>
                <a:ext uri="{FF2B5EF4-FFF2-40B4-BE49-F238E27FC236}">
                  <a16:creationId xmlns="" xmlns:a16="http://schemas.microsoft.com/office/drawing/2014/main" id="{D8267A00-A083-44C5-A029-C4BE7CEB98C3}"/>
                </a:ext>
              </a:extLst>
            </p:cNvPr>
            <p:cNvSpPr/>
            <p:nvPr/>
          </p:nvSpPr>
          <p:spPr>
            <a:xfrm>
              <a:off x="6178788" y="3689584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="" xmlns:a16="http://schemas.microsoft.com/office/drawing/2014/main" id="{7BFAFE3D-9537-4EFC-8326-5F10FF35D742}"/>
                </a:ext>
              </a:extLst>
            </p:cNvPr>
            <p:cNvSpPr/>
            <p:nvPr/>
          </p:nvSpPr>
          <p:spPr>
            <a:xfrm>
              <a:off x="5745536" y="3408110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="" xmlns:a16="http://schemas.microsoft.com/office/drawing/2014/main" id="{6E01F85A-F553-42BF-8788-E68C06FF3A23}"/>
                </a:ext>
              </a:extLst>
            </p:cNvPr>
            <p:cNvSpPr/>
            <p:nvPr/>
          </p:nvSpPr>
          <p:spPr>
            <a:xfrm>
              <a:off x="5902177" y="3478907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006666"/>
                </a:gs>
                <a:gs pos="59000">
                  <a:srgbClr val="00CC99"/>
                </a:gs>
                <a:gs pos="74000">
                  <a:srgbClr val="009999"/>
                </a:gs>
                <a:gs pos="33000">
                  <a:srgbClr val="009999"/>
                </a:gs>
                <a:gs pos="92000">
                  <a:schemeClr val="tx1"/>
                </a:gs>
                <a:gs pos="84000">
                  <a:srgbClr val="00666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2" name="Arrow: Pentagon 151">
              <a:extLst>
                <a:ext uri="{FF2B5EF4-FFF2-40B4-BE49-F238E27FC236}">
                  <a16:creationId xmlns="" xmlns:a16="http://schemas.microsoft.com/office/drawing/2014/main" id="{EEC3A623-1E2E-45DA-A69A-21183BA6FC45}"/>
                </a:ext>
              </a:extLst>
            </p:cNvPr>
            <p:cNvSpPr/>
            <p:nvPr/>
          </p:nvSpPr>
          <p:spPr>
            <a:xfrm>
              <a:off x="6289822" y="3478907"/>
              <a:ext cx="4378178" cy="782258"/>
            </a:xfrm>
            <a:prstGeom prst="homePlate">
              <a:avLst/>
            </a:prstGeom>
            <a:solidFill>
              <a:srgbClr val="F1A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="" xmlns:a16="http://schemas.microsoft.com/office/drawing/2014/main" id="{BBAF6800-C0E5-4D1B-8079-D88B88CF2AF0}"/>
                </a:ext>
              </a:extLst>
            </p:cNvPr>
            <p:cNvSpPr/>
            <p:nvPr/>
          </p:nvSpPr>
          <p:spPr>
            <a:xfrm>
              <a:off x="9848555" y="3478907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="" xmlns:a16="http://schemas.microsoft.com/office/drawing/2014/main" id="{868EC8EB-A4D1-413B-91E9-D5F3C8DC9F03}"/>
                </a:ext>
              </a:extLst>
            </p:cNvPr>
            <p:cNvSpPr txBox="1"/>
            <p:nvPr/>
          </p:nvSpPr>
          <p:spPr>
            <a:xfrm>
              <a:off x="9780758" y="3611743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="" xmlns:a16="http://schemas.microsoft.com/office/drawing/2014/main" id="{A7991284-E9D5-471D-9208-21E1150C42EB}"/>
                </a:ext>
              </a:extLst>
            </p:cNvPr>
            <p:cNvSpPr txBox="1"/>
            <p:nvPr/>
          </p:nvSpPr>
          <p:spPr>
            <a:xfrm>
              <a:off x="6149761" y="3505703"/>
              <a:ext cx="3647236" cy="476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/>
                <a:t>لا , لَمْ يَتَعَمَدْ ذَلِكَ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="" xmlns:a16="http://schemas.microsoft.com/office/drawing/2014/main" id="{6390C3D1-6905-4812-A456-7860C06D4010}"/>
              </a:ext>
            </a:extLst>
          </p:cNvPr>
          <p:cNvGrpSpPr/>
          <p:nvPr/>
        </p:nvGrpSpPr>
        <p:grpSpPr>
          <a:xfrm>
            <a:off x="14580" y="1906502"/>
            <a:ext cx="3235713" cy="764251"/>
            <a:chOff x="5708354" y="1548940"/>
            <a:chExt cx="5003801" cy="1015483"/>
          </a:xfrm>
        </p:grpSpPr>
        <p:sp>
          <p:nvSpPr>
            <p:cNvPr id="159" name="Arrow: Pentagon 158">
              <a:extLst>
                <a:ext uri="{FF2B5EF4-FFF2-40B4-BE49-F238E27FC236}">
                  <a16:creationId xmlns="" xmlns:a16="http://schemas.microsoft.com/office/drawing/2014/main" id="{B1C30033-618F-476F-99A4-469E787F0DF5}"/>
                </a:ext>
              </a:extLst>
            </p:cNvPr>
            <p:cNvSpPr/>
            <p:nvPr/>
          </p:nvSpPr>
          <p:spPr>
            <a:xfrm>
              <a:off x="6178788" y="1782165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="" xmlns:a16="http://schemas.microsoft.com/office/drawing/2014/main" id="{01C38AA1-B68D-4EC5-960E-B322E10A8838}"/>
                </a:ext>
              </a:extLst>
            </p:cNvPr>
            <p:cNvSpPr/>
            <p:nvPr/>
          </p:nvSpPr>
          <p:spPr>
            <a:xfrm>
              <a:off x="5708354" y="1548940"/>
              <a:ext cx="387645" cy="818205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="" xmlns:a16="http://schemas.microsoft.com/office/drawing/2014/main" id="{C75EA343-4D1E-46AA-AEEC-2F9E33ADCFC6}"/>
                </a:ext>
              </a:extLst>
            </p:cNvPr>
            <p:cNvSpPr/>
            <p:nvPr/>
          </p:nvSpPr>
          <p:spPr>
            <a:xfrm>
              <a:off x="5902177" y="1579637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F46136"/>
                </a:gs>
                <a:gs pos="59000">
                  <a:srgbClr val="FFCC00"/>
                </a:gs>
                <a:gs pos="74000">
                  <a:srgbClr val="FF9900"/>
                </a:gs>
                <a:gs pos="33000">
                  <a:srgbClr val="FF9900"/>
                </a:gs>
                <a:gs pos="92000">
                  <a:schemeClr val="tx1"/>
                </a:gs>
                <a:gs pos="84000">
                  <a:srgbClr val="F4613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2" name="Arrow: Pentagon 161">
              <a:extLst>
                <a:ext uri="{FF2B5EF4-FFF2-40B4-BE49-F238E27FC236}">
                  <a16:creationId xmlns="" xmlns:a16="http://schemas.microsoft.com/office/drawing/2014/main" id="{CD24ED4A-441B-464E-B203-8FF76F138B08}"/>
                </a:ext>
              </a:extLst>
            </p:cNvPr>
            <p:cNvSpPr/>
            <p:nvPr/>
          </p:nvSpPr>
          <p:spPr>
            <a:xfrm>
              <a:off x="6289822" y="1579637"/>
              <a:ext cx="4378178" cy="782258"/>
            </a:xfrm>
            <a:prstGeom prst="homePlate">
              <a:avLst/>
            </a:prstGeom>
            <a:solidFill>
              <a:srgbClr val="91C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="" xmlns:a16="http://schemas.microsoft.com/office/drawing/2014/main" id="{9E9FCEA5-AFD9-4153-A536-1FBABF86534D}"/>
                </a:ext>
              </a:extLst>
            </p:cNvPr>
            <p:cNvSpPr/>
            <p:nvPr/>
          </p:nvSpPr>
          <p:spPr>
            <a:xfrm>
              <a:off x="9848555" y="1579637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="" xmlns:a16="http://schemas.microsoft.com/office/drawing/2014/main" id="{A2C08EB4-29BE-460D-9096-C238920ADE75}"/>
                </a:ext>
              </a:extLst>
            </p:cNvPr>
            <p:cNvSpPr txBox="1"/>
            <p:nvPr/>
          </p:nvSpPr>
          <p:spPr>
            <a:xfrm>
              <a:off x="9780758" y="1708398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="" xmlns:a16="http://schemas.microsoft.com/office/drawing/2014/main" id="{B8DA7010-89DA-4F2B-B2D2-25DB7E0F8A11}"/>
                </a:ext>
              </a:extLst>
            </p:cNvPr>
            <p:cNvSpPr txBox="1"/>
            <p:nvPr/>
          </p:nvSpPr>
          <p:spPr>
            <a:xfrm>
              <a:off x="6224046" y="1582294"/>
              <a:ext cx="3607798" cy="777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/>
                <a:t>لأنَّهُ أَسْقَطَ القِطَارَ مِنْ يَدِهِ فَتَكَسَّرَ و تَفَكَكَتْ أجْزَاءَهُ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="" xmlns:a16="http://schemas.microsoft.com/office/drawing/2014/main" id="{22B02484-6329-44DE-9276-3D31E06B1BA8}"/>
              </a:ext>
            </a:extLst>
          </p:cNvPr>
          <p:cNvGrpSpPr/>
          <p:nvPr/>
        </p:nvGrpSpPr>
        <p:grpSpPr>
          <a:xfrm flipH="1">
            <a:off x="42021" y="911781"/>
            <a:ext cx="3186563" cy="716685"/>
            <a:chOff x="1479844" y="635009"/>
            <a:chExt cx="4961320" cy="1006170"/>
          </a:xfrm>
        </p:grpSpPr>
        <p:sp>
          <p:nvSpPr>
            <p:cNvPr id="169" name="Rectangle 168">
              <a:extLst>
                <a:ext uri="{FF2B5EF4-FFF2-40B4-BE49-F238E27FC236}">
                  <a16:creationId xmlns="" xmlns:a16="http://schemas.microsoft.com/office/drawing/2014/main" id="{22566317-FC00-4594-BD4C-EF4D1A80B4BD}"/>
                </a:ext>
              </a:extLst>
            </p:cNvPr>
            <p:cNvSpPr/>
            <p:nvPr/>
          </p:nvSpPr>
          <p:spPr>
            <a:xfrm>
              <a:off x="6053519" y="746090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" name="Arrow: Pentagon 169">
              <a:extLst>
                <a:ext uri="{FF2B5EF4-FFF2-40B4-BE49-F238E27FC236}">
                  <a16:creationId xmlns="" xmlns:a16="http://schemas.microsoft.com/office/drawing/2014/main" id="{42ADFD53-7616-4B5F-AEE5-233C4459847E}"/>
                </a:ext>
              </a:extLst>
            </p:cNvPr>
            <p:cNvSpPr/>
            <p:nvPr/>
          </p:nvSpPr>
          <p:spPr>
            <a:xfrm flipH="1">
              <a:off x="1568603" y="858921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="" xmlns:a16="http://schemas.microsoft.com/office/drawing/2014/main" id="{5BB19C33-A53F-40DA-A101-90CE0AF8B482}"/>
                </a:ext>
              </a:extLst>
            </p:cNvPr>
            <p:cNvSpPr/>
            <p:nvPr/>
          </p:nvSpPr>
          <p:spPr>
            <a:xfrm>
              <a:off x="5902177" y="635009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0099FF"/>
                </a:gs>
                <a:gs pos="59000">
                  <a:srgbClr val="66FFFF"/>
                </a:gs>
                <a:gs pos="74000">
                  <a:srgbClr val="33CCFF"/>
                </a:gs>
                <a:gs pos="33000">
                  <a:srgbClr val="33CCFF"/>
                </a:gs>
                <a:gs pos="92000">
                  <a:schemeClr val="tx1"/>
                </a:gs>
                <a:gs pos="8400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2" name="Arrow: Pentagon 171">
              <a:extLst>
                <a:ext uri="{FF2B5EF4-FFF2-40B4-BE49-F238E27FC236}">
                  <a16:creationId xmlns="" xmlns:a16="http://schemas.microsoft.com/office/drawing/2014/main" id="{FE985A04-3BAF-4FB2-9671-7B43ED652B8B}"/>
                </a:ext>
              </a:extLst>
            </p:cNvPr>
            <p:cNvSpPr/>
            <p:nvPr/>
          </p:nvSpPr>
          <p:spPr>
            <a:xfrm flipH="1">
              <a:off x="1523999" y="635009"/>
              <a:ext cx="4378178" cy="782258"/>
            </a:xfrm>
            <a:prstGeom prst="homePlate">
              <a:avLst/>
            </a:prstGeom>
            <a:solidFill>
              <a:srgbClr val="8F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="" xmlns:a16="http://schemas.microsoft.com/office/drawing/2014/main" id="{B117DBB7-E88D-4A6A-ACB7-52CAB963AA31}"/>
                </a:ext>
              </a:extLst>
            </p:cNvPr>
            <p:cNvSpPr/>
            <p:nvPr/>
          </p:nvSpPr>
          <p:spPr>
            <a:xfrm flipH="1">
              <a:off x="1479844" y="63772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TextBox 173">
              <a:extLst>
                <a:ext uri="{FF2B5EF4-FFF2-40B4-BE49-F238E27FC236}">
                  <a16:creationId xmlns="" xmlns:a16="http://schemas.microsoft.com/office/drawing/2014/main" id="{2B202F22-BF87-49A8-ADE1-DAE7B9FA1586}"/>
                </a:ext>
              </a:extLst>
            </p:cNvPr>
            <p:cNvSpPr txBox="1"/>
            <p:nvPr/>
          </p:nvSpPr>
          <p:spPr>
            <a:xfrm>
              <a:off x="1666908" y="766053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="" xmlns:a16="http://schemas.microsoft.com/office/drawing/2014/main" id="{3227071D-44ED-43A4-AC10-43260CE8D126}"/>
                </a:ext>
              </a:extLst>
            </p:cNvPr>
            <p:cNvSpPr txBox="1"/>
            <p:nvPr/>
          </p:nvSpPr>
          <p:spPr>
            <a:xfrm>
              <a:off x="2328410" y="829442"/>
              <a:ext cx="3621480" cy="475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/>
                <a:t>لِيَلْعَبَ مَعَهُ بِقِطَارِه الجَدِيْدِ</a:t>
              </a:r>
              <a:endParaRPr lang="en-US" sz="1600" b="1" dirty="0"/>
            </a:p>
          </p:txBody>
        </p:sp>
      </p:grpSp>
      <p:sp>
        <p:nvSpPr>
          <p:cNvPr id="213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Freeform: Shape 14">
            <a:extLst>
              <a:ext uri="{FF2B5EF4-FFF2-40B4-BE49-F238E27FC236}">
                <a16:creationId xmlns=""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" name="Freeform: Shape 15">
            <a:extLst>
              <a:ext uri="{FF2B5EF4-FFF2-40B4-BE49-F238E27FC236}">
                <a16:creationId xmlns=""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Rectangle 6">
            <a:extLst>
              <a:ext uri="{FF2B5EF4-FFF2-40B4-BE49-F238E27FC236}">
                <a16:creationId xmlns=""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7" name="Group 9">
            <a:extLst>
              <a:ext uri="{FF2B5EF4-FFF2-40B4-BE49-F238E27FC236}">
                <a16:creationId xmlns=""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18" name="Light1">
              <a:extLst>
                <a:ext uri="{FF2B5EF4-FFF2-40B4-BE49-F238E27FC236}">
                  <a16:creationId xmlns=""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9" name="Oval 20">
              <a:extLst>
                <a:ext uri="{FF2B5EF4-FFF2-40B4-BE49-F238E27FC236}">
                  <a16:creationId xmlns=""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0" name="Oval 10">
            <a:extLst>
              <a:ext uri="{FF2B5EF4-FFF2-40B4-BE49-F238E27FC236}">
                <a16:creationId xmlns=""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1" name="Group 12">
            <a:extLst>
              <a:ext uri="{FF2B5EF4-FFF2-40B4-BE49-F238E27FC236}">
                <a16:creationId xmlns=""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222" name="Group 11">
              <a:extLst>
                <a:ext uri="{FF2B5EF4-FFF2-40B4-BE49-F238E27FC236}">
                  <a16:creationId xmlns=""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224" name="Flowchart: Manual Operation 24">
                <a:extLst>
                  <a:ext uri="{FF2B5EF4-FFF2-40B4-BE49-F238E27FC236}">
                    <a16:creationId xmlns=""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5" name="Flowchart: Manual Operation 24">
                <a:extLst>
                  <a:ext uri="{FF2B5EF4-FFF2-40B4-BE49-F238E27FC236}">
                    <a16:creationId xmlns=""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3" name="Flowchart: Manual Operation 24">
              <a:extLst>
                <a:ext uri="{FF2B5EF4-FFF2-40B4-BE49-F238E27FC236}">
                  <a16:creationId xmlns=""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6" name="Oval 17">
            <a:extLst>
              <a:ext uri="{FF2B5EF4-FFF2-40B4-BE49-F238E27FC236}">
                <a16:creationId xmlns=""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8" name="Picture 16">
            <a:extLst>
              <a:ext uri="{FF2B5EF4-FFF2-40B4-BE49-F238E27FC236}">
                <a16:creationId xmlns=""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09" y="869082"/>
            <a:ext cx="600958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29" name="Group 21">
            <a:extLst>
              <a:ext uri="{FF2B5EF4-FFF2-40B4-BE49-F238E27FC236}">
                <a16:creationId xmlns=""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230" name="TextBox 35">
              <a:extLst>
                <a:ext uri="{FF2B5EF4-FFF2-40B4-BE49-F238E27FC236}">
                  <a16:creationId xmlns=""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231" name="TextBox 36">
              <a:extLst>
                <a:ext uri="{FF2B5EF4-FFF2-40B4-BE49-F238E27FC236}">
                  <a16:creationId xmlns=""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232" name="TextBox 1">
            <a:extLst>
              <a:ext uri="{FF2B5EF4-FFF2-40B4-BE49-F238E27FC236}">
                <a16:creationId xmlns=""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10140939" y="3938663"/>
            <a:ext cx="1714283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أجيب 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85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6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7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2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3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8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roup 180">
            <a:extLst>
              <a:ext uri="{FF2B5EF4-FFF2-40B4-BE49-F238E27FC236}">
                <a16:creationId xmlns="" xmlns:a16="http://schemas.microsoft.com/office/drawing/2014/main" id="{8941CECF-91DE-4856-93BF-FE05CB74DB31}"/>
              </a:ext>
            </a:extLst>
          </p:cNvPr>
          <p:cNvGrpSpPr/>
          <p:nvPr/>
        </p:nvGrpSpPr>
        <p:grpSpPr>
          <a:xfrm rot="5400000">
            <a:off x="7385322" y="2858816"/>
            <a:ext cx="648750" cy="4991241"/>
            <a:chOff x="7859005" y="2016645"/>
            <a:chExt cx="999994" cy="4991241"/>
          </a:xfrm>
        </p:grpSpPr>
        <p:sp>
          <p:nvSpPr>
            <p:cNvPr id="187" name="Rectangle 186">
              <a:extLst>
                <a:ext uri="{FF2B5EF4-FFF2-40B4-BE49-F238E27FC236}">
                  <a16:creationId xmlns="" xmlns:a16="http://schemas.microsoft.com/office/drawing/2014/main" id="{B6785F77-3188-4A06-9BC2-197F69A6DDCE}"/>
                </a:ext>
              </a:extLst>
            </p:cNvPr>
            <p:cNvSpPr/>
            <p:nvPr/>
          </p:nvSpPr>
          <p:spPr>
            <a:xfrm>
              <a:off x="7859005" y="2177144"/>
              <a:ext cx="987047" cy="3443676"/>
            </a:xfrm>
            <a:prstGeom prst="rect">
              <a:avLst/>
            </a:prstGeom>
            <a:solidFill>
              <a:srgbClr val="F4B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" name="TextBox 196">
              <a:extLst>
                <a:ext uri="{FF2B5EF4-FFF2-40B4-BE49-F238E27FC236}">
                  <a16:creationId xmlns="" xmlns:a16="http://schemas.microsoft.com/office/drawing/2014/main" id="{B57D012F-A7AB-4495-ADFA-9DF09862036F}"/>
                </a:ext>
              </a:extLst>
            </p:cNvPr>
            <p:cNvSpPr txBox="1"/>
            <p:nvPr/>
          </p:nvSpPr>
          <p:spPr>
            <a:xfrm rot="16200000">
              <a:off x="8092892" y="1976251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Oswald" panose="02000503000000000000" pitchFamily="2" charset="0"/>
                </a:rPr>
                <a:t>8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="" xmlns:a16="http://schemas.microsoft.com/office/drawing/2014/main" id="{89316C44-EC9E-49D2-823A-BE7F36D00D76}"/>
                </a:ext>
              </a:extLst>
            </p:cNvPr>
            <p:cNvSpPr txBox="1"/>
            <p:nvPr/>
          </p:nvSpPr>
          <p:spPr>
            <a:xfrm>
              <a:off x="8005460" y="2504457"/>
              <a:ext cx="664176" cy="450342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 smtClean="0"/>
                <a:t>أَقْتَرِحُ عُنْوَاناً آخَرَ لِلنَّصِّ ؟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39" name="Picture 238">
            <a:extLst>
              <a:ext uri="{FF2B5EF4-FFF2-40B4-BE49-F238E27FC236}">
                <a16:creationId xmlns="" xmlns:a16="http://schemas.microsoft.com/office/drawing/2014/main" id="{65351601-CFFC-4C65-B5B6-A6D5F53DC7D0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590684" y="4381789"/>
            <a:ext cx="1026013" cy="1901352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/>
        </p:spPr>
      </p:pic>
      <p:sp>
        <p:nvSpPr>
          <p:cNvPr id="134" name="Rectangle 133">
            <a:extLst>
              <a:ext uri="{FF2B5EF4-FFF2-40B4-BE49-F238E27FC236}">
                <a16:creationId xmlns="" xmlns:a16="http://schemas.microsoft.com/office/drawing/2014/main" id="{4CF1A125-4662-4A82-A287-DF1A94150CDA}"/>
              </a:ext>
            </a:extLst>
          </p:cNvPr>
          <p:cNvSpPr/>
          <p:nvPr/>
        </p:nvSpPr>
        <p:spPr>
          <a:xfrm rot="16200000">
            <a:off x="-3065126" y="2970343"/>
            <a:ext cx="12192000" cy="5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="" xmlns:a16="http://schemas.microsoft.com/office/drawing/2014/main" id="{6BFDAD8F-6B94-4591-B12C-E0DE13E30274}"/>
              </a:ext>
            </a:extLst>
          </p:cNvPr>
          <p:cNvSpPr/>
          <p:nvPr/>
        </p:nvSpPr>
        <p:spPr>
          <a:xfrm rot="16200000">
            <a:off x="-1477217" y="2817943"/>
            <a:ext cx="12192000" cy="5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11E17BC4-856C-42AF-AE43-9B344EBE909A}"/>
              </a:ext>
            </a:extLst>
          </p:cNvPr>
          <p:cNvGrpSpPr/>
          <p:nvPr/>
        </p:nvGrpSpPr>
        <p:grpSpPr>
          <a:xfrm rot="5400000">
            <a:off x="-2338855" y="1060970"/>
            <a:ext cx="12320337" cy="1026695"/>
            <a:chOff x="0" y="740228"/>
            <a:chExt cx="12575280" cy="1047940"/>
          </a:xfrm>
        </p:grpSpPr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184708BF-1635-4B92-8F17-0859F97631CD}"/>
                </a:ext>
              </a:extLst>
            </p:cNvPr>
            <p:cNvGrpSpPr/>
            <p:nvPr/>
          </p:nvGrpSpPr>
          <p:grpSpPr>
            <a:xfrm>
              <a:off x="0" y="740228"/>
              <a:ext cx="1047940" cy="1047940"/>
              <a:chOff x="653143" y="2598057"/>
              <a:chExt cx="1047940" cy="1047940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="" xmlns:a16="http://schemas.microsoft.com/office/drawing/2014/main" id="{C7EBD9DD-2706-4ECF-8B55-D0DB7CDF7AA3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157AA2A9-C285-45D8-AD64-249B46F0378F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4ED66A0C-09BB-42F1-96DC-8532E500CAED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2F57CFCE-B004-4171-A3E4-8530A7A3A22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FB1510F6-F17A-4C68-805A-9736C432D7E9}"/>
                </a:ext>
              </a:extLst>
            </p:cNvPr>
            <p:cNvGrpSpPr/>
            <p:nvPr/>
          </p:nvGrpSpPr>
          <p:grpSpPr>
            <a:xfrm>
              <a:off x="1047940" y="740228"/>
              <a:ext cx="1047940" cy="1047940"/>
              <a:chOff x="653143" y="2598057"/>
              <a:chExt cx="1047940" cy="1047940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="" xmlns:a16="http://schemas.microsoft.com/office/drawing/2014/main" id="{B3B04BE1-45CD-443E-8208-49E3D494C5E0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="" xmlns:a16="http://schemas.microsoft.com/office/drawing/2014/main" id="{20C9B480-1D27-4451-810E-4B0DD69C4C10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="" xmlns:a16="http://schemas.microsoft.com/office/drawing/2014/main" id="{27FE358F-750C-4858-8480-C90925C46C65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9F0FAC0F-24A8-481B-9B3F-6E13ABD7D3E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="" xmlns:a16="http://schemas.microsoft.com/office/drawing/2014/main" id="{1050B191-5E18-4A8A-BC06-B12FFF6CDD3D}"/>
                </a:ext>
              </a:extLst>
            </p:cNvPr>
            <p:cNvGrpSpPr/>
            <p:nvPr/>
          </p:nvGrpSpPr>
          <p:grpSpPr>
            <a:xfrm>
              <a:off x="2095880" y="740228"/>
              <a:ext cx="1047940" cy="1047940"/>
              <a:chOff x="653143" y="2598057"/>
              <a:chExt cx="1047940" cy="1047940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="" xmlns:a16="http://schemas.microsoft.com/office/drawing/2014/main" id="{E46E2841-4FBD-4C42-A22D-06C0C3106A0B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="" xmlns:a16="http://schemas.microsoft.com/office/drawing/2014/main" id="{6A1C5D88-915B-4D9C-AE01-74541A8C1D81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="" xmlns:a16="http://schemas.microsoft.com/office/drawing/2014/main" id="{50BD5788-8702-4101-B07D-3551869FD621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="" xmlns:a16="http://schemas.microsoft.com/office/drawing/2014/main" id="{0FC071E1-83EA-487D-9D9E-B77B3EA14164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7E80E9F1-78F7-4FD2-9B73-B1A685F73E5C}"/>
                </a:ext>
              </a:extLst>
            </p:cNvPr>
            <p:cNvGrpSpPr/>
            <p:nvPr/>
          </p:nvGrpSpPr>
          <p:grpSpPr>
            <a:xfrm>
              <a:off x="3143820" y="740228"/>
              <a:ext cx="1047940" cy="1047940"/>
              <a:chOff x="653143" y="2598057"/>
              <a:chExt cx="1047940" cy="1047940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E75BB112-3ACB-4100-B8A0-7A41F050E4AC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="" xmlns:a16="http://schemas.microsoft.com/office/drawing/2014/main" id="{806D3401-B302-405A-AAAC-A49DAF03BF86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="" xmlns:a16="http://schemas.microsoft.com/office/drawing/2014/main" id="{224765DB-ECFB-4881-81DA-9F106436EBE8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="" xmlns:a16="http://schemas.microsoft.com/office/drawing/2014/main" id="{F44C1C5D-90B8-40B9-AEBF-53040E124A3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="" xmlns:a16="http://schemas.microsoft.com/office/drawing/2014/main" id="{290EB735-38B6-466B-B815-90E86A90E767}"/>
                </a:ext>
              </a:extLst>
            </p:cNvPr>
            <p:cNvGrpSpPr/>
            <p:nvPr/>
          </p:nvGrpSpPr>
          <p:grpSpPr>
            <a:xfrm>
              <a:off x="4191760" y="740228"/>
              <a:ext cx="1047940" cy="1047940"/>
              <a:chOff x="653143" y="2598057"/>
              <a:chExt cx="1047940" cy="104794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="" xmlns:a16="http://schemas.microsoft.com/office/drawing/2014/main" id="{BB5DE159-192E-4B6A-81A0-93EAF37249B9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3044A4FC-1995-4D1B-ACA9-6FA356878BF3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="" xmlns:a16="http://schemas.microsoft.com/office/drawing/2014/main" id="{9B926D06-3312-478F-AA68-0D939A9783EE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="" xmlns:a16="http://schemas.microsoft.com/office/drawing/2014/main" id="{7918E269-9C79-4B4C-B18A-B60FD61502F1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="" xmlns:a16="http://schemas.microsoft.com/office/drawing/2014/main" id="{7C9F71E8-5991-47C7-A44F-1D8DA36BB98A}"/>
                </a:ext>
              </a:extLst>
            </p:cNvPr>
            <p:cNvGrpSpPr/>
            <p:nvPr/>
          </p:nvGrpSpPr>
          <p:grpSpPr>
            <a:xfrm>
              <a:off x="5239700" y="740228"/>
              <a:ext cx="1047940" cy="1047940"/>
              <a:chOff x="653143" y="2598057"/>
              <a:chExt cx="1047940" cy="1047940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="" xmlns:a16="http://schemas.microsoft.com/office/drawing/2014/main" id="{0DCDEDD8-E4E4-450E-84F9-67046D727B0A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="" xmlns:a16="http://schemas.microsoft.com/office/drawing/2014/main" id="{1BC61C25-8785-4531-9629-E2FF7C5255A9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="" xmlns:a16="http://schemas.microsoft.com/office/drawing/2014/main" id="{F3093610-C0ED-49A5-97FD-B334139333F8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6232A6DB-96A1-4090-B74A-BDC6AA795D7F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="" xmlns:a16="http://schemas.microsoft.com/office/drawing/2014/main" id="{BD600233-006F-44D1-8C60-C46AD3CBD066}"/>
                </a:ext>
              </a:extLst>
            </p:cNvPr>
            <p:cNvGrpSpPr/>
            <p:nvPr/>
          </p:nvGrpSpPr>
          <p:grpSpPr>
            <a:xfrm>
              <a:off x="6287640" y="740228"/>
              <a:ext cx="1047940" cy="1047940"/>
              <a:chOff x="653143" y="2598057"/>
              <a:chExt cx="1047940" cy="1047940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="" xmlns:a16="http://schemas.microsoft.com/office/drawing/2014/main" id="{EB19915A-5C1C-47E7-BD99-1E4DCECE5A45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="" xmlns:a16="http://schemas.microsoft.com/office/drawing/2014/main" id="{8381C3B5-DECE-496F-B826-2832734138D5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="" xmlns:a16="http://schemas.microsoft.com/office/drawing/2014/main" id="{8E155916-CEA9-4020-A3EC-57DCD1627D31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="" xmlns:a16="http://schemas.microsoft.com/office/drawing/2014/main" id="{ADEB3B87-02A8-449E-B828-DA2784C1B62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="" xmlns:a16="http://schemas.microsoft.com/office/drawing/2014/main" id="{69E1D7AC-B19C-44A4-B75C-CE491D34A90C}"/>
                </a:ext>
              </a:extLst>
            </p:cNvPr>
            <p:cNvGrpSpPr/>
            <p:nvPr/>
          </p:nvGrpSpPr>
          <p:grpSpPr>
            <a:xfrm>
              <a:off x="7335580" y="740228"/>
              <a:ext cx="1047940" cy="1047940"/>
              <a:chOff x="653143" y="2598057"/>
              <a:chExt cx="1047940" cy="1047940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="" xmlns:a16="http://schemas.microsoft.com/office/drawing/2014/main" id="{856D34E5-3313-41A8-88D9-1074D3E590BC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="" xmlns:a16="http://schemas.microsoft.com/office/drawing/2014/main" id="{28992091-51D3-4D72-80D5-654298BD55D4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="" xmlns:a16="http://schemas.microsoft.com/office/drawing/2014/main" id="{2F5F8C81-ACAC-4222-96EB-3F5102729E14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="" xmlns:a16="http://schemas.microsoft.com/office/drawing/2014/main" id="{FBB7FA89-AC96-4F7D-99C4-8BA3C0CB728C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="" xmlns:a16="http://schemas.microsoft.com/office/drawing/2014/main" id="{D446AF41-DD48-4533-BF0F-6A600F584D75}"/>
                </a:ext>
              </a:extLst>
            </p:cNvPr>
            <p:cNvGrpSpPr/>
            <p:nvPr/>
          </p:nvGrpSpPr>
          <p:grpSpPr>
            <a:xfrm>
              <a:off x="8383520" y="740228"/>
              <a:ext cx="1047940" cy="1047940"/>
              <a:chOff x="653143" y="2598057"/>
              <a:chExt cx="1047940" cy="104794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="" xmlns:a16="http://schemas.microsoft.com/office/drawing/2014/main" id="{39075565-C99C-479D-98C1-405E2720900D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="" xmlns:a16="http://schemas.microsoft.com/office/drawing/2014/main" id="{83B0AD82-4166-416B-8AE1-120A7A85BD4D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="" xmlns:a16="http://schemas.microsoft.com/office/drawing/2014/main" id="{8864843A-3A95-420D-B675-DD6C8169C02C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A44D7B28-3F36-4690-A04B-92910BBF0EA6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="" xmlns:a16="http://schemas.microsoft.com/office/drawing/2014/main" id="{08BD38F7-388E-42AC-BE66-55B260F0DBFF}"/>
                </a:ext>
              </a:extLst>
            </p:cNvPr>
            <p:cNvGrpSpPr/>
            <p:nvPr/>
          </p:nvGrpSpPr>
          <p:grpSpPr>
            <a:xfrm>
              <a:off x="9431460" y="740228"/>
              <a:ext cx="1047940" cy="1047940"/>
              <a:chOff x="653143" y="2598057"/>
              <a:chExt cx="1047940" cy="104794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="" xmlns:a16="http://schemas.microsoft.com/office/drawing/2014/main" id="{B5524CB2-8438-42F8-A973-BBA0A870D408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="" xmlns:a16="http://schemas.microsoft.com/office/drawing/2014/main" id="{7E6B706A-A4EC-4DB3-B37F-9128B02BD386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="" xmlns:a16="http://schemas.microsoft.com/office/drawing/2014/main" id="{34458A96-457E-4410-9EC3-B65848FD3580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="" xmlns:a16="http://schemas.microsoft.com/office/drawing/2014/main" id="{B93BF011-79C2-4076-AD3B-48A6AA889FE4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="" xmlns:a16="http://schemas.microsoft.com/office/drawing/2014/main" id="{914D7187-E3BE-435C-83B6-C17ECC09DA16}"/>
                </a:ext>
              </a:extLst>
            </p:cNvPr>
            <p:cNvGrpSpPr/>
            <p:nvPr/>
          </p:nvGrpSpPr>
          <p:grpSpPr>
            <a:xfrm>
              <a:off x="10479400" y="740228"/>
              <a:ext cx="1047940" cy="1047940"/>
              <a:chOff x="653143" y="2598057"/>
              <a:chExt cx="1047940" cy="1047940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="" xmlns:a16="http://schemas.microsoft.com/office/drawing/2014/main" id="{B6A2AF67-4E97-411E-9122-088B6DA9C0E5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id="{526B4D99-9AAB-487E-84AA-5F578ADCE149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="" xmlns:a16="http://schemas.microsoft.com/office/drawing/2014/main" id="{51ADB04E-6762-4CF7-97FB-4AD44F3F5B54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4C394C43-FF2E-4BC8-B4D3-2E97159139EC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="" xmlns:a16="http://schemas.microsoft.com/office/drawing/2014/main" id="{87DDE638-F0A3-48FB-BCAB-038374EBD973}"/>
                </a:ext>
              </a:extLst>
            </p:cNvPr>
            <p:cNvGrpSpPr/>
            <p:nvPr/>
          </p:nvGrpSpPr>
          <p:grpSpPr>
            <a:xfrm>
              <a:off x="11527340" y="740228"/>
              <a:ext cx="1047940" cy="1047940"/>
              <a:chOff x="653143" y="2598057"/>
              <a:chExt cx="1047940" cy="1047940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="" xmlns:a16="http://schemas.microsoft.com/office/drawing/2014/main" id="{FE586259-A198-47BE-8081-92065472CC94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CA5E31B3-6A5F-422D-A257-1CE29078E1DB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2A22C4EE-2CF7-4A9F-8B12-33414A504EAF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id="{D3AA2AF0-48C6-4546-84D3-FCF9E280821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98BB4D89-BE89-423D-9B00-F5964A8A921E}"/>
              </a:ext>
            </a:extLst>
          </p:cNvPr>
          <p:cNvGrpSpPr/>
          <p:nvPr/>
        </p:nvGrpSpPr>
        <p:grpSpPr>
          <a:xfrm rot="5400000">
            <a:off x="7396693" y="1641889"/>
            <a:ext cx="648750" cy="4991240"/>
            <a:chOff x="7859005" y="2016645"/>
            <a:chExt cx="999994" cy="4991240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116F7C94-EB49-4560-A8BE-357DA0BD7CD0}"/>
                </a:ext>
              </a:extLst>
            </p:cNvPr>
            <p:cNvSpPr/>
            <p:nvPr/>
          </p:nvSpPr>
          <p:spPr>
            <a:xfrm>
              <a:off x="7859005" y="2177144"/>
              <a:ext cx="987047" cy="34436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64977A12-4E37-4602-9744-8E28CE3B4511}"/>
                </a:ext>
              </a:extLst>
            </p:cNvPr>
            <p:cNvSpPr txBox="1"/>
            <p:nvPr/>
          </p:nvSpPr>
          <p:spPr>
            <a:xfrm rot="16200000">
              <a:off x="8092892" y="1976251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Oswald" panose="02000503000000000000" pitchFamily="2" charset="0"/>
                </a:rPr>
                <a:t>7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975DCCB7-2F15-4E8D-B9A4-826A2E2A963C}"/>
                </a:ext>
              </a:extLst>
            </p:cNvPr>
            <p:cNvSpPr txBox="1"/>
            <p:nvPr/>
          </p:nvSpPr>
          <p:spPr>
            <a:xfrm>
              <a:off x="8005461" y="2504456"/>
              <a:ext cx="664176" cy="450342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 smtClean="0"/>
                <a:t>أُقَدِّمُ أَفْكَارًا لِلْاستِفَادَةِ </a:t>
              </a:r>
              <a:r>
                <a:rPr lang="ar-SY" sz="1600" b="1" dirty="0"/>
                <a:t>مِنْ </a:t>
              </a:r>
              <a:r>
                <a:rPr lang="ar-SY" sz="1600" b="1" dirty="0" smtClean="0"/>
                <a:t>أَيِّ </a:t>
              </a:r>
              <a:r>
                <a:rPr lang="ar-SY" sz="1600" b="1" dirty="0"/>
                <a:t>لُعْبَةٍ قَدْ </a:t>
              </a:r>
              <a:r>
                <a:rPr lang="ar-SY" sz="1600" b="1" dirty="0" smtClean="0"/>
                <a:t>تَنْكَسرُ</a:t>
              </a:r>
              <a:r>
                <a:rPr lang="ar-SY" sz="1600" b="1" dirty="0"/>
                <a:t>؟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6A7B5B0-9287-4248-B0D5-E7F525A85CB0}"/>
              </a:ext>
            </a:extLst>
          </p:cNvPr>
          <p:cNvPicPr>
            <a:picLocks/>
          </p:cNvPicPr>
          <p:nvPr/>
        </p:nvPicPr>
        <p:blipFill rotWithShape="1"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254383" y="3115966"/>
            <a:ext cx="1079131" cy="1999789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owder"/>
        </p:spPr>
      </p:pic>
      <p:sp>
        <p:nvSpPr>
          <p:cNvPr id="98" name="Rectangle 97">
            <a:extLst>
              <a:ext uri="{FF2B5EF4-FFF2-40B4-BE49-F238E27FC236}">
                <a16:creationId xmlns="" xmlns:a16="http://schemas.microsoft.com/office/drawing/2014/main" id="{EE3964CC-89D0-4B43-9417-9292894F7B4B}"/>
              </a:ext>
            </a:extLst>
          </p:cNvPr>
          <p:cNvSpPr/>
          <p:nvPr/>
        </p:nvSpPr>
        <p:spPr>
          <a:xfrm rot="16200000">
            <a:off x="4947245" y="-7093967"/>
            <a:ext cx="2161429" cy="124333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Group 98">
            <a:extLst>
              <a:ext uri="{FF2B5EF4-FFF2-40B4-BE49-F238E27FC236}">
                <a16:creationId xmlns="" xmlns:a16="http://schemas.microsoft.com/office/drawing/2014/main" id="{2B3E80BF-2004-448F-B91D-3E6E21AEDFF9}"/>
              </a:ext>
            </a:extLst>
          </p:cNvPr>
          <p:cNvGrpSpPr/>
          <p:nvPr/>
        </p:nvGrpSpPr>
        <p:grpSpPr>
          <a:xfrm rot="16200000">
            <a:off x="4762300" y="-6857550"/>
            <a:ext cx="404457" cy="14515570"/>
            <a:chOff x="1602369" y="1769040"/>
            <a:chExt cx="404457" cy="582640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100" name="Group 99">
              <a:extLst>
                <a:ext uri="{FF2B5EF4-FFF2-40B4-BE49-F238E27FC236}">
                  <a16:creationId xmlns="" xmlns:a16="http://schemas.microsoft.com/office/drawing/2014/main" id="{995EF4BB-ECF2-4D45-8434-77E14DC50F6C}"/>
                </a:ext>
              </a:extLst>
            </p:cNvPr>
            <p:cNvGrpSpPr/>
            <p:nvPr/>
          </p:nvGrpSpPr>
          <p:grpSpPr>
            <a:xfrm>
              <a:off x="1602369" y="1769040"/>
              <a:ext cx="388965" cy="1148848"/>
              <a:chOff x="1602369" y="1769040"/>
              <a:chExt cx="388965" cy="1148848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998E1F8-7DAC-4AC3-852C-282D41D19E4E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A97C0385-A11D-4DBD-A1E2-484F418D57A2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="" xmlns:a16="http://schemas.microsoft.com/office/drawing/2014/main" id="{8D23AF87-62F8-4543-89DF-0509BC8F2545}"/>
                </a:ext>
              </a:extLst>
            </p:cNvPr>
            <p:cNvGrpSpPr/>
            <p:nvPr/>
          </p:nvGrpSpPr>
          <p:grpSpPr>
            <a:xfrm>
              <a:off x="1606242" y="2938430"/>
              <a:ext cx="388965" cy="1148848"/>
              <a:chOff x="1602369" y="1769040"/>
              <a:chExt cx="388965" cy="1148848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="" xmlns:a16="http://schemas.microsoft.com/office/drawing/2014/main" id="{F4BD2409-D1F4-42EF-8F7B-611CEADCD7A5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="" xmlns:a16="http://schemas.microsoft.com/office/drawing/2014/main" id="{1771B369-47C5-4420-A2B1-C7F55FA7C92A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="" xmlns:a16="http://schemas.microsoft.com/office/drawing/2014/main" id="{105D5C0F-30DB-41FD-A7ED-0F6C115C5D11}"/>
                </a:ext>
              </a:extLst>
            </p:cNvPr>
            <p:cNvGrpSpPr/>
            <p:nvPr/>
          </p:nvGrpSpPr>
          <p:grpSpPr>
            <a:xfrm>
              <a:off x="1610115" y="4107820"/>
              <a:ext cx="388965" cy="1148848"/>
              <a:chOff x="1602369" y="1769040"/>
              <a:chExt cx="388965" cy="1148848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id="{0C6EFA1F-CDB1-40ED-9F18-58DCEFC84AEF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="" xmlns:a16="http://schemas.microsoft.com/office/drawing/2014/main" id="{6F174F64-D6D6-48AC-8C1C-EFE3E75D4235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="" xmlns:a16="http://schemas.microsoft.com/office/drawing/2014/main" id="{D388060E-91C0-4C53-9D18-870145D64951}"/>
                </a:ext>
              </a:extLst>
            </p:cNvPr>
            <p:cNvGrpSpPr/>
            <p:nvPr/>
          </p:nvGrpSpPr>
          <p:grpSpPr>
            <a:xfrm>
              <a:off x="1613988" y="5277210"/>
              <a:ext cx="388965" cy="1148848"/>
              <a:chOff x="1602369" y="1769040"/>
              <a:chExt cx="388965" cy="1148848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D277C2F9-B784-4F45-965B-5D9A69987DC9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="" xmlns:a16="http://schemas.microsoft.com/office/drawing/2014/main" id="{740DD383-36CD-4F85-9875-1BEA19F94806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="" xmlns:a16="http://schemas.microsoft.com/office/drawing/2014/main" id="{D1880F82-0F04-4438-84FA-50000BF44F0E}"/>
                </a:ext>
              </a:extLst>
            </p:cNvPr>
            <p:cNvGrpSpPr/>
            <p:nvPr/>
          </p:nvGrpSpPr>
          <p:grpSpPr>
            <a:xfrm>
              <a:off x="1617861" y="6446600"/>
              <a:ext cx="388965" cy="1148848"/>
              <a:chOff x="1602369" y="1769040"/>
              <a:chExt cx="388965" cy="1148848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="" xmlns:a16="http://schemas.microsoft.com/office/drawing/2014/main" id="{BAFB200F-B000-4910-B8CD-D719800434B8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DB005A30-69AA-482A-AAA5-A0D3E1C45E4B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37" name="Rectangle 136">
            <a:extLst>
              <a:ext uri="{FF2B5EF4-FFF2-40B4-BE49-F238E27FC236}">
                <a16:creationId xmlns="" xmlns:a16="http://schemas.microsoft.com/office/drawing/2014/main" id="{5F2CAA13-D95A-428D-A098-789184A11851}"/>
              </a:ext>
            </a:extLst>
          </p:cNvPr>
          <p:cNvSpPr/>
          <p:nvPr/>
        </p:nvSpPr>
        <p:spPr>
          <a:xfrm>
            <a:off x="172266" y="19762"/>
            <a:ext cx="206214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9000">
                <a:schemeClr val="bg1"/>
              </a:gs>
              <a:gs pos="85000">
                <a:schemeClr val="bg1">
                  <a:lumMod val="50000"/>
                </a:schemeClr>
              </a:gs>
              <a:gs pos="17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="" xmlns:a16="http://schemas.microsoft.com/office/drawing/2014/main" id="{5B01D62E-BF36-41D4-BADD-32EBA20CD0B3}"/>
              </a:ext>
            </a:extLst>
          </p:cNvPr>
          <p:cNvGrpSpPr/>
          <p:nvPr/>
        </p:nvGrpSpPr>
        <p:grpSpPr>
          <a:xfrm>
            <a:off x="28483" y="3878869"/>
            <a:ext cx="3228672" cy="670103"/>
            <a:chOff x="5722256" y="5320760"/>
            <a:chExt cx="4989899" cy="1000445"/>
          </a:xfrm>
        </p:grpSpPr>
        <p:sp>
          <p:nvSpPr>
            <p:cNvPr id="139" name="Arrow: Pentagon 138">
              <a:extLst>
                <a:ext uri="{FF2B5EF4-FFF2-40B4-BE49-F238E27FC236}">
                  <a16:creationId xmlns="" xmlns:a16="http://schemas.microsoft.com/office/drawing/2014/main" id="{817B9A67-E1D2-480F-962D-F755A3F310F6}"/>
                </a:ext>
              </a:extLst>
            </p:cNvPr>
            <p:cNvSpPr/>
            <p:nvPr/>
          </p:nvSpPr>
          <p:spPr>
            <a:xfrm>
              <a:off x="6149760" y="5538947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="" xmlns:a16="http://schemas.microsoft.com/office/drawing/2014/main" id="{A1D7A465-26EC-46AE-A472-2ED8F1198F92}"/>
                </a:ext>
              </a:extLst>
            </p:cNvPr>
            <p:cNvSpPr/>
            <p:nvPr/>
          </p:nvSpPr>
          <p:spPr>
            <a:xfrm>
              <a:off x="5722256" y="5342113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="" xmlns:a16="http://schemas.microsoft.com/office/drawing/2014/main" id="{3558521A-ED60-4D4A-A4A5-0B53784B972A}"/>
                </a:ext>
              </a:extLst>
            </p:cNvPr>
            <p:cNvSpPr/>
            <p:nvPr/>
          </p:nvSpPr>
          <p:spPr>
            <a:xfrm>
              <a:off x="5902177" y="5339135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BAA718"/>
                </a:gs>
                <a:gs pos="59000">
                  <a:srgbClr val="ECDD6E"/>
                </a:gs>
                <a:gs pos="74000">
                  <a:srgbClr val="E8D54B"/>
                </a:gs>
                <a:gs pos="33000">
                  <a:srgbClr val="E8D54B"/>
                </a:gs>
                <a:gs pos="92000">
                  <a:schemeClr val="tx1"/>
                </a:gs>
                <a:gs pos="84000">
                  <a:srgbClr val="BAA71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Arrow: Pentagon 141">
              <a:extLst>
                <a:ext uri="{FF2B5EF4-FFF2-40B4-BE49-F238E27FC236}">
                  <a16:creationId xmlns="" xmlns:a16="http://schemas.microsoft.com/office/drawing/2014/main" id="{2FDBE8F3-1A23-4F1E-B4DF-84F66FC02D87}"/>
                </a:ext>
              </a:extLst>
            </p:cNvPr>
            <p:cNvSpPr/>
            <p:nvPr/>
          </p:nvSpPr>
          <p:spPr>
            <a:xfrm>
              <a:off x="6289822" y="5339135"/>
              <a:ext cx="4378178" cy="782258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="" xmlns:a16="http://schemas.microsoft.com/office/drawing/2014/main" id="{1BD40099-998F-4BFE-BC95-9A6F4BD07760}"/>
                </a:ext>
              </a:extLst>
            </p:cNvPr>
            <p:cNvSpPr/>
            <p:nvPr/>
          </p:nvSpPr>
          <p:spPr>
            <a:xfrm>
              <a:off x="9848555" y="533913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="" xmlns:a16="http://schemas.microsoft.com/office/drawing/2014/main" id="{ED48689E-59C7-4B9B-B917-80933AA8C28A}"/>
                </a:ext>
              </a:extLst>
            </p:cNvPr>
            <p:cNvSpPr txBox="1"/>
            <p:nvPr/>
          </p:nvSpPr>
          <p:spPr>
            <a:xfrm>
              <a:off x="9799683" y="5468653"/>
              <a:ext cx="798286" cy="781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7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="" xmlns:a16="http://schemas.microsoft.com/office/drawing/2014/main" id="{9D517097-2481-40C7-B56C-4FC8772D06E2}"/>
                </a:ext>
              </a:extLst>
            </p:cNvPr>
            <p:cNvSpPr txBox="1"/>
            <p:nvPr/>
          </p:nvSpPr>
          <p:spPr>
            <a:xfrm>
              <a:off x="6262430" y="5320760"/>
              <a:ext cx="3594302" cy="873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/>
                <a:t>أحَاوِلُ أنْ أَجْمَعَ القِطَعَ المَكْسُورَةَ و أصْنَعُ بِهَا لُعِبَةً جَدِيْدَةً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="" xmlns:a16="http://schemas.microsoft.com/office/drawing/2014/main" id="{CF74AD42-D1AA-422E-B691-797659A12249}"/>
              </a:ext>
            </a:extLst>
          </p:cNvPr>
          <p:cNvGrpSpPr/>
          <p:nvPr/>
        </p:nvGrpSpPr>
        <p:grpSpPr>
          <a:xfrm rot="5400000">
            <a:off x="7426291" y="-632305"/>
            <a:ext cx="640350" cy="4956013"/>
            <a:chOff x="7859004" y="2046965"/>
            <a:chExt cx="987047" cy="4956013"/>
          </a:xfrm>
        </p:grpSpPr>
        <p:sp>
          <p:nvSpPr>
            <p:cNvPr id="179" name="Rectangle 178">
              <a:extLst>
                <a:ext uri="{FF2B5EF4-FFF2-40B4-BE49-F238E27FC236}">
                  <a16:creationId xmlns="" xmlns:a16="http://schemas.microsoft.com/office/drawing/2014/main" id="{40ECD594-E587-4FE3-88DA-49BD9BA1D29E}"/>
                </a:ext>
              </a:extLst>
            </p:cNvPr>
            <p:cNvSpPr/>
            <p:nvPr/>
          </p:nvSpPr>
          <p:spPr>
            <a:xfrm>
              <a:off x="7859004" y="2177144"/>
              <a:ext cx="987047" cy="399829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" name="TextBox 179">
              <a:extLst>
                <a:ext uri="{FF2B5EF4-FFF2-40B4-BE49-F238E27FC236}">
                  <a16:creationId xmlns="" xmlns:a16="http://schemas.microsoft.com/office/drawing/2014/main" id="{31AE0B8B-13CF-44A4-ADC2-1F57D43132C3}"/>
                </a:ext>
              </a:extLst>
            </p:cNvPr>
            <p:cNvSpPr txBox="1"/>
            <p:nvPr/>
          </p:nvSpPr>
          <p:spPr>
            <a:xfrm rot="16200000">
              <a:off x="8013736" y="2006571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5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="" xmlns:a16="http://schemas.microsoft.com/office/drawing/2014/main" id="{3C479DF8-2621-488D-AB02-645547584206}"/>
                </a:ext>
              </a:extLst>
            </p:cNvPr>
            <p:cNvSpPr txBox="1"/>
            <p:nvPr/>
          </p:nvSpPr>
          <p:spPr>
            <a:xfrm>
              <a:off x="7994339" y="2587426"/>
              <a:ext cx="664177" cy="441555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dirty="0" smtClean="0"/>
                <a:t> </a:t>
              </a:r>
              <a:r>
                <a:rPr lang="ar-SY" sz="1600" b="1" dirty="0" smtClean="0"/>
                <a:t>أَذْكُرُ </a:t>
              </a:r>
              <a:r>
                <a:rPr lang="ar-SY" sz="1600" b="1" dirty="0" smtClean="0"/>
                <a:t>مَوْقِفاً </a:t>
              </a:r>
              <a:r>
                <a:rPr lang="ar-SY" sz="1600" b="1" dirty="0" smtClean="0"/>
                <a:t>غَضِبْتُ </a:t>
              </a:r>
              <a:r>
                <a:rPr lang="ar-SY" sz="1600" b="1" dirty="0"/>
                <a:t>فِيهِ مِنْ </a:t>
              </a:r>
              <a:r>
                <a:rPr lang="ar-SY" sz="1600" b="1" dirty="0" smtClean="0"/>
                <a:t>أَحَدٍ</a:t>
              </a:r>
              <a:r>
                <a:rPr lang="ar-SY" sz="1600" b="1" dirty="0"/>
                <a:t>، وَ </a:t>
              </a:r>
              <a:r>
                <a:rPr lang="ar-SY" sz="1600" b="1" dirty="0" smtClean="0"/>
                <a:t>أُبَيِّنُ السبَبَ</a:t>
              </a:r>
              <a:r>
                <a:rPr lang="ar-SY" sz="1600" b="1" dirty="0"/>
                <a:t>.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83" name="Picture 182">
            <a:extLst>
              <a:ext uri="{FF2B5EF4-FFF2-40B4-BE49-F238E27FC236}">
                <a16:creationId xmlns="" xmlns:a16="http://schemas.microsoft.com/office/drawing/2014/main" id="{FF9D37B2-8E4C-4E26-93C8-4CF26B431B0F}"/>
              </a:ext>
            </a:extLst>
          </p:cNvPr>
          <p:cNvPicPr>
            <a:picLocks/>
          </p:cNvPicPr>
          <p:nvPr/>
        </p:nvPicPr>
        <p:blipFill rotWithShape="1">
          <a:blip r:embed="rId5" cstate="print">
            <a:duotone>
              <a:prstClr val="black"/>
              <a:srgbClr val="FF99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4727844" y="803596"/>
            <a:ext cx="1079131" cy="1999789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owder"/>
        </p:spPr>
      </p:pic>
      <p:grpSp>
        <p:nvGrpSpPr>
          <p:cNvPr id="184" name="Group 183">
            <a:extLst>
              <a:ext uri="{FF2B5EF4-FFF2-40B4-BE49-F238E27FC236}">
                <a16:creationId xmlns="" xmlns:a16="http://schemas.microsoft.com/office/drawing/2014/main" id="{1E65D8C0-BFAC-48BA-B882-3FF06FAAB87B}"/>
              </a:ext>
            </a:extLst>
          </p:cNvPr>
          <p:cNvGrpSpPr/>
          <p:nvPr/>
        </p:nvGrpSpPr>
        <p:grpSpPr>
          <a:xfrm rot="5400000">
            <a:off x="7405136" y="482259"/>
            <a:ext cx="640349" cy="5011382"/>
            <a:chOff x="7859006" y="2033180"/>
            <a:chExt cx="987047" cy="5011382"/>
          </a:xfrm>
        </p:grpSpPr>
        <p:sp>
          <p:nvSpPr>
            <p:cNvPr id="185" name="Rectangle 184">
              <a:extLst>
                <a:ext uri="{FF2B5EF4-FFF2-40B4-BE49-F238E27FC236}">
                  <a16:creationId xmlns="" xmlns:a16="http://schemas.microsoft.com/office/drawing/2014/main" id="{010018D1-0F9D-4E66-BC7D-67081CEBC921}"/>
                </a:ext>
              </a:extLst>
            </p:cNvPr>
            <p:cNvSpPr/>
            <p:nvPr/>
          </p:nvSpPr>
          <p:spPr>
            <a:xfrm>
              <a:off x="7859006" y="2177144"/>
              <a:ext cx="987047" cy="3571938"/>
            </a:xfrm>
            <a:prstGeom prst="rect">
              <a:avLst/>
            </a:prstGeom>
            <a:solidFill>
              <a:srgbClr val="8F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="" xmlns:a16="http://schemas.microsoft.com/office/drawing/2014/main" id="{74A6D81B-C4C4-4F09-9C42-F6B4128EDB5B}"/>
                </a:ext>
              </a:extLst>
            </p:cNvPr>
            <p:cNvSpPr txBox="1"/>
            <p:nvPr/>
          </p:nvSpPr>
          <p:spPr>
            <a:xfrm rot="16200000">
              <a:off x="8007646" y="1992786"/>
              <a:ext cx="725714" cy="806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7A"/>
                  </a:solidFill>
                  <a:latin typeface="Oswald" panose="02000503000000000000" pitchFamily="2" charset="0"/>
                </a:rPr>
                <a:t>6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="" xmlns:a16="http://schemas.microsoft.com/office/drawing/2014/main" id="{FF48544C-1FE2-489A-B00E-0CD7E31428C8}"/>
                </a:ext>
              </a:extLst>
            </p:cNvPr>
            <p:cNvSpPr txBox="1"/>
            <p:nvPr/>
          </p:nvSpPr>
          <p:spPr>
            <a:xfrm>
              <a:off x="8043625" y="2508070"/>
              <a:ext cx="664178" cy="453649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لَوْ كُنْتُ مَكَانَ عَمَّارٍ، لَتَقَبَّلْتُ اعْتِذَارَ خَالِدٍ. لِمَاذَا؟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89" name="Picture 188">
            <a:extLst>
              <a:ext uri="{FF2B5EF4-FFF2-40B4-BE49-F238E27FC236}">
                <a16:creationId xmlns="" xmlns:a16="http://schemas.microsoft.com/office/drawing/2014/main" id="{B1A97F73-9CDD-4483-98A2-6F238EC1D189}"/>
              </a:ext>
            </a:extLst>
          </p:cNvPr>
          <p:cNvPicPr>
            <a:picLocks/>
          </p:cNvPicPr>
          <p:nvPr/>
        </p:nvPicPr>
        <p:blipFill rotWithShape="1">
          <a:blip r:embed="rId5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137650" y="1954726"/>
            <a:ext cx="1079131" cy="1999789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owder"/>
        </p:spPr>
      </p:pic>
      <p:grpSp>
        <p:nvGrpSpPr>
          <p:cNvPr id="190" name="Group 189">
            <a:extLst>
              <a:ext uri="{FF2B5EF4-FFF2-40B4-BE49-F238E27FC236}">
                <a16:creationId xmlns="" xmlns:a16="http://schemas.microsoft.com/office/drawing/2014/main" id="{7930E446-D168-4307-8B6C-F7F3DE454544}"/>
              </a:ext>
            </a:extLst>
          </p:cNvPr>
          <p:cNvGrpSpPr/>
          <p:nvPr/>
        </p:nvGrpSpPr>
        <p:grpSpPr>
          <a:xfrm>
            <a:off x="28482" y="1546677"/>
            <a:ext cx="3228673" cy="766877"/>
            <a:chOff x="5722256" y="5339135"/>
            <a:chExt cx="4989899" cy="982070"/>
          </a:xfrm>
        </p:grpSpPr>
        <p:sp>
          <p:nvSpPr>
            <p:cNvPr id="191" name="Arrow: Pentagon 190">
              <a:extLst>
                <a:ext uri="{FF2B5EF4-FFF2-40B4-BE49-F238E27FC236}">
                  <a16:creationId xmlns="" xmlns:a16="http://schemas.microsoft.com/office/drawing/2014/main" id="{31786F9B-0F94-470A-9FDB-776F02F2730B}"/>
                </a:ext>
              </a:extLst>
            </p:cNvPr>
            <p:cNvSpPr/>
            <p:nvPr/>
          </p:nvSpPr>
          <p:spPr>
            <a:xfrm>
              <a:off x="6149760" y="5538947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="" xmlns:a16="http://schemas.microsoft.com/office/drawing/2014/main" id="{F9CAC16B-3A7A-441D-A36B-B492793E96A7}"/>
                </a:ext>
              </a:extLst>
            </p:cNvPr>
            <p:cNvSpPr/>
            <p:nvPr/>
          </p:nvSpPr>
          <p:spPr>
            <a:xfrm>
              <a:off x="5722256" y="5342113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="" xmlns:a16="http://schemas.microsoft.com/office/drawing/2014/main" id="{AFAFC351-5262-4414-B903-84DFFB6869C7}"/>
                </a:ext>
              </a:extLst>
            </p:cNvPr>
            <p:cNvSpPr/>
            <p:nvPr/>
          </p:nvSpPr>
          <p:spPr>
            <a:xfrm>
              <a:off x="5902177" y="5339135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BAA718"/>
                </a:gs>
                <a:gs pos="59000">
                  <a:srgbClr val="ECDD6E"/>
                </a:gs>
                <a:gs pos="74000">
                  <a:srgbClr val="E8D54B"/>
                </a:gs>
                <a:gs pos="33000">
                  <a:srgbClr val="E8D54B"/>
                </a:gs>
                <a:gs pos="92000">
                  <a:schemeClr val="tx1"/>
                </a:gs>
                <a:gs pos="84000">
                  <a:srgbClr val="BAA71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" name="Arrow: Pentagon 193">
              <a:extLst>
                <a:ext uri="{FF2B5EF4-FFF2-40B4-BE49-F238E27FC236}">
                  <a16:creationId xmlns="" xmlns:a16="http://schemas.microsoft.com/office/drawing/2014/main" id="{BAEEEDE5-8C35-4278-B499-86C2275D21EF}"/>
                </a:ext>
              </a:extLst>
            </p:cNvPr>
            <p:cNvSpPr/>
            <p:nvPr/>
          </p:nvSpPr>
          <p:spPr>
            <a:xfrm>
              <a:off x="6289822" y="5339135"/>
              <a:ext cx="4378178" cy="782258"/>
            </a:xfrm>
            <a:prstGeom prst="homePlate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="" xmlns:a16="http://schemas.microsoft.com/office/drawing/2014/main" id="{086454D5-343F-4181-AF3B-DD9EB3828CC9}"/>
                </a:ext>
              </a:extLst>
            </p:cNvPr>
            <p:cNvSpPr/>
            <p:nvPr/>
          </p:nvSpPr>
          <p:spPr>
            <a:xfrm>
              <a:off x="9848555" y="533913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="" xmlns:a16="http://schemas.microsoft.com/office/drawing/2014/main" id="{C1FCBFFA-9595-4899-92D5-F0E79A7F80A1}"/>
                </a:ext>
              </a:extLst>
            </p:cNvPr>
            <p:cNvSpPr txBox="1"/>
            <p:nvPr/>
          </p:nvSpPr>
          <p:spPr>
            <a:xfrm>
              <a:off x="9799683" y="5468654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5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="" xmlns:a16="http://schemas.microsoft.com/office/drawing/2014/main" id="{6603CB4C-6666-47D4-AD0D-6E0D76E75FE6}"/>
                </a:ext>
              </a:extLst>
            </p:cNvPr>
            <p:cNvSpPr txBox="1"/>
            <p:nvPr/>
          </p:nvSpPr>
          <p:spPr>
            <a:xfrm>
              <a:off x="6203047" y="5372588"/>
              <a:ext cx="3669785" cy="748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/>
                <a:t>غَضِبْتُ مِنْ أَخِيْ الصَّغِيْرِ لأنَّهُ قَامَ بِتَمْزِيْقِ كِتَابِيْ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="" xmlns:a16="http://schemas.microsoft.com/office/drawing/2014/main" id="{6C890F37-00B5-4FDA-94EE-036238F70991}"/>
              </a:ext>
            </a:extLst>
          </p:cNvPr>
          <p:cNvGrpSpPr/>
          <p:nvPr/>
        </p:nvGrpSpPr>
        <p:grpSpPr>
          <a:xfrm>
            <a:off x="28482" y="2656761"/>
            <a:ext cx="3297647" cy="659128"/>
            <a:chOff x="5722256" y="5339135"/>
            <a:chExt cx="4989899" cy="982070"/>
          </a:xfrm>
        </p:grpSpPr>
        <p:sp>
          <p:nvSpPr>
            <p:cNvPr id="201" name="Arrow: Pentagon 200">
              <a:extLst>
                <a:ext uri="{FF2B5EF4-FFF2-40B4-BE49-F238E27FC236}">
                  <a16:creationId xmlns="" xmlns:a16="http://schemas.microsoft.com/office/drawing/2014/main" id="{C227B777-DCE4-4340-8AED-31B88ADD40C8}"/>
                </a:ext>
              </a:extLst>
            </p:cNvPr>
            <p:cNvSpPr/>
            <p:nvPr/>
          </p:nvSpPr>
          <p:spPr>
            <a:xfrm>
              <a:off x="6149760" y="5538947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="" xmlns:a16="http://schemas.microsoft.com/office/drawing/2014/main" id="{9A03D4A9-9D9C-4896-B4BC-F265B263DB11}"/>
                </a:ext>
              </a:extLst>
            </p:cNvPr>
            <p:cNvSpPr/>
            <p:nvPr/>
          </p:nvSpPr>
          <p:spPr>
            <a:xfrm>
              <a:off x="5722256" y="5342113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="" xmlns:a16="http://schemas.microsoft.com/office/drawing/2014/main" id="{8C46A4BB-B54F-4082-9C99-1010B8B83439}"/>
                </a:ext>
              </a:extLst>
            </p:cNvPr>
            <p:cNvSpPr/>
            <p:nvPr/>
          </p:nvSpPr>
          <p:spPr>
            <a:xfrm>
              <a:off x="5902177" y="5339135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BAA718"/>
                </a:gs>
                <a:gs pos="59000">
                  <a:srgbClr val="ECDD6E"/>
                </a:gs>
                <a:gs pos="74000">
                  <a:srgbClr val="E8D54B"/>
                </a:gs>
                <a:gs pos="33000">
                  <a:srgbClr val="E8D54B"/>
                </a:gs>
                <a:gs pos="92000">
                  <a:schemeClr val="tx1"/>
                </a:gs>
                <a:gs pos="84000">
                  <a:srgbClr val="BAA71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" name="Arrow: Pentagon 203">
              <a:extLst>
                <a:ext uri="{FF2B5EF4-FFF2-40B4-BE49-F238E27FC236}">
                  <a16:creationId xmlns="" xmlns:a16="http://schemas.microsoft.com/office/drawing/2014/main" id="{09647570-5A36-448D-8F9D-99194DB37724}"/>
                </a:ext>
              </a:extLst>
            </p:cNvPr>
            <p:cNvSpPr/>
            <p:nvPr/>
          </p:nvSpPr>
          <p:spPr>
            <a:xfrm>
              <a:off x="6289822" y="5339135"/>
              <a:ext cx="4378178" cy="782258"/>
            </a:xfrm>
            <a:prstGeom prst="homePlate">
              <a:avLst/>
            </a:prstGeom>
            <a:solidFill>
              <a:srgbClr val="8F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="" xmlns:a16="http://schemas.microsoft.com/office/drawing/2014/main" id="{89FBA2FC-B21A-4BA3-A447-D938E947C47F}"/>
                </a:ext>
              </a:extLst>
            </p:cNvPr>
            <p:cNvSpPr/>
            <p:nvPr/>
          </p:nvSpPr>
          <p:spPr>
            <a:xfrm>
              <a:off x="9848555" y="533913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" name="TextBox 205">
              <a:extLst>
                <a:ext uri="{FF2B5EF4-FFF2-40B4-BE49-F238E27FC236}">
                  <a16:creationId xmlns="" xmlns:a16="http://schemas.microsoft.com/office/drawing/2014/main" id="{6EAD85CE-FA67-46EC-ADE0-8CBED76DCFF9}"/>
                </a:ext>
              </a:extLst>
            </p:cNvPr>
            <p:cNvSpPr txBox="1"/>
            <p:nvPr/>
          </p:nvSpPr>
          <p:spPr>
            <a:xfrm>
              <a:off x="9799684" y="5400533"/>
              <a:ext cx="798286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7A"/>
                  </a:solidFill>
                  <a:latin typeface="Century Gothic" panose="020B0502020202020204" pitchFamily="34" charset="0"/>
                </a:rPr>
                <a:t>6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="" xmlns:a16="http://schemas.microsoft.com/office/drawing/2014/main" id="{3F7B9BA2-34BC-4B65-9B52-343ACE10BFFF}"/>
                </a:ext>
              </a:extLst>
            </p:cNvPr>
            <p:cNvSpPr txBox="1"/>
            <p:nvPr/>
          </p:nvSpPr>
          <p:spPr>
            <a:xfrm>
              <a:off x="6329680" y="5350497"/>
              <a:ext cx="3527053" cy="779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400" b="1" dirty="0" smtClean="0"/>
                <a:t>نَعَمْ لأنهُ صَدِيْقِيْ و قَدْ اِعْتَذَرَ لِي بِصِدْقٍ فَسَأُسامِحُهُ فَدِيْنُنَا دِيْنُ التِّسامُحِ</a:t>
              </a:r>
              <a:endParaRPr lang="en-US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13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Freeform: Shape 14">
            <a:extLst>
              <a:ext uri="{FF2B5EF4-FFF2-40B4-BE49-F238E27FC236}">
                <a16:creationId xmlns=""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" name="Freeform: Shape 15">
            <a:extLst>
              <a:ext uri="{FF2B5EF4-FFF2-40B4-BE49-F238E27FC236}">
                <a16:creationId xmlns=""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Rectangle 6">
            <a:extLst>
              <a:ext uri="{FF2B5EF4-FFF2-40B4-BE49-F238E27FC236}">
                <a16:creationId xmlns=""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7" name="Group 9">
            <a:extLst>
              <a:ext uri="{FF2B5EF4-FFF2-40B4-BE49-F238E27FC236}">
                <a16:creationId xmlns=""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18" name="Light1">
              <a:extLst>
                <a:ext uri="{FF2B5EF4-FFF2-40B4-BE49-F238E27FC236}">
                  <a16:creationId xmlns=""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9" name="Oval 20">
              <a:extLst>
                <a:ext uri="{FF2B5EF4-FFF2-40B4-BE49-F238E27FC236}">
                  <a16:creationId xmlns=""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0" name="Oval 10">
            <a:extLst>
              <a:ext uri="{FF2B5EF4-FFF2-40B4-BE49-F238E27FC236}">
                <a16:creationId xmlns=""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1" name="Group 12">
            <a:extLst>
              <a:ext uri="{FF2B5EF4-FFF2-40B4-BE49-F238E27FC236}">
                <a16:creationId xmlns=""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222" name="Group 11">
              <a:extLst>
                <a:ext uri="{FF2B5EF4-FFF2-40B4-BE49-F238E27FC236}">
                  <a16:creationId xmlns=""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224" name="Flowchart: Manual Operation 24">
                <a:extLst>
                  <a:ext uri="{FF2B5EF4-FFF2-40B4-BE49-F238E27FC236}">
                    <a16:creationId xmlns=""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5" name="Flowchart: Manual Operation 24">
                <a:extLst>
                  <a:ext uri="{FF2B5EF4-FFF2-40B4-BE49-F238E27FC236}">
                    <a16:creationId xmlns=""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3" name="Flowchart: Manual Operation 24">
              <a:extLst>
                <a:ext uri="{FF2B5EF4-FFF2-40B4-BE49-F238E27FC236}">
                  <a16:creationId xmlns=""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6" name="Oval 17">
            <a:extLst>
              <a:ext uri="{FF2B5EF4-FFF2-40B4-BE49-F238E27FC236}">
                <a16:creationId xmlns=""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8" name="Picture 16">
            <a:extLst>
              <a:ext uri="{FF2B5EF4-FFF2-40B4-BE49-F238E27FC236}">
                <a16:creationId xmlns=""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09" y="869082"/>
            <a:ext cx="600958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29" name="Group 21">
            <a:extLst>
              <a:ext uri="{FF2B5EF4-FFF2-40B4-BE49-F238E27FC236}">
                <a16:creationId xmlns=""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230" name="TextBox 35">
              <a:extLst>
                <a:ext uri="{FF2B5EF4-FFF2-40B4-BE49-F238E27FC236}">
                  <a16:creationId xmlns=""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231" name="TextBox 36">
              <a:extLst>
                <a:ext uri="{FF2B5EF4-FFF2-40B4-BE49-F238E27FC236}">
                  <a16:creationId xmlns=""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232" name="TextBox 1">
            <a:extLst>
              <a:ext uri="{FF2B5EF4-FFF2-40B4-BE49-F238E27FC236}">
                <a16:creationId xmlns=""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10140939" y="3938663"/>
            <a:ext cx="1714283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أجيب 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207" name="Group 206">
            <a:extLst>
              <a:ext uri="{FF2B5EF4-FFF2-40B4-BE49-F238E27FC236}">
                <a16:creationId xmlns="" xmlns:a16="http://schemas.microsoft.com/office/drawing/2014/main" id="{23A1AF21-4732-43EF-A40D-C0DD6C97866A}"/>
              </a:ext>
            </a:extLst>
          </p:cNvPr>
          <p:cNvGrpSpPr/>
          <p:nvPr/>
        </p:nvGrpSpPr>
        <p:grpSpPr>
          <a:xfrm>
            <a:off x="30755" y="5039861"/>
            <a:ext cx="3228672" cy="657795"/>
            <a:chOff x="5722256" y="5339135"/>
            <a:chExt cx="4989899" cy="982070"/>
          </a:xfrm>
        </p:grpSpPr>
        <p:sp>
          <p:nvSpPr>
            <p:cNvPr id="208" name="Arrow: Pentagon 207">
              <a:extLst>
                <a:ext uri="{FF2B5EF4-FFF2-40B4-BE49-F238E27FC236}">
                  <a16:creationId xmlns="" xmlns:a16="http://schemas.microsoft.com/office/drawing/2014/main" id="{A3D8BCE0-606A-48CF-AFAC-0087B6793435}"/>
                </a:ext>
              </a:extLst>
            </p:cNvPr>
            <p:cNvSpPr/>
            <p:nvPr/>
          </p:nvSpPr>
          <p:spPr>
            <a:xfrm>
              <a:off x="6149760" y="5538947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="" xmlns:a16="http://schemas.microsoft.com/office/drawing/2014/main" id="{62F78048-D386-4611-B5F6-9E4C7D28CDD7}"/>
                </a:ext>
              </a:extLst>
            </p:cNvPr>
            <p:cNvSpPr/>
            <p:nvPr/>
          </p:nvSpPr>
          <p:spPr>
            <a:xfrm>
              <a:off x="5722256" y="5342113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="" xmlns:a16="http://schemas.microsoft.com/office/drawing/2014/main" id="{C59A9715-7207-4B53-BDD2-E07B95939190}"/>
                </a:ext>
              </a:extLst>
            </p:cNvPr>
            <p:cNvSpPr/>
            <p:nvPr/>
          </p:nvSpPr>
          <p:spPr>
            <a:xfrm>
              <a:off x="5902177" y="5339135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BAA718"/>
                </a:gs>
                <a:gs pos="59000">
                  <a:srgbClr val="ECDD6E"/>
                </a:gs>
                <a:gs pos="74000">
                  <a:srgbClr val="E8D54B"/>
                </a:gs>
                <a:gs pos="33000">
                  <a:srgbClr val="E8D54B"/>
                </a:gs>
                <a:gs pos="92000">
                  <a:schemeClr val="tx1"/>
                </a:gs>
                <a:gs pos="84000">
                  <a:srgbClr val="BAA71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Arrow: Pentagon 211">
              <a:extLst>
                <a:ext uri="{FF2B5EF4-FFF2-40B4-BE49-F238E27FC236}">
                  <a16:creationId xmlns="" xmlns:a16="http://schemas.microsoft.com/office/drawing/2014/main" id="{A2D504EE-0AA7-49B1-B9BB-16AA4966F3B1}"/>
                </a:ext>
              </a:extLst>
            </p:cNvPr>
            <p:cNvSpPr/>
            <p:nvPr/>
          </p:nvSpPr>
          <p:spPr>
            <a:xfrm>
              <a:off x="6289822" y="5339135"/>
              <a:ext cx="4378178" cy="782258"/>
            </a:xfrm>
            <a:prstGeom prst="homePlate">
              <a:avLst/>
            </a:prstGeom>
            <a:solidFill>
              <a:srgbClr val="F4B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="" xmlns:a16="http://schemas.microsoft.com/office/drawing/2014/main" id="{852EA01E-5B7F-472F-AAEC-E520C4321842}"/>
                </a:ext>
              </a:extLst>
            </p:cNvPr>
            <p:cNvSpPr/>
            <p:nvPr/>
          </p:nvSpPr>
          <p:spPr>
            <a:xfrm>
              <a:off x="9848555" y="533913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" name="TextBox 232">
              <a:extLst>
                <a:ext uri="{FF2B5EF4-FFF2-40B4-BE49-F238E27FC236}">
                  <a16:creationId xmlns="" xmlns:a16="http://schemas.microsoft.com/office/drawing/2014/main" id="{49825DCA-2FF9-45A4-BA0C-E78A00EEB1BC}"/>
                </a:ext>
              </a:extLst>
            </p:cNvPr>
            <p:cNvSpPr txBox="1"/>
            <p:nvPr/>
          </p:nvSpPr>
          <p:spPr>
            <a:xfrm>
              <a:off x="9799683" y="5468653"/>
              <a:ext cx="798286" cy="781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8</a:t>
              </a:r>
            </a:p>
          </p:txBody>
        </p:sp>
        <p:sp>
          <p:nvSpPr>
            <p:cNvPr id="234" name="TextBox 233">
              <a:extLst>
                <a:ext uri="{FF2B5EF4-FFF2-40B4-BE49-F238E27FC236}">
                  <a16:creationId xmlns="" xmlns:a16="http://schemas.microsoft.com/office/drawing/2014/main" id="{30A29C1D-061F-4383-89F6-D303D4687F53}"/>
                </a:ext>
              </a:extLst>
            </p:cNvPr>
            <p:cNvSpPr txBox="1"/>
            <p:nvPr/>
          </p:nvSpPr>
          <p:spPr>
            <a:xfrm>
              <a:off x="6262430" y="5468653"/>
              <a:ext cx="3594303" cy="505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/>
                <a:t>أَهَمِيَّةُ الصَدَاقَةِ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249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6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7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2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3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8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9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3">
            <a:extLst>
              <a:ext uri="{FF2B5EF4-FFF2-40B4-BE49-F238E27FC236}">
                <a16:creationId xmlns="" xmlns:a16="http://schemas.microsoft.com/office/drawing/2014/main" id="{5E918C7D-C706-4070-AEE3-23F21F3476D5}"/>
              </a:ext>
            </a:extLst>
          </p:cNvPr>
          <p:cNvGrpSpPr/>
          <p:nvPr/>
        </p:nvGrpSpPr>
        <p:grpSpPr>
          <a:xfrm>
            <a:off x="6348654" y="2577242"/>
            <a:ext cx="2138086" cy="2228601"/>
            <a:chOff x="3845212" y="660738"/>
            <a:chExt cx="2138086" cy="2228601"/>
          </a:xfrm>
        </p:grpSpPr>
        <p:sp>
          <p:nvSpPr>
            <p:cNvPr id="96" name="Rectangle: Top Corners One Rounded and One Snipped 7">
              <a:extLst>
                <a:ext uri="{FF2B5EF4-FFF2-40B4-BE49-F238E27FC236}">
                  <a16:creationId xmlns="" xmlns:a16="http://schemas.microsoft.com/office/drawing/2014/main" id="{8E06E677-874B-49F3-906A-7EA316E23186}"/>
                </a:ext>
              </a:extLst>
            </p:cNvPr>
            <p:cNvSpPr/>
            <p:nvPr/>
          </p:nvSpPr>
          <p:spPr>
            <a:xfrm rot="15956776" flipH="1">
              <a:off x="3725641" y="864180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: Folded Corner 5">
              <a:extLst>
                <a:ext uri="{FF2B5EF4-FFF2-40B4-BE49-F238E27FC236}">
                  <a16:creationId xmlns="" xmlns:a16="http://schemas.microsoft.com/office/drawing/2014/main" id="{BB1D0116-0FC9-4DCA-B554-8DCE1D79EC90}"/>
                </a:ext>
              </a:extLst>
            </p:cNvPr>
            <p:cNvSpPr/>
            <p:nvPr/>
          </p:nvSpPr>
          <p:spPr>
            <a:xfrm rot="21345132" flipH="1">
              <a:off x="3999753" y="660738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73E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2">
              <a:extLst>
                <a:ext uri="{FF2B5EF4-FFF2-40B4-BE49-F238E27FC236}">
                  <a16:creationId xmlns="" xmlns:a16="http://schemas.microsoft.com/office/drawing/2014/main" id="{50CCB4AC-448C-4E61-87DD-E0E7C1DF7220}"/>
                </a:ext>
              </a:extLst>
            </p:cNvPr>
            <p:cNvSpPr txBox="1"/>
            <p:nvPr/>
          </p:nvSpPr>
          <p:spPr>
            <a:xfrm rot="21326776">
              <a:off x="4159917" y="1419174"/>
              <a:ext cx="17253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نَدِمَ</a:t>
              </a:r>
              <a:endParaRPr lang="en-US" sz="2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99" name="TextBox 51">
              <a:extLst>
                <a:ext uri="{FF2B5EF4-FFF2-40B4-BE49-F238E27FC236}">
                  <a16:creationId xmlns="" xmlns:a16="http://schemas.microsoft.com/office/drawing/2014/main" id="{098CDA9B-A953-4CE7-991D-BC3B472D8F23}"/>
                </a:ext>
              </a:extLst>
            </p:cNvPr>
            <p:cNvSpPr txBox="1"/>
            <p:nvPr/>
          </p:nvSpPr>
          <p:spPr>
            <a:xfrm rot="21326776">
              <a:off x="4512081" y="972392"/>
              <a:ext cx="929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1</a:t>
              </a:r>
            </a:p>
          </p:txBody>
        </p:sp>
      </p:grpSp>
      <p:grpSp>
        <p:nvGrpSpPr>
          <p:cNvPr id="100" name="Group 8">
            <a:extLst>
              <a:ext uri="{FF2B5EF4-FFF2-40B4-BE49-F238E27FC236}">
                <a16:creationId xmlns="" xmlns:a16="http://schemas.microsoft.com/office/drawing/2014/main" id="{E016C360-DC3F-4FE3-94E1-CE20C2ACF1D6}"/>
              </a:ext>
            </a:extLst>
          </p:cNvPr>
          <p:cNvGrpSpPr/>
          <p:nvPr/>
        </p:nvGrpSpPr>
        <p:grpSpPr>
          <a:xfrm>
            <a:off x="7301448" y="2250265"/>
            <a:ext cx="291829" cy="610054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1" name="Rectangle 9">
              <a:extLst>
                <a:ext uri="{FF2B5EF4-FFF2-40B4-BE49-F238E27FC236}">
                  <a16:creationId xmlns="" xmlns:a16="http://schemas.microsoft.com/office/drawing/2014/main" id="{0A9A2447-187F-4017-ABC0-4FA3556AF1E6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">
              <a:extLst>
                <a:ext uri="{FF2B5EF4-FFF2-40B4-BE49-F238E27FC236}">
                  <a16:creationId xmlns="" xmlns:a16="http://schemas.microsoft.com/office/drawing/2014/main" id="{535D5D4C-7750-4627-8C1C-F12FEF211A40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Trapezoid 10">
              <a:extLst>
                <a:ext uri="{FF2B5EF4-FFF2-40B4-BE49-F238E27FC236}">
                  <a16:creationId xmlns="" xmlns:a16="http://schemas.microsoft.com/office/drawing/2014/main" id="{687CD45E-0E20-4B93-9855-46241EC9B574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2">
              <a:extLst>
                <a:ext uri="{FF2B5EF4-FFF2-40B4-BE49-F238E27FC236}">
                  <a16:creationId xmlns="" xmlns:a16="http://schemas.microsoft.com/office/drawing/2014/main" id="{6C14C273-4015-4432-B05D-F86F954E2C2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2" name="Group 19">
            <a:extLst>
              <a:ext uri="{FF2B5EF4-FFF2-40B4-BE49-F238E27FC236}">
                <a16:creationId xmlns=""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74" name="Rectangle: Rounded Corners 7">
              <a:extLst>
                <a:ext uri="{FF2B5EF4-FFF2-40B4-BE49-F238E27FC236}">
                  <a16:creationId xmlns=""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: Top Corners Rounded 8">
              <a:extLst>
                <a:ext uri="{FF2B5EF4-FFF2-40B4-BE49-F238E27FC236}">
                  <a16:creationId xmlns=""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12">
              <a:extLst>
                <a:ext uri="{FF2B5EF4-FFF2-40B4-BE49-F238E27FC236}">
                  <a16:creationId xmlns=""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10">
              <a:extLst>
                <a:ext uri="{FF2B5EF4-FFF2-40B4-BE49-F238E27FC236}">
                  <a16:creationId xmlns=""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Circle: Hollow 11">
              <a:extLst>
                <a:ext uri="{FF2B5EF4-FFF2-40B4-BE49-F238E27FC236}">
                  <a16:creationId xmlns=""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15">
              <a:extLst>
                <a:ext uri="{FF2B5EF4-FFF2-40B4-BE49-F238E27FC236}">
                  <a16:creationId xmlns=""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14">
              <a:extLst>
                <a:ext uri="{FF2B5EF4-FFF2-40B4-BE49-F238E27FC236}">
                  <a16:creationId xmlns=""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1" name="Picture 3">
              <a:extLst>
                <a:ext uri="{FF2B5EF4-FFF2-40B4-BE49-F238E27FC236}">
                  <a16:creationId xmlns=""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82" name="TextBox 16">
              <a:extLst>
                <a:ext uri="{FF2B5EF4-FFF2-40B4-BE49-F238E27FC236}">
                  <a16:creationId xmlns=""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أَصلُ الكَلِمَةَ </a:t>
              </a:r>
              <a:r>
                <a:rPr lang="ar-SY" b="1" dirty="0" smtClean="0"/>
                <a:t>بِمَعْنَاهَا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84" name="TextBox 18">
              <a:extLst>
                <a:ext uri="{FF2B5EF4-FFF2-40B4-BE49-F238E27FC236}">
                  <a16:creationId xmlns=""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623594" y="1472819"/>
              <a:ext cx="4026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=""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=""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=""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=""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=""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=""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=""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=""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=""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=""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=""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=""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=""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=""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00" y="869082"/>
            <a:ext cx="588575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=""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=""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=""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=""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dirty="0"/>
              <a:t> </a:t>
            </a:r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أنُمَيِّ لغُتَيِ: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2058187" y="3167107"/>
            <a:ext cx="2779296" cy="2376810"/>
            <a:chOff x="2362987" y="3154407"/>
            <a:chExt cx="2779296" cy="2376810"/>
          </a:xfrm>
        </p:grpSpPr>
        <p:sp>
          <p:nvSpPr>
            <p:cNvPr id="87" name="Freeform: Shape 103">
              <a:extLst>
                <a:ext uri="{FF2B5EF4-FFF2-40B4-BE49-F238E27FC236}">
                  <a16:creationId xmlns="" xmlns:a16="http://schemas.microsoft.com/office/drawing/2014/main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2" name="TextBox 151">
              <a:extLst>
                <a:ext uri="{FF2B5EF4-FFF2-40B4-BE49-F238E27FC236}">
                  <a16:creationId xmlns=""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27789" y="3856744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2</a:t>
              </a:r>
              <a:endParaRPr lang="ar-SY" sz="2000" b="1" dirty="0"/>
            </a:p>
            <a:p>
              <a:pPr algn="ctr"/>
              <a:r>
                <a:rPr lang="ar-SY" sz="2000" b="1" dirty="0" smtClean="0"/>
                <a:t>أَسفَ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2062436" y="1392787"/>
            <a:ext cx="2908397" cy="2393875"/>
            <a:chOff x="2373586" y="1392787"/>
            <a:chExt cx="2908397" cy="2393875"/>
          </a:xfrm>
        </p:grpSpPr>
        <p:sp>
          <p:nvSpPr>
            <p:cNvPr id="86" name="Freeform: Shape 97">
              <a:extLst>
                <a:ext uri="{FF2B5EF4-FFF2-40B4-BE49-F238E27FC236}">
                  <a16:creationId xmlns="" xmlns:a16="http://schemas.microsoft.com/office/drawing/2014/main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4" name="TextBox 151">
              <a:extLst>
                <a:ext uri="{FF2B5EF4-FFF2-40B4-BE49-F238E27FC236}">
                  <a16:creationId xmlns=""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567489" y="2154553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1</a:t>
              </a:r>
              <a:endParaRPr lang="ar-SY" sz="2000" b="1" dirty="0"/>
            </a:p>
            <a:p>
              <a:pPr algn="ctr"/>
              <a:r>
                <a:rPr lang="ar-SY" sz="2000" b="1" dirty="0" smtClean="0"/>
                <a:t>صرَخَ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106" name="مجموعة 105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107" name="Oval 119">
              <a:extLst>
                <a:ext uri="{FF2B5EF4-FFF2-40B4-BE49-F238E27FC236}">
                  <a16:creationId xmlns=""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Freeform: Shape 79">
              <a:extLst>
                <a:ext uri="{FF2B5EF4-FFF2-40B4-BE49-F238E27FC236}">
                  <a16:creationId xmlns=""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9" name="Rectangle 80">
              <a:extLst>
                <a:ext uri="{FF2B5EF4-FFF2-40B4-BE49-F238E27FC236}">
                  <a16:creationId xmlns=""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81">
              <a:extLst>
                <a:ext uri="{FF2B5EF4-FFF2-40B4-BE49-F238E27FC236}">
                  <a16:creationId xmlns=""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84">
              <a:extLst>
                <a:ext uri="{FF2B5EF4-FFF2-40B4-BE49-F238E27FC236}">
                  <a16:creationId xmlns=""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2" name="Rectangle 85">
              <a:extLst>
                <a:ext uri="{FF2B5EF4-FFF2-40B4-BE49-F238E27FC236}">
                  <a16:creationId xmlns=""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مجموعة 112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14" name="Oval 120">
              <a:extLst>
                <a:ext uri="{FF2B5EF4-FFF2-40B4-BE49-F238E27FC236}">
                  <a16:creationId xmlns=""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: Shape 98">
              <a:extLst>
                <a:ext uri="{FF2B5EF4-FFF2-40B4-BE49-F238E27FC236}">
                  <a16:creationId xmlns=""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6" name="Rectangle 99">
              <a:extLst>
                <a:ext uri="{FF2B5EF4-FFF2-40B4-BE49-F238E27FC236}">
                  <a16:creationId xmlns=""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00">
              <a:extLst>
                <a:ext uri="{FF2B5EF4-FFF2-40B4-BE49-F238E27FC236}">
                  <a16:creationId xmlns=""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reeform: Shape 101">
              <a:extLst>
                <a:ext uri="{FF2B5EF4-FFF2-40B4-BE49-F238E27FC236}">
                  <a16:creationId xmlns=""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9" name="Rectangle 102">
              <a:extLst>
                <a:ext uri="{FF2B5EF4-FFF2-40B4-BE49-F238E27FC236}">
                  <a16:creationId xmlns=""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مجموعة 119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21" name="Oval 121">
              <a:extLst>
                <a:ext uri="{FF2B5EF4-FFF2-40B4-BE49-F238E27FC236}">
                  <a16:creationId xmlns=""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reeform: Shape 104">
              <a:extLst>
                <a:ext uri="{FF2B5EF4-FFF2-40B4-BE49-F238E27FC236}">
                  <a16:creationId xmlns=""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Rectangle 105">
              <a:extLst>
                <a:ext uri="{FF2B5EF4-FFF2-40B4-BE49-F238E27FC236}">
                  <a16:creationId xmlns=""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06">
              <a:extLst>
                <a:ext uri="{FF2B5EF4-FFF2-40B4-BE49-F238E27FC236}">
                  <a16:creationId xmlns=""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reeform: Shape 107">
              <a:extLst>
                <a:ext uri="{FF2B5EF4-FFF2-40B4-BE49-F238E27FC236}">
                  <a16:creationId xmlns=""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6" name="Rectangle 108">
              <a:extLst>
                <a:ext uri="{FF2B5EF4-FFF2-40B4-BE49-F238E27FC236}">
                  <a16:creationId xmlns=""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7" name="مجموعة 126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28" name="Oval 122">
              <a:extLst>
                <a:ext uri="{FF2B5EF4-FFF2-40B4-BE49-F238E27FC236}">
                  <a16:creationId xmlns=""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Freeform: Shape 110">
              <a:extLst>
                <a:ext uri="{FF2B5EF4-FFF2-40B4-BE49-F238E27FC236}">
                  <a16:creationId xmlns=""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0" name="Rectangle 111">
              <a:extLst>
                <a:ext uri="{FF2B5EF4-FFF2-40B4-BE49-F238E27FC236}">
                  <a16:creationId xmlns=""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Rectangle 112">
              <a:extLst>
                <a:ext uri="{FF2B5EF4-FFF2-40B4-BE49-F238E27FC236}">
                  <a16:creationId xmlns=""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Freeform: Shape 113">
              <a:extLst>
                <a:ext uri="{FF2B5EF4-FFF2-40B4-BE49-F238E27FC236}">
                  <a16:creationId xmlns=""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3" name="Rectangle 114">
              <a:extLst>
                <a:ext uri="{FF2B5EF4-FFF2-40B4-BE49-F238E27FC236}">
                  <a16:creationId xmlns=""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reeform: Shape 34">
            <a:extLst>
              <a:ext uri="{FF2B5EF4-FFF2-40B4-BE49-F238E27FC236}">
                <a16:creationId xmlns="" xmlns:a16="http://schemas.microsoft.com/office/drawing/2014/main" id="{8E8A3D2E-4E5A-45CA-8893-96C042F0ECEA}"/>
              </a:ext>
            </a:extLst>
          </p:cNvPr>
          <p:cNvSpPr/>
          <p:nvPr/>
        </p:nvSpPr>
        <p:spPr>
          <a:xfrm rot="18908111" flipV="1">
            <a:off x="4880142" y="3488581"/>
            <a:ext cx="1534161" cy="1067152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="" xmlns:ask="http://schemas.microsoft.com/office/drawing/2018/sketchyshapes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2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3">
            <a:extLst>
              <a:ext uri="{FF2B5EF4-FFF2-40B4-BE49-F238E27FC236}">
                <a16:creationId xmlns="" xmlns:a16="http://schemas.microsoft.com/office/drawing/2014/main" id="{5E918C7D-C706-4070-AEE3-23F21F3476D5}"/>
              </a:ext>
            </a:extLst>
          </p:cNvPr>
          <p:cNvGrpSpPr/>
          <p:nvPr/>
        </p:nvGrpSpPr>
        <p:grpSpPr>
          <a:xfrm>
            <a:off x="6329604" y="2462942"/>
            <a:ext cx="2138086" cy="2228601"/>
            <a:chOff x="3845212" y="660738"/>
            <a:chExt cx="2138086" cy="2228601"/>
          </a:xfrm>
        </p:grpSpPr>
        <p:sp>
          <p:nvSpPr>
            <p:cNvPr id="96" name="Rectangle: Top Corners One Rounded and One Snipped 7">
              <a:extLst>
                <a:ext uri="{FF2B5EF4-FFF2-40B4-BE49-F238E27FC236}">
                  <a16:creationId xmlns="" xmlns:a16="http://schemas.microsoft.com/office/drawing/2014/main" id="{8E06E677-874B-49F3-906A-7EA316E23186}"/>
                </a:ext>
              </a:extLst>
            </p:cNvPr>
            <p:cNvSpPr/>
            <p:nvPr/>
          </p:nvSpPr>
          <p:spPr>
            <a:xfrm rot="15956776" flipH="1">
              <a:off x="3725641" y="864180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: Folded Corner 5">
              <a:extLst>
                <a:ext uri="{FF2B5EF4-FFF2-40B4-BE49-F238E27FC236}">
                  <a16:creationId xmlns="" xmlns:a16="http://schemas.microsoft.com/office/drawing/2014/main" id="{BB1D0116-0FC9-4DCA-B554-8DCE1D79EC90}"/>
                </a:ext>
              </a:extLst>
            </p:cNvPr>
            <p:cNvSpPr/>
            <p:nvPr/>
          </p:nvSpPr>
          <p:spPr>
            <a:xfrm rot="21345132" flipH="1">
              <a:off x="3999753" y="660738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73E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2">
              <a:extLst>
                <a:ext uri="{FF2B5EF4-FFF2-40B4-BE49-F238E27FC236}">
                  <a16:creationId xmlns="" xmlns:a16="http://schemas.microsoft.com/office/drawing/2014/main" id="{50CCB4AC-448C-4E61-87DD-E0E7C1DF7220}"/>
                </a:ext>
              </a:extLst>
            </p:cNvPr>
            <p:cNvSpPr txBox="1"/>
            <p:nvPr/>
          </p:nvSpPr>
          <p:spPr>
            <a:xfrm rot="21326776">
              <a:off x="4159917" y="1419174"/>
              <a:ext cx="17253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/>
                <a:t>الْقُضبَانُ</a:t>
              </a:r>
              <a:endParaRPr lang="en-US" sz="2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99" name="TextBox 51">
              <a:extLst>
                <a:ext uri="{FF2B5EF4-FFF2-40B4-BE49-F238E27FC236}">
                  <a16:creationId xmlns="" xmlns:a16="http://schemas.microsoft.com/office/drawing/2014/main" id="{098CDA9B-A953-4CE7-991D-BC3B472D8F23}"/>
                </a:ext>
              </a:extLst>
            </p:cNvPr>
            <p:cNvSpPr txBox="1"/>
            <p:nvPr/>
          </p:nvSpPr>
          <p:spPr>
            <a:xfrm rot="21326776">
              <a:off x="4512081" y="972392"/>
              <a:ext cx="929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2</a:t>
              </a:r>
            </a:p>
          </p:txBody>
        </p:sp>
      </p:grpSp>
      <p:grpSp>
        <p:nvGrpSpPr>
          <p:cNvPr id="72" name="Group 19">
            <a:extLst>
              <a:ext uri="{FF2B5EF4-FFF2-40B4-BE49-F238E27FC236}">
                <a16:creationId xmlns=""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74" name="Rectangle: Rounded Corners 7">
              <a:extLst>
                <a:ext uri="{FF2B5EF4-FFF2-40B4-BE49-F238E27FC236}">
                  <a16:creationId xmlns=""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: Top Corners Rounded 8">
              <a:extLst>
                <a:ext uri="{FF2B5EF4-FFF2-40B4-BE49-F238E27FC236}">
                  <a16:creationId xmlns=""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12">
              <a:extLst>
                <a:ext uri="{FF2B5EF4-FFF2-40B4-BE49-F238E27FC236}">
                  <a16:creationId xmlns=""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10">
              <a:extLst>
                <a:ext uri="{FF2B5EF4-FFF2-40B4-BE49-F238E27FC236}">
                  <a16:creationId xmlns=""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Circle: Hollow 11">
              <a:extLst>
                <a:ext uri="{FF2B5EF4-FFF2-40B4-BE49-F238E27FC236}">
                  <a16:creationId xmlns=""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15">
              <a:extLst>
                <a:ext uri="{FF2B5EF4-FFF2-40B4-BE49-F238E27FC236}">
                  <a16:creationId xmlns=""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14">
              <a:extLst>
                <a:ext uri="{FF2B5EF4-FFF2-40B4-BE49-F238E27FC236}">
                  <a16:creationId xmlns=""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1" name="Picture 3">
              <a:extLst>
                <a:ext uri="{FF2B5EF4-FFF2-40B4-BE49-F238E27FC236}">
                  <a16:creationId xmlns=""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82" name="TextBox 16">
              <a:extLst>
                <a:ext uri="{FF2B5EF4-FFF2-40B4-BE49-F238E27FC236}">
                  <a16:creationId xmlns=""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أَصلُ الكَلِمَةَ </a:t>
              </a:r>
              <a:r>
                <a:rPr lang="ar-SY" b="1" dirty="0" smtClean="0"/>
                <a:t>بِمَعْنَاهَا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84" name="TextBox 18">
              <a:extLst>
                <a:ext uri="{FF2B5EF4-FFF2-40B4-BE49-F238E27FC236}">
                  <a16:creationId xmlns=""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=""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=""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=""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=""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=""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=""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=""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=""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=""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=""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=""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=""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=""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=""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00" y="869082"/>
            <a:ext cx="588575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=""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=""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=""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=""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dirty="0"/>
              <a:t> </a:t>
            </a:r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أنُمَيِّ لغُتَيِ: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2058187" y="3154407"/>
            <a:ext cx="2779296" cy="2376810"/>
            <a:chOff x="2362987" y="3154407"/>
            <a:chExt cx="2779296" cy="2376810"/>
          </a:xfrm>
        </p:grpSpPr>
        <p:sp>
          <p:nvSpPr>
            <p:cNvPr id="87" name="Freeform: Shape 103">
              <a:extLst>
                <a:ext uri="{FF2B5EF4-FFF2-40B4-BE49-F238E27FC236}">
                  <a16:creationId xmlns="" xmlns:a16="http://schemas.microsoft.com/office/drawing/2014/main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2" name="TextBox 151">
              <a:extLst>
                <a:ext uri="{FF2B5EF4-FFF2-40B4-BE49-F238E27FC236}">
                  <a16:creationId xmlns=""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27789" y="3856744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2</a:t>
              </a:r>
              <a:endParaRPr lang="ar-SY" sz="2000" b="1" dirty="0"/>
            </a:p>
            <a:p>
              <a:pPr algn="ctr"/>
              <a:r>
                <a:rPr lang="ar-SY" sz="2000" b="1" dirty="0" smtClean="0"/>
                <a:t>مَسَارُ </a:t>
              </a:r>
              <a:r>
                <a:rPr lang="ar-SY" sz="2000" b="1" dirty="0"/>
                <a:t>الْقِطَارِ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2068786" y="1392787"/>
            <a:ext cx="2908397" cy="2393875"/>
            <a:chOff x="2373586" y="1392787"/>
            <a:chExt cx="2908397" cy="2393875"/>
          </a:xfrm>
        </p:grpSpPr>
        <p:sp>
          <p:nvSpPr>
            <p:cNvPr id="86" name="Freeform: Shape 97">
              <a:extLst>
                <a:ext uri="{FF2B5EF4-FFF2-40B4-BE49-F238E27FC236}">
                  <a16:creationId xmlns="" xmlns:a16="http://schemas.microsoft.com/office/drawing/2014/main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4" name="TextBox 151">
              <a:extLst>
                <a:ext uri="{FF2B5EF4-FFF2-40B4-BE49-F238E27FC236}">
                  <a16:creationId xmlns=""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567489" y="2154553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1</a:t>
              </a:r>
              <a:endParaRPr lang="ar-SY" sz="2000" b="1" dirty="0"/>
            </a:p>
            <a:p>
              <a:pPr algn="ctr"/>
              <a:r>
                <a:rPr lang="ar-SY" sz="2000" b="1" dirty="0"/>
                <a:t>مَحَطَّةُ الْقِطَارِ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100" name="Group 8">
            <a:extLst>
              <a:ext uri="{FF2B5EF4-FFF2-40B4-BE49-F238E27FC236}">
                <a16:creationId xmlns="" xmlns:a16="http://schemas.microsoft.com/office/drawing/2014/main" id="{E016C360-DC3F-4FE3-94E1-CE20C2ACF1D6}"/>
              </a:ext>
            </a:extLst>
          </p:cNvPr>
          <p:cNvGrpSpPr/>
          <p:nvPr/>
        </p:nvGrpSpPr>
        <p:grpSpPr>
          <a:xfrm>
            <a:off x="7282398" y="2135965"/>
            <a:ext cx="291829" cy="610054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1" name="Rectangle 9">
              <a:extLst>
                <a:ext uri="{FF2B5EF4-FFF2-40B4-BE49-F238E27FC236}">
                  <a16:creationId xmlns="" xmlns:a16="http://schemas.microsoft.com/office/drawing/2014/main" id="{0A9A2447-187F-4017-ABC0-4FA3556AF1E6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">
              <a:extLst>
                <a:ext uri="{FF2B5EF4-FFF2-40B4-BE49-F238E27FC236}">
                  <a16:creationId xmlns="" xmlns:a16="http://schemas.microsoft.com/office/drawing/2014/main" id="{535D5D4C-7750-4627-8C1C-F12FEF211A40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Trapezoid 10">
              <a:extLst>
                <a:ext uri="{FF2B5EF4-FFF2-40B4-BE49-F238E27FC236}">
                  <a16:creationId xmlns="" xmlns:a16="http://schemas.microsoft.com/office/drawing/2014/main" id="{687CD45E-0E20-4B93-9855-46241EC9B574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2">
              <a:extLst>
                <a:ext uri="{FF2B5EF4-FFF2-40B4-BE49-F238E27FC236}">
                  <a16:creationId xmlns="" xmlns:a16="http://schemas.microsoft.com/office/drawing/2014/main" id="{6C14C273-4015-4432-B05D-F86F954E2C2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5" name="Freeform: Shape 34">
            <a:extLst>
              <a:ext uri="{FF2B5EF4-FFF2-40B4-BE49-F238E27FC236}">
                <a16:creationId xmlns="" xmlns:a16="http://schemas.microsoft.com/office/drawing/2014/main" id="{8E8A3D2E-4E5A-45CA-8893-96C042F0ECEA}"/>
              </a:ext>
            </a:extLst>
          </p:cNvPr>
          <p:cNvSpPr/>
          <p:nvPr/>
        </p:nvSpPr>
        <p:spPr>
          <a:xfrm rot="18908111" flipV="1">
            <a:off x="4880142" y="3488581"/>
            <a:ext cx="1534161" cy="1067152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="" xmlns:ask="http://schemas.microsoft.com/office/drawing/2018/sketchyshapes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7" name="مجموعة 66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68" name="Oval 119">
              <a:extLst>
                <a:ext uri="{FF2B5EF4-FFF2-40B4-BE49-F238E27FC236}">
                  <a16:creationId xmlns=""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79">
              <a:extLst>
                <a:ext uri="{FF2B5EF4-FFF2-40B4-BE49-F238E27FC236}">
                  <a16:creationId xmlns=""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0" name="Rectangle 80">
              <a:extLst>
                <a:ext uri="{FF2B5EF4-FFF2-40B4-BE49-F238E27FC236}">
                  <a16:creationId xmlns=""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81">
              <a:extLst>
                <a:ext uri="{FF2B5EF4-FFF2-40B4-BE49-F238E27FC236}">
                  <a16:creationId xmlns=""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84">
              <a:extLst>
                <a:ext uri="{FF2B5EF4-FFF2-40B4-BE49-F238E27FC236}">
                  <a16:creationId xmlns=""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Rectangle 85">
              <a:extLst>
                <a:ext uri="{FF2B5EF4-FFF2-40B4-BE49-F238E27FC236}">
                  <a16:creationId xmlns=""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8" name="Oval 120">
              <a:extLst>
                <a:ext uri="{FF2B5EF4-FFF2-40B4-BE49-F238E27FC236}">
                  <a16:creationId xmlns=""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98">
              <a:extLst>
                <a:ext uri="{FF2B5EF4-FFF2-40B4-BE49-F238E27FC236}">
                  <a16:creationId xmlns=""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Rectangle 99">
              <a:extLst>
                <a:ext uri="{FF2B5EF4-FFF2-40B4-BE49-F238E27FC236}">
                  <a16:creationId xmlns=""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100">
              <a:extLst>
                <a:ext uri="{FF2B5EF4-FFF2-40B4-BE49-F238E27FC236}">
                  <a16:creationId xmlns=""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Freeform: Shape 101">
              <a:extLst>
                <a:ext uri="{FF2B5EF4-FFF2-40B4-BE49-F238E27FC236}">
                  <a16:creationId xmlns=""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102">
              <a:extLst>
                <a:ext uri="{FF2B5EF4-FFF2-40B4-BE49-F238E27FC236}">
                  <a16:creationId xmlns=""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08" name="Oval 121">
              <a:extLst>
                <a:ext uri="{FF2B5EF4-FFF2-40B4-BE49-F238E27FC236}">
                  <a16:creationId xmlns=""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4">
              <a:extLst>
                <a:ext uri="{FF2B5EF4-FFF2-40B4-BE49-F238E27FC236}">
                  <a16:creationId xmlns=""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105">
              <a:extLst>
                <a:ext uri="{FF2B5EF4-FFF2-40B4-BE49-F238E27FC236}">
                  <a16:creationId xmlns=""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6">
              <a:extLst>
                <a:ext uri="{FF2B5EF4-FFF2-40B4-BE49-F238E27FC236}">
                  <a16:creationId xmlns=""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7">
              <a:extLst>
                <a:ext uri="{FF2B5EF4-FFF2-40B4-BE49-F238E27FC236}">
                  <a16:creationId xmlns=""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8">
              <a:extLst>
                <a:ext uri="{FF2B5EF4-FFF2-40B4-BE49-F238E27FC236}">
                  <a16:creationId xmlns=""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15" name="Oval 122">
              <a:extLst>
                <a:ext uri="{FF2B5EF4-FFF2-40B4-BE49-F238E27FC236}">
                  <a16:creationId xmlns=""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10">
              <a:extLst>
                <a:ext uri="{FF2B5EF4-FFF2-40B4-BE49-F238E27FC236}">
                  <a16:creationId xmlns=""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11">
              <a:extLst>
                <a:ext uri="{FF2B5EF4-FFF2-40B4-BE49-F238E27FC236}">
                  <a16:creationId xmlns=""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2">
              <a:extLst>
                <a:ext uri="{FF2B5EF4-FFF2-40B4-BE49-F238E27FC236}">
                  <a16:creationId xmlns=""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13">
              <a:extLst>
                <a:ext uri="{FF2B5EF4-FFF2-40B4-BE49-F238E27FC236}">
                  <a16:creationId xmlns=""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14">
              <a:extLst>
                <a:ext uri="{FF2B5EF4-FFF2-40B4-BE49-F238E27FC236}">
                  <a16:creationId xmlns=""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6802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0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3">
            <a:extLst>
              <a:ext uri="{FF2B5EF4-FFF2-40B4-BE49-F238E27FC236}">
                <a16:creationId xmlns="" xmlns:a16="http://schemas.microsoft.com/office/drawing/2014/main" id="{5E918C7D-C706-4070-AEE3-23F21F3476D5}"/>
              </a:ext>
            </a:extLst>
          </p:cNvPr>
          <p:cNvGrpSpPr/>
          <p:nvPr/>
        </p:nvGrpSpPr>
        <p:grpSpPr>
          <a:xfrm>
            <a:off x="6329604" y="2462942"/>
            <a:ext cx="2138086" cy="2228601"/>
            <a:chOff x="3845212" y="660738"/>
            <a:chExt cx="2138086" cy="2228601"/>
          </a:xfrm>
        </p:grpSpPr>
        <p:sp>
          <p:nvSpPr>
            <p:cNvPr id="96" name="Rectangle: Top Corners One Rounded and One Snipped 7">
              <a:extLst>
                <a:ext uri="{FF2B5EF4-FFF2-40B4-BE49-F238E27FC236}">
                  <a16:creationId xmlns="" xmlns:a16="http://schemas.microsoft.com/office/drawing/2014/main" id="{8E06E677-874B-49F3-906A-7EA316E23186}"/>
                </a:ext>
              </a:extLst>
            </p:cNvPr>
            <p:cNvSpPr/>
            <p:nvPr/>
          </p:nvSpPr>
          <p:spPr>
            <a:xfrm rot="15956776" flipH="1">
              <a:off x="3725641" y="864180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: Folded Corner 5">
              <a:extLst>
                <a:ext uri="{FF2B5EF4-FFF2-40B4-BE49-F238E27FC236}">
                  <a16:creationId xmlns="" xmlns:a16="http://schemas.microsoft.com/office/drawing/2014/main" id="{BB1D0116-0FC9-4DCA-B554-8DCE1D79EC90}"/>
                </a:ext>
              </a:extLst>
            </p:cNvPr>
            <p:cNvSpPr/>
            <p:nvPr/>
          </p:nvSpPr>
          <p:spPr>
            <a:xfrm rot="21345132" flipH="1">
              <a:off x="3999753" y="660738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73E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2">
              <a:extLst>
                <a:ext uri="{FF2B5EF4-FFF2-40B4-BE49-F238E27FC236}">
                  <a16:creationId xmlns="" xmlns:a16="http://schemas.microsoft.com/office/drawing/2014/main" id="{50CCB4AC-448C-4E61-87DD-E0E7C1DF7220}"/>
                </a:ext>
              </a:extLst>
            </p:cNvPr>
            <p:cNvSpPr txBox="1"/>
            <p:nvPr/>
          </p:nvSpPr>
          <p:spPr>
            <a:xfrm rot="21326776">
              <a:off x="4159917" y="1419174"/>
              <a:ext cx="17253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/>
                <a:t>قَصدٌ</a:t>
              </a:r>
              <a:endParaRPr lang="en-US" sz="2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99" name="TextBox 51">
              <a:extLst>
                <a:ext uri="{FF2B5EF4-FFF2-40B4-BE49-F238E27FC236}">
                  <a16:creationId xmlns="" xmlns:a16="http://schemas.microsoft.com/office/drawing/2014/main" id="{098CDA9B-A953-4CE7-991D-BC3B472D8F23}"/>
                </a:ext>
              </a:extLst>
            </p:cNvPr>
            <p:cNvSpPr txBox="1"/>
            <p:nvPr/>
          </p:nvSpPr>
          <p:spPr>
            <a:xfrm rot="21326776">
              <a:off x="4512081" y="972392"/>
              <a:ext cx="929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and Of Sean" panose="02000500000000000000" pitchFamily="2" charset="-128"/>
                  <a:ea typeface="Hand Of Sean" panose="02000500000000000000" pitchFamily="2" charset="-128"/>
                </a:rPr>
                <a:t>3</a:t>
              </a:r>
              <a:endParaRPr lang="en-US" sz="2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72" name="Group 19">
            <a:extLst>
              <a:ext uri="{FF2B5EF4-FFF2-40B4-BE49-F238E27FC236}">
                <a16:creationId xmlns=""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74" name="Rectangle: Rounded Corners 7">
              <a:extLst>
                <a:ext uri="{FF2B5EF4-FFF2-40B4-BE49-F238E27FC236}">
                  <a16:creationId xmlns=""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: Top Corners Rounded 8">
              <a:extLst>
                <a:ext uri="{FF2B5EF4-FFF2-40B4-BE49-F238E27FC236}">
                  <a16:creationId xmlns=""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12">
              <a:extLst>
                <a:ext uri="{FF2B5EF4-FFF2-40B4-BE49-F238E27FC236}">
                  <a16:creationId xmlns=""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10">
              <a:extLst>
                <a:ext uri="{FF2B5EF4-FFF2-40B4-BE49-F238E27FC236}">
                  <a16:creationId xmlns=""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Circle: Hollow 11">
              <a:extLst>
                <a:ext uri="{FF2B5EF4-FFF2-40B4-BE49-F238E27FC236}">
                  <a16:creationId xmlns=""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15">
              <a:extLst>
                <a:ext uri="{FF2B5EF4-FFF2-40B4-BE49-F238E27FC236}">
                  <a16:creationId xmlns=""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14">
              <a:extLst>
                <a:ext uri="{FF2B5EF4-FFF2-40B4-BE49-F238E27FC236}">
                  <a16:creationId xmlns=""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1" name="Picture 3">
              <a:extLst>
                <a:ext uri="{FF2B5EF4-FFF2-40B4-BE49-F238E27FC236}">
                  <a16:creationId xmlns=""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82" name="TextBox 16">
              <a:extLst>
                <a:ext uri="{FF2B5EF4-FFF2-40B4-BE49-F238E27FC236}">
                  <a16:creationId xmlns=""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أَصلُ الكَلِمَةَ بِمَعْنَاهَا:</a:t>
              </a:r>
              <a:endParaRPr lang="en-US" dirty="0"/>
            </a:p>
          </p:txBody>
        </p:sp>
        <p:sp>
          <p:nvSpPr>
            <p:cNvPr id="84" name="TextBox 18">
              <a:extLst>
                <a:ext uri="{FF2B5EF4-FFF2-40B4-BE49-F238E27FC236}">
                  <a16:creationId xmlns=""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=""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=""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=""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=""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=""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=""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=""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=""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=""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=""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=""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=""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=""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=""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00" y="869082"/>
            <a:ext cx="588575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=""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=""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=""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=""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dirty="0"/>
              <a:t> </a:t>
            </a:r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أنُمَيِّ لغُتَيِ: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2058187" y="3154407"/>
            <a:ext cx="2779296" cy="2376810"/>
            <a:chOff x="2362987" y="3154407"/>
            <a:chExt cx="2779296" cy="2376810"/>
          </a:xfrm>
        </p:grpSpPr>
        <p:sp>
          <p:nvSpPr>
            <p:cNvPr id="87" name="Freeform: Shape 103">
              <a:extLst>
                <a:ext uri="{FF2B5EF4-FFF2-40B4-BE49-F238E27FC236}">
                  <a16:creationId xmlns="" xmlns:a16="http://schemas.microsoft.com/office/drawing/2014/main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2" name="TextBox 151">
              <a:extLst>
                <a:ext uri="{FF2B5EF4-FFF2-40B4-BE49-F238E27FC236}">
                  <a16:creationId xmlns=""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27789" y="3856744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2</a:t>
              </a:r>
              <a:endParaRPr lang="ar-SY" sz="2000" b="1" dirty="0"/>
            </a:p>
            <a:p>
              <a:pPr algn="ctr"/>
              <a:r>
                <a:rPr lang="ar-SY" sz="2000" b="1" dirty="0" smtClean="0"/>
                <a:t>رَفْضٌ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2068786" y="1392787"/>
            <a:ext cx="2908397" cy="2393875"/>
            <a:chOff x="2373586" y="1392787"/>
            <a:chExt cx="2908397" cy="2393875"/>
          </a:xfrm>
        </p:grpSpPr>
        <p:sp>
          <p:nvSpPr>
            <p:cNvPr id="86" name="Freeform: Shape 97">
              <a:extLst>
                <a:ext uri="{FF2B5EF4-FFF2-40B4-BE49-F238E27FC236}">
                  <a16:creationId xmlns="" xmlns:a16="http://schemas.microsoft.com/office/drawing/2014/main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4" name="TextBox 151">
              <a:extLst>
                <a:ext uri="{FF2B5EF4-FFF2-40B4-BE49-F238E27FC236}">
                  <a16:creationId xmlns=""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567489" y="2154553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1</a:t>
              </a:r>
              <a:endParaRPr lang="ar-SY" sz="2000" b="1" dirty="0"/>
            </a:p>
            <a:p>
              <a:pPr algn="ctr"/>
              <a:r>
                <a:rPr lang="ar-SY" sz="2000" b="1" dirty="0"/>
                <a:t>تَعَمُّدُ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100" name="Group 8">
            <a:extLst>
              <a:ext uri="{FF2B5EF4-FFF2-40B4-BE49-F238E27FC236}">
                <a16:creationId xmlns="" xmlns:a16="http://schemas.microsoft.com/office/drawing/2014/main" id="{E016C360-DC3F-4FE3-94E1-CE20C2ACF1D6}"/>
              </a:ext>
            </a:extLst>
          </p:cNvPr>
          <p:cNvGrpSpPr/>
          <p:nvPr/>
        </p:nvGrpSpPr>
        <p:grpSpPr>
          <a:xfrm>
            <a:off x="7282398" y="2135965"/>
            <a:ext cx="291829" cy="610054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1" name="Rectangle 9">
              <a:extLst>
                <a:ext uri="{FF2B5EF4-FFF2-40B4-BE49-F238E27FC236}">
                  <a16:creationId xmlns="" xmlns:a16="http://schemas.microsoft.com/office/drawing/2014/main" id="{0A9A2447-187F-4017-ABC0-4FA3556AF1E6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">
              <a:extLst>
                <a:ext uri="{FF2B5EF4-FFF2-40B4-BE49-F238E27FC236}">
                  <a16:creationId xmlns="" xmlns:a16="http://schemas.microsoft.com/office/drawing/2014/main" id="{535D5D4C-7750-4627-8C1C-F12FEF211A40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Trapezoid 10">
              <a:extLst>
                <a:ext uri="{FF2B5EF4-FFF2-40B4-BE49-F238E27FC236}">
                  <a16:creationId xmlns="" xmlns:a16="http://schemas.microsoft.com/office/drawing/2014/main" id="{687CD45E-0E20-4B93-9855-46241EC9B574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2">
              <a:extLst>
                <a:ext uri="{FF2B5EF4-FFF2-40B4-BE49-F238E27FC236}">
                  <a16:creationId xmlns="" xmlns:a16="http://schemas.microsoft.com/office/drawing/2014/main" id="{6C14C273-4015-4432-B05D-F86F954E2C2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" name="مجموعة 66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68" name="Oval 119">
              <a:extLst>
                <a:ext uri="{FF2B5EF4-FFF2-40B4-BE49-F238E27FC236}">
                  <a16:creationId xmlns=""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79">
              <a:extLst>
                <a:ext uri="{FF2B5EF4-FFF2-40B4-BE49-F238E27FC236}">
                  <a16:creationId xmlns=""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0" name="Rectangle 80">
              <a:extLst>
                <a:ext uri="{FF2B5EF4-FFF2-40B4-BE49-F238E27FC236}">
                  <a16:creationId xmlns=""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81">
              <a:extLst>
                <a:ext uri="{FF2B5EF4-FFF2-40B4-BE49-F238E27FC236}">
                  <a16:creationId xmlns=""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84">
              <a:extLst>
                <a:ext uri="{FF2B5EF4-FFF2-40B4-BE49-F238E27FC236}">
                  <a16:creationId xmlns=""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Rectangle 85">
              <a:extLst>
                <a:ext uri="{FF2B5EF4-FFF2-40B4-BE49-F238E27FC236}">
                  <a16:creationId xmlns=""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8" name="Oval 120">
              <a:extLst>
                <a:ext uri="{FF2B5EF4-FFF2-40B4-BE49-F238E27FC236}">
                  <a16:creationId xmlns=""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98">
              <a:extLst>
                <a:ext uri="{FF2B5EF4-FFF2-40B4-BE49-F238E27FC236}">
                  <a16:creationId xmlns=""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Rectangle 99">
              <a:extLst>
                <a:ext uri="{FF2B5EF4-FFF2-40B4-BE49-F238E27FC236}">
                  <a16:creationId xmlns=""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100">
              <a:extLst>
                <a:ext uri="{FF2B5EF4-FFF2-40B4-BE49-F238E27FC236}">
                  <a16:creationId xmlns=""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Freeform: Shape 101">
              <a:extLst>
                <a:ext uri="{FF2B5EF4-FFF2-40B4-BE49-F238E27FC236}">
                  <a16:creationId xmlns=""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102">
              <a:extLst>
                <a:ext uri="{FF2B5EF4-FFF2-40B4-BE49-F238E27FC236}">
                  <a16:creationId xmlns=""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08" name="Oval 121">
              <a:extLst>
                <a:ext uri="{FF2B5EF4-FFF2-40B4-BE49-F238E27FC236}">
                  <a16:creationId xmlns=""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4">
              <a:extLst>
                <a:ext uri="{FF2B5EF4-FFF2-40B4-BE49-F238E27FC236}">
                  <a16:creationId xmlns=""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105">
              <a:extLst>
                <a:ext uri="{FF2B5EF4-FFF2-40B4-BE49-F238E27FC236}">
                  <a16:creationId xmlns=""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6">
              <a:extLst>
                <a:ext uri="{FF2B5EF4-FFF2-40B4-BE49-F238E27FC236}">
                  <a16:creationId xmlns=""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7">
              <a:extLst>
                <a:ext uri="{FF2B5EF4-FFF2-40B4-BE49-F238E27FC236}">
                  <a16:creationId xmlns=""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8">
              <a:extLst>
                <a:ext uri="{FF2B5EF4-FFF2-40B4-BE49-F238E27FC236}">
                  <a16:creationId xmlns=""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15" name="Oval 122">
              <a:extLst>
                <a:ext uri="{FF2B5EF4-FFF2-40B4-BE49-F238E27FC236}">
                  <a16:creationId xmlns=""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10">
              <a:extLst>
                <a:ext uri="{FF2B5EF4-FFF2-40B4-BE49-F238E27FC236}">
                  <a16:creationId xmlns=""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11">
              <a:extLst>
                <a:ext uri="{FF2B5EF4-FFF2-40B4-BE49-F238E27FC236}">
                  <a16:creationId xmlns=""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2">
              <a:extLst>
                <a:ext uri="{FF2B5EF4-FFF2-40B4-BE49-F238E27FC236}">
                  <a16:creationId xmlns=""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13">
              <a:extLst>
                <a:ext uri="{FF2B5EF4-FFF2-40B4-BE49-F238E27FC236}">
                  <a16:creationId xmlns=""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14">
              <a:extLst>
                <a:ext uri="{FF2B5EF4-FFF2-40B4-BE49-F238E27FC236}">
                  <a16:creationId xmlns=""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1" name="Freeform: Shape 34">
            <a:extLst>
              <a:ext uri="{FF2B5EF4-FFF2-40B4-BE49-F238E27FC236}">
                <a16:creationId xmlns="" xmlns:a16="http://schemas.microsoft.com/office/drawing/2014/main" id="{8E8A3D2E-4E5A-45CA-8893-96C042F0ECEA}"/>
              </a:ext>
            </a:extLst>
          </p:cNvPr>
          <p:cNvSpPr/>
          <p:nvPr/>
        </p:nvSpPr>
        <p:spPr>
          <a:xfrm rot="2691889">
            <a:off x="4927495" y="2389115"/>
            <a:ext cx="1534161" cy="1067152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="" xmlns:ask="http://schemas.microsoft.com/office/drawing/2018/sketchyshapes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54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4">
            <a:extLst>
              <a:ext uri="{FF2B5EF4-FFF2-40B4-BE49-F238E27FC236}">
                <a16:creationId xmlns="" xmlns:a16="http://schemas.microsoft.com/office/drawing/2014/main" id="{BC92D39B-21EB-40B2-827C-137A926CF0D0}"/>
              </a:ext>
            </a:extLst>
          </p:cNvPr>
          <p:cNvSpPr/>
          <p:nvPr/>
        </p:nvSpPr>
        <p:spPr>
          <a:xfrm>
            <a:off x="3381709" y="-2516"/>
            <a:ext cx="6583680" cy="6885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0" name="Group 57">
            <a:extLst>
              <a:ext uri="{FF2B5EF4-FFF2-40B4-BE49-F238E27FC236}">
                <a16:creationId xmlns="" xmlns:a16="http://schemas.microsoft.com/office/drawing/2014/main" id="{09B902CC-7A4C-4348-BD4F-E50BFBD51985}"/>
              </a:ext>
            </a:extLst>
          </p:cNvPr>
          <p:cNvGrpSpPr/>
          <p:nvPr/>
        </p:nvGrpSpPr>
        <p:grpSpPr>
          <a:xfrm>
            <a:off x="3381709" y="563709"/>
            <a:ext cx="3169920" cy="1860714"/>
            <a:chOff x="2804160" y="703385"/>
            <a:chExt cx="3169920" cy="1860714"/>
          </a:xfrm>
        </p:grpSpPr>
        <p:grpSp>
          <p:nvGrpSpPr>
            <p:cNvPr id="61" name="Group 13">
              <a:extLst>
                <a:ext uri="{FF2B5EF4-FFF2-40B4-BE49-F238E27FC236}">
                  <a16:creationId xmlns="" xmlns:a16="http://schemas.microsoft.com/office/drawing/2014/main" id="{9A41A7D8-09AF-452A-8CAE-D13D798DB5B8}"/>
                </a:ext>
              </a:extLst>
            </p:cNvPr>
            <p:cNvGrpSpPr/>
            <p:nvPr/>
          </p:nvGrpSpPr>
          <p:grpSpPr>
            <a:xfrm>
              <a:off x="2804160" y="703385"/>
              <a:ext cx="3169920" cy="1860714"/>
              <a:chOff x="2804160" y="703385"/>
              <a:chExt cx="3169920" cy="1860714"/>
            </a:xfrm>
          </p:grpSpPr>
          <p:sp>
            <p:nvSpPr>
              <p:cNvPr id="63" name="Trapezoid 12">
                <a:extLst>
                  <a:ext uri="{FF2B5EF4-FFF2-40B4-BE49-F238E27FC236}">
                    <a16:creationId xmlns="" xmlns:a16="http://schemas.microsoft.com/office/drawing/2014/main" id="{A075FE6A-6465-4E1A-847C-4AA5DE80854F}"/>
                  </a:ext>
                </a:extLst>
              </p:cNvPr>
              <p:cNvSpPr/>
              <p:nvPr/>
            </p:nvSpPr>
            <p:spPr>
              <a:xfrm rot="5400000">
                <a:off x="3055591" y="1185242"/>
                <a:ext cx="1175657" cy="1582057"/>
              </a:xfrm>
              <a:prstGeom prst="trapezoid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5">
                <a:extLst>
                  <a:ext uri="{FF2B5EF4-FFF2-40B4-BE49-F238E27FC236}">
                    <a16:creationId xmlns="" xmlns:a16="http://schemas.microsoft.com/office/drawing/2014/main" id="{FEEB6A75-33E4-4DB1-AE79-62FCBB8946D5}"/>
                  </a:ext>
                </a:extLst>
              </p:cNvPr>
              <p:cNvSpPr/>
              <p:nvPr/>
            </p:nvSpPr>
            <p:spPr>
              <a:xfrm>
                <a:off x="2804160" y="703385"/>
                <a:ext cx="558018" cy="1139483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Arrow: Right 6">
                <a:extLst>
                  <a:ext uri="{FF2B5EF4-FFF2-40B4-BE49-F238E27FC236}">
                    <a16:creationId xmlns="" xmlns:a16="http://schemas.microsoft.com/office/drawing/2014/main" id="{BDD3BF31-DBDB-46EA-B68F-35644DE4FA67}"/>
                  </a:ext>
                </a:extLst>
              </p:cNvPr>
              <p:cNvSpPr/>
              <p:nvPr/>
            </p:nvSpPr>
            <p:spPr>
              <a:xfrm>
                <a:off x="4271889" y="1371600"/>
                <a:ext cx="1702191" cy="942535"/>
              </a:xfrm>
              <a:prstGeom prst="rightArrow">
                <a:avLst>
                  <a:gd name="adj1" fmla="val 50000"/>
                  <a:gd name="adj2" fmla="val 67910"/>
                </a:avLst>
              </a:prstGeom>
              <a:gradFill>
                <a:gsLst>
                  <a:gs pos="0">
                    <a:srgbClr val="00B0F0"/>
                  </a:gs>
                  <a:gs pos="100000">
                    <a:srgbClr val="007CA8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Freeform: Shape 11">
                <a:extLst>
                  <a:ext uri="{FF2B5EF4-FFF2-40B4-BE49-F238E27FC236}">
                    <a16:creationId xmlns="" xmlns:a16="http://schemas.microsoft.com/office/drawing/2014/main" id="{E47486B4-24C6-4CD2-B5C5-AAAC04718961}"/>
                  </a:ext>
                </a:extLst>
              </p:cNvPr>
              <p:cNvSpPr/>
              <p:nvPr/>
            </p:nvSpPr>
            <p:spPr>
              <a:xfrm>
                <a:off x="3362178" y="703385"/>
                <a:ext cx="909711" cy="1370114"/>
              </a:xfrm>
              <a:custGeom>
                <a:avLst/>
                <a:gdLst>
                  <a:gd name="connsiteX0" fmla="*/ 0 w 909711"/>
                  <a:gd name="connsiteY0" fmla="*/ 0 h 1370114"/>
                  <a:gd name="connsiteX1" fmla="*/ 1 w 909711"/>
                  <a:gd name="connsiteY1" fmla="*/ 0 h 1370114"/>
                  <a:gd name="connsiteX2" fmla="*/ 909711 w 909711"/>
                  <a:gd name="connsiteY2" fmla="*/ 907050 h 1370114"/>
                  <a:gd name="connsiteX3" fmla="*/ 909711 w 909711"/>
                  <a:gd name="connsiteY3" fmla="*/ 1370114 h 1370114"/>
                  <a:gd name="connsiteX4" fmla="*/ 0 w 909711"/>
                  <a:gd name="connsiteY4" fmla="*/ 1139483 h 137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711" h="1370114">
                    <a:moveTo>
                      <a:pt x="0" y="0"/>
                    </a:moveTo>
                    <a:lnTo>
                      <a:pt x="1" y="0"/>
                    </a:lnTo>
                    <a:lnTo>
                      <a:pt x="909711" y="907050"/>
                    </a:lnTo>
                    <a:lnTo>
                      <a:pt x="909711" y="1370114"/>
                    </a:lnTo>
                    <a:lnTo>
                      <a:pt x="0" y="11394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7CA8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62" name="Graphic 30" descr="Bullseye">
              <a:extLst>
                <a:ext uri="{FF2B5EF4-FFF2-40B4-BE49-F238E27FC236}">
                  <a16:creationId xmlns="" xmlns:a16="http://schemas.microsoft.com/office/drawing/2014/main" id="{0C5B92A5-EC20-4843-88C0-7B365F864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2391" y="1044526"/>
              <a:ext cx="457200" cy="457200"/>
            </a:xfrm>
            <a:prstGeom prst="rect">
              <a:avLst/>
            </a:prstGeom>
          </p:spPr>
        </p:pic>
      </p:grpSp>
      <p:grpSp>
        <p:nvGrpSpPr>
          <p:cNvPr id="72" name="Group 54">
            <a:extLst>
              <a:ext uri="{FF2B5EF4-FFF2-40B4-BE49-F238E27FC236}">
                <a16:creationId xmlns="" xmlns:a16="http://schemas.microsoft.com/office/drawing/2014/main" id="{730CC488-9DB6-4E57-9512-B514CE97659C}"/>
              </a:ext>
            </a:extLst>
          </p:cNvPr>
          <p:cNvGrpSpPr/>
          <p:nvPr/>
        </p:nvGrpSpPr>
        <p:grpSpPr>
          <a:xfrm>
            <a:off x="7629174" y="-2516"/>
            <a:ext cx="1860714" cy="3169920"/>
            <a:chOff x="7051625" y="137160"/>
            <a:chExt cx="1860714" cy="3169920"/>
          </a:xfrm>
        </p:grpSpPr>
        <p:grpSp>
          <p:nvGrpSpPr>
            <p:cNvPr id="74" name="Group 14">
              <a:extLst>
                <a:ext uri="{FF2B5EF4-FFF2-40B4-BE49-F238E27FC236}">
                  <a16:creationId xmlns="" xmlns:a16="http://schemas.microsoft.com/office/drawing/2014/main" id="{96AC22DD-9831-4B0D-863E-09F102D1D1BF}"/>
                </a:ext>
              </a:extLst>
            </p:cNvPr>
            <p:cNvGrpSpPr/>
            <p:nvPr/>
          </p:nvGrpSpPr>
          <p:grpSpPr>
            <a:xfrm rot="5400000">
              <a:off x="6397022" y="791763"/>
              <a:ext cx="3169920" cy="1860714"/>
              <a:chOff x="2804160" y="703385"/>
              <a:chExt cx="3169920" cy="1860714"/>
            </a:xfrm>
          </p:grpSpPr>
          <p:sp>
            <p:nvSpPr>
              <p:cNvPr id="76" name="Trapezoid 15">
                <a:extLst>
                  <a:ext uri="{FF2B5EF4-FFF2-40B4-BE49-F238E27FC236}">
                    <a16:creationId xmlns="" xmlns:a16="http://schemas.microsoft.com/office/drawing/2014/main" id="{7BE018B3-89B7-4CE1-907D-9B6DC2729735}"/>
                  </a:ext>
                </a:extLst>
              </p:cNvPr>
              <p:cNvSpPr/>
              <p:nvPr/>
            </p:nvSpPr>
            <p:spPr>
              <a:xfrm rot="5400000">
                <a:off x="3055591" y="1185242"/>
                <a:ext cx="1175657" cy="1582057"/>
              </a:xfrm>
              <a:prstGeom prst="trapezoid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16">
                <a:extLst>
                  <a:ext uri="{FF2B5EF4-FFF2-40B4-BE49-F238E27FC236}">
                    <a16:creationId xmlns="" xmlns:a16="http://schemas.microsoft.com/office/drawing/2014/main" id="{90AE8AC3-59CC-467A-8F02-882D0C25B54D}"/>
                  </a:ext>
                </a:extLst>
              </p:cNvPr>
              <p:cNvSpPr/>
              <p:nvPr/>
            </p:nvSpPr>
            <p:spPr>
              <a:xfrm>
                <a:off x="2804160" y="703385"/>
                <a:ext cx="558018" cy="1139483"/>
              </a:xfrm>
              <a:prstGeom prst="rect">
                <a:avLst/>
              </a:prstGeom>
              <a:solidFill>
                <a:srgbClr val="FFA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Arrow: Right 17">
                <a:extLst>
                  <a:ext uri="{FF2B5EF4-FFF2-40B4-BE49-F238E27FC236}">
                    <a16:creationId xmlns="" xmlns:a16="http://schemas.microsoft.com/office/drawing/2014/main" id="{19B64946-734F-49FB-BA85-B493A1FBA7F6}"/>
                  </a:ext>
                </a:extLst>
              </p:cNvPr>
              <p:cNvSpPr/>
              <p:nvPr/>
            </p:nvSpPr>
            <p:spPr>
              <a:xfrm>
                <a:off x="4271889" y="1371600"/>
                <a:ext cx="1702191" cy="942535"/>
              </a:xfrm>
              <a:prstGeom prst="rightArrow">
                <a:avLst>
                  <a:gd name="adj1" fmla="val 50000"/>
                  <a:gd name="adj2" fmla="val 67910"/>
                </a:avLst>
              </a:prstGeom>
              <a:gradFill flip="none" rotWithShape="1">
                <a:gsLst>
                  <a:gs pos="0">
                    <a:srgbClr val="FFA000"/>
                  </a:gs>
                  <a:gs pos="100000">
                    <a:srgbClr val="DE84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Freeform: Shape 18">
                <a:extLst>
                  <a:ext uri="{FF2B5EF4-FFF2-40B4-BE49-F238E27FC236}">
                    <a16:creationId xmlns="" xmlns:a16="http://schemas.microsoft.com/office/drawing/2014/main" id="{60C1FE53-CBD4-47AC-84EE-5318D32B20E2}"/>
                  </a:ext>
                </a:extLst>
              </p:cNvPr>
              <p:cNvSpPr/>
              <p:nvPr/>
            </p:nvSpPr>
            <p:spPr>
              <a:xfrm>
                <a:off x="3362178" y="703385"/>
                <a:ext cx="909711" cy="1370114"/>
              </a:xfrm>
              <a:custGeom>
                <a:avLst/>
                <a:gdLst>
                  <a:gd name="connsiteX0" fmla="*/ 0 w 909711"/>
                  <a:gd name="connsiteY0" fmla="*/ 0 h 1370114"/>
                  <a:gd name="connsiteX1" fmla="*/ 1 w 909711"/>
                  <a:gd name="connsiteY1" fmla="*/ 0 h 1370114"/>
                  <a:gd name="connsiteX2" fmla="*/ 909711 w 909711"/>
                  <a:gd name="connsiteY2" fmla="*/ 907050 h 1370114"/>
                  <a:gd name="connsiteX3" fmla="*/ 909711 w 909711"/>
                  <a:gd name="connsiteY3" fmla="*/ 1370114 h 1370114"/>
                  <a:gd name="connsiteX4" fmla="*/ 0 w 909711"/>
                  <a:gd name="connsiteY4" fmla="*/ 1139483 h 137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711" h="1370114">
                    <a:moveTo>
                      <a:pt x="0" y="0"/>
                    </a:moveTo>
                    <a:lnTo>
                      <a:pt x="1" y="0"/>
                    </a:lnTo>
                    <a:lnTo>
                      <a:pt x="909711" y="907050"/>
                    </a:lnTo>
                    <a:lnTo>
                      <a:pt x="909711" y="1370114"/>
                    </a:lnTo>
                    <a:lnTo>
                      <a:pt x="0" y="11394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A000"/>
                  </a:gs>
                  <a:gs pos="100000">
                    <a:srgbClr val="DE84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75" name="Graphic 32" descr="Presentation with bar chart RTL">
              <a:extLst>
                <a:ext uri="{FF2B5EF4-FFF2-40B4-BE49-F238E27FC236}">
                  <a16:creationId xmlns="" xmlns:a16="http://schemas.microsoft.com/office/drawing/2014/main" id="{86518835-F8DD-4070-9D29-BB5243BE5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146366" y="221135"/>
              <a:ext cx="457200" cy="457200"/>
            </a:xfrm>
            <a:prstGeom prst="rect">
              <a:avLst/>
            </a:prstGeom>
          </p:spPr>
        </p:pic>
      </p:grpSp>
      <p:grpSp>
        <p:nvGrpSpPr>
          <p:cNvPr id="80" name="Group 56">
            <a:extLst>
              <a:ext uri="{FF2B5EF4-FFF2-40B4-BE49-F238E27FC236}">
                <a16:creationId xmlns="" xmlns:a16="http://schemas.microsoft.com/office/drawing/2014/main" id="{E180E0C5-437F-4E57-97B7-3016E07EFD35}"/>
              </a:ext>
            </a:extLst>
          </p:cNvPr>
          <p:cNvGrpSpPr/>
          <p:nvPr/>
        </p:nvGrpSpPr>
        <p:grpSpPr>
          <a:xfrm>
            <a:off x="4025043" y="3707486"/>
            <a:ext cx="1860714" cy="3169920"/>
            <a:chOff x="3447494" y="3567762"/>
            <a:chExt cx="1860714" cy="3169920"/>
          </a:xfrm>
        </p:grpSpPr>
        <p:grpSp>
          <p:nvGrpSpPr>
            <p:cNvPr id="81" name="Group 24">
              <a:extLst>
                <a:ext uri="{FF2B5EF4-FFF2-40B4-BE49-F238E27FC236}">
                  <a16:creationId xmlns="" xmlns:a16="http://schemas.microsoft.com/office/drawing/2014/main" id="{28A974D3-BA67-45A7-9496-F986455A7F55}"/>
                </a:ext>
              </a:extLst>
            </p:cNvPr>
            <p:cNvGrpSpPr/>
            <p:nvPr/>
          </p:nvGrpSpPr>
          <p:grpSpPr>
            <a:xfrm rot="16200000">
              <a:off x="2792891" y="4222365"/>
              <a:ext cx="3169920" cy="1860714"/>
              <a:chOff x="2804160" y="703385"/>
              <a:chExt cx="3169920" cy="1860714"/>
            </a:xfrm>
          </p:grpSpPr>
          <p:sp>
            <p:nvSpPr>
              <p:cNvPr id="84" name="Trapezoid 25">
                <a:extLst>
                  <a:ext uri="{FF2B5EF4-FFF2-40B4-BE49-F238E27FC236}">
                    <a16:creationId xmlns="" xmlns:a16="http://schemas.microsoft.com/office/drawing/2014/main" id="{CD2F9C59-F651-4455-8034-FF7AB8B5965E}"/>
                  </a:ext>
                </a:extLst>
              </p:cNvPr>
              <p:cNvSpPr/>
              <p:nvPr/>
            </p:nvSpPr>
            <p:spPr>
              <a:xfrm rot="5400000">
                <a:off x="3055591" y="1185242"/>
                <a:ext cx="1175657" cy="1582057"/>
              </a:xfrm>
              <a:prstGeom prst="trapezoid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Rectangle 26">
                <a:extLst>
                  <a:ext uri="{FF2B5EF4-FFF2-40B4-BE49-F238E27FC236}">
                    <a16:creationId xmlns="" xmlns:a16="http://schemas.microsoft.com/office/drawing/2014/main" id="{7E105DF2-9DBF-4F76-891B-34C7C9AF6B97}"/>
                  </a:ext>
                </a:extLst>
              </p:cNvPr>
              <p:cNvSpPr/>
              <p:nvPr/>
            </p:nvSpPr>
            <p:spPr>
              <a:xfrm>
                <a:off x="2804160" y="703385"/>
                <a:ext cx="558018" cy="1139483"/>
              </a:xfrm>
              <a:prstGeom prst="rect">
                <a:avLst/>
              </a:pr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Arrow: Right 27">
                <a:extLst>
                  <a:ext uri="{FF2B5EF4-FFF2-40B4-BE49-F238E27FC236}">
                    <a16:creationId xmlns="" xmlns:a16="http://schemas.microsoft.com/office/drawing/2014/main" id="{AA57EC86-34F2-4E9A-B41A-592E30BB6EB2}"/>
                  </a:ext>
                </a:extLst>
              </p:cNvPr>
              <p:cNvSpPr/>
              <p:nvPr/>
            </p:nvSpPr>
            <p:spPr>
              <a:xfrm>
                <a:off x="4271889" y="1371600"/>
                <a:ext cx="1702191" cy="942535"/>
              </a:xfrm>
              <a:prstGeom prst="rightArrow">
                <a:avLst>
                  <a:gd name="adj1" fmla="val 50000"/>
                  <a:gd name="adj2" fmla="val 67910"/>
                </a:avLst>
              </a:prstGeom>
              <a:gradFill flip="none" rotWithShape="1">
                <a:gsLst>
                  <a:gs pos="0">
                    <a:srgbClr val="00CC99"/>
                  </a:gs>
                  <a:gs pos="100000">
                    <a:srgbClr val="00808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Freeform: Shape 28">
                <a:extLst>
                  <a:ext uri="{FF2B5EF4-FFF2-40B4-BE49-F238E27FC236}">
                    <a16:creationId xmlns="" xmlns:a16="http://schemas.microsoft.com/office/drawing/2014/main" id="{1C6901A2-B45B-4E71-B4DA-5D591103D81A}"/>
                  </a:ext>
                </a:extLst>
              </p:cNvPr>
              <p:cNvSpPr/>
              <p:nvPr/>
            </p:nvSpPr>
            <p:spPr>
              <a:xfrm>
                <a:off x="3362178" y="703385"/>
                <a:ext cx="909711" cy="1370114"/>
              </a:xfrm>
              <a:custGeom>
                <a:avLst/>
                <a:gdLst>
                  <a:gd name="connsiteX0" fmla="*/ 0 w 909711"/>
                  <a:gd name="connsiteY0" fmla="*/ 0 h 1370114"/>
                  <a:gd name="connsiteX1" fmla="*/ 1 w 909711"/>
                  <a:gd name="connsiteY1" fmla="*/ 0 h 1370114"/>
                  <a:gd name="connsiteX2" fmla="*/ 909711 w 909711"/>
                  <a:gd name="connsiteY2" fmla="*/ 907050 h 1370114"/>
                  <a:gd name="connsiteX3" fmla="*/ 909711 w 909711"/>
                  <a:gd name="connsiteY3" fmla="*/ 1370114 h 1370114"/>
                  <a:gd name="connsiteX4" fmla="*/ 0 w 909711"/>
                  <a:gd name="connsiteY4" fmla="*/ 1139483 h 137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711" h="1370114">
                    <a:moveTo>
                      <a:pt x="0" y="0"/>
                    </a:moveTo>
                    <a:lnTo>
                      <a:pt x="1" y="0"/>
                    </a:lnTo>
                    <a:lnTo>
                      <a:pt x="909711" y="907050"/>
                    </a:lnTo>
                    <a:lnTo>
                      <a:pt x="909711" y="1370114"/>
                    </a:lnTo>
                    <a:lnTo>
                      <a:pt x="0" y="11394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CC99"/>
                  </a:gs>
                  <a:gs pos="100000">
                    <a:srgbClr val="00808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2" name="Graphic 34" descr="Single gear">
              <a:extLst>
                <a:ext uri="{FF2B5EF4-FFF2-40B4-BE49-F238E27FC236}">
                  <a16:creationId xmlns="" xmlns:a16="http://schemas.microsoft.com/office/drawing/2014/main" id="{4DA392E9-FCC3-4113-88D3-3C8870978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814689" y="6221652"/>
              <a:ext cx="457200" cy="457200"/>
            </a:xfrm>
            <a:prstGeom prst="rect">
              <a:avLst/>
            </a:prstGeom>
          </p:spPr>
        </p:pic>
      </p:grpSp>
      <p:grpSp>
        <p:nvGrpSpPr>
          <p:cNvPr id="94" name="Group 55">
            <a:extLst>
              <a:ext uri="{FF2B5EF4-FFF2-40B4-BE49-F238E27FC236}">
                <a16:creationId xmlns="" xmlns:a16="http://schemas.microsoft.com/office/drawing/2014/main" id="{368D073E-C12E-403E-8BEB-0B1CD1DA6307}"/>
              </a:ext>
            </a:extLst>
          </p:cNvPr>
          <p:cNvGrpSpPr/>
          <p:nvPr/>
        </p:nvGrpSpPr>
        <p:grpSpPr>
          <a:xfrm>
            <a:off x="6795469" y="4416432"/>
            <a:ext cx="3169920" cy="1860714"/>
            <a:chOff x="6217920" y="4302108"/>
            <a:chExt cx="3169920" cy="1860714"/>
          </a:xfrm>
        </p:grpSpPr>
        <p:grpSp>
          <p:nvGrpSpPr>
            <p:cNvPr id="95" name="Group 19">
              <a:extLst>
                <a:ext uri="{FF2B5EF4-FFF2-40B4-BE49-F238E27FC236}">
                  <a16:creationId xmlns="" xmlns:a16="http://schemas.microsoft.com/office/drawing/2014/main" id="{43CAB4C1-C5D6-42E8-94B3-991D730911E3}"/>
                </a:ext>
              </a:extLst>
            </p:cNvPr>
            <p:cNvGrpSpPr/>
            <p:nvPr/>
          </p:nvGrpSpPr>
          <p:grpSpPr>
            <a:xfrm rot="10800000">
              <a:off x="6217920" y="4302108"/>
              <a:ext cx="3169920" cy="1860714"/>
              <a:chOff x="2804160" y="703385"/>
              <a:chExt cx="3169920" cy="1860714"/>
            </a:xfrm>
          </p:grpSpPr>
          <p:sp>
            <p:nvSpPr>
              <p:cNvPr id="97" name="Trapezoid 20">
                <a:extLst>
                  <a:ext uri="{FF2B5EF4-FFF2-40B4-BE49-F238E27FC236}">
                    <a16:creationId xmlns="" xmlns:a16="http://schemas.microsoft.com/office/drawing/2014/main" id="{0027E185-E253-491A-A07B-5FC1BB5374A3}"/>
                  </a:ext>
                </a:extLst>
              </p:cNvPr>
              <p:cNvSpPr/>
              <p:nvPr/>
            </p:nvSpPr>
            <p:spPr>
              <a:xfrm rot="5400000">
                <a:off x="3055591" y="1185242"/>
                <a:ext cx="1175657" cy="1582057"/>
              </a:xfrm>
              <a:prstGeom prst="trapezoid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 21">
                <a:extLst>
                  <a:ext uri="{FF2B5EF4-FFF2-40B4-BE49-F238E27FC236}">
                    <a16:creationId xmlns="" xmlns:a16="http://schemas.microsoft.com/office/drawing/2014/main" id="{DC535DF1-2F41-4B7F-835F-8AE07438DBAD}"/>
                  </a:ext>
                </a:extLst>
              </p:cNvPr>
              <p:cNvSpPr/>
              <p:nvPr/>
            </p:nvSpPr>
            <p:spPr>
              <a:xfrm>
                <a:off x="2804160" y="703385"/>
                <a:ext cx="558018" cy="1139483"/>
              </a:xfrm>
              <a:prstGeom prst="rect">
                <a:avLst/>
              </a:prstGeom>
              <a:solidFill>
                <a:srgbClr val="CC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Arrow: Right 22">
                <a:extLst>
                  <a:ext uri="{FF2B5EF4-FFF2-40B4-BE49-F238E27FC236}">
                    <a16:creationId xmlns="" xmlns:a16="http://schemas.microsoft.com/office/drawing/2014/main" id="{0F88EC1F-1436-48C7-B21A-D85F6B760D3E}"/>
                  </a:ext>
                </a:extLst>
              </p:cNvPr>
              <p:cNvSpPr/>
              <p:nvPr/>
            </p:nvSpPr>
            <p:spPr>
              <a:xfrm>
                <a:off x="4271889" y="1371600"/>
                <a:ext cx="1702191" cy="942535"/>
              </a:xfrm>
              <a:prstGeom prst="rightArrow">
                <a:avLst>
                  <a:gd name="adj1" fmla="val 50000"/>
                  <a:gd name="adj2" fmla="val 67910"/>
                </a:avLst>
              </a:prstGeom>
              <a:gradFill flip="none" rotWithShape="1">
                <a:gsLst>
                  <a:gs pos="0">
                    <a:srgbClr val="CC00FF"/>
                  </a:gs>
                  <a:gs pos="100000">
                    <a:srgbClr val="660066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Freeform: Shape 23">
                <a:extLst>
                  <a:ext uri="{FF2B5EF4-FFF2-40B4-BE49-F238E27FC236}">
                    <a16:creationId xmlns="" xmlns:a16="http://schemas.microsoft.com/office/drawing/2014/main" id="{92C4E886-90B6-4B6E-9CB5-38427386C206}"/>
                  </a:ext>
                </a:extLst>
              </p:cNvPr>
              <p:cNvSpPr/>
              <p:nvPr/>
            </p:nvSpPr>
            <p:spPr>
              <a:xfrm>
                <a:off x="3362178" y="703385"/>
                <a:ext cx="909711" cy="1370114"/>
              </a:xfrm>
              <a:custGeom>
                <a:avLst/>
                <a:gdLst>
                  <a:gd name="connsiteX0" fmla="*/ 0 w 909711"/>
                  <a:gd name="connsiteY0" fmla="*/ 0 h 1370114"/>
                  <a:gd name="connsiteX1" fmla="*/ 1 w 909711"/>
                  <a:gd name="connsiteY1" fmla="*/ 0 h 1370114"/>
                  <a:gd name="connsiteX2" fmla="*/ 909711 w 909711"/>
                  <a:gd name="connsiteY2" fmla="*/ 907050 h 1370114"/>
                  <a:gd name="connsiteX3" fmla="*/ 909711 w 909711"/>
                  <a:gd name="connsiteY3" fmla="*/ 1370114 h 1370114"/>
                  <a:gd name="connsiteX4" fmla="*/ 0 w 909711"/>
                  <a:gd name="connsiteY4" fmla="*/ 1139483 h 137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711" h="1370114">
                    <a:moveTo>
                      <a:pt x="0" y="0"/>
                    </a:moveTo>
                    <a:lnTo>
                      <a:pt x="1" y="0"/>
                    </a:lnTo>
                    <a:lnTo>
                      <a:pt x="909711" y="907050"/>
                    </a:lnTo>
                    <a:lnTo>
                      <a:pt x="909711" y="1370114"/>
                    </a:lnTo>
                    <a:lnTo>
                      <a:pt x="0" y="11394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C00FF"/>
                  </a:gs>
                  <a:gs pos="100000">
                    <a:srgbClr val="660066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96" name="Graphic 36" descr="Head with gears">
              <a:extLst>
                <a:ext uri="{FF2B5EF4-FFF2-40B4-BE49-F238E27FC236}">
                  <a16:creationId xmlns="" xmlns:a16="http://schemas.microsoft.com/office/drawing/2014/main" id="{C2B08B16-5F19-4043-98B7-22DC2E2AD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877519" y="5432579"/>
              <a:ext cx="457200" cy="457200"/>
            </a:xfrm>
            <a:prstGeom prst="rect">
              <a:avLst/>
            </a:prstGeom>
          </p:spPr>
        </p:pic>
      </p:grpSp>
      <p:grpSp>
        <p:nvGrpSpPr>
          <p:cNvPr id="101" name="Group 39">
            <a:extLst>
              <a:ext uri="{FF2B5EF4-FFF2-40B4-BE49-F238E27FC236}">
                <a16:creationId xmlns="" xmlns:a16="http://schemas.microsoft.com/office/drawing/2014/main" id="{B400CB58-8BD7-4924-ADE7-36F134AE12C5}"/>
              </a:ext>
            </a:extLst>
          </p:cNvPr>
          <p:cNvGrpSpPr/>
          <p:nvPr/>
        </p:nvGrpSpPr>
        <p:grpSpPr>
          <a:xfrm>
            <a:off x="4792566" y="337439"/>
            <a:ext cx="1702191" cy="801541"/>
            <a:chOff x="4215017" y="477115"/>
            <a:chExt cx="1702191" cy="801541"/>
          </a:xfrm>
        </p:grpSpPr>
        <p:sp>
          <p:nvSpPr>
            <p:cNvPr id="102" name="TextBox 37">
              <a:extLst>
                <a:ext uri="{FF2B5EF4-FFF2-40B4-BE49-F238E27FC236}">
                  <a16:creationId xmlns="" xmlns:a16="http://schemas.microsoft.com/office/drawing/2014/main" id="{C6A926DB-D538-4B8F-923E-FA672398774B}"/>
                </a:ext>
              </a:extLst>
            </p:cNvPr>
            <p:cNvSpPr txBox="1"/>
            <p:nvPr/>
          </p:nvSpPr>
          <p:spPr>
            <a:xfrm>
              <a:off x="4215017" y="477115"/>
              <a:ext cx="170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03" name="TextBox 38">
              <a:extLst>
                <a:ext uri="{FF2B5EF4-FFF2-40B4-BE49-F238E27FC236}">
                  <a16:creationId xmlns="" xmlns:a16="http://schemas.microsoft.com/office/drawing/2014/main" id="{A7512C98-353A-4DF3-B650-935BF7A2C29A}"/>
                </a:ext>
              </a:extLst>
            </p:cNvPr>
            <p:cNvSpPr txBox="1"/>
            <p:nvPr/>
          </p:nvSpPr>
          <p:spPr>
            <a:xfrm>
              <a:off x="4355345" y="878546"/>
              <a:ext cx="1421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الحَدِيْث</a:t>
              </a:r>
              <a:endParaRPr lang="en-US" sz="20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4" name="Group 40">
            <a:extLst>
              <a:ext uri="{FF2B5EF4-FFF2-40B4-BE49-F238E27FC236}">
                <a16:creationId xmlns="" xmlns:a16="http://schemas.microsoft.com/office/drawing/2014/main" id="{48DC7F2F-7746-42EF-BEDD-48493E13FBE6}"/>
              </a:ext>
            </a:extLst>
          </p:cNvPr>
          <p:cNvGrpSpPr/>
          <p:nvPr/>
        </p:nvGrpSpPr>
        <p:grpSpPr>
          <a:xfrm>
            <a:off x="8350405" y="1477908"/>
            <a:ext cx="1702191" cy="874115"/>
            <a:chOff x="4215017" y="404541"/>
            <a:chExt cx="1702191" cy="874115"/>
          </a:xfrm>
        </p:grpSpPr>
        <p:sp>
          <p:nvSpPr>
            <p:cNvPr id="105" name="TextBox 41">
              <a:extLst>
                <a:ext uri="{FF2B5EF4-FFF2-40B4-BE49-F238E27FC236}">
                  <a16:creationId xmlns="" xmlns:a16="http://schemas.microsoft.com/office/drawing/2014/main" id="{7BF37E52-5316-4B29-B795-11B1DDD3FBDA}"/>
                </a:ext>
              </a:extLst>
            </p:cNvPr>
            <p:cNvSpPr txBox="1"/>
            <p:nvPr/>
          </p:nvSpPr>
          <p:spPr>
            <a:xfrm>
              <a:off x="4215017" y="404541"/>
              <a:ext cx="170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7" name="TextBox 42">
              <a:extLst>
                <a:ext uri="{FF2B5EF4-FFF2-40B4-BE49-F238E27FC236}">
                  <a16:creationId xmlns="" xmlns:a16="http://schemas.microsoft.com/office/drawing/2014/main" id="{137AC2DD-BCF3-4A6F-AAFF-390C9379F9DF}"/>
                </a:ext>
              </a:extLst>
            </p:cNvPr>
            <p:cNvSpPr txBox="1"/>
            <p:nvPr/>
          </p:nvSpPr>
          <p:spPr>
            <a:xfrm>
              <a:off x="4355345" y="878546"/>
              <a:ext cx="1421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اِسْم مُفْرَدْ</a:t>
              </a:r>
              <a:endParaRPr lang="en-US" sz="20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8" name="Group 43">
            <a:extLst>
              <a:ext uri="{FF2B5EF4-FFF2-40B4-BE49-F238E27FC236}">
                <a16:creationId xmlns="" xmlns:a16="http://schemas.microsoft.com/office/drawing/2014/main" id="{CB0300DE-3B30-4867-8F2C-A104C3354CDC}"/>
              </a:ext>
            </a:extLst>
          </p:cNvPr>
          <p:cNvGrpSpPr/>
          <p:nvPr/>
        </p:nvGrpSpPr>
        <p:grpSpPr>
          <a:xfrm>
            <a:off x="6871286" y="5580898"/>
            <a:ext cx="2193596" cy="823315"/>
            <a:chOff x="3930338" y="455341"/>
            <a:chExt cx="2193596" cy="823315"/>
          </a:xfrm>
        </p:grpSpPr>
        <p:sp>
          <p:nvSpPr>
            <p:cNvPr id="129" name="TextBox 44">
              <a:extLst>
                <a:ext uri="{FF2B5EF4-FFF2-40B4-BE49-F238E27FC236}">
                  <a16:creationId xmlns="" xmlns:a16="http://schemas.microsoft.com/office/drawing/2014/main" id="{3858CD8F-9633-46FF-8795-695779EF0C7A}"/>
                </a:ext>
              </a:extLst>
            </p:cNvPr>
            <p:cNvSpPr txBox="1"/>
            <p:nvPr/>
          </p:nvSpPr>
          <p:spPr>
            <a:xfrm>
              <a:off x="4215017" y="455341"/>
              <a:ext cx="170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1" name="TextBox 45">
              <a:extLst>
                <a:ext uri="{FF2B5EF4-FFF2-40B4-BE49-F238E27FC236}">
                  <a16:creationId xmlns="" xmlns:a16="http://schemas.microsoft.com/office/drawing/2014/main" id="{553634A1-7E48-4022-8A1C-8D3476691C13}"/>
                </a:ext>
              </a:extLst>
            </p:cNvPr>
            <p:cNvSpPr txBox="1"/>
            <p:nvPr/>
          </p:nvSpPr>
          <p:spPr>
            <a:xfrm>
              <a:off x="3930338" y="878546"/>
              <a:ext cx="2193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اِشْتَرَى أبِيْ ثَوْبَاً جَدِيْدَاً</a:t>
              </a:r>
              <a:endParaRPr lang="en-US" sz="20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2" name="Group 46">
            <a:extLst>
              <a:ext uri="{FF2B5EF4-FFF2-40B4-BE49-F238E27FC236}">
                <a16:creationId xmlns="" xmlns:a16="http://schemas.microsoft.com/office/drawing/2014/main" id="{B13D9932-07FB-4958-8BA0-309D243D16E1}"/>
              </a:ext>
            </a:extLst>
          </p:cNvPr>
          <p:cNvGrpSpPr/>
          <p:nvPr/>
        </p:nvGrpSpPr>
        <p:grpSpPr>
          <a:xfrm>
            <a:off x="3361516" y="4255569"/>
            <a:ext cx="1702191" cy="823315"/>
            <a:chOff x="4215017" y="455341"/>
            <a:chExt cx="1702191" cy="823315"/>
          </a:xfrm>
        </p:grpSpPr>
        <p:sp>
          <p:nvSpPr>
            <p:cNvPr id="134" name="TextBox 47">
              <a:extLst>
                <a:ext uri="{FF2B5EF4-FFF2-40B4-BE49-F238E27FC236}">
                  <a16:creationId xmlns="" xmlns:a16="http://schemas.microsoft.com/office/drawing/2014/main" id="{3E08A30A-9E39-4F65-B557-EC9072F1A464}"/>
                </a:ext>
              </a:extLst>
            </p:cNvPr>
            <p:cNvSpPr txBox="1"/>
            <p:nvPr/>
          </p:nvSpPr>
          <p:spPr>
            <a:xfrm>
              <a:off x="4215017" y="455341"/>
              <a:ext cx="170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5" name="TextBox 48">
              <a:extLst>
                <a:ext uri="{FF2B5EF4-FFF2-40B4-BE49-F238E27FC236}">
                  <a16:creationId xmlns="" xmlns:a16="http://schemas.microsoft.com/office/drawing/2014/main" id="{FA67EFEB-E9B5-452A-9579-226E48AF3329}"/>
                </a:ext>
              </a:extLst>
            </p:cNvPr>
            <p:cNvSpPr txBox="1"/>
            <p:nvPr/>
          </p:nvSpPr>
          <p:spPr>
            <a:xfrm>
              <a:off x="4355345" y="878546"/>
              <a:ext cx="1421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القَدِيْم</a:t>
              </a:r>
              <a:endParaRPr lang="en-US" sz="20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6" name="Arrow: Up 49">
            <a:extLst>
              <a:ext uri="{FF2B5EF4-FFF2-40B4-BE49-F238E27FC236}">
                <a16:creationId xmlns="" xmlns:a16="http://schemas.microsoft.com/office/drawing/2014/main" id="{A084FC10-0D23-4013-9073-B95D520825C7}"/>
              </a:ext>
            </a:extLst>
          </p:cNvPr>
          <p:cNvSpPr/>
          <p:nvPr/>
        </p:nvSpPr>
        <p:spPr>
          <a:xfrm>
            <a:off x="5092812" y="2396865"/>
            <a:ext cx="302346" cy="75369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Arrow: Up 50">
            <a:extLst>
              <a:ext uri="{FF2B5EF4-FFF2-40B4-BE49-F238E27FC236}">
                <a16:creationId xmlns="" xmlns:a16="http://schemas.microsoft.com/office/drawing/2014/main" id="{7F7D36CD-7CEF-4BF9-973C-B0E9AF052F61}"/>
              </a:ext>
            </a:extLst>
          </p:cNvPr>
          <p:cNvSpPr/>
          <p:nvPr/>
        </p:nvSpPr>
        <p:spPr>
          <a:xfrm rot="5400000">
            <a:off x="7115483" y="1324969"/>
            <a:ext cx="302346" cy="75369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Arrow: Up 51">
            <a:extLst>
              <a:ext uri="{FF2B5EF4-FFF2-40B4-BE49-F238E27FC236}">
                <a16:creationId xmlns="" xmlns:a16="http://schemas.microsoft.com/office/drawing/2014/main" id="{4F2C031A-44E6-43BF-A8A1-CFEC6662A90B}"/>
              </a:ext>
            </a:extLst>
          </p:cNvPr>
          <p:cNvSpPr/>
          <p:nvPr/>
        </p:nvSpPr>
        <p:spPr>
          <a:xfrm rot="10800000">
            <a:off x="8180634" y="3618307"/>
            <a:ext cx="302346" cy="75369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Arrow: Up 52">
            <a:extLst>
              <a:ext uri="{FF2B5EF4-FFF2-40B4-BE49-F238E27FC236}">
                <a16:creationId xmlns="" xmlns:a16="http://schemas.microsoft.com/office/drawing/2014/main" id="{33EA5E06-AA6C-4889-8089-32854AD87371}"/>
              </a:ext>
            </a:extLst>
          </p:cNvPr>
          <p:cNvSpPr/>
          <p:nvPr/>
        </p:nvSpPr>
        <p:spPr>
          <a:xfrm rot="16200000">
            <a:off x="5947305" y="4506814"/>
            <a:ext cx="302346" cy="75369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TextBox 53">
            <a:extLst>
              <a:ext uri="{FF2B5EF4-FFF2-40B4-BE49-F238E27FC236}">
                <a16:creationId xmlns="" xmlns:a16="http://schemas.microsoft.com/office/drawing/2014/main" id="{45FA658C-5662-4797-B78B-61DD286C1353}"/>
              </a:ext>
            </a:extLst>
          </p:cNvPr>
          <p:cNvSpPr txBox="1"/>
          <p:nvPr/>
        </p:nvSpPr>
        <p:spPr>
          <a:xfrm>
            <a:off x="5885757" y="3040767"/>
            <a:ext cx="2054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latin typeface="Century Gothic" panose="020B0502020202020204" pitchFamily="34" charset="0"/>
              </a:rPr>
              <a:t>الْجَدِيدُ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24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=""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=""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=""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=""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=""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=""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=""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=""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=""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=""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=""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=""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=""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=""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00" y="869082"/>
            <a:ext cx="588575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=""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=""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=""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=""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أنُمَيِّ لغُتَيِ: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141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0" y="-24964"/>
            <a:ext cx="3361516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36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8" name="Group 46">
            <a:extLst>
              <a:ext uri="{FF2B5EF4-FFF2-40B4-BE49-F238E27FC236}">
                <a16:creationId xmlns:a16="http://schemas.microsoft.com/office/drawing/2014/main" xmlns="" id="{2C74ACD8-FDC3-47B4-A585-748A43D5D889}"/>
              </a:ext>
            </a:extLst>
          </p:cNvPr>
          <p:cNvGrpSpPr/>
          <p:nvPr/>
        </p:nvGrpSpPr>
        <p:grpSpPr>
          <a:xfrm>
            <a:off x="715558" y="1231924"/>
            <a:ext cx="1930400" cy="3590209"/>
            <a:chOff x="7658135" y="1800643"/>
            <a:chExt cx="1930400" cy="3590209"/>
          </a:xfrm>
        </p:grpSpPr>
        <p:sp>
          <p:nvSpPr>
            <p:cNvPr id="69" name="Oval 26">
              <a:extLst>
                <a:ext uri="{FF2B5EF4-FFF2-40B4-BE49-F238E27FC236}">
                  <a16:creationId xmlns:a16="http://schemas.microsoft.com/office/drawing/2014/main" xmlns="" id="{395FAD9F-1D5E-485B-AE16-54472CF47339}"/>
                </a:ext>
              </a:extLst>
            </p:cNvPr>
            <p:cNvSpPr/>
            <p:nvPr/>
          </p:nvSpPr>
          <p:spPr>
            <a:xfrm>
              <a:off x="7658135" y="3460452"/>
              <a:ext cx="1930400" cy="193040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rgbClr val="FF0066"/>
                </a:gs>
              </a:gsLst>
              <a:lin ang="5400000" scaled="1"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0" name="Oval 27">
              <a:extLst>
                <a:ext uri="{FF2B5EF4-FFF2-40B4-BE49-F238E27FC236}">
                  <a16:creationId xmlns:a16="http://schemas.microsoft.com/office/drawing/2014/main" xmlns="" id="{F21535D7-52C9-4A11-A46D-7B236788FA1C}"/>
                </a:ext>
              </a:extLst>
            </p:cNvPr>
            <p:cNvSpPr/>
            <p:nvPr/>
          </p:nvSpPr>
          <p:spPr>
            <a:xfrm>
              <a:off x="8318535" y="3460452"/>
              <a:ext cx="653143" cy="6531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28">
              <a:extLst>
                <a:ext uri="{FF2B5EF4-FFF2-40B4-BE49-F238E27FC236}">
                  <a16:creationId xmlns:a16="http://schemas.microsoft.com/office/drawing/2014/main" xmlns="" id="{8B9FBB24-D7E4-4A1D-B430-788D29279F40}"/>
                </a:ext>
              </a:extLst>
            </p:cNvPr>
            <p:cNvSpPr/>
            <p:nvPr/>
          </p:nvSpPr>
          <p:spPr>
            <a:xfrm>
              <a:off x="8568906" y="3488529"/>
              <a:ext cx="152400" cy="152400"/>
            </a:xfrm>
            <a:prstGeom prst="ellipse">
              <a:avLst/>
            </a:prstGeom>
            <a:solidFill>
              <a:srgbClr val="D6DDE3"/>
            </a:solidFill>
            <a:ln>
              <a:noFill/>
            </a:ln>
            <a:effectLst>
              <a:innerShdw blurRad="63500" dist="254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29">
              <a:extLst>
                <a:ext uri="{FF2B5EF4-FFF2-40B4-BE49-F238E27FC236}">
                  <a16:creationId xmlns:a16="http://schemas.microsoft.com/office/drawing/2014/main" xmlns="" id="{51A0AFDD-7EB4-43B6-840F-1935868E53DB}"/>
                </a:ext>
              </a:extLst>
            </p:cNvPr>
            <p:cNvSpPr/>
            <p:nvPr/>
          </p:nvSpPr>
          <p:spPr>
            <a:xfrm>
              <a:off x="8522919" y="3369368"/>
              <a:ext cx="240997" cy="140679"/>
            </a:xfrm>
            <a:custGeom>
              <a:avLst/>
              <a:gdLst>
                <a:gd name="connsiteX0" fmla="*/ 220133 w 452967"/>
                <a:gd name="connsiteY0" fmla="*/ 105833 h 264414"/>
                <a:gd name="connsiteX1" fmla="*/ 220133 w 452967"/>
                <a:gd name="connsiteY1" fmla="*/ 105833 h 264414"/>
                <a:gd name="connsiteX2" fmla="*/ 186267 w 452967"/>
                <a:gd name="connsiteY2" fmla="*/ 122767 h 264414"/>
                <a:gd name="connsiteX3" fmla="*/ 160867 w 452967"/>
                <a:gd name="connsiteY3" fmla="*/ 131233 h 264414"/>
                <a:gd name="connsiteX4" fmla="*/ 4233 w 452967"/>
                <a:gd name="connsiteY4" fmla="*/ 114300 h 264414"/>
                <a:gd name="connsiteX5" fmla="*/ 0 w 452967"/>
                <a:gd name="connsiteY5" fmla="*/ 101600 h 264414"/>
                <a:gd name="connsiteX6" fmla="*/ 12700 w 452967"/>
                <a:gd name="connsiteY6" fmla="*/ 59267 h 264414"/>
                <a:gd name="connsiteX7" fmla="*/ 25400 w 452967"/>
                <a:gd name="connsiteY7" fmla="*/ 55033 h 264414"/>
                <a:gd name="connsiteX8" fmla="*/ 148167 w 452967"/>
                <a:gd name="connsiteY8" fmla="*/ 59267 h 264414"/>
                <a:gd name="connsiteX9" fmla="*/ 173567 w 452967"/>
                <a:gd name="connsiteY9" fmla="*/ 67733 h 264414"/>
                <a:gd name="connsiteX10" fmla="*/ 224367 w 452967"/>
                <a:gd name="connsiteY10" fmla="*/ 101600 h 264414"/>
                <a:gd name="connsiteX11" fmla="*/ 237067 w 452967"/>
                <a:gd name="connsiteY11" fmla="*/ 110067 h 264414"/>
                <a:gd name="connsiteX12" fmla="*/ 275167 w 452967"/>
                <a:gd name="connsiteY12" fmla="*/ 122767 h 264414"/>
                <a:gd name="connsiteX13" fmla="*/ 287867 w 452967"/>
                <a:gd name="connsiteY13" fmla="*/ 127000 h 264414"/>
                <a:gd name="connsiteX14" fmla="*/ 304800 w 452967"/>
                <a:gd name="connsiteY14" fmla="*/ 131233 h 264414"/>
                <a:gd name="connsiteX15" fmla="*/ 431800 w 452967"/>
                <a:gd name="connsiteY15" fmla="*/ 118533 h 264414"/>
                <a:gd name="connsiteX16" fmla="*/ 444500 w 452967"/>
                <a:gd name="connsiteY16" fmla="*/ 101600 h 264414"/>
                <a:gd name="connsiteX17" fmla="*/ 452967 w 452967"/>
                <a:gd name="connsiteY17" fmla="*/ 88900 h 264414"/>
                <a:gd name="connsiteX18" fmla="*/ 431800 w 452967"/>
                <a:gd name="connsiteY18" fmla="*/ 59267 h 264414"/>
                <a:gd name="connsiteX19" fmla="*/ 423333 w 452967"/>
                <a:gd name="connsiteY19" fmla="*/ 46567 h 264414"/>
                <a:gd name="connsiteX20" fmla="*/ 397933 w 452967"/>
                <a:gd name="connsiteY20" fmla="*/ 29633 h 264414"/>
                <a:gd name="connsiteX21" fmla="*/ 372533 w 452967"/>
                <a:gd name="connsiteY21" fmla="*/ 12700 h 264414"/>
                <a:gd name="connsiteX22" fmla="*/ 359833 w 452967"/>
                <a:gd name="connsiteY22" fmla="*/ 4233 h 264414"/>
                <a:gd name="connsiteX23" fmla="*/ 347133 w 452967"/>
                <a:gd name="connsiteY23" fmla="*/ 0 h 264414"/>
                <a:gd name="connsiteX24" fmla="*/ 309033 w 452967"/>
                <a:gd name="connsiteY24" fmla="*/ 4233 h 264414"/>
                <a:gd name="connsiteX25" fmla="*/ 287867 w 452967"/>
                <a:gd name="connsiteY25" fmla="*/ 25400 h 264414"/>
                <a:gd name="connsiteX26" fmla="*/ 275167 w 452967"/>
                <a:gd name="connsiteY26" fmla="*/ 33867 h 264414"/>
                <a:gd name="connsiteX27" fmla="*/ 258233 w 452967"/>
                <a:gd name="connsiteY27" fmla="*/ 50800 h 264414"/>
                <a:gd name="connsiteX28" fmla="*/ 254000 w 452967"/>
                <a:gd name="connsiteY28" fmla="*/ 63500 h 264414"/>
                <a:gd name="connsiteX29" fmla="*/ 241300 w 452967"/>
                <a:gd name="connsiteY29" fmla="*/ 71967 h 264414"/>
                <a:gd name="connsiteX30" fmla="*/ 232833 w 452967"/>
                <a:gd name="connsiteY30" fmla="*/ 84667 h 264414"/>
                <a:gd name="connsiteX31" fmla="*/ 220133 w 452967"/>
                <a:gd name="connsiteY31" fmla="*/ 93133 h 264414"/>
                <a:gd name="connsiteX32" fmla="*/ 203200 w 452967"/>
                <a:gd name="connsiteY32" fmla="*/ 118533 h 264414"/>
                <a:gd name="connsiteX33" fmla="*/ 182033 w 452967"/>
                <a:gd name="connsiteY33" fmla="*/ 143933 h 264414"/>
                <a:gd name="connsiteX34" fmla="*/ 169333 w 452967"/>
                <a:gd name="connsiteY34" fmla="*/ 156633 h 264414"/>
                <a:gd name="connsiteX35" fmla="*/ 152400 w 452967"/>
                <a:gd name="connsiteY35" fmla="*/ 177800 h 264414"/>
                <a:gd name="connsiteX36" fmla="*/ 131233 w 452967"/>
                <a:gd name="connsiteY36" fmla="*/ 198967 h 264414"/>
                <a:gd name="connsiteX37" fmla="*/ 114300 w 452967"/>
                <a:gd name="connsiteY37" fmla="*/ 224367 h 264414"/>
                <a:gd name="connsiteX38" fmla="*/ 105833 w 452967"/>
                <a:gd name="connsiteY38" fmla="*/ 237067 h 264414"/>
                <a:gd name="connsiteX39" fmla="*/ 93133 w 452967"/>
                <a:gd name="connsiteY39" fmla="*/ 245533 h 264414"/>
                <a:gd name="connsiteX40" fmla="*/ 101600 w 452967"/>
                <a:gd name="connsiteY40" fmla="*/ 262467 h 264414"/>
                <a:gd name="connsiteX41" fmla="*/ 110067 w 452967"/>
                <a:gd name="connsiteY41" fmla="*/ 249767 h 264414"/>
                <a:gd name="connsiteX42" fmla="*/ 114300 w 452967"/>
                <a:gd name="connsiteY42" fmla="*/ 237067 h 264414"/>
                <a:gd name="connsiteX43" fmla="*/ 139700 w 452967"/>
                <a:gd name="connsiteY43" fmla="*/ 198967 h 264414"/>
                <a:gd name="connsiteX44" fmla="*/ 148167 w 452967"/>
                <a:gd name="connsiteY44" fmla="*/ 186267 h 264414"/>
                <a:gd name="connsiteX45" fmla="*/ 186267 w 452967"/>
                <a:gd name="connsiteY45" fmla="*/ 156633 h 264414"/>
                <a:gd name="connsiteX46" fmla="*/ 215900 w 452967"/>
                <a:gd name="connsiteY46" fmla="*/ 127000 h 264414"/>
                <a:gd name="connsiteX47" fmla="*/ 254000 w 452967"/>
                <a:gd name="connsiteY47" fmla="*/ 131233 h 264414"/>
                <a:gd name="connsiteX48" fmla="*/ 283633 w 452967"/>
                <a:gd name="connsiteY48" fmla="*/ 139700 h 264414"/>
                <a:gd name="connsiteX49" fmla="*/ 309033 w 452967"/>
                <a:gd name="connsiteY49" fmla="*/ 156633 h 264414"/>
                <a:gd name="connsiteX50" fmla="*/ 321733 w 452967"/>
                <a:gd name="connsiteY50" fmla="*/ 160867 h 264414"/>
                <a:gd name="connsiteX51" fmla="*/ 347133 w 452967"/>
                <a:gd name="connsiteY51" fmla="*/ 177800 h 264414"/>
                <a:gd name="connsiteX52" fmla="*/ 359833 w 452967"/>
                <a:gd name="connsiteY52" fmla="*/ 186267 h 264414"/>
                <a:gd name="connsiteX53" fmla="*/ 376767 w 452967"/>
                <a:gd name="connsiteY53" fmla="*/ 211667 h 264414"/>
                <a:gd name="connsiteX54" fmla="*/ 402167 w 452967"/>
                <a:gd name="connsiteY54" fmla="*/ 228600 h 264414"/>
                <a:gd name="connsiteX55" fmla="*/ 389467 w 452967"/>
                <a:gd name="connsiteY55" fmla="*/ 237067 h 264414"/>
                <a:gd name="connsiteX56" fmla="*/ 364067 w 452967"/>
                <a:gd name="connsiteY56" fmla="*/ 220133 h 264414"/>
                <a:gd name="connsiteX57" fmla="*/ 338667 w 452967"/>
                <a:gd name="connsiteY57" fmla="*/ 203200 h 264414"/>
                <a:gd name="connsiteX58" fmla="*/ 321733 w 452967"/>
                <a:gd name="connsiteY58" fmla="*/ 177800 h 264414"/>
                <a:gd name="connsiteX59" fmla="*/ 313267 w 452967"/>
                <a:gd name="connsiteY59" fmla="*/ 165100 h 264414"/>
                <a:gd name="connsiteX60" fmla="*/ 300567 w 452967"/>
                <a:gd name="connsiteY60" fmla="*/ 160867 h 264414"/>
                <a:gd name="connsiteX61" fmla="*/ 262467 w 452967"/>
                <a:gd name="connsiteY61" fmla="*/ 131233 h 264414"/>
                <a:gd name="connsiteX62" fmla="*/ 220133 w 452967"/>
                <a:gd name="connsiteY62" fmla="*/ 105833 h 26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52967" h="264414">
                  <a:moveTo>
                    <a:pt x="220133" y="105833"/>
                  </a:moveTo>
                  <a:lnTo>
                    <a:pt x="220133" y="105833"/>
                  </a:lnTo>
                  <a:cubicBezTo>
                    <a:pt x="208844" y="111478"/>
                    <a:pt x="197868" y="117795"/>
                    <a:pt x="186267" y="122767"/>
                  </a:cubicBezTo>
                  <a:cubicBezTo>
                    <a:pt x="178064" y="126283"/>
                    <a:pt x="160867" y="131233"/>
                    <a:pt x="160867" y="131233"/>
                  </a:cubicBezTo>
                  <a:cubicBezTo>
                    <a:pt x="95983" y="129379"/>
                    <a:pt x="31008" y="167850"/>
                    <a:pt x="4233" y="114300"/>
                  </a:cubicBezTo>
                  <a:cubicBezTo>
                    <a:pt x="2237" y="110309"/>
                    <a:pt x="1411" y="105833"/>
                    <a:pt x="0" y="101600"/>
                  </a:cubicBezTo>
                  <a:cubicBezTo>
                    <a:pt x="1853" y="88629"/>
                    <a:pt x="279" y="69204"/>
                    <a:pt x="12700" y="59267"/>
                  </a:cubicBezTo>
                  <a:cubicBezTo>
                    <a:pt x="16185" y="56479"/>
                    <a:pt x="21167" y="56444"/>
                    <a:pt x="25400" y="55033"/>
                  </a:cubicBezTo>
                  <a:cubicBezTo>
                    <a:pt x="66322" y="56444"/>
                    <a:pt x="107370" y="55770"/>
                    <a:pt x="148167" y="59267"/>
                  </a:cubicBezTo>
                  <a:cubicBezTo>
                    <a:pt x="157059" y="60029"/>
                    <a:pt x="173567" y="67733"/>
                    <a:pt x="173567" y="67733"/>
                  </a:cubicBezTo>
                  <a:lnTo>
                    <a:pt x="224367" y="101600"/>
                  </a:lnTo>
                  <a:cubicBezTo>
                    <a:pt x="228600" y="104422"/>
                    <a:pt x="232240" y="108458"/>
                    <a:pt x="237067" y="110067"/>
                  </a:cubicBezTo>
                  <a:lnTo>
                    <a:pt x="275167" y="122767"/>
                  </a:lnTo>
                  <a:cubicBezTo>
                    <a:pt x="279400" y="124178"/>
                    <a:pt x="283538" y="125918"/>
                    <a:pt x="287867" y="127000"/>
                  </a:cubicBezTo>
                  <a:lnTo>
                    <a:pt x="304800" y="131233"/>
                  </a:lnTo>
                  <a:cubicBezTo>
                    <a:pt x="308966" y="131079"/>
                    <a:pt x="402753" y="147580"/>
                    <a:pt x="431800" y="118533"/>
                  </a:cubicBezTo>
                  <a:cubicBezTo>
                    <a:pt x="436789" y="113544"/>
                    <a:pt x="440399" y="107341"/>
                    <a:pt x="444500" y="101600"/>
                  </a:cubicBezTo>
                  <a:cubicBezTo>
                    <a:pt x="447457" y="97460"/>
                    <a:pt x="450145" y="93133"/>
                    <a:pt x="452967" y="88900"/>
                  </a:cubicBezTo>
                  <a:cubicBezTo>
                    <a:pt x="445538" y="59188"/>
                    <a:pt x="455187" y="82654"/>
                    <a:pt x="431800" y="59267"/>
                  </a:cubicBezTo>
                  <a:cubicBezTo>
                    <a:pt x="428202" y="55669"/>
                    <a:pt x="427162" y="49917"/>
                    <a:pt x="423333" y="46567"/>
                  </a:cubicBezTo>
                  <a:cubicBezTo>
                    <a:pt x="415675" y="39866"/>
                    <a:pt x="406400" y="35278"/>
                    <a:pt x="397933" y="29633"/>
                  </a:cubicBezTo>
                  <a:lnTo>
                    <a:pt x="372533" y="12700"/>
                  </a:lnTo>
                  <a:cubicBezTo>
                    <a:pt x="368300" y="9878"/>
                    <a:pt x="364660" y="5842"/>
                    <a:pt x="359833" y="4233"/>
                  </a:cubicBezTo>
                  <a:lnTo>
                    <a:pt x="347133" y="0"/>
                  </a:lnTo>
                  <a:cubicBezTo>
                    <a:pt x="334433" y="1411"/>
                    <a:pt x="321430" y="1134"/>
                    <a:pt x="309033" y="4233"/>
                  </a:cubicBezTo>
                  <a:cubicBezTo>
                    <a:pt x="293981" y="7996"/>
                    <a:pt x="297274" y="15992"/>
                    <a:pt x="287867" y="25400"/>
                  </a:cubicBezTo>
                  <a:cubicBezTo>
                    <a:pt x="284269" y="28998"/>
                    <a:pt x="279400" y="31045"/>
                    <a:pt x="275167" y="33867"/>
                  </a:cubicBezTo>
                  <a:cubicBezTo>
                    <a:pt x="263876" y="67736"/>
                    <a:pt x="280812" y="28221"/>
                    <a:pt x="258233" y="50800"/>
                  </a:cubicBezTo>
                  <a:cubicBezTo>
                    <a:pt x="255078" y="53955"/>
                    <a:pt x="256788" y="60015"/>
                    <a:pt x="254000" y="63500"/>
                  </a:cubicBezTo>
                  <a:cubicBezTo>
                    <a:pt x="250822" y="67473"/>
                    <a:pt x="245533" y="69145"/>
                    <a:pt x="241300" y="71967"/>
                  </a:cubicBezTo>
                  <a:cubicBezTo>
                    <a:pt x="238478" y="76200"/>
                    <a:pt x="236431" y="81069"/>
                    <a:pt x="232833" y="84667"/>
                  </a:cubicBezTo>
                  <a:cubicBezTo>
                    <a:pt x="229235" y="88264"/>
                    <a:pt x="223483" y="89304"/>
                    <a:pt x="220133" y="93133"/>
                  </a:cubicBezTo>
                  <a:cubicBezTo>
                    <a:pt x="213432" y="100791"/>
                    <a:pt x="210395" y="111338"/>
                    <a:pt x="203200" y="118533"/>
                  </a:cubicBezTo>
                  <a:cubicBezTo>
                    <a:pt x="166097" y="155636"/>
                    <a:pt x="211502" y="108570"/>
                    <a:pt x="182033" y="143933"/>
                  </a:cubicBezTo>
                  <a:cubicBezTo>
                    <a:pt x="178200" y="148532"/>
                    <a:pt x="173566" y="152400"/>
                    <a:pt x="169333" y="156633"/>
                  </a:cubicBezTo>
                  <a:cubicBezTo>
                    <a:pt x="161093" y="181356"/>
                    <a:pt x="171548" y="158652"/>
                    <a:pt x="152400" y="177800"/>
                  </a:cubicBezTo>
                  <a:cubicBezTo>
                    <a:pt x="124177" y="206023"/>
                    <a:pt x="165100" y="176388"/>
                    <a:pt x="131233" y="198967"/>
                  </a:cubicBezTo>
                  <a:lnTo>
                    <a:pt x="114300" y="224367"/>
                  </a:lnTo>
                  <a:cubicBezTo>
                    <a:pt x="111478" y="228600"/>
                    <a:pt x="110066" y="234245"/>
                    <a:pt x="105833" y="237067"/>
                  </a:cubicBezTo>
                  <a:lnTo>
                    <a:pt x="93133" y="245533"/>
                  </a:lnTo>
                  <a:cubicBezTo>
                    <a:pt x="92264" y="248139"/>
                    <a:pt x="79891" y="271150"/>
                    <a:pt x="101600" y="262467"/>
                  </a:cubicBezTo>
                  <a:cubicBezTo>
                    <a:pt x="106324" y="260578"/>
                    <a:pt x="107245" y="254000"/>
                    <a:pt x="110067" y="249767"/>
                  </a:cubicBezTo>
                  <a:cubicBezTo>
                    <a:pt x="111478" y="245534"/>
                    <a:pt x="112133" y="240968"/>
                    <a:pt x="114300" y="237067"/>
                  </a:cubicBezTo>
                  <a:cubicBezTo>
                    <a:pt x="114306" y="237057"/>
                    <a:pt x="135463" y="205322"/>
                    <a:pt x="139700" y="198967"/>
                  </a:cubicBezTo>
                  <a:cubicBezTo>
                    <a:pt x="142522" y="194734"/>
                    <a:pt x="143934" y="189089"/>
                    <a:pt x="148167" y="186267"/>
                  </a:cubicBezTo>
                  <a:cubicBezTo>
                    <a:pt x="162940" y="176418"/>
                    <a:pt x="175555" y="170406"/>
                    <a:pt x="186267" y="156633"/>
                  </a:cubicBezTo>
                  <a:cubicBezTo>
                    <a:pt x="210042" y="126065"/>
                    <a:pt x="191631" y="135089"/>
                    <a:pt x="215900" y="127000"/>
                  </a:cubicBezTo>
                  <a:cubicBezTo>
                    <a:pt x="228600" y="128411"/>
                    <a:pt x="241370" y="129290"/>
                    <a:pt x="254000" y="131233"/>
                  </a:cubicBezTo>
                  <a:cubicBezTo>
                    <a:pt x="263865" y="132751"/>
                    <a:pt x="274154" y="136541"/>
                    <a:pt x="283633" y="139700"/>
                  </a:cubicBezTo>
                  <a:cubicBezTo>
                    <a:pt x="292100" y="145344"/>
                    <a:pt x="299380" y="153415"/>
                    <a:pt x="309033" y="156633"/>
                  </a:cubicBezTo>
                  <a:cubicBezTo>
                    <a:pt x="313266" y="158044"/>
                    <a:pt x="317832" y="158700"/>
                    <a:pt x="321733" y="160867"/>
                  </a:cubicBezTo>
                  <a:cubicBezTo>
                    <a:pt x="330628" y="165809"/>
                    <a:pt x="338666" y="172156"/>
                    <a:pt x="347133" y="177800"/>
                  </a:cubicBezTo>
                  <a:lnTo>
                    <a:pt x="359833" y="186267"/>
                  </a:lnTo>
                  <a:cubicBezTo>
                    <a:pt x="365478" y="194734"/>
                    <a:pt x="368300" y="206023"/>
                    <a:pt x="376767" y="211667"/>
                  </a:cubicBezTo>
                  <a:lnTo>
                    <a:pt x="402167" y="228600"/>
                  </a:lnTo>
                  <a:cubicBezTo>
                    <a:pt x="397934" y="231422"/>
                    <a:pt x="394486" y="236231"/>
                    <a:pt x="389467" y="237067"/>
                  </a:cubicBezTo>
                  <a:cubicBezTo>
                    <a:pt x="378038" y="238972"/>
                    <a:pt x="370598" y="225212"/>
                    <a:pt x="364067" y="220133"/>
                  </a:cubicBezTo>
                  <a:cubicBezTo>
                    <a:pt x="356035" y="213886"/>
                    <a:pt x="338667" y="203200"/>
                    <a:pt x="338667" y="203200"/>
                  </a:cubicBezTo>
                  <a:lnTo>
                    <a:pt x="321733" y="177800"/>
                  </a:lnTo>
                  <a:cubicBezTo>
                    <a:pt x="318911" y="173567"/>
                    <a:pt x="318094" y="166709"/>
                    <a:pt x="313267" y="165100"/>
                  </a:cubicBezTo>
                  <a:lnTo>
                    <a:pt x="300567" y="160867"/>
                  </a:lnTo>
                  <a:cubicBezTo>
                    <a:pt x="289610" y="149910"/>
                    <a:pt x="277656" y="136296"/>
                    <a:pt x="262467" y="131233"/>
                  </a:cubicBezTo>
                  <a:cubicBezTo>
                    <a:pt x="247874" y="126369"/>
                    <a:pt x="227189" y="110066"/>
                    <a:pt x="220133" y="105833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extBox 31">
              <a:extLst>
                <a:ext uri="{FF2B5EF4-FFF2-40B4-BE49-F238E27FC236}">
                  <a16:creationId xmlns:a16="http://schemas.microsoft.com/office/drawing/2014/main" xmlns="" id="{A8062475-475F-4FBB-BF9A-FF4CF1AA7872}"/>
                </a:ext>
              </a:extLst>
            </p:cNvPr>
            <p:cNvSpPr txBox="1"/>
            <p:nvPr/>
          </p:nvSpPr>
          <p:spPr>
            <a:xfrm>
              <a:off x="8200731" y="3664423"/>
              <a:ext cx="8853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60"/>
                  </a:solidFill>
                  <a:latin typeface="Century Gothic" panose="020B0502020202020204" pitchFamily="34" charset="0"/>
                </a:rPr>
                <a:t>3</a:t>
              </a:r>
              <a:endParaRPr lang="en-US" sz="2000" b="1" dirty="0">
                <a:solidFill>
                  <a:srgbClr val="FF0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5" name="Freeform: Shape 42">
              <a:extLst>
                <a:ext uri="{FF2B5EF4-FFF2-40B4-BE49-F238E27FC236}">
                  <a16:creationId xmlns:a16="http://schemas.microsoft.com/office/drawing/2014/main" xmlns="" id="{151B0974-934B-4FD2-8AA6-377E8A12D3CD}"/>
                </a:ext>
              </a:extLst>
            </p:cNvPr>
            <p:cNvSpPr/>
            <p:nvPr/>
          </p:nvSpPr>
          <p:spPr>
            <a:xfrm>
              <a:off x="8645108" y="1909873"/>
              <a:ext cx="45719" cy="1648838"/>
            </a:xfrm>
            <a:custGeom>
              <a:avLst/>
              <a:gdLst>
                <a:gd name="connsiteX0" fmla="*/ 0 w 29029"/>
                <a:gd name="connsiteY0" fmla="*/ 1364342 h 1364342"/>
                <a:gd name="connsiteX1" fmla="*/ 29029 w 29029"/>
                <a:gd name="connsiteY1" fmla="*/ 0 h 136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1364342">
                  <a:moveTo>
                    <a:pt x="0" y="1364342"/>
                  </a:moveTo>
                  <a:lnTo>
                    <a:pt x="29029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Freeform: Shape 43">
              <a:extLst>
                <a:ext uri="{FF2B5EF4-FFF2-40B4-BE49-F238E27FC236}">
                  <a16:creationId xmlns:a16="http://schemas.microsoft.com/office/drawing/2014/main" xmlns="" id="{4E00F4C6-30A5-4CE1-8DC0-BCA75F0C1EB4}"/>
                </a:ext>
              </a:extLst>
            </p:cNvPr>
            <p:cNvSpPr/>
            <p:nvPr/>
          </p:nvSpPr>
          <p:spPr>
            <a:xfrm>
              <a:off x="8461238" y="1800643"/>
              <a:ext cx="452967" cy="264414"/>
            </a:xfrm>
            <a:custGeom>
              <a:avLst/>
              <a:gdLst>
                <a:gd name="connsiteX0" fmla="*/ 220133 w 452967"/>
                <a:gd name="connsiteY0" fmla="*/ 105833 h 264414"/>
                <a:gd name="connsiteX1" fmla="*/ 220133 w 452967"/>
                <a:gd name="connsiteY1" fmla="*/ 105833 h 264414"/>
                <a:gd name="connsiteX2" fmla="*/ 186267 w 452967"/>
                <a:gd name="connsiteY2" fmla="*/ 122767 h 264414"/>
                <a:gd name="connsiteX3" fmla="*/ 160867 w 452967"/>
                <a:gd name="connsiteY3" fmla="*/ 131233 h 264414"/>
                <a:gd name="connsiteX4" fmla="*/ 4233 w 452967"/>
                <a:gd name="connsiteY4" fmla="*/ 114300 h 264414"/>
                <a:gd name="connsiteX5" fmla="*/ 0 w 452967"/>
                <a:gd name="connsiteY5" fmla="*/ 101600 h 264414"/>
                <a:gd name="connsiteX6" fmla="*/ 12700 w 452967"/>
                <a:gd name="connsiteY6" fmla="*/ 59267 h 264414"/>
                <a:gd name="connsiteX7" fmla="*/ 25400 w 452967"/>
                <a:gd name="connsiteY7" fmla="*/ 55033 h 264414"/>
                <a:gd name="connsiteX8" fmla="*/ 148167 w 452967"/>
                <a:gd name="connsiteY8" fmla="*/ 59267 h 264414"/>
                <a:gd name="connsiteX9" fmla="*/ 173567 w 452967"/>
                <a:gd name="connsiteY9" fmla="*/ 67733 h 264414"/>
                <a:gd name="connsiteX10" fmla="*/ 224367 w 452967"/>
                <a:gd name="connsiteY10" fmla="*/ 101600 h 264414"/>
                <a:gd name="connsiteX11" fmla="*/ 237067 w 452967"/>
                <a:gd name="connsiteY11" fmla="*/ 110067 h 264414"/>
                <a:gd name="connsiteX12" fmla="*/ 275167 w 452967"/>
                <a:gd name="connsiteY12" fmla="*/ 122767 h 264414"/>
                <a:gd name="connsiteX13" fmla="*/ 287867 w 452967"/>
                <a:gd name="connsiteY13" fmla="*/ 127000 h 264414"/>
                <a:gd name="connsiteX14" fmla="*/ 304800 w 452967"/>
                <a:gd name="connsiteY14" fmla="*/ 131233 h 264414"/>
                <a:gd name="connsiteX15" fmla="*/ 431800 w 452967"/>
                <a:gd name="connsiteY15" fmla="*/ 118533 h 264414"/>
                <a:gd name="connsiteX16" fmla="*/ 444500 w 452967"/>
                <a:gd name="connsiteY16" fmla="*/ 101600 h 264414"/>
                <a:gd name="connsiteX17" fmla="*/ 452967 w 452967"/>
                <a:gd name="connsiteY17" fmla="*/ 88900 h 264414"/>
                <a:gd name="connsiteX18" fmla="*/ 431800 w 452967"/>
                <a:gd name="connsiteY18" fmla="*/ 59267 h 264414"/>
                <a:gd name="connsiteX19" fmla="*/ 423333 w 452967"/>
                <a:gd name="connsiteY19" fmla="*/ 46567 h 264414"/>
                <a:gd name="connsiteX20" fmla="*/ 397933 w 452967"/>
                <a:gd name="connsiteY20" fmla="*/ 29633 h 264414"/>
                <a:gd name="connsiteX21" fmla="*/ 372533 w 452967"/>
                <a:gd name="connsiteY21" fmla="*/ 12700 h 264414"/>
                <a:gd name="connsiteX22" fmla="*/ 359833 w 452967"/>
                <a:gd name="connsiteY22" fmla="*/ 4233 h 264414"/>
                <a:gd name="connsiteX23" fmla="*/ 347133 w 452967"/>
                <a:gd name="connsiteY23" fmla="*/ 0 h 264414"/>
                <a:gd name="connsiteX24" fmla="*/ 309033 w 452967"/>
                <a:gd name="connsiteY24" fmla="*/ 4233 h 264414"/>
                <a:gd name="connsiteX25" fmla="*/ 287867 w 452967"/>
                <a:gd name="connsiteY25" fmla="*/ 25400 h 264414"/>
                <a:gd name="connsiteX26" fmla="*/ 275167 w 452967"/>
                <a:gd name="connsiteY26" fmla="*/ 33867 h 264414"/>
                <a:gd name="connsiteX27" fmla="*/ 258233 w 452967"/>
                <a:gd name="connsiteY27" fmla="*/ 50800 h 264414"/>
                <a:gd name="connsiteX28" fmla="*/ 254000 w 452967"/>
                <a:gd name="connsiteY28" fmla="*/ 63500 h 264414"/>
                <a:gd name="connsiteX29" fmla="*/ 241300 w 452967"/>
                <a:gd name="connsiteY29" fmla="*/ 71967 h 264414"/>
                <a:gd name="connsiteX30" fmla="*/ 232833 w 452967"/>
                <a:gd name="connsiteY30" fmla="*/ 84667 h 264414"/>
                <a:gd name="connsiteX31" fmla="*/ 220133 w 452967"/>
                <a:gd name="connsiteY31" fmla="*/ 93133 h 264414"/>
                <a:gd name="connsiteX32" fmla="*/ 203200 w 452967"/>
                <a:gd name="connsiteY32" fmla="*/ 118533 h 264414"/>
                <a:gd name="connsiteX33" fmla="*/ 182033 w 452967"/>
                <a:gd name="connsiteY33" fmla="*/ 143933 h 264414"/>
                <a:gd name="connsiteX34" fmla="*/ 169333 w 452967"/>
                <a:gd name="connsiteY34" fmla="*/ 156633 h 264414"/>
                <a:gd name="connsiteX35" fmla="*/ 152400 w 452967"/>
                <a:gd name="connsiteY35" fmla="*/ 177800 h 264414"/>
                <a:gd name="connsiteX36" fmla="*/ 131233 w 452967"/>
                <a:gd name="connsiteY36" fmla="*/ 198967 h 264414"/>
                <a:gd name="connsiteX37" fmla="*/ 114300 w 452967"/>
                <a:gd name="connsiteY37" fmla="*/ 224367 h 264414"/>
                <a:gd name="connsiteX38" fmla="*/ 105833 w 452967"/>
                <a:gd name="connsiteY38" fmla="*/ 237067 h 264414"/>
                <a:gd name="connsiteX39" fmla="*/ 93133 w 452967"/>
                <a:gd name="connsiteY39" fmla="*/ 245533 h 264414"/>
                <a:gd name="connsiteX40" fmla="*/ 101600 w 452967"/>
                <a:gd name="connsiteY40" fmla="*/ 262467 h 264414"/>
                <a:gd name="connsiteX41" fmla="*/ 110067 w 452967"/>
                <a:gd name="connsiteY41" fmla="*/ 249767 h 264414"/>
                <a:gd name="connsiteX42" fmla="*/ 114300 w 452967"/>
                <a:gd name="connsiteY42" fmla="*/ 237067 h 264414"/>
                <a:gd name="connsiteX43" fmla="*/ 139700 w 452967"/>
                <a:gd name="connsiteY43" fmla="*/ 198967 h 264414"/>
                <a:gd name="connsiteX44" fmla="*/ 148167 w 452967"/>
                <a:gd name="connsiteY44" fmla="*/ 186267 h 264414"/>
                <a:gd name="connsiteX45" fmla="*/ 186267 w 452967"/>
                <a:gd name="connsiteY45" fmla="*/ 156633 h 264414"/>
                <a:gd name="connsiteX46" fmla="*/ 215900 w 452967"/>
                <a:gd name="connsiteY46" fmla="*/ 127000 h 264414"/>
                <a:gd name="connsiteX47" fmla="*/ 254000 w 452967"/>
                <a:gd name="connsiteY47" fmla="*/ 131233 h 264414"/>
                <a:gd name="connsiteX48" fmla="*/ 283633 w 452967"/>
                <a:gd name="connsiteY48" fmla="*/ 139700 h 264414"/>
                <a:gd name="connsiteX49" fmla="*/ 309033 w 452967"/>
                <a:gd name="connsiteY49" fmla="*/ 156633 h 264414"/>
                <a:gd name="connsiteX50" fmla="*/ 321733 w 452967"/>
                <a:gd name="connsiteY50" fmla="*/ 160867 h 264414"/>
                <a:gd name="connsiteX51" fmla="*/ 347133 w 452967"/>
                <a:gd name="connsiteY51" fmla="*/ 177800 h 264414"/>
                <a:gd name="connsiteX52" fmla="*/ 359833 w 452967"/>
                <a:gd name="connsiteY52" fmla="*/ 186267 h 264414"/>
                <a:gd name="connsiteX53" fmla="*/ 376767 w 452967"/>
                <a:gd name="connsiteY53" fmla="*/ 211667 h 264414"/>
                <a:gd name="connsiteX54" fmla="*/ 402167 w 452967"/>
                <a:gd name="connsiteY54" fmla="*/ 228600 h 264414"/>
                <a:gd name="connsiteX55" fmla="*/ 389467 w 452967"/>
                <a:gd name="connsiteY55" fmla="*/ 237067 h 264414"/>
                <a:gd name="connsiteX56" fmla="*/ 364067 w 452967"/>
                <a:gd name="connsiteY56" fmla="*/ 220133 h 264414"/>
                <a:gd name="connsiteX57" fmla="*/ 338667 w 452967"/>
                <a:gd name="connsiteY57" fmla="*/ 203200 h 264414"/>
                <a:gd name="connsiteX58" fmla="*/ 321733 w 452967"/>
                <a:gd name="connsiteY58" fmla="*/ 177800 h 264414"/>
                <a:gd name="connsiteX59" fmla="*/ 313267 w 452967"/>
                <a:gd name="connsiteY59" fmla="*/ 165100 h 264414"/>
                <a:gd name="connsiteX60" fmla="*/ 300567 w 452967"/>
                <a:gd name="connsiteY60" fmla="*/ 160867 h 264414"/>
                <a:gd name="connsiteX61" fmla="*/ 262467 w 452967"/>
                <a:gd name="connsiteY61" fmla="*/ 131233 h 264414"/>
                <a:gd name="connsiteX62" fmla="*/ 220133 w 452967"/>
                <a:gd name="connsiteY62" fmla="*/ 105833 h 26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52967" h="264414">
                  <a:moveTo>
                    <a:pt x="220133" y="105833"/>
                  </a:moveTo>
                  <a:lnTo>
                    <a:pt x="220133" y="105833"/>
                  </a:lnTo>
                  <a:cubicBezTo>
                    <a:pt x="208844" y="111478"/>
                    <a:pt x="197868" y="117795"/>
                    <a:pt x="186267" y="122767"/>
                  </a:cubicBezTo>
                  <a:cubicBezTo>
                    <a:pt x="178064" y="126283"/>
                    <a:pt x="160867" y="131233"/>
                    <a:pt x="160867" y="131233"/>
                  </a:cubicBezTo>
                  <a:cubicBezTo>
                    <a:pt x="95983" y="129379"/>
                    <a:pt x="31008" y="167850"/>
                    <a:pt x="4233" y="114300"/>
                  </a:cubicBezTo>
                  <a:cubicBezTo>
                    <a:pt x="2237" y="110309"/>
                    <a:pt x="1411" y="105833"/>
                    <a:pt x="0" y="101600"/>
                  </a:cubicBezTo>
                  <a:cubicBezTo>
                    <a:pt x="1853" y="88629"/>
                    <a:pt x="279" y="69204"/>
                    <a:pt x="12700" y="59267"/>
                  </a:cubicBezTo>
                  <a:cubicBezTo>
                    <a:pt x="16185" y="56479"/>
                    <a:pt x="21167" y="56444"/>
                    <a:pt x="25400" y="55033"/>
                  </a:cubicBezTo>
                  <a:cubicBezTo>
                    <a:pt x="66322" y="56444"/>
                    <a:pt x="107370" y="55770"/>
                    <a:pt x="148167" y="59267"/>
                  </a:cubicBezTo>
                  <a:cubicBezTo>
                    <a:pt x="157059" y="60029"/>
                    <a:pt x="173567" y="67733"/>
                    <a:pt x="173567" y="67733"/>
                  </a:cubicBezTo>
                  <a:lnTo>
                    <a:pt x="224367" y="101600"/>
                  </a:lnTo>
                  <a:cubicBezTo>
                    <a:pt x="228600" y="104422"/>
                    <a:pt x="232240" y="108458"/>
                    <a:pt x="237067" y="110067"/>
                  </a:cubicBezTo>
                  <a:lnTo>
                    <a:pt x="275167" y="122767"/>
                  </a:lnTo>
                  <a:cubicBezTo>
                    <a:pt x="279400" y="124178"/>
                    <a:pt x="283538" y="125918"/>
                    <a:pt x="287867" y="127000"/>
                  </a:cubicBezTo>
                  <a:lnTo>
                    <a:pt x="304800" y="131233"/>
                  </a:lnTo>
                  <a:cubicBezTo>
                    <a:pt x="308966" y="131079"/>
                    <a:pt x="402753" y="147580"/>
                    <a:pt x="431800" y="118533"/>
                  </a:cubicBezTo>
                  <a:cubicBezTo>
                    <a:pt x="436789" y="113544"/>
                    <a:pt x="440399" y="107341"/>
                    <a:pt x="444500" y="101600"/>
                  </a:cubicBezTo>
                  <a:cubicBezTo>
                    <a:pt x="447457" y="97460"/>
                    <a:pt x="450145" y="93133"/>
                    <a:pt x="452967" y="88900"/>
                  </a:cubicBezTo>
                  <a:cubicBezTo>
                    <a:pt x="445538" y="59188"/>
                    <a:pt x="455187" y="82654"/>
                    <a:pt x="431800" y="59267"/>
                  </a:cubicBezTo>
                  <a:cubicBezTo>
                    <a:pt x="428202" y="55669"/>
                    <a:pt x="427162" y="49917"/>
                    <a:pt x="423333" y="46567"/>
                  </a:cubicBezTo>
                  <a:cubicBezTo>
                    <a:pt x="415675" y="39866"/>
                    <a:pt x="406400" y="35278"/>
                    <a:pt x="397933" y="29633"/>
                  </a:cubicBezTo>
                  <a:lnTo>
                    <a:pt x="372533" y="12700"/>
                  </a:lnTo>
                  <a:cubicBezTo>
                    <a:pt x="368300" y="9878"/>
                    <a:pt x="364660" y="5842"/>
                    <a:pt x="359833" y="4233"/>
                  </a:cubicBezTo>
                  <a:lnTo>
                    <a:pt x="347133" y="0"/>
                  </a:lnTo>
                  <a:cubicBezTo>
                    <a:pt x="334433" y="1411"/>
                    <a:pt x="321430" y="1134"/>
                    <a:pt x="309033" y="4233"/>
                  </a:cubicBezTo>
                  <a:cubicBezTo>
                    <a:pt x="293981" y="7996"/>
                    <a:pt x="297274" y="15992"/>
                    <a:pt x="287867" y="25400"/>
                  </a:cubicBezTo>
                  <a:cubicBezTo>
                    <a:pt x="284269" y="28998"/>
                    <a:pt x="279400" y="31045"/>
                    <a:pt x="275167" y="33867"/>
                  </a:cubicBezTo>
                  <a:cubicBezTo>
                    <a:pt x="263876" y="67736"/>
                    <a:pt x="280812" y="28221"/>
                    <a:pt x="258233" y="50800"/>
                  </a:cubicBezTo>
                  <a:cubicBezTo>
                    <a:pt x="255078" y="53955"/>
                    <a:pt x="256788" y="60015"/>
                    <a:pt x="254000" y="63500"/>
                  </a:cubicBezTo>
                  <a:cubicBezTo>
                    <a:pt x="250822" y="67473"/>
                    <a:pt x="245533" y="69145"/>
                    <a:pt x="241300" y="71967"/>
                  </a:cubicBezTo>
                  <a:cubicBezTo>
                    <a:pt x="238478" y="76200"/>
                    <a:pt x="236431" y="81069"/>
                    <a:pt x="232833" y="84667"/>
                  </a:cubicBezTo>
                  <a:cubicBezTo>
                    <a:pt x="229235" y="88264"/>
                    <a:pt x="223483" y="89304"/>
                    <a:pt x="220133" y="93133"/>
                  </a:cubicBezTo>
                  <a:cubicBezTo>
                    <a:pt x="213432" y="100791"/>
                    <a:pt x="210395" y="111338"/>
                    <a:pt x="203200" y="118533"/>
                  </a:cubicBezTo>
                  <a:cubicBezTo>
                    <a:pt x="166097" y="155636"/>
                    <a:pt x="211502" y="108570"/>
                    <a:pt x="182033" y="143933"/>
                  </a:cubicBezTo>
                  <a:cubicBezTo>
                    <a:pt x="178200" y="148532"/>
                    <a:pt x="173566" y="152400"/>
                    <a:pt x="169333" y="156633"/>
                  </a:cubicBezTo>
                  <a:cubicBezTo>
                    <a:pt x="161093" y="181356"/>
                    <a:pt x="171548" y="158652"/>
                    <a:pt x="152400" y="177800"/>
                  </a:cubicBezTo>
                  <a:cubicBezTo>
                    <a:pt x="124177" y="206023"/>
                    <a:pt x="165100" y="176388"/>
                    <a:pt x="131233" y="198967"/>
                  </a:cubicBezTo>
                  <a:lnTo>
                    <a:pt x="114300" y="224367"/>
                  </a:lnTo>
                  <a:cubicBezTo>
                    <a:pt x="111478" y="228600"/>
                    <a:pt x="110066" y="234245"/>
                    <a:pt x="105833" y="237067"/>
                  </a:cubicBezTo>
                  <a:lnTo>
                    <a:pt x="93133" y="245533"/>
                  </a:lnTo>
                  <a:cubicBezTo>
                    <a:pt x="92264" y="248139"/>
                    <a:pt x="79891" y="271150"/>
                    <a:pt x="101600" y="262467"/>
                  </a:cubicBezTo>
                  <a:cubicBezTo>
                    <a:pt x="106324" y="260578"/>
                    <a:pt x="107245" y="254000"/>
                    <a:pt x="110067" y="249767"/>
                  </a:cubicBezTo>
                  <a:cubicBezTo>
                    <a:pt x="111478" y="245534"/>
                    <a:pt x="112133" y="240968"/>
                    <a:pt x="114300" y="237067"/>
                  </a:cubicBezTo>
                  <a:cubicBezTo>
                    <a:pt x="114306" y="237057"/>
                    <a:pt x="135463" y="205322"/>
                    <a:pt x="139700" y="198967"/>
                  </a:cubicBezTo>
                  <a:cubicBezTo>
                    <a:pt x="142522" y="194734"/>
                    <a:pt x="143934" y="189089"/>
                    <a:pt x="148167" y="186267"/>
                  </a:cubicBezTo>
                  <a:cubicBezTo>
                    <a:pt x="162940" y="176418"/>
                    <a:pt x="175555" y="170406"/>
                    <a:pt x="186267" y="156633"/>
                  </a:cubicBezTo>
                  <a:cubicBezTo>
                    <a:pt x="210042" y="126065"/>
                    <a:pt x="191631" y="135089"/>
                    <a:pt x="215900" y="127000"/>
                  </a:cubicBezTo>
                  <a:cubicBezTo>
                    <a:pt x="228600" y="128411"/>
                    <a:pt x="241370" y="129290"/>
                    <a:pt x="254000" y="131233"/>
                  </a:cubicBezTo>
                  <a:cubicBezTo>
                    <a:pt x="263865" y="132751"/>
                    <a:pt x="274154" y="136541"/>
                    <a:pt x="283633" y="139700"/>
                  </a:cubicBezTo>
                  <a:cubicBezTo>
                    <a:pt x="292100" y="145344"/>
                    <a:pt x="299380" y="153415"/>
                    <a:pt x="309033" y="156633"/>
                  </a:cubicBezTo>
                  <a:cubicBezTo>
                    <a:pt x="313266" y="158044"/>
                    <a:pt x="317832" y="158700"/>
                    <a:pt x="321733" y="160867"/>
                  </a:cubicBezTo>
                  <a:cubicBezTo>
                    <a:pt x="330628" y="165809"/>
                    <a:pt x="338666" y="172156"/>
                    <a:pt x="347133" y="177800"/>
                  </a:cubicBezTo>
                  <a:lnTo>
                    <a:pt x="359833" y="186267"/>
                  </a:lnTo>
                  <a:cubicBezTo>
                    <a:pt x="365478" y="194734"/>
                    <a:pt x="368300" y="206023"/>
                    <a:pt x="376767" y="211667"/>
                  </a:cubicBezTo>
                  <a:lnTo>
                    <a:pt x="402167" y="228600"/>
                  </a:lnTo>
                  <a:cubicBezTo>
                    <a:pt x="397934" y="231422"/>
                    <a:pt x="394486" y="236231"/>
                    <a:pt x="389467" y="237067"/>
                  </a:cubicBezTo>
                  <a:cubicBezTo>
                    <a:pt x="378038" y="238972"/>
                    <a:pt x="370598" y="225212"/>
                    <a:pt x="364067" y="220133"/>
                  </a:cubicBezTo>
                  <a:cubicBezTo>
                    <a:pt x="356035" y="213886"/>
                    <a:pt x="338667" y="203200"/>
                    <a:pt x="338667" y="203200"/>
                  </a:cubicBezTo>
                  <a:lnTo>
                    <a:pt x="321733" y="177800"/>
                  </a:lnTo>
                  <a:cubicBezTo>
                    <a:pt x="318911" y="173567"/>
                    <a:pt x="318094" y="166709"/>
                    <a:pt x="313267" y="165100"/>
                  </a:cubicBezTo>
                  <a:lnTo>
                    <a:pt x="300567" y="160867"/>
                  </a:lnTo>
                  <a:cubicBezTo>
                    <a:pt x="289610" y="149910"/>
                    <a:pt x="277656" y="136296"/>
                    <a:pt x="262467" y="131233"/>
                  </a:cubicBezTo>
                  <a:cubicBezTo>
                    <a:pt x="247874" y="126369"/>
                    <a:pt x="227189" y="110066"/>
                    <a:pt x="220133" y="105833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TextBox 50">
              <a:extLst>
                <a:ext uri="{FF2B5EF4-FFF2-40B4-BE49-F238E27FC236}">
                  <a16:creationId xmlns:a16="http://schemas.microsoft.com/office/drawing/2014/main" xmlns="" id="{3D7F433F-6360-4493-8AE8-353812D28BAB}"/>
                </a:ext>
              </a:extLst>
            </p:cNvPr>
            <p:cNvSpPr txBox="1"/>
            <p:nvPr/>
          </p:nvSpPr>
          <p:spPr>
            <a:xfrm>
              <a:off x="7753249" y="4277569"/>
              <a:ext cx="18142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أُكْمِلُ </a:t>
              </a:r>
              <a:r>
                <a:rPr lang="ar-SY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خَرِيطَةَ الْمُفْرَدَةِ </a:t>
              </a:r>
              <a:r>
                <a:rPr lang="ar-SY" sz="16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الآتِيَةِ</a:t>
              </a:r>
              <a:r>
                <a:rPr lang="ar-SY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: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91" name="Straight Connector 34">
            <a:extLst>
              <a:ext uri="{FF2B5EF4-FFF2-40B4-BE49-F238E27FC236}">
                <a16:creationId xmlns:a16="http://schemas.microsoft.com/office/drawing/2014/main" xmlns="" id="{5A7C5227-730E-48A9-8A26-0BD4E5EA1E0A}"/>
              </a:ext>
            </a:extLst>
          </p:cNvPr>
          <p:cNvCxnSpPr>
            <a:cxnSpLocks/>
          </p:cNvCxnSpPr>
          <p:nvPr/>
        </p:nvCxnSpPr>
        <p:spPr>
          <a:xfrm flipV="1">
            <a:off x="1752971" y="-101172"/>
            <a:ext cx="0" cy="146530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مستطيل 1"/>
          <p:cNvSpPr/>
          <p:nvPr/>
        </p:nvSpPr>
        <p:spPr>
          <a:xfrm>
            <a:off x="8805802" y="1514810"/>
            <a:ext cx="785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2400" b="1" dirty="0">
                <a:latin typeface="Century Gothic" panose="020B0502020202020204" pitchFamily="34" charset="0"/>
              </a:rPr>
              <a:t>نَوعُهَا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5118154" y="250469"/>
            <a:ext cx="925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2400" b="1" dirty="0">
                <a:latin typeface="Century Gothic" panose="020B0502020202020204" pitchFamily="34" charset="0"/>
              </a:rPr>
              <a:t>مُرَادْفُهَا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137561" y="5608932"/>
            <a:ext cx="1696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Y" sz="2400" b="1" dirty="0">
                <a:latin typeface="Century Gothic" panose="020B0502020202020204" pitchFamily="34" charset="0"/>
              </a:rPr>
              <a:t>الكَلِمَة في جُمْلَة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689173" y="4124043"/>
            <a:ext cx="9316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3200" b="1" dirty="0">
                <a:latin typeface="Century Gothic" panose="020B0502020202020204" pitchFamily="34" charset="0"/>
              </a:rPr>
              <a:t>ضدها</a:t>
            </a:r>
          </a:p>
        </p:txBody>
      </p:sp>
    </p:spTree>
    <p:extLst>
      <p:ext uri="{BB962C8B-B14F-4D97-AF65-F5344CB8AC3E}">
        <p14:creationId xmlns:p14="http://schemas.microsoft.com/office/powerpoint/2010/main" val="174158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 animBg="1"/>
      <p:bldP spid="138" grpId="0" animBg="1"/>
      <p:bldP spid="139" grpId="0" animBg="1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938" y="283535"/>
            <a:ext cx="7333929" cy="412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=""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=""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=""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=""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=""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=""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=""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=""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=""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=""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=""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=""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=""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=""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314" y="870712"/>
            <a:ext cx="588575" cy="61258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=""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=""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=""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الْأَدَاءُ الْقِرَائِيُّ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=""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 smtClean="0">
                <a:solidFill>
                  <a:srgbClr val="FFC000"/>
                </a:solidFill>
                <a:latin typeface="Oswald" panose="02000503000000000000" pitchFamily="2" charset="0"/>
              </a:rPr>
              <a:t>أَقْرَأ وَ أُلَاحِظُ 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67" name="مجموعة 66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68" name="Oval 119">
              <a:extLst>
                <a:ext uri="{FF2B5EF4-FFF2-40B4-BE49-F238E27FC236}">
                  <a16:creationId xmlns=""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79">
              <a:extLst>
                <a:ext uri="{FF2B5EF4-FFF2-40B4-BE49-F238E27FC236}">
                  <a16:creationId xmlns=""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0" name="Rectangle 80">
              <a:extLst>
                <a:ext uri="{FF2B5EF4-FFF2-40B4-BE49-F238E27FC236}">
                  <a16:creationId xmlns=""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81">
              <a:extLst>
                <a:ext uri="{FF2B5EF4-FFF2-40B4-BE49-F238E27FC236}">
                  <a16:creationId xmlns=""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84">
              <a:extLst>
                <a:ext uri="{FF2B5EF4-FFF2-40B4-BE49-F238E27FC236}">
                  <a16:creationId xmlns=""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Rectangle 85">
              <a:extLst>
                <a:ext uri="{FF2B5EF4-FFF2-40B4-BE49-F238E27FC236}">
                  <a16:creationId xmlns=""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8" name="Oval 120">
              <a:extLst>
                <a:ext uri="{FF2B5EF4-FFF2-40B4-BE49-F238E27FC236}">
                  <a16:creationId xmlns=""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98">
              <a:extLst>
                <a:ext uri="{FF2B5EF4-FFF2-40B4-BE49-F238E27FC236}">
                  <a16:creationId xmlns=""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Rectangle 99">
              <a:extLst>
                <a:ext uri="{FF2B5EF4-FFF2-40B4-BE49-F238E27FC236}">
                  <a16:creationId xmlns=""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100">
              <a:extLst>
                <a:ext uri="{FF2B5EF4-FFF2-40B4-BE49-F238E27FC236}">
                  <a16:creationId xmlns=""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Freeform: Shape 101">
              <a:extLst>
                <a:ext uri="{FF2B5EF4-FFF2-40B4-BE49-F238E27FC236}">
                  <a16:creationId xmlns=""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102">
              <a:extLst>
                <a:ext uri="{FF2B5EF4-FFF2-40B4-BE49-F238E27FC236}">
                  <a16:creationId xmlns=""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08" name="Oval 121">
              <a:extLst>
                <a:ext uri="{FF2B5EF4-FFF2-40B4-BE49-F238E27FC236}">
                  <a16:creationId xmlns=""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4">
              <a:extLst>
                <a:ext uri="{FF2B5EF4-FFF2-40B4-BE49-F238E27FC236}">
                  <a16:creationId xmlns=""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105">
              <a:extLst>
                <a:ext uri="{FF2B5EF4-FFF2-40B4-BE49-F238E27FC236}">
                  <a16:creationId xmlns=""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6">
              <a:extLst>
                <a:ext uri="{FF2B5EF4-FFF2-40B4-BE49-F238E27FC236}">
                  <a16:creationId xmlns=""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7">
              <a:extLst>
                <a:ext uri="{FF2B5EF4-FFF2-40B4-BE49-F238E27FC236}">
                  <a16:creationId xmlns=""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8">
              <a:extLst>
                <a:ext uri="{FF2B5EF4-FFF2-40B4-BE49-F238E27FC236}">
                  <a16:creationId xmlns=""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15" name="Oval 122">
              <a:extLst>
                <a:ext uri="{FF2B5EF4-FFF2-40B4-BE49-F238E27FC236}">
                  <a16:creationId xmlns=""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10">
              <a:extLst>
                <a:ext uri="{FF2B5EF4-FFF2-40B4-BE49-F238E27FC236}">
                  <a16:creationId xmlns=""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11">
              <a:extLst>
                <a:ext uri="{FF2B5EF4-FFF2-40B4-BE49-F238E27FC236}">
                  <a16:creationId xmlns=""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2">
              <a:extLst>
                <a:ext uri="{FF2B5EF4-FFF2-40B4-BE49-F238E27FC236}">
                  <a16:creationId xmlns=""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13">
              <a:extLst>
                <a:ext uri="{FF2B5EF4-FFF2-40B4-BE49-F238E27FC236}">
                  <a16:creationId xmlns=""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14">
              <a:extLst>
                <a:ext uri="{FF2B5EF4-FFF2-40B4-BE49-F238E27FC236}">
                  <a16:creationId xmlns=""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0835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1883</TotalTime>
  <Words>539</Words>
  <Application>Microsoft Office PowerPoint</Application>
  <PresentationFormat>مخصص</PresentationFormat>
  <Paragraphs>182</Paragraphs>
  <Slides>19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269</cp:revision>
  <dcterms:created xsi:type="dcterms:W3CDTF">2020-09-22T10:26:44Z</dcterms:created>
  <dcterms:modified xsi:type="dcterms:W3CDTF">2021-04-21T07:54:27Z</dcterms:modified>
</cp:coreProperties>
</file>