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2F5FE4-AA66-4139-97B7-D978308DD92C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201C8D-C42A-4767-8F89-BB3C47335DF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201C8D-C42A-4767-8F89-BB3C47335DF7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7790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B94A-2B6A-4168-A974-384AA8E494A8}" type="datetimeFigureOut">
              <a:rPr lang="ar-SA" smtClean="0"/>
              <a:pPr/>
              <a:t>17/11/37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77EC3-B139-4436-A346-6E55088B061C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960305"/>
              </p:ext>
            </p:extLst>
          </p:nvPr>
        </p:nvGraphicFramePr>
        <p:xfrm>
          <a:off x="107507" y="548680"/>
          <a:ext cx="8856981" cy="5120640"/>
        </p:xfrm>
        <a:graphic>
          <a:graphicData uri="http://schemas.openxmlformats.org/drawingml/2006/table">
            <a:tbl>
              <a:tblPr rtl="1"/>
              <a:tblGrid>
                <a:gridCol w="126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52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الأول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الثاني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الثالث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الرابع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الخامس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السادس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12/17</a:t>
                      </a:r>
                      <a:r>
                        <a:rPr lang="ar-SA" sz="1600" baseline="0" dirty="0">
                          <a:solidFill>
                            <a:srgbClr val="FF0000"/>
                          </a:solidFill>
                        </a:rPr>
                        <a:t> :12/21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12/24</a:t>
                      </a:r>
                      <a:r>
                        <a:rPr lang="ar-SA" sz="1600" baseline="0" dirty="0">
                          <a:solidFill>
                            <a:srgbClr val="FF0000"/>
                          </a:solidFill>
                        </a:rPr>
                        <a:t> :12/28</a:t>
                      </a:r>
                      <a:endParaRPr lang="ar-SA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1/1 :1/5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1/8 :1/12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1/15 :1/19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1/22 :1/26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/>
                        <a:t>صحتي وسلامتي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8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</a:t>
                      </a:r>
                      <a:r>
                        <a:rPr lang="ar-SA" sz="1600" baseline="0" dirty="0"/>
                        <a:t> وسلامتي</a:t>
                      </a:r>
                      <a:endParaRPr lang="ar-SA" sz="1600" dirty="0"/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ar-SA" sz="1600" dirty="0"/>
                        <a:t>صحتي وسلامتي 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تهيئة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– معاني الرموز الارشادية </a:t>
                      </a:r>
                      <a:endParaRPr lang="ar-SA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السلامة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في تناول الدواء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الوقوف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والمشي الصحيحان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حمل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الأشياء بطريقة صحيحة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أخطار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الأسلاك الكهربائية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أخطار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التعرض لأشعة الشمس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السابع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الثامن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التاسع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العاشر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الحادي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الثاني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1/29 :2/3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2/6 :2/10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2/20 :2/24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2/27 :3/2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3/5 :3/9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3/12 :3/16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صحتي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وسلامتي </a:t>
                      </a: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صحتي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+mn-cs"/>
                        </a:rPr>
                        <a:t> وسلامتي </a:t>
                      </a:r>
                      <a:endParaRPr lang="ar-SA" sz="1200" b="1" dirty="0"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مناسبتي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الزكام</a:t>
                      </a:r>
                      <a:r>
                        <a:rPr lang="ar-SA" sz="1200" b="1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ar-SA" sz="1200" b="1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ar-SA" sz="1200" b="1" kern="120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السباحة</a:t>
                      </a:r>
                      <a:r>
                        <a:rPr lang="ar-SA" sz="1200" b="1" kern="1200" baseline="0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200" b="1" kern="1200" dirty="0">
                        <a:solidFill>
                          <a:srgbClr val="008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dirty="0">
                          <a:solidFill>
                            <a:srgbClr val="00B050"/>
                          </a:solidFill>
                        </a:rPr>
                        <a:t>اليوم الوطني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dirty="0">
                          <a:solidFill>
                            <a:srgbClr val="00B050"/>
                          </a:solidFill>
                        </a:rPr>
                        <a:t>يوم المعلمة 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dirty="0">
                          <a:solidFill>
                            <a:srgbClr val="00B050"/>
                          </a:solidFill>
                        </a:rPr>
                        <a:t>يوم الغذاء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400" b="1" dirty="0">
                          <a:solidFill>
                            <a:srgbClr val="00B050"/>
                          </a:solidFill>
                        </a:rPr>
                        <a:t>أسبوع</a:t>
                      </a:r>
                      <a:r>
                        <a:rPr lang="ar-SA" sz="1400" b="1" baseline="0" dirty="0">
                          <a:solidFill>
                            <a:srgbClr val="00B050"/>
                          </a:solidFill>
                        </a:rPr>
                        <a:t> النظافة </a:t>
                      </a:r>
                      <a:endParaRPr lang="ar-SA" sz="1400" b="1" dirty="0">
                        <a:solidFill>
                          <a:srgbClr val="00B050"/>
                        </a:solidFill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الأسبوع </a:t>
                      </a:r>
                    </a:p>
                  </a:txBody>
                  <a:tcPr marL="44662" marR="44662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الثالث 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الرابع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الخامس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200" b="1" dirty="0">
                        <a:solidFill>
                          <a:srgbClr val="000080"/>
                        </a:solidFill>
                        <a:latin typeface="Times New Roman"/>
                        <a:ea typeface="Times New Roman"/>
                        <a:cs typeface="Traditional Arabic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baseline="0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</a:t>
                      </a: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السادس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السابع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0080"/>
                          </a:solidFill>
                          <a:latin typeface="Times New Roman"/>
                          <a:ea typeface="Times New Roman"/>
                          <a:cs typeface="Traditional Arabic"/>
                        </a:rPr>
                        <a:t> الثامن عشر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التاريخ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3/19 :3/23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3/26 :3/30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4/3 :4/7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600" dirty="0">
                          <a:solidFill>
                            <a:srgbClr val="FF0000"/>
                          </a:solidFill>
                        </a:rPr>
                        <a:t>4/10 :4/14</a:t>
                      </a: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الوحدة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+mn-cs"/>
                        </a:rPr>
                        <a:t>شخصيتي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ــــــــــ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4/17 : 4/28 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008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الموضوع </a:t>
                      </a:r>
                    </a:p>
                  </a:txBody>
                  <a:tcPr marL="44662" marR="44662" marT="0" marB="0" anchor="ctr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كيف أتصرف إذا وجدت قمامة عند بيتي  ؟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كيف أتصرف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إذا كبرت علي ملابسي </a:t>
                      </a: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؟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كيف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أتصرف إذا انقطع زر ثوبي  ؟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latin typeface="Times New Roman"/>
                          <a:ea typeface="Times New Roman"/>
                          <a:cs typeface="Arial"/>
                        </a:rPr>
                        <a:t>تقييم</a:t>
                      </a:r>
                      <a:r>
                        <a:rPr lang="ar-SA" sz="1200" b="1" baseline="0" dirty="0"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solidFill>
                            <a:srgbClr val="800080"/>
                          </a:solidFill>
                          <a:latin typeface="Times New Roman"/>
                          <a:ea typeface="Times New Roman"/>
                          <a:cs typeface="Tahoma"/>
                        </a:rPr>
                        <a:t> </a:t>
                      </a:r>
                      <a:r>
                        <a:rPr lang="ar-SA" sz="12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اختبارات الفصل الدراسي الأول + تقويم الطلاب</a:t>
                      </a:r>
                      <a:endParaRPr lang="en-US" sz="12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2" marR="446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1" y="144016"/>
            <a:ext cx="9144000" cy="404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-388815" bIns="0" numCol="1" anchor="t" anchorCtr="0" compatLnSpc="1">
            <a:prstTxWarp prst="textNoShape">
              <a:avLst/>
            </a:prstTxWarp>
          </a:bodyPr>
          <a:lstStyle/>
          <a:p>
            <a:pPr marL="0" marR="0" lvl="0" indent="388938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Times New Roman" pitchFamily="18" charset="0"/>
                <a:cs typeface="Monotype Koufi" pitchFamily="2" charset="-78"/>
              </a:rPr>
              <a:t>توزيع منهج مادة   ( الأسرية )    للصف  ( الثالث )     –   </a:t>
            </a: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Monotype Koufi" pitchFamily="2" charset="-78"/>
              </a:rPr>
              <a:t>الفصل الدراسي الأول</a:t>
            </a:r>
            <a:r>
              <a:rPr kumimoji="0" lang="ar-SA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Arial"/>
                <a:cs typeface="Monotype Koufi" pitchFamily="2" charset="-78"/>
              </a:rPr>
              <a:t>–   العام الدراسي  (  1437 /1438  )  هـــ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889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9175" algn="l"/>
              </a:tabLst>
            </a:pPr>
            <a:br>
              <a:rPr kumimoji="0" 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9175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جدول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622005"/>
              </p:ext>
            </p:extLst>
          </p:nvPr>
        </p:nvGraphicFramePr>
        <p:xfrm>
          <a:off x="107503" y="5733256"/>
          <a:ext cx="8856985" cy="548513"/>
        </p:xfrm>
        <a:graphic>
          <a:graphicData uri="http://schemas.openxmlformats.org/drawingml/2006/table">
            <a:tbl>
              <a:tblPr rtl="1"/>
              <a:tblGrid>
                <a:gridCol w="2535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7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26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معلمة المادة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المشرفة التربوية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قائدة المدرسة </a:t>
                      </a:r>
                      <a:r>
                        <a:rPr lang="ar-SA" sz="1600" b="1" dirty="0">
                          <a:latin typeface="Times New Roman"/>
                          <a:ea typeface="Times New Roman"/>
                          <a:cs typeface="Arial"/>
                        </a:rPr>
                        <a:t>:-  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087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latin typeface="Times New Roman"/>
                          <a:ea typeface="Times New Roman"/>
                          <a:cs typeface="Arial"/>
                        </a:rPr>
                        <a:t>التوقيع:-</a:t>
                      </a: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4668" marR="446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إطار 6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67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541607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220</Words>
  <Application>Microsoft Office PowerPoint</Application>
  <PresentationFormat>عرض على الشاشة (4:3)</PresentationFormat>
  <Paragraphs>109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8" baseType="lpstr">
      <vt:lpstr>Arial</vt:lpstr>
      <vt:lpstr>Calibri</vt:lpstr>
      <vt:lpstr>Monotype Koufi</vt:lpstr>
      <vt:lpstr>Tahoma</vt:lpstr>
      <vt:lpstr>Times New Roman</vt:lpstr>
      <vt:lpstr>Traditional Arabic</vt:lpstr>
      <vt:lpstr>سمة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سنوتة ٩١</dc:creator>
  <cp:lastModifiedBy>سنوتة ٩١</cp:lastModifiedBy>
  <cp:revision>11</cp:revision>
  <dcterms:created xsi:type="dcterms:W3CDTF">2015-12-28T04:44:43Z</dcterms:created>
  <dcterms:modified xsi:type="dcterms:W3CDTF">2016-08-20T12:16:58Z</dcterms:modified>
</cp:coreProperties>
</file>