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6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8913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6051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0973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6650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8430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7300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2884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7005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5831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52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0483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23/08/38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86217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يساوي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6" name="Teardrop 5"/>
          <p:cNvSpPr/>
          <p:nvPr/>
        </p:nvSpPr>
        <p:spPr>
          <a:xfrm>
            <a:off x="7553325" y="-228600"/>
            <a:ext cx="1514475" cy="997857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1-4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914346"/>
            <a:ext cx="7543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400" b="1" dirty="0" smtClean="0">
                <a:solidFill>
                  <a:srgbClr val="FF0000"/>
                </a:solidFill>
              </a:rPr>
              <a:t>استعمل التقابل لتحديد المجموعات التي فيها العدد نفسه من الأشياء 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1447800"/>
            <a:ext cx="596265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295930" y="5292114"/>
            <a:ext cx="262712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7030A0"/>
                </a:solidFill>
              </a:rPr>
              <a:t>يساوي </a:t>
            </a:r>
            <a:endParaRPr lang="ar-SA" sz="4000" b="1" dirty="0">
              <a:solidFill>
                <a:srgbClr val="7030A0"/>
              </a:solidFill>
            </a:endParaRPr>
          </a:p>
        </p:txBody>
      </p:sp>
      <p:sp>
        <p:nvSpPr>
          <p:cNvPr id="10" name="Teardrop 8"/>
          <p:cNvSpPr/>
          <p:nvPr/>
        </p:nvSpPr>
        <p:spPr>
          <a:xfrm>
            <a:off x="152400" y="-11289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18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51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2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7686" y="1524000"/>
            <a:ext cx="7358114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رابط مستقيم 15"/>
          <p:cNvCxnSpPr/>
          <p:nvPr/>
        </p:nvCxnSpPr>
        <p:spPr>
          <a:xfrm flipH="1">
            <a:off x="6447619" y="1881190"/>
            <a:ext cx="2381" cy="66402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مستقيم 17"/>
          <p:cNvCxnSpPr/>
          <p:nvPr/>
        </p:nvCxnSpPr>
        <p:spPr>
          <a:xfrm flipH="1">
            <a:off x="5376049" y="1952628"/>
            <a:ext cx="2381" cy="66402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مستقيم 18"/>
          <p:cNvCxnSpPr/>
          <p:nvPr/>
        </p:nvCxnSpPr>
        <p:spPr>
          <a:xfrm flipH="1">
            <a:off x="4375917" y="1952628"/>
            <a:ext cx="2381" cy="66402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19"/>
          <p:cNvCxnSpPr/>
          <p:nvPr/>
        </p:nvCxnSpPr>
        <p:spPr>
          <a:xfrm flipH="1">
            <a:off x="3375785" y="1952628"/>
            <a:ext cx="2381" cy="66402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20"/>
          <p:cNvCxnSpPr/>
          <p:nvPr/>
        </p:nvCxnSpPr>
        <p:spPr>
          <a:xfrm flipH="1">
            <a:off x="2232777" y="1952628"/>
            <a:ext cx="2381" cy="664022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21"/>
          <p:cNvCxnSpPr/>
          <p:nvPr/>
        </p:nvCxnSpPr>
        <p:spPr>
          <a:xfrm>
            <a:off x="7702550" y="4667272"/>
            <a:ext cx="69850" cy="71438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23"/>
          <p:cNvCxnSpPr/>
          <p:nvPr/>
        </p:nvCxnSpPr>
        <p:spPr>
          <a:xfrm>
            <a:off x="6406277" y="4831495"/>
            <a:ext cx="69850" cy="71438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24"/>
          <p:cNvCxnSpPr/>
          <p:nvPr/>
        </p:nvCxnSpPr>
        <p:spPr>
          <a:xfrm>
            <a:off x="5680075" y="4619620"/>
            <a:ext cx="34925" cy="71438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مستقيم 25"/>
          <p:cNvCxnSpPr/>
          <p:nvPr/>
        </p:nvCxnSpPr>
        <p:spPr>
          <a:xfrm>
            <a:off x="3733768" y="4648200"/>
            <a:ext cx="69850" cy="71438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مستقيم 26"/>
          <p:cNvCxnSpPr/>
          <p:nvPr/>
        </p:nvCxnSpPr>
        <p:spPr>
          <a:xfrm>
            <a:off x="3019388" y="4648200"/>
            <a:ext cx="69850" cy="71438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مستقيم 27"/>
          <p:cNvCxnSpPr/>
          <p:nvPr/>
        </p:nvCxnSpPr>
        <p:spPr>
          <a:xfrm>
            <a:off x="2376446" y="4648200"/>
            <a:ext cx="69850" cy="71438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28"/>
          <p:cNvCxnSpPr/>
          <p:nvPr/>
        </p:nvCxnSpPr>
        <p:spPr>
          <a:xfrm>
            <a:off x="1733504" y="4648200"/>
            <a:ext cx="69850" cy="71438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يساوي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9" name="Teardrop 18"/>
          <p:cNvSpPr/>
          <p:nvPr/>
        </p:nvSpPr>
        <p:spPr>
          <a:xfrm>
            <a:off x="7391400" y="-88516"/>
            <a:ext cx="16764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1-4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5800" y="769203"/>
            <a:ext cx="75438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400" b="1" dirty="0" smtClean="0">
                <a:solidFill>
                  <a:srgbClr val="FF0000"/>
                </a:solidFill>
              </a:rPr>
              <a:t>يصل الطالب بخط بين عناصر المجموعتين المتقابلتين ، ثم يصف العلاقة بينهم مستخدما « يساوي « .</a:t>
            </a:r>
          </a:p>
        </p:txBody>
      </p:sp>
      <p:sp>
        <p:nvSpPr>
          <p:cNvPr id="21" name="Teardrop 8"/>
          <p:cNvSpPr/>
          <p:nvPr/>
        </p:nvSpPr>
        <p:spPr>
          <a:xfrm>
            <a:off x="152400" y="-11289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18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39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3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يساوي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7" name="Teardrop 6"/>
          <p:cNvSpPr/>
          <p:nvPr/>
        </p:nvSpPr>
        <p:spPr>
          <a:xfrm>
            <a:off x="7309792" y="-152400"/>
            <a:ext cx="1758008" cy="921657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1-4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769203"/>
            <a:ext cx="75438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400" b="1" dirty="0" smtClean="0">
                <a:solidFill>
                  <a:srgbClr val="FF0000"/>
                </a:solidFill>
              </a:rPr>
              <a:t>يصل الطالب بخط بين عناصر المجموعتين المتقابلتين ، ثم يصف العلاقة بينهم مستخدما « يساوي « 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1795434"/>
            <a:ext cx="6552909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رابط مستقيم 15"/>
          <p:cNvCxnSpPr/>
          <p:nvPr/>
        </p:nvCxnSpPr>
        <p:spPr>
          <a:xfrm rot="10800000">
            <a:off x="6000480" y="2366938"/>
            <a:ext cx="785818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6"/>
          <p:cNvCxnSpPr/>
          <p:nvPr/>
        </p:nvCxnSpPr>
        <p:spPr>
          <a:xfrm rot="10800000">
            <a:off x="6000480" y="3081318"/>
            <a:ext cx="785818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7"/>
          <p:cNvCxnSpPr/>
          <p:nvPr/>
        </p:nvCxnSpPr>
        <p:spPr>
          <a:xfrm rot="10800000">
            <a:off x="6000480" y="3867136"/>
            <a:ext cx="785818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8"/>
          <p:cNvCxnSpPr/>
          <p:nvPr/>
        </p:nvCxnSpPr>
        <p:spPr>
          <a:xfrm rot="10800000">
            <a:off x="6000480" y="4652954"/>
            <a:ext cx="785818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مستقيم 19"/>
          <p:cNvCxnSpPr/>
          <p:nvPr/>
        </p:nvCxnSpPr>
        <p:spPr>
          <a:xfrm rot="10800000">
            <a:off x="5995982" y="5332411"/>
            <a:ext cx="785818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مستقيم 20"/>
          <p:cNvCxnSpPr/>
          <p:nvPr/>
        </p:nvCxnSpPr>
        <p:spPr>
          <a:xfrm rot="10800000">
            <a:off x="2500018" y="2581252"/>
            <a:ext cx="928694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مستقيم 22"/>
          <p:cNvCxnSpPr/>
          <p:nvPr/>
        </p:nvCxnSpPr>
        <p:spPr>
          <a:xfrm rot="10800000">
            <a:off x="2500306" y="3581384"/>
            <a:ext cx="928694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23"/>
          <p:cNvCxnSpPr/>
          <p:nvPr/>
        </p:nvCxnSpPr>
        <p:spPr>
          <a:xfrm rot="10800000">
            <a:off x="2500018" y="4581516"/>
            <a:ext cx="928694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ardrop 8"/>
          <p:cNvSpPr/>
          <p:nvPr/>
        </p:nvSpPr>
        <p:spPr>
          <a:xfrm>
            <a:off x="152400" y="-11289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19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4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4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3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62115" y="1514444"/>
            <a:ext cx="6129354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رابط مستقيم 14"/>
          <p:cNvCxnSpPr/>
          <p:nvPr/>
        </p:nvCxnSpPr>
        <p:spPr>
          <a:xfrm rot="10800000">
            <a:off x="5448328" y="1943072"/>
            <a:ext cx="785818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مستقيم 15"/>
          <p:cNvCxnSpPr/>
          <p:nvPr/>
        </p:nvCxnSpPr>
        <p:spPr>
          <a:xfrm rot="10800000">
            <a:off x="5519766" y="2657452"/>
            <a:ext cx="785818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مستقيم 16"/>
          <p:cNvCxnSpPr/>
          <p:nvPr/>
        </p:nvCxnSpPr>
        <p:spPr>
          <a:xfrm rot="10800000">
            <a:off x="5448328" y="3300394"/>
            <a:ext cx="785818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17"/>
          <p:cNvCxnSpPr/>
          <p:nvPr/>
        </p:nvCxnSpPr>
        <p:spPr>
          <a:xfrm rot="10800000">
            <a:off x="5448328" y="4014774"/>
            <a:ext cx="785818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18"/>
          <p:cNvCxnSpPr/>
          <p:nvPr/>
        </p:nvCxnSpPr>
        <p:spPr>
          <a:xfrm rot="10800000">
            <a:off x="5448328" y="4657716"/>
            <a:ext cx="785818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9"/>
          <p:cNvCxnSpPr/>
          <p:nvPr/>
        </p:nvCxnSpPr>
        <p:spPr>
          <a:xfrm rot="10800000">
            <a:off x="5448328" y="5372096"/>
            <a:ext cx="785818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20"/>
          <p:cNvCxnSpPr/>
          <p:nvPr/>
        </p:nvCxnSpPr>
        <p:spPr>
          <a:xfrm rot="10800000">
            <a:off x="1519238" y="2157386"/>
            <a:ext cx="785818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21"/>
          <p:cNvCxnSpPr/>
          <p:nvPr/>
        </p:nvCxnSpPr>
        <p:spPr>
          <a:xfrm rot="10800000">
            <a:off x="1447800" y="3086080"/>
            <a:ext cx="785818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مستقيم 22"/>
          <p:cNvCxnSpPr/>
          <p:nvPr/>
        </p:nvCxnSpPr>
        <p:spPr>
          <a:xfrm rot="10800000">
            <a:off x="1447800" y="3871898"/>
            <a:ext cx="785818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مستقيم 23"/>
          <p:cNvCxnSpPr/>
          <p:nvPr/>
        </p:nvCxnSpPr>
        <p:spPr>
          <a:xfrm rot="10800000">
            <a:off x="1447800" y="4657716"/>
            <a:ext cx="785818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يساوي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7" name="Teardrop 16"/>
          <p:cNvSpPr/>
          <p:nvPr/>
        </p:nvSpPr>
        <p:spPr>
          <a:xfrm>
            <a:off x="7309792" y="43543"/>
            <a:ext cx="1758008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1-4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" y="769203"/>
            <a:ext cx="75438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ar-SA" sz="2400" b="1" dirty="0" smtClean="0">
                <a:solidFill>
                  <a:srgbClr val="FF0000"/>
                </a:solidFill>
              </a:rPr>
              <a:t>يستعمل الطالب قطع العد الملونة لينشئ مجموعة لها العدد نفسه من الحقائب .</a:t>
            </a:r>
          </a:p>
        </p:txBody>
      </p:sp>
      <p:sp>
        <p:nvSpPr>
          <p:cNvPr id="19" name="Teardrop 8"/>
          <p:cNvSpPr/>
          <p:nvPr/>
        </p:nvSpPr>
        <p:spPr>
          <a:xfrm>
            <a:off x="152400" y="-11289"/>
            <a:ext cx="767644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19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71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</TotalTime>
  <Words>83</Words>
  <Application>Microsoft Office PowerPoint</Application>
  <PresentationFormat>عرض على الشاشة (3:4)‏</PresentationFormat>
  <Paragraphs>37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User</cp:lastModifiedBy>
  <cp:revision>9</cp:revision>
  <dcterms:created xsi:type="dcterms:W3CDTF">2015-10-06T14:56:54Z</dcterms:created>
  <dcterms:modified xsi:type="dcterms:W3CDTF">2017-05-19T18:25:04Z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