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6858000" cx="9144000"/>
  <p:notesSz cx="6858000" cy="9144000"/>
  <p:embeddedFontLst>
    <p:embeddedFont>
      <p:font typeface="Book Antiqu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font" Target="fonts/BookAntiqua-bold.fntdata"/><Relationship Id="rId14" Type="http://schemas.openxmlformats.org/officeDocument/2006/relationships/font" Target="fonts/BookAntiqua-regular.fntdata"/><Relationship Id="rId17" Type="http://schemas.openxmlformats.org/officeDocument/2006/relationships/font" Target="fonts/BookAntiqua-boldItalic.fntdata"/><Relationship Id="rId16" Type="http://schemas.openxmlformats.org/officeDocument/2006/relationships/font" Target="fonts/BookAntiqua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3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8" name="Google Shape;258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3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3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4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0" name="Google Shape;270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4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6" name="Google Shape;276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3" name="Google Shape;283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4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4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2" name="Google Shape;292;p4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4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4" name="Google Shape;304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4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1" name="Google Shape;311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4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7" name="Google Shape;317;p4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4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4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 amt="80000"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3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/>
          <p:nvPr/>
        </p:nvSpPr>
        <p:spPr>
          <a:xfrm>
            <a:off x="1071538" y="2786058"/>
            <a:ext cx="643958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التعريف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بسورة الإسراء</a:t>
            </a:r>
            <a:endParaRPr b="1" i="0" sz="96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26" name="Google Shape;32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/>
          <p:nvPr/>
        </p:nvSpPr>
        <p:spPr>
          <a:xfrm>
            <a:off x="1571604" y="1500174"/>
            <a:ext cx="60007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8000" u="none" cap="none" strike="noStrike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التعريف بسورة الإسراء :</a:t>
            </a:r>
            <a:endParaRPr b="1" i="0" sz="8000" u="none" cap="none" strike="noStrike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 amt="80000"/>
          </a:blip>
          <a:stretch>
            <a:fillRect b="-999" l="-999" r="-999" t="-999"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263" y="357167"/>
            <a:ext cx="8753475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 amt="80000"/>
          </a:blip>
          <a:stretch>
            <a:fillRect b="-999" l="-999" r="-999" t="-999"/>
          </a:stretch>
        </a:blip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20" y="642918"/>
            <a:ext cx="8572560" cy="557216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20" y="500042"/>
            <a:ext cx="8572560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5" y="500042"/>
            <a:ext cx="8143932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