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300" r:id="rId13"/>
    <p:sldId id="354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26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BC842-803A-48B5-9FB5-1E728177D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D6BE0-1032-4E20-A319-595925458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EDA85-872B-46C0-85D9-AEEFB930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90B-23D0-48C2-92E8-6A9E8501573B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FB4D2-C96D-460B-83B0-82D1081E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64CAC-BC7E-4670-936E-70BF8E11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1FA6-962F-4C39-9DD0-DB7FE1DA339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9423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840E-5E42-4BC7-AA0E-D77428B2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38D45-63C8-4D81-A85E-3ED5DB0DE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7856B-F6F5-43CF-9A41-DE06718B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90B-23D0-48C2-92E8-6A9E8501573B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FFC00-8DC8-4C1F-A491-98F46765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2FF34-8CC8-42F2-943C-A3B3BFE4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1FA6-962F-4C39-9DD0-DB7FE1DA339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9737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59A69-C0D3-41D4-A3C9-362937AF4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62794-8204-4C5B-B211-353476DA8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22D20-4EAB-4869-83DB-6CCCC07E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90B-23D0-48C2-92E8-6A9E8501573B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242F0-E20F-4F62-8DAE-0C57116B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28F85-98AD-4D83-B175-78775EFE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1FA6-962F-4C39-9DD0-DB7FE1DA339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3501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7892-C463-4588-B8B4-B8AD312D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9AC3-394D-4361-BA5C-D5A9F5490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1F83A-5D54-445E-BF2F-4F5D3F54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90B-23D0-48C2-92E8-6A9E8501573B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834DD-C399-4605-8C18-8E84F8A8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951A6-18C3-4F62-B13D-4033FB4D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1FA6-962F-4C39-9DD0-DB7FE1DA339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240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0F2DF-1793-4BDE-80A8-701028A3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9F428-5F0E-48C2-9683-15275EA8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D25EB-89FD-46BC-8D26-79897480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90B-23D0-48C2-92E8-6A9E8501573B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5B9B3-E6E2-4F71-A3EE-B310E887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9331C-FFFC-44E9-8061-2038915D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1FA6-962F-4C39-9DD0-DB7FE1DA339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1527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99FDB-A432-4998-B406-DB05B0AF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3FF6C-71BC-4A51-83A4-CB0ECB746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0A79A-715F-4A19-BF03-52766720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B1C41-6B1B-4D30-9827-F9E01CC4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90B-23D0-48C2-92E8-6A9E8501573B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44EE2-14BF-448A-B160-C5E7AAA7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0F35F-281F-49FA-8C7B-1913E832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1FA6-962F-4C39-9DD0-DB7FE1DA339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564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D993-20DD-49A0-B0CB-DD69032B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4AB7F-CE67-412F-B774-239296D2B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4B880-D39C-43D1-8944-9EB0D60F3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794C6-1D05-4F44-A1C8-676584548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D518A-A244-462C-960A-B9FB1BF94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FDA683-1CF1-4043-A9D8-78646455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90B-23D0-48C2-92E8-6A9E8501573B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FA07A-0F41-4DC2-9825-4287E3B0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743A84-7547-4275-AEAC-F4E6818E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1FA6-962F-4C39-9DD0-DB7FE1DA339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0502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8168-EC15-492B-A367-9B313A14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8865E-520D-4934-8573-C23D5F5E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90B-23D0-48C2-92E8-6A9E8501573B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2598F-41EC-4D60-8F2E-AB3452FC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1D04A-CC3B-47C8-B4DD-FF558C6B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1FA6-962F-4C39-9DD0-DB7FE1DA339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8484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A97C5-3128-47EA-B058-92ED6A22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90B-23D0-48C2-92E8-6A9E8501573B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162AE-147D-4A8B-94DB-73E8CD60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FB5D2-CED4-4E5D-8015-A3072A58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1FA6-962F-4C39-9DD0-DB7FE1DA339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5655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05434-B8C5-4D46-A3E7-9A426E64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B5D3-88B0-477A-B251-E90BC5E83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918E4-3D0A-40D4-9104-D6A12451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FB811-1BA0-4225-A9DA-E684F40D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90B-23D0-48C2-92E8-6A9E8501573B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886B2-F840-418B-8B77-C1F48172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CB38F-88B0-453A-8392-D2595EDB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1FA6-962F-4C39-9DD0-DB7FE1DA339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6994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C4E6-8E4F-4311-BECB-00571C4E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59EB1-2D90-40F0-9930-1C8810188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7795C-8866-4A73-AF8F-386F5A76A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1D4DE-361E-4938-8F25-BC57EA09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90B-23D0-48C2-92E8-6A9E8501573B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15835-FE00-468A-AE06-DF690224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7C6C4-110D-46B1-AE50-927D557E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1FA6-962F-4C39-9DD0-DB7FE1DA339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8782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E4DB2-2E1D-486C-B33F-A6095188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38B4A-13F0-4ACC-A982-DFAB6F482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354A7-8E2D-408C-A37B-5E6A016E2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B690B-23D0-48C2-92E8-6A9E8501573B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99E65-4A38-4D46-B280-A713AA99D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DD1FB-C6C9-4EF2-AB35-C9BAF2CF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E1FA6-962F-4C39-9DD0-DB7FE1DA339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9701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ulul.onli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EBFC5EC9-B011-4F7F-A9A2-CF3FC704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3" y="0"/>
            <a:ext cx="2997457" cy="299745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4942CA7-2236-42F3-B93C-E0D8517FF5D4}"/>
              </a:ext>
            </a:extLst>
          </p:cNvPr>
          <p:cNvSpPr txBox="1"/>
          <p:nvPr/>
        </p:nvSpPr>
        <p:spPr>
          <a:xfrm>
            <a:off x="1141208" y="2900834"/>
            <a:ext cx="8624454" cy="1569660"/>
          </a:xfrm>
          <a:prstGeom prst="rect">
            <a:avLst/>
          </a:prstGeom>
          <a:solidFill>
            <a:srgbClr val="80A895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تم تصميم الدرس بواسطة : </a:t>
            </a:r>
          </a:p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موقع حلول </a:t>
            </a:r>
            <a:r>
              <a:rPr lang="en-US" sz="48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hulul.online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A89069C-5529-4A34-9056-DE8CCFB2E79C}"/>
              </a:ext>
            </a:extLst>
          </p:cNvPr>
          <p:cNvSpPr txBox="1"/>
          <p:nvPr/>
        </p:nvSpPr>
        <p:spPr>
          <a:xfrm>
            <a:off x="1138412" y="4561854"/>
            <a:ext cx="8624454" cy="830997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قناة </a:t>
            </a:r>
            <a:r>
              <a:rPr lang="ar-SA" sz="4800" b="1" dirty="0" err="1">
                <a:solidFill>
                  <a:schemeClr val="accent6">
                    <a:lumMod val="50000"/>
                  </a:schemeClr>
                </a:solidFill>
              </a:rPr>
              <a:t>تليجرام</a:t>
            </a:r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en-US" sz="4800" b="1" dirty="0" err="1">
                <a:solidFill>
                  <a:srgbClr val="3F3D4A"/>
                </a:solidFill>
              </a:rPr>
              <a:t>hulul_online</a:t>
            </a:r>
            <a:r>
              <a:rPr lang="ar-SA" sz="3200" b="1" dirty="0">
                <a:solidFill>
                  <a:srgbClr val="3F3D4A"/>
                </a:solidFill>
              </a:rPr>
              <a:t>@</a:t>
            </a:r>
            <a:endParaRPr lang="en-US" sz="6600" b="1" dirty="0">
              <a:solidFill>
                <a:srgbClr val="3F3D4A"/>
              </a:solidFill>
              <a:latin typeface="Calibri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38F87A5-2E2F-4675-898B-082395821913}"/>
              </a:ext>
            </a:extLst>
          </p:cNvPr>
          <p:cNvSpPr txBox="1"/>
          <p:nvPr/>
        </p:nvSpPr>
        <p:spPr>
          <a:xfrm>
            <a:off x="1138412" y="5484211"/>
            <a:ext cx="8624454" cy="461665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لا نحلل حذف الحقوق</a:t>
            </a:r>
            <a:endParaRPr lang="en-US" sz="3600" b="1" dirty="0">
              <a:solidFill>
                <a:srgbClr val="3F3D4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3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403E327-43A6-4526-B314-083EF9C06D48}"/>
              </a:ext>
            </a:extLst>
          </p:cNvPr>
          <p:cNvSpPr/>
          <p:nvPr/>
        </p:nvSpPr>
        <p:spPr>
          <a:xfrm>
            <a:off x="11438021" y="-21530"/>
            <a:ext cx="753979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232F05-A31C-4E93-B416-04CD6391D8D9}"/>
              </a:ext>
            </a:extLst>
          </p:cNvPr>
          <p:cNvGrpSpPr/>
          <p:nvPr/>
        </p:nvGrpSpPr>
        <p:grpSpPr>
          <a:xfrm>
            <a:off x="6200274" y="398677"/>
            <a:ext cx="5991726" cy="1997241"/>
            <a:chOff x="505327" y="1887131"/>
            <a:chExt cx="5991726" cy="199724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A3AA7D8-9FA1-4A7F-9467-D1AC5A21A027}"/>
                </a:ext>
              </a:extLst>
            </p:cNvPr>
            <p:cNvGrpSpPr/>
            <p:nvPr/>
          </p:nvGrpSpPr>
          <p:grpSpPr>
            <a:xfrm flipH="1">
              <a:off x="505327" y="1887131"/>
              <a:ext cx="5991726" cy="1997241"/>
              <a:chOff x="5743074" y="513344"/>
              <a:chExt cx="5991726" cy="199724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940B92-DB80-4ABA-B124-276554B127A9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24DF5B5-D561-4323-BB81-75B10567468B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941EC32-DBC2-425D-9E22-63552AF465CB}"/>
                  </a:ext>
                </a:extLst>
              </p:cNvPr>
              <p:cNvSpPr/>
              <p:nvPr/>
            </p:nvSpPr>
            <p:spPr>
              <a:xfrm>
                <a:off x="5743074" y="930439"/>
                <a:ext cx="753979" cy="117107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>
                <a:extLst>
                  <a:ext uri="{FF2B5EF4-FFF2-40B4-BE49-F238E27FC236}">
                    <a16:creationId xmlns:a16="http://schemas.microsoft.com/office/drawing/2014/main" id="{003AE582-7020-420E-83C5-F6ACFBB5D751}"/>
                  </a:ext>
                </a:extLst>
              </p:cNvPr>
              <p:cNvSpPr/>
              <p:nvPr/>
            </p:nvSpPr>
            <p:spPr>
              <a:xfrm rot="5400000" flipV="1">
                <a:off x="6424866" y="681792"/>
                <a:ext cx="1491911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0C49F11-012C-4C58-B4B9-21089BF0E6B6}"/>
                  </a:ext>
                </a:extLst>
              </p:cNvPr>
              <p:cNvSpPr/>
              <p:nvPr/>
            </p:nvSpPr>
            <p:spPr>
              <a:xfrm>
                <a:off x="7844590" y="609604"/>
                <a:ext cx="3256547" cy="115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ACBD209-7607-44F5-8FE0-C5B2F11FBEF6}"/>
                  </a:ext>
                </a:extLst>
              </p:cNvPr>
              <p:cNvSpPr/>
              <p:nvPr/>
            </p:nvSpPr>
            <p:spPr>
              <a:xfrm>
                <a:off x="10467473" y="513344"/>
                <a:ext cx="1267327" cy="1267327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268B415-A11F-4DAC-9A60-DF59AD7EDEFD}"/>
                  </a:ext>
                </a:extLst>
              </p:cNvPr>
              <p:cNvSpPr/>
              <p:nvPr/>
            </p:nvSpPr>
            <p:spPr>
              <a:xfrm>
                <a:off x="10635909" y="681780"/>
                <a:ext cx="930453" cy="9304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AF1FBBE-3A0A-490F-BAF2-4D06B86D4D38}"/>
                </a:ext>
              </a:extLst>
            </p:cNvPr>
            <p:cNvSpPr txBox="1"/>
            <p:nvPr/>
          </p:nvSpPr>
          <p:spPr>
            <a:xfrm>
              <a:off x="5719010" y="2545408"/>
              <a:ext cx="7539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D6647FC-5C47-46EA-9502-8162FF9A6EB1}"/>
                </a:ext>
              </a:extLst>
            </p:cNvPr>
            <p:cNvSpPr txBox="1"/>
            <p:nvPr/>
          </p:nvSpPr>
          <p:spPr>
            <a:xfrm>
              <a:off x="1204844" y="2176942"/>
              <a:ext cx="31834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rgbClr val="008BBC"/>
                  </a:solidFill>
                </a:rPr>
                <a:t>انظر للصّور أمامك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B943E84-164C-4328-8149-5D9ABE5E56AA}"/>
              </a:ext>
            </a:extLst>
          </p:cNvPr>
          <p:cNvGrpSpPr/>
          <p:nvPr/>
        </p:nvGrpSpPr>
        <p:grpSpPr>
          <a:xfrm>
            <a:off x="5304056" y="1789781"/>
            <a:ext cx="6938196" cy="3874218"/>
            <a:chOff x="-441146" y="1964197"/>
            <a:chExt cx="6938196" cy="387421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E6191ED-DF5B-4564-89DA-5C27A5A8A090}"/>
                </a:ext>
              </a:extLst>
            </p:cNvPr>
            <p:cNvGrpSpPr/>
            <p:nvPr/>
          </p:nvGrpSpPr>
          <p:grpSpPr>
            <a:xfrm flipH="1">
              <a:off x="-213539" y="1964197"/>
              <a:ext cx="6710589" cy="3874218"/>
              <a:chOff x="5743077" y="590410"/>
              <a:chExt cx="6710589" cy="3874218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A66E3B-0626-44C2-B9CC-6906A7B34282}"/>
                  </a:ext>
                </a:extLst>
              </p:cNvPr>
              <p:cNvSpPr/>
              <p:nvPr/>
            </p:nvSpPr>
            <p:spPr>
              <a:xfrm>
                <a:off x="6232711" y="3347886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461F001-075D-426D-B130-62AE88A63CE1}"/>
                  </a:ext>
                </a:extLst>
              </p:cNvPr>
              <p:cNvSpPr/>
              <p:nvPr/>
            </p:nvSpPr>
            <p:spPr>
              <a:xfrm rot="422133">
                <a:off x="8028325" y="3091582"/>
                <a:ext cx="4083576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E7D5648-1EF2-4913-A6D6-B06C20C25840}"/>
                  </a:ext>
                </a:extLst>
              </p:cNvPr>
              <p:cNvSpPr/>
              <p:nvPr/>
            </p:nvSpPr>
            <p:spPr>
              <a:xfrm>
                <a:off x="5743077" y="930438"/>
                <a:ext cx="753979" cy="309128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Parallelogram 87">
                <a:extLst>
                  <a:ext uri="{FF2B5EF4-FFF2-40B4-BE49-F238E27FC236}">
                    <a16:creationId xmlns:a16="http://schemas.microsoft.com/office/drawing/2014/main" id="{F6EAC7DF-AA99-4A79-97C7-AD7BD027B278}"/>
                  </a:ext>
                </a:extLst>
              </p:cNvPr>
              <p:cNvSpPr/>
              <p:nvPr/>
            </p:nvSpPr>
            <p:spPr>
              <a:xfrm rot="5400000" flipV="1">
                <a:off x="5464767" y="1622699"/>
                <a:ext cx="3412114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676D982-EC2D-4B6B-A90E-A98D2260F7DA}"/>
                  </a:ext>
                </a:extLst>
              </p:cNvPr>
              <p:cNvSpPr/>
              <p:nvPr/>
            </p:nvSpPr>
            <p:spPr>
              <a:xfrm>
                <a:off x="7938713" y="598636"/>
                <a:ext cx="4514953" cy="3106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1B22633-6D74-452E-8CE8-3D3BC1729C7B}"/>
                </a:ext>
              </a:extLst>
            </p:cNvPr>
            <p:cNvSpPr txBox="1"/>
            <p:nvPr/>
          </p:nvSpPr>
          <p:spPr>
            <a:xfrm>
              <a:off x="-441146" y="2268422"/>
              <a:ext cx="473242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2000" dirty="0"/>
                <a:t>تختلف النّباتات عن بعضها البعض في: </a:t>
              </a:r>
            </a:p>
            <a:p>
              <a:pPr algn="r" rtl="1"/>
              <a:endParaRPr lang="ar-SY" sz="2000" dirty="0"/>
            </a:p>
            <a:p>
              <a:pPr marL="457200" indent="-457200" algn="r" rtl="1">
                <a:buFont typeface="+mj-lt"/>
                <a:buAutoNum type="arabicPeriod"/>
              </a:pPr>
              <a:r>
                <a:rPr lang="ar-SY" sz="2000" dirty="0"/>
                <a:t>شكلها، فبعضها لها أزهار وبعضها الآخر لا.</a:t>
              </a:r>
            </a:p>
            <a:p>
              <a:pPr algn="r" rtl="1"/>
              <a:r>
                <a:rPr lang="ar-SY" sz="2000" dirty="0"/>
                <a:t> </a:t>
              </a:r>
            </a:p>
            <a:p>
              <a:pPr marL="457200" indent="-457200" algn="r" rtl="1">
                <a:buFont typeface="+mj-lt"/>
                <a:buAutoNum type="arabicPeriod" startAt="2"/>
              </a:pPr>
              <a:r>
                <a:rPr lang="ar-SY" sz="2000" dirty="0"/>
                <a:t>شكل الأوراق وسمك السّاق، فبعضها لها ساق رفيعة وأخرى لها جذع ( ساق كبيرة).</a:t>
              </a:r>
            </a:p>
            <a:p>
              <a:pPr algn="r" rtl="1"/>
              <a:r>
                <a:rPr lang="ar-SY" sz="2000" dirty="0"/>
                <a:t>  </a:t>
              </a:r>
            </a:p>
            <a:p>
              <a:pPr marL="457200" indent="-457200" algn="r" rtl="1">
                <a:buFont typeface="+mj-lt"/>
                <a:buAutoNum type="arabicPeriod" startAt="3"/>
              </a:pPr>
              <a:r>
                <a:rPr lang="ar-SY" sz="2000" dirty="0"/>
                <a:t>طولها، فبعض النّباتات طويلة، وبعضها قصيرة.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DA5854-9BF6-451D-A234-153F78F8D941}"/>
              </a:ext>
            </a:extLst>
          </p:cNvPr>
          <p:cNvGrpSpPr/>
          <p:nvPr/>
        </p:nvGrpSpPr>
        <p:grpSpPr>
          <a:xfrm>
            <a:off x="113026" y="27961"/>
            <a:ext cx="2172294" cy="5568888"/>
            <a:chOff x="7161390" y="575836"/>
            <a:chExt cx="2172294" cy="5568888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9A96DA9-A27A-4E88-B00B-05E67A255760}"/>
                </a:ext>
              </a:extLst>
            </p:cNvPr>
            <p:cNvSpPr/>
            <p:nvPr/>
          </p:nvSpPr>
          <p:spPr>
            <a:xfrm flipH="1">
              <a:off x="8195262" y="2427098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CA9A9F9-D038-4A6B-8E29-C5A259B31E97}"/>
                </a:ext>
              </a:extLst>
            </p:cNvPr>
            <p:cNvGrpSpPr/>
            <p:nvPr/>
          </p:nvGrpSpPr>
          <p:grpSpPr>
            <a:xfrm>
              <a:off x="7361198" y="2516205"/>
              <a:ext cx="1727190" cy="3628519"/>
              <a:chOff x="5097487" y="2110153"/>
              <a:chExt cx="1997026" cy="4195397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5F87A87B-BF2B-46BE-8743-302FCD2BB878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FE892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712F281-CFE4-4E11-9CC7-594F455D3352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DD910EC-527E-4FE6-8847-E1A2A8D385CF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8C43BD8-81E2-440D-8C19-B08ABA9CD007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81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E8929"/>
                    </a:solidFill>
                    <a:latin typeface="Oswald" panose="02000503000000000000" pitchFamily="2" charset="0"/>
                  </a:rPr>
                  <a:t>3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CA623A-BD5B-44A0-A84C-F7E9839F6BFB}"/>
                </a:ext>
              </a:extLst>
            </p:cNvPr>
            <p:cNvSpPr txBox="1"/>
            <p:nvPr/>
          </p:nvSpPr>
          <p:spPr>
            <a:xfrm>
              <a:off x="7419561" y="5017220"/>
              <a:ext cx="1565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اختلاف النّباتات </a:t>
              </a:r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EA7959B-ABA3-41AD-A20D-E519E050FD92}"/>
                </a:ext>
              </a:extLst>
            </p:cNvPr>
            <p:cNvSpPr/>
            <p:nvPr/>
          </p:nvSpPr>
          <p:spPr>
            <a:xfrm>
              <a:off x="8137355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9CCCE7B-240E-4C00-9E96-8C46881C9112}"/>
                </a:ext>
              </a:extLst>
            </p:cNvPr>
            <p:cNvSpPr/>
            <p:nvPr/>
          </p:nvSpPr>
          <p:spPr>
            <a:xfrm>
              <a:off x="8224793" y="2438770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E0C0838-0427-4C96-A4C5-309562BE0E74}"/>
                </a:ext>
              </a:extLst>
            </p:cNvPr>
            <p:cNvGrpSpPr/>
            <p:nvPr/>
          </p:nvGrpSpPr>
          <p:grpSpPr>
            <a:xfrm>
              <a:off x="8222871" y="1316334"/>
              <a:ext cx="116356" cy="1153407"/>
              <a:chOff x="2784014" y="1489097"/>
              <a:chExt cx="116356" cy="1153407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569FAC0-4F00-4ABF-A679-04599EA0D5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1489097"/>
                <a:ext cx="0" cy="1129356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6EB4CC2-04FB-43A2-ACAD-75049CC3D744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28434C7-D826-4E46-9F93-29EFF0C01D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1FA33D1-3324-4A7F-B4BF-C5202A58A2F3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5" name="Picture 44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A5E1CF23-9632-465F-AE0E-6186E53A3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1390" y="575836"/>
              <a:ext cx="2172294" cy="94551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1AD3FD-A41C-4643-8767-5B48208C3FA6}"/>
              </a:ext>
            </a:extLst>
          </p:cNvPr>
          <p:cNvGrpSpPr/>
          <p:nvPr/>
        </p:nvGrpSpPr>
        <p:grpSpPr>
          <a:xfrm>
            <a:off x="2202252" y="3049362"/>
            <a:ext cx="2085550" cy="5259553"/>
            <a:chOff x="2812183" y="1598447"/>
            <a:chExt cx="2085550" cy="473844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1DECEBB-BEDC-4E98-B265-23FE1582D93C}"/>
                </a:ext>
              </a:extLst>
            </p:cNvPr>
            <p:cNvSpPr/>
            <p:nvPr/>
          </p:nvSpPr>
          <p:spPr>
            <a:xfrm>
              <a:off x="3768710" y="4578300"/>
              <a:ext cx="48295" cy="1758587"/>
            </a:xfrm>
            <a:custGeom>
              <a:avLst/>
              <a:gdLst>
                <a:gd name="connsiteX0" fmla="*/ 0 w 731520"/>
                <a:gd name="connsiteY0" fmla="*/ 0 h 2110154"/>
                <a:gd name="connsiteX1" fmla="*/ 0 w 731520"/>
                <a:gd name="connsiteY1" fmla="*/ 1575581 h 2110154"/>
                <a:gd name="connsiteX2" fmla="*/ 731520 w 731520"/>
                <a:gd name="connsiteY2" fmla="*/ 2110154 h 21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2110154">
                  <a:moveTo>
                    <a:pt x="0" y="0"/>
                  </a:moveTo>
                  <a:lnTo>
                    <a:pt x="0" y="1575581"/>
                  </a:lnTo>
                  <a:lnTo>
                    <a:pt x="731520" y="2110154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D9B0C51-8DD8-4C64-AF21-D4F7E0CB09F2}"/>
                </a:ext>
              </a:extLst>
            </p:cNvPr>
            <p:cNvGrpSpPr/>
            <p:nvPr/>
          </p:nvGrpSpPr>
          <p:grpSpPr>
            <a:xfrm>
              <a:off x="2812183" y="1598447"/>
              <a:ext cx="2085550" cy="3214854"/>
              <a:chOff x="1473654" y="1549626"/>
              <a:chExt cx="1396506" cy="2152700"/>
            </a:xfrm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EAF34CD-694A-4D23-9E40-06F62EE133FF}"/>
                  </a:ext>
                </a:extLst>
              </p:cNvPr>
              <p:cNvSpPr/>
              <p:nvPr/>
            </p:nvSpPr>
            <p:spPr>
              <a:xfrm>
                <a:off x="1473654" y="1549626"/>
                <a:ext cx="1396506" cy="1936066"/>
              </a:xfrm>
              <a:prstGeom prst="ellipse">
                <a:avLst/>
              </a:pr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B01677E-5D16-4989-88E6-DA26FE3C3894}"/>
                  </a:ext>
                </a:extLst>
              </p:cNvPr>
              <p:cNvSpPr/>
              <p:nvPr/>
            </p:nvSpPr>
            <p:spPr>
              <a:xfrm>
                <a:off x="1584351" y="1891646"/>
                <a:ext cx="625771" cy="1252025"/>
              </a:xfrm>
              <a:custGeom>
                <a:avLst/>
                <a:gdLst>
                  <a:gd name="connsiteX0" fmla="*/ 182880 w 661181"/>
                  <a:gd name="connsiteY0" fmla="*/ 1252025 h 1252025"/>
                  <a:gd name="connsiteX1" fmla="*/ 0 w 661181"/>
                  <a:gd name="connsiteY1" fmla="*/ 618979 h 1252025"/>
                  <a:gd name="connsiteX2" fmla="*/ 140677 w 661181"/>
                  <a:gd name="connsiteY2" fmla="*/ 0 h 1252025"/>
                  <a:gd name="connsiteX3" fmla="*/ 661181 w 661181"/>
                  <a:gd name="connsiteY3" fmla="*/ 84406 h 1252025"/>
                  <a:gd name="connsiteX4" fmla="*/ 182880 w 661181"/>
                  <a:gd name="connsiteY4" fmla="*/ 1252025 h 1252025"/>
                  <a:gd name="connsiteX0" fmla="*/ 42203 w 520504"/>
                  <a:gd name="connsiteY0" fmla="*/ 1252025 h 1252025"/>
                  <a:gd name="connsiteX1" fmla="*/ 0 w 520504"/>
                  <a:gd name="connsiteY1" fmla="*/ 0 h 1252025"/>
                  <a:gd name="connsiteX2" fmla="*/ 520504 w 520504"/>
                  <a:gd name="connsiteY2" fmla="*/ 84406 h 1252025"/>
                  <a:gd name="connsiteX3" fmla="*/ 42203 w 520504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771" h="1252025">
                    <a:moveTo>
                      <a:pt x="147470" y="1252025"/>
                    </a:moveTo>
                    <a:cubicBezTo>
                      <a:pt x="133402" y="834683"/>
                      <a:pt x="-147951" y="459545"/>
                      <a:pt x="105267" y="0"/>
                    </a:cubicBezTo>
                    <a:lnTo>
                      <a:pt x="625771" y="84406"/>
                    </a:lnTo>
                    <a:cubicBezTo>
                      <a:pt x="156848" y="417341"/>
                      <a:pt x="306904" y="862819"/>
                      <a:pt x="147470" y="1252025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rapezoid 24">
                <a:extLst>
                  <a:ext uri="{FF2B5EF4-FFF2-40B4-BE49-F238E27FC236}">
                    <a16:creationId xmlns:a16="http://schemas.microsoft.com/office/drawing/2014/main" id="{1B183435-3DEC-4657-821E-FA15171355EC}"/>
                  </a:ext>
                </a:extLst>
              </p:cNvPr>
              <p:cNvSpPr/>
              <p:nvPr/>
            </p:nvSpPr>
            <p:spPr>
              <a:xfrm>
                <a:off x="2029772" y="3480954"/>
                <a:ext cx="284269" cy="221372"/>
              </a:xfrm>
              <a:custGeom>
                <a:avLst/>
                <a:gdLst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16217"/>
                  <a:gd name="connsiteX1" fmla="*/ 80543 w 284269"/>
                  <a:gd name="connsiteY1" fmla="*/ 0 h 216217"/>
                  <a:gd name="connsiteX2" fmla="*/ 203726 w 284269"/>
                  <a:gd name="connsiteY2" fmla="*/ 0 h 216217"/>
                  <a:gd name="connsiteX3" fmla="*/ 284269 w 284269"/>
                  <a:gd name="connsiteY3" fmla="*/ 201478 h 216217"/>
                  <a:gd name="connsiteX4" fmla="*/ 0 w 284269"/>
                  <a:gd name="connsiteY4" fmla="*/ 201478 h 216217"/>
                  <a:gd name="connsiteX0" fmla="*/ 0 w 284269"/>
                  <a:gd name="connsiteY0" fmla="*/ 201478 h 221372"/>
                  <a:gd name="connsiteX1" fmla="*/ 80543 w 284269"/>
                  <a:gd name="connsiteY1" fmla="*/ 0 h 221372"/>
                  <a:gd name="connsiteX2" fmla="*/ 203726 w 284269"/>
                  <a:gd name="connsiteY2" fmla="*/ 0 h 221372"/>
                  <a:gd name="connsiteX3" fmla="*/ 284269 w 284269"/>
                  <a:gd name="connsiteY3" fmla="*/ 201478 h 221372"/>
                  <a:gd name="connsiteX4" fmla="*/ 0 w 284269"/>
                  <a:gd name="connsiteY4" fmla="*/ 201478 h 22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269" h="221372">
                    <a:moveTo>
                      <a:pt x="0" y="201478"/>
                    </a:moveTo>
                    <a:cubicBezTo>
                      <a:pt x="3159" y="67989"/>
                      <a:pt x="53695" y="67159"/>
                      <a:pt x="80543" y="0"/>
                    </a:cubicBezTo>
                    <a:lnTo>
                      <a:pt x="203726" y="0"/>
                    </a:lnTo>
                    <a:cubicBezTo>
                      <a:pt x="230574" y="67159"/>
                      <a:pt x="281110" y="67989"/>
                      <a:pt x="284269" y="201478"/>
                    </a:cubicBezTo>
                    <a:cubicBezTo>
                      <a:pt x="217940" y="220430"/>
                      <a:pt x="113708" y="234642"/>
                      <a:pt x="0" y="20147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54" name="Graphic 121">
              <a:extLst>
                <a:ext uri="{FF2B5EF4-FFF2-40B4-BE49-F238E27FC236}">
                  <a16:creationId xmlns:a16="http://schemas.microsoft.com/office/drawing/2014/main" id="{4C3E413E-3E0D-40F2-9A12-3A3343594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84460" y="2162502"/>
              <a:ext cx="1740993" cy="167806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ED770AB-78BF-4381-B05D-37D526840F9B}"/>
              </a:ext>
            </a:extLst>
          </p:cNvPr>
          <p:cNvGrpSpPr/>
          <p:nvPr/>
        </p:nvGrpSpPr>
        <p:grpSpPr>
          <a:xfrm>
            <a:off x="3601512" y="61673"/>
            <a:ext cx="2085550" cy="5259554"/>
            <a:chOff x="2812183" y="1598446"/>
            <a:chExt cx="2085550" cy="4738441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8B5438A-BF91-4B3C-AB55-DD360C530E88}"/>
                </a:ext>
              </a:extLst>
            </p:cNvPr>
            <p:cNvSpPr/>
            <p:nvPr/>
          </p:nvSpPr>
          <p:spPr>
            <a:xfrm>
              <a:off x="3768710" y="4578300"/>
              <a:ext cx="48295" cy="1758587"/>
            </a:xfrm>
            <a:custGeom>
              <a:avLst/>
              <a:gdLst>
                <a:gd name="connsiteX0" fmla="*/ 0 w 731520"/>
                <a:gd name="connsiteY0" fmla="*/ 0 h 2110154"/>
                <a:gd name="connsiteX1" fmla="*/ 0 w 731520"/>
                <a:gd name="connsiteY1" fmla="*/ 1575581 h 2110154"/>
                <a:gd name="connsiteX2" fmla="*/ 731520 w 731520"/>
                <a:gd name="connsiteY2" fmla="*/ 2110154 h 21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2110154">
                  <a:moveTo>
                    <a:pt x="0" y="0"/>
                  </a:moveTo>
                  <a:lnTo>
                    <a:pt x="0" y="1575581"/>
                  </a:lnTo>
                  <a:lnTo>
                    <a:pt x="731520" y="2110154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56ED841-48CA-4C2F-8E32-566D28792F8E}"/>
                </a:ext>
              </a:extLst>
            </p:cNvPr>
            <p:cNvGrpSpPr/>
            <p:nvPr/>
          </p:nvGrpSpPr>
          <p:grpSpPr>
            <a:xfrm>
              <a:off x="2812183" y="1598446"/>
              <a:ext cx="2085550" cy="3214853"/>
              <a:chOff x="1473654" y="1549626"/>
              <a:chExt cx="1396506" cy="2152700"/>
            </a:xfrm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10A1E0E-A790-40CC-9FA5-D451027256C5}"/>
                  </a:ext>
                </a:extLst>
              </p:cNvPr>
              <p:cNvSpPr/>
              <p:nvPr/>
            </p:nvSpPr>
            <p:spPr>
              <a:xfrm>
                <a:off x="1473654" y="1549626"/>
                <a:ext cx="1396506" cy="1936066"/>
              </a:xfrm>
              <a:prstGeom prst="ellipse">
                <a:avLst/>
              </a:pr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1490B56-FE8E-4FA8-BF92-2B138A9C4AAE}"/>
                  </a:ext>
                </a:extLst>
              </p:cNvPr>
              <p:cNvSpPr/>
              <p:nvPr/>
            </p:nvSpPr>
            <p:spPr>
              <a:xfrm>
                <a:off x="1584351" y="1891646"/>
                <a:ext cx="625771" cy="1252025"/>
              </a:xfrm>
              <a:custGeom>
                <a:avLst/>
                <a:gdLst>
                  <a:gd name="connsiteX0" fmla="*/ 182880 w 661181"/>
                  <a:gd name="connsiteY0" fmla="*/ 1252025 h 1252025"/>
                  <a:gd name="connsiteX1" fmla="*/ 0 w 661181"/>
                  <a:gd name="connsiteY1" fmla="*/ 618979 h 1252025"/>
                  <a:gd name="connsiteX2" fmla="*/ 140677 w 661181"/>
                  <a:gd name="connsiteY2" fmla="*/ 0 h 1252025"/>
                  <a:gd name="connsiteX3" fmla="*/ 661181 w 661181"/>
                  <a:gd name="connsiteY3" fmla="*/ 84406 h 1252025"/>
                  <a:gd name="connsiteX4" fmla="*/ 182880 w 661181"/>
                  <a:gd name="connsiteY4" fmla="*/ 1252025 h 1252025"/>
                  <a:gd name="connsiteX0" fmla="*/ 42203 w 520504"/>
                  <a:gd name="connsiteY0" fmla="*/ 1252025 h 1252025"/>
                  <a:gd name="connsiteX1" fmla="*/ 0 w 520504"/>
                  <a:gd name="connsiteY1" fmla="*/ 0 h 1252025"/>
                  <a:gd name="connsiteX2" fmla="*/ 520504 w 520504"/>
                  <a:gd name="connsiteY2" fmla="*/ 84406 h 1252025"/>
                  <a:gd name="connsiteX3" fmla="*/ 42203 w 520504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771" h="1252025">
                    <a:moveTo>
                      <a:pt x="147470" y="1252025"/>
                    </a:moveTo>
                    <a:cubicBezTo>
                      <a:pt x="133402" y="834683"/>
                      <a:pt x="-147951" y="459545"/>
                      <a:pt x="105267" y="0"/>
                    </a:cubicBezTo>
                    <a:lnTo>
                      <a:pt x="625771" y="84406"/>
                    </a:lnTo>
                    <a:cubicBezTo>
                      <a:pt x="156848" y="417341"/>
                      <a:pt x="306904" y="862819"/>
                      <a:pt x="147470" y="1252025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apezoid 24">
                <a:extLst>
                  <a:ext uri="{FF2B5EF4-FFF2-40B4-BE49-F238E27FC236}">
                    <a16:creationId xmlns:a16="http://schemas.microsoft.com/office/drawing/2014/main" id="{1C4FB692-0454-47A6-A7DC-9B3FE796E851}"/>
                  </a:ext>
                </a:extLst>
              </p:cNvPr>
              <p:cNvSpPr/>
              <p:nvPr/>
            </p:nvSpPr>
            <p:spPr>
              <a:xfrm>
                <a:off x="2029772" y="3480954"/>
                <a:ext cx="284269" cy="221372"/>
              </a:xfrm>
              <a:custGeom>
                <a:avLst/>
                <a:gdLst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16217"/>
                  <a:gd name="connsiteX1" fmla="*/ 80543 w 284269"/>
                  <a:gd name="connsiteY1" fmla="*/ 0 h 216217"/>
                  <a:gd name="connsiteX2" fmla="*/ 203726 w 284269"/>
                  <a:gd name="connsiteY2" fmla="*/ 0 h 216217"/>
                  <a:gd name="connsiteX3" fmla="*/ 284269 w 284269"/>
                  <a:gd name="connsiteY3" fmla="*/ 201478 h 216217"/>
                  <a:gd name="connsiteX4" fmla="*/ 0 w 284269"/>
                  <a:gd name="connsiteY4" fmla="*/ 201478 h 216217"/>
                  <a:gd name="connsiteX0" fmla="*/ 0 w 284269"/>
                  <a:gd name="connsiteY0" fmla="*/ 201478 h 221372"/>
                  <a:gd name="connsiteX1" fmla="*/ 80543 w 284269"/>
                  <a:gd name="connsiteY1" fmla="*/ 0 h 221372"/>
                  <a:gd name="connsiteX2" fmla="*/ 203726 w 284269"/>
                  <a:gd name="connsiteY2" fmla="*/ 0 h 221372"/>
                  <a:gd name="connsiteX3" fmla="*/ 284269 w 284269"/>
                  <a:gd name="connsiteY3" fmla="*/ 201478 h 221372"/>
                  <a:gd name="connsiteX4" fmla="*/ 0 w 284269"/>
                  <a:gd name="connsiteY4" fmla="*/ 201478 h 22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269" h="221372">
                    <a:moveTo>
                      <a:pt x="0" y="201478"/>
                    </a:moveTo>
                    <a:cubicBezTo>
                      <a:pt x="3159" y="67989"/>
                      <a:pt x="53695" y="67159"/>
                      <a:pt x="80543" y="0"/>
                    </a:cubicBezTo>
                    <a:lnTo>
                      <a:pt x="203726" y="0"/>
                    </a:lnTo>
                    <a:cubicBezTo>
                      <a:pt x="230574" y="67159"/>
                      <a:pt x="281110" y="67989"/>
                      <a:pt x="284269" y="201478"/>
                    </a:cubicBezTo>
                    <a:cubicBezTo>
                      <a:pt x="217940" y="220430"/>
                      <a:pt x="113708" y="234642"/>
                      <a:pt x="0" y="20147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92" name="Graphic 121">
              <a:extLst>
                <a:ext uri="{FF2B5EF4-FFF2-40B4-BE49-F238E27FC236}">
                  <a16:creationId xmlns:a16="http://schemas.microsoft.com/office/drawing/2014/main" id="{457783D0-458D-4DE9-A688-475466A03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4138" y="2319188"/>
              <a:ext cx="1641637" cy="1500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25893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">
        <p159:morph option="byObject"/>
      </p:transition>
    </mc:Choice>
    <mc:Fallback xmlns="">
      <p:transition spd="slow" advClick="0" advTm="1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403E327-43A6-4526-B314-083EF9C06D48}"/>
              </a:ext>
            </a:extLst>
          </p:cNvPr>
          <p:cNvSpPr/>
          <p:nvPr/>
        </p:nvSpPr>
        <p:spPr>
          <a:xfrm>
            <a:off x="11438021" y="-21530"/>
            <a:ext cx="753979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232F05-A31C-4E93-B416-04CD6391D8D9}"/>
              </a:ext>
            </a:extLst>
          </p:cNvPr>
          <p:cNvGrpSpPr/>
          <p:nvPr/>
        </p:nvGrpSpPr>
        <p:grpSpPr>
          <a:xfrm>
            <a:off x="6200274" y="398677"/>
            <a:ext cx="5991726" cy="1997241"/>
            <a:chOff x="505327" y="1887131"/>
            <a:chExt cx="5991726" cy="199724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A3AA7D8-9FA1-4A7F-9467-D1AC5A21A027}"/>
                </a:ext>
              </a:extLst>
            </p:cNvPr>
            <p:cNvGrpSpPr/>
            <p:nvPr/>
          </p:nvGrpSpPr>
          <p:grpSpPr>
            <a:xfrm flipH="1">
              <a:off x="505327" y="1887131"/>
              <a:ext cx="5991726" cy="1997241"/>
              <a:chOff x="5743074" y="513344"/>
              <a:chExt cx="5991726" cy="199724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940B92-DB80-4ABA-B124-276554B127A9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24DF5B5-D561-4323-BB81-75B10567468B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941EC32-DBC2-425D-9E22-63552AF465CB}"/>
                  </a:ext>
                </a:extLst>
              </p:cNvPr>
              <p:cNvSpPr/>
              <p:nvPr/>
            </p:nvSpPr>
            <p:spPr>
              <a:xfrm>
                <a:off x="5743074" y="930439"/>
                <a:ext cx="753979" cy="117107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>
                <a:extLst>
                  <a:ext uri="{FF2B5EF4-FFF2-40B4-BE49-F238E27FC236}">
                    <a16:creationId xmlns:a16="http://schemas.microsoft.com/office/drawing/2014/main" id="{003AE582-7020-420E-83C5-F6ACFBB5D751}"/>
                  </a:ext>
                </a:extLst>
              </p:cNvPr>
              <p:cNvSpPr/>
              <p:nvPr/>
            </p:nvSpPr>
            <p:spPr>
              <a:xfrm rot="5400000" flipV="1">
                <a:off x="6424866" y="681792"/>
                <a:ext cx="1491911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0C49F11-012C-4C58-B4B9-21089BF0E6B6}"/>
                  </a:ext>
                </a:extLst>
              </p:cNvPr>
              <p:cNvSpPr/>
              <p:nvPr/>
            </p:nvSpPr>
            <p:spPr>
              <a:xfrm>
                <a:off x="7844590" y="609604"/>
                <a:ext cx="3256547" cy="115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ACBD209-7607-44F5-8FE0-C5B2F11FBEF6}"/>
                  </a:ext>
                </a:extLst>
              </p:cNvPr>
              <p:cNvSpPr/>
              <p:nvPr/>
            </p:nvSpPr>
            <p:spPr>
              <a:xfrm>
                <a:off x="10467473" y="513344"/>
                <a:ext cx="1267327" cy="1267327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268B415-A11F-4DAC-9A60-DF59AD7EDEFD}"/>
                  </a:ext>
                </a:extLst>
              </p:cNvPr>
              <p:cNvSpPr/>
              <p:nvPr/>
            </p:nvSpPr>
            <p:spPr>
              <a:xfrm>
                <a:off x="10635909" y="681780"/>
                <a:ext cx="930453" cy="9304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AF1FBBE-3A0A-490F-BAF2-4D06B86D4D38}"/>
                </a:ext>
              </a:extLst>
            </p:cNvPr>
            <p:cNvSpPr txBox="1"/>
            <p:nvPr/>
          </p:nvSpPr>
          <p:spPr>
            <a:xfrm>
              <a:off x="5719010" y="2545408"/>
              <a:ext cx="7539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D6647FC-5C47-46EA-9502-8162FF9A6EB1}"/>
                </a:ext>
              </a:extLst>
            </p:cNvPr>
            <p:cNvSpPr txBox="1"/>
            <p:nvPr/>
          </p:nvSpPr>
          <p:spPr>
            <a:xfrm>
              <a:off x="1204844" y="2176942"/>
              <a:ext cx="31834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rgbClr val="008BBC"/>
                  </a:solidFill>
                </a:rPr>
                <a:t>انظر للصّور أمامك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B943E84-164C-4328-8149-5D9ABE5E56AA}"/>
              </a:ext>
            </a:extLst>
          </p:cNvPr>
          <p:cNvGrpSpPr/>
          <p:nvPr/>
        </p:nvGrpSpPr>
        <p:grpSpPr>
          <a:xfrm>
            <a:off x="5358066" y="1888226"/>
            <a:ext cx="6833931" cy="1900982"/>
            <a:chOff x="-336882" y="1983390"/>
            <a:chExt cx="6833931" cy="190098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E6191ED-DF5B-4564-89DA-5C27A5A8A090}"/>
                </a:ext>
              </a:extLst>
            </p:cNvPr>
            <p:cNvGrpSpPr/>
            <p:nvPr/>
          </p:nvGrpSpPr>
          <p:grpSpPr>
            <a:xfrm flipH="1">
              <a:off x="-119421" y="1983390"/>
              <a:ext cx="6616470" cy="1900982"/>
              <a:chOff x="5743078" y="609603"/>
              <a:chExt cx="6616470" cy="1900982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A66E3B-0626-44C2-B9CC-6906A7B34282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461F001-075D-426D-B130-62AE88A63CE1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E7D5648-1EF2-4913-A6D6-B06C20C25840}"/>
                  </a:ext>
                </a:extLst>
              </p:cNvPr>
              <p:cNvSpPr/>
              <p:nvPr/>
            </p:nvSpPr>
            <p:spPr>
              <a:xfrm>
                <a:off x="5743078" y="930439"/>
                <a:ext cx="753979" cy="105406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Parallelogram 87">
                <a:extLst>
                  <a:ext uri="{FF2B5EF4-FFF2-40B4-BE49-F238E27FC236}">
                    <a16:creationId xmlns:a16="http://schemas.microsoft.com/office/drawing/2014/main" id="{F6EAC7DF-AA99-4A79-97C7-AD7BD027B278}"/>
                  </a:ext>
                </a:extLst>
              </p:cNvPr>
              <p:cNvSpPr/>
              <p:nvPr/>
            </p:nvSpPr>
            <p:spPr>
              <a:xfrm rot="5400000" flipV="1">
                <a:off x="6483373" y="623286"/>
                <a:ext cx="1374897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676D982-EC2D-4B6B-A90E-A98D2260F7DA}"/>
                  </a:ext>
                </a:extLst>
              </p:cNvPr>
              <p:cNvSpPr/>
              <p:nvPr/>
            </p:nvSpPr>
            <p:spPr>
              <a:xfrm>
                <a:off x="7844595" y="609603"/>
                <a:ext cx="4514953" cy="1015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1B22633-6D74-452E-8CE8-3D3BC1729C7B}"/>
                </a:ext>
              </a:extLst>
            </p:cNvPr>
            <p:cNvSpPr txBox="1"/>
            <p:nvPr/>
          </p:nvSpPr>
          <p:spPr>
            <a:xfrm>
              <a:off x="-336882" y="2346960"/>
              <a:ext cx="47324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2000" dirty="0"/>
                <a:t>هل تؤكل جميع أجزاء النّبتة؟ ابحث مع زملائك عن أسماء نباتات تؤكل أجزاؤها المختلفة. </a:t>
              </a:r>
            </a:p>
            <a:p>
              <a:pPr algn="r" rtl="1"/>
              <a:r>
                <a:rPr lang="ar-SY" sz="2000" dirty="0"/>
                <a:t>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DA5854-9BF6-451D-A234-153F78F8D941}"/>
              </a:ext>
            </a:extLst>
          </p:cNvPr>
          <p:cNvGrpSpPr/>
          <p:nvPr/>
        </p:nvGrpSpPr>
        <p:grpSpPr>
          <a:xfrm>
            <a:off x="113026" y="27961"/>
            <a:ext cx="2172294" cy="5568888"/>
            <a:chOff x="7161390" y="575836"/>
            <a:chExt cx="2172294" cy="5568888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9A96DA9-A27A-4E88-B00B-05E67A255760}"/>
                </a:ext>
              </a:extLst>
            </p:cNvPr>
            <p:cNvSpPr/>
            <p:nvPr/>
          </p:nvSpPr>
          <p:spPr>
            <a:xfrm flipH="1">
              <a:off x="8195262" y="2427098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CA9A9F9-D038-4A6B-8E29-C5A259B31E97}"/>
                </a:ext>
              </a:extLst>
            </p:cNvPr>
            <p:cNvGrpSpPr/>
            <p:nvPr/>
          </p:nvGrpSpPr>
          <p:grpSpPr>
            <a:xfrm>
              <a:off x="7361198" y="2516205"/>
              <a:ext cx="1727190" cy="3628519"/>
              <a:chOff x="5097487" y="2110153"/>
              <a:chExt cx="1997026" cy="4195397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5F87A87B-BF2B-46BE-8743-302FCD2BB878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FE892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712F281-CFE4-4E11-9CC7-594F455D3352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DD910EC-527E-4FE6-8847-E1A2A8D385CF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8C43BD8-81E2-440D-8C19-B08ABA9CD007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81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E8929"/>
                    </a:solidFill>
                    <a:latin typeface="Oswald" panose="02000503000000000000" pitchFamily="2" charset="0"/>
                  </a:rPr>
                  <a:t>3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CA623A-BD5B-44A0-A84C-F7E9839F6BFB}"/>
                </a:ext>
              </a:extLst>
            </p:cNvPr>
            <p:cNvSpPr txBox="1"/>
            <p:nvPr/>
          </p:nvSpPr>
          <p:spPr>
            <a:xfrm>
              <a:off x="7419561" y="5017220"/>
              <a:ext cx="1565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اختلاف النّباتات </a:t>
              </a:r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EA7959B-ABA3-41AD-A20D-E519E050FD92}"/>
                </a:ext>
              </a:extLst>
            </p:cNvPr>
            <p:cNvSpPr/>
            <p:nvPr/>
          </p:nvSpPr>
          <p:spPr>
            <a:xfrm>
              <a:off x="8137355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9CCCE7B-240E-4C00-9E96-8C46881C9112}"/>
                </a:ext>
              </a:extLst>
            </p:cNvPr>
            <p:cNvSpPr/>
            <p:nvPr/>
          </p:nvSpPr>
          <p:spPr>
            <a:xfrm>
              <a:off x="8224793" y="2438770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E0C0838-0427-4C96-A4C5-309562BE0E74}"/>
                </a:ext>
              </a:extLst>
            </p:cNvPr>
            <p:cNvGrpSpPr/>
            <p:nvPr/>
          </p:nvGrpSpPr>
          <p:grpSpPr>
            <a:xfrm>
              <a:off x="8222871" y="1316334"/>
              <a:ext cx="116356" cy="1153407"/>
              <a:chOff x="2784014" y="1489097"/>
              <a:chExt cx="116356" cy="1153407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569FAC0-4F00-4ABF-A679-04599EA0D5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1489097"/>
                <a:ext cx="0" cy="1129356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6EB4CC2-04FB-43A2-ACAD-75049CC3D744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28434C7-D826-4E46-9F93-29EFF0C01D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1FA33D1-3324-4A7F-B4BF-C5202A58A2F3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5" name="Picture 44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A5E1CF23-9632-465F-AE0E-6186E53A3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1390" y="575836"/>
              <a:ext cx="2172294" cy="94551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1AD3FD-A41C-4643-8767-5B48208C3FA6}"/>
              </a:ext>
            </a:extLst>
          </p:cNvPr>
          <p:cNvGrpSpPr/>
          <p:nvPr/>
        </p:nvGrpSpPr>
        <p:grpSpPr>
          <a:xfrm>
            <a:off x="2202252" y="3049362"/>
            <a:ext cx="2085550" cy="5259553"/>
            <a:chOff x="2812183" y="1598447"/>
            <a:chExt cx="2085550" cy="473844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1DECEBB-BEDC-4E98-B265-23FE1582D93C}"/>
                </a:ext>
              </a:extLst>
            </p:cNvPr>
            <p:cNvSpPr/>
            <p:nvPr/>
          </p:nvSpPr>
          <p:spPr>
            <a:xfrm>
              <a:off x="3768710" y="4578300"/>
              <a:ext cx="48295" cy="1758587"/>
            </a:xfrm>
            <a:custGeom>
              <a:avLst/>
              <a:gdLst>
                <a:gd name="connsiteX0" fmla="*/ 0 w 731520"/>
                <a:gd name="connsiteY0" fmla="*/ 0 h 2110154"/>
                <a:gd name="connsiteX1" fmla="*/ 0 w 731520"/>
                <a:gd name="connsiteY1" fmla="*/ 1575581 h 2110154"/>
                <a:gd name="connsiteX2" fmla="*/ 731520 w 731520"/>
                <a:gd name="connsiteY2" fmla="*/ 2110154 h 21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2110154">
                  <a:moveTo>
                    <a:pt x="0" y="0"/>
                  </a:moveTo>
                  <a:lnTo>
                    <a:pt x="0" y="1575581"/>
                  </a:lnTo>
                  <a:lnTo>
                    <a:pt x="731520" y="2110154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D9B0C51-8DD8-4C64-AF21-D4F7E0CB09F2}"/>
                </a:ext>
              </a:extLst>
            </p:cNvPr>
            <p:cNvGrpSpPr/>
            <p:nvPr/>
          </p:nvGrpSpPr>
          <p:grpSpPr>
            <a:xfrm>
              <a:off x="2812183" y="1598447"/>
              <a:ext cx="2085550" cy="3214854"/>
              <a:chOff x="1473654" y="1549626"/>
              <a:chExt cx="1396506" cy="2152700"/>
            </a:xfrm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EAF34CD-694A-4D23-9E40-06F62EE133FF}"/>
                  </a:ext>
                </a:extLst>
              </p:cNvPr>
              <p:cNvSpPr/>
              <p:nvPr/>
            </p:nvSpPr>
            <p:spPr>
              <a:xfrm>
                <a:off x="1473654" y="1549626"/>
                <a:ext cx="1396506" cy="1936066"/>
              </a:xfrm>
              <a:prstGeom prst="ellipse">
                <a:avLst/>
              </a:pr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B01677E-5D16-4989-88E6-DA26FE3C3894}"/>
                  </a:ext>
                </a:extLst>
              </p:cNvPr>
              <p:cNvSpPr/>
              <p:nvPr/>
            </p:nvSpPr>
            <p:spPr>
              <a:xfrm>
                <a:off x="1584351" y="1891646"/>
                <a:ext cx="625771" cy="1252025"/>
              </a:xfrm>
              <a:custGeom>
                <a:avLst/>
                <a:gdLst>
                  <a:gd name="connsiteX0" fmla="*/ 182880 w 661181"/>
                  <a:gd name="connsiteY0" fmla="*/ 1252025 h 1252025"/>
                  <a:gd name="connsiteX1" fmla="*/ 0 w 661181"/>
                  <a:gd name="connsiteY1" fmla="*/ 618979 h 1252025"/>
                  <a:gd name="connsiteX2" fmla="*/ 140677 w 661181"/>
                  <a:gd name="connsiteY2" fmla="*/ 0 h 1252025"/>
                  <a:gd name="connsiteX3" fmla="*/ 661181 w 661181"/>
                  <a:gd name="connsiteY3" fmla="*/ 84406 h 1252025"/>
                  <a:gd name="connsiteX4" fmla="*/ 182880 w 661181"/>
                  <a:gd name="connsiteY4" fmla="*/ 1252025 h 1252025"/>
                  <a:gd name="connsiteX0" fmla="*/ 42203 w 520504"/>
                  <a:gd name="connsiteY0" fmla="*/ 1252025 h 1252025"/>
                  <a:gd name="connsiteX1" fmla="*/ 0 w 520504"/>
                  <a:gd name="connsiteY1" fmla="*/ 0 h 1252025"/>
                  <a:gd name="connsiteX2" fmla="*/ 520504 w 520504"/>
                  <a:gd name="connsiteY2" fmla="*/ 84406 h 1252025"/>
                  <a:gd name="connsiteX3" fmla="*/ 42203 w 520504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771" h="1252025">
                    <a:moveTo>
                      <a:pt x="147470" y="1252025"/>
                    </a:moveTo>
                    <a:cubicBezTo>
                      <a:pt x="133402" y="834683"/>
                      <a:pt x="-147951" y="459545"/>
                      <a:pt x="105267" y="0"/>
                    </a:cubicBezTo>
                    <a:lnTo>
                      <a:pt x="625771" y="84406"/>
                    </a:lnTo>
                    <a:cubicBezTo>
                      <a:pt x="156848" y="417341"/>
                      <a:pt x="306904" y="862819"/>
                      <a:pt x="147470" y="1252025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rapezoid 24">
                <a:extLst>
                  <a:ext uri="{FF2B5EF4-FFF2-40B4-BE49-F238E27FC236}">
                    <a16:creationId xmlns:a16="http://schemas.microsoft.com/office/drawing/2014/main" id="{1B183435-3DEC-4657-821E-FA15171355EC}"/>
                  </a:ext>
                </a:extLst>
              </p:cNvPr>
              <p:cNvSpPr/>
              <p:nvPr/>
            </p:nvSpPr>
            <p:spPr>
              <a:xfrm>
                <a:off x="2029772" y="3480954"/>
                <a:ext cx="284269" cy="221372"/>
              </a:xfrm>
              <a:custGeom>
                <a:avLst/>
                <a:gdLst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16217"/>
                  <a:gd name="connsiteX1" fmla="*/ 80543 w 284269"/>
                  <a:gd name="connsiteY1" fmla="*/ 0 h 216217"/>
                  <a:gd name="connsiteX2" fmla="*/ 203726 w 284269"/>
                  <a:gd name="connsiteY2" fmla="*/ 0 h 216217"/>
                  <a:gd name="connsiteX3" fmla="*/ 284269 w 284269"/>
                  <a:gd name="connsiteY3" fmla="*/ 201478 h 216217"/>
                  <a:gd name="connsiteX4" fmla="*/ 0 w 284269"/>
                  <a:gd name="connsiteY4" fmla="*/ 201478 h 216217"/>
                  <a:gd name="connsiteX0" fmla="*/ 0 w 284269"/>
                  <a:gd name="connsiteY0" fmla="*/ 201478 h 221372"/>
                  <a:gd name="connsiteX1" fmla="*/ 80543 w 284269"/>
                  <a:gd name="connsiteY1" fmla="*/ 0 h 221372"/>
                  <a:gd name="connsiteX2" fmla="*/ 203726 w 284269"/>
                  <a:gd name="connsiteY2" fmla="*/ 0 h 221372"/>
                  <a:gd name="connsiteX3" fmla="*/ 284269 w 284269"/>
                  <a:gd name="connsiteY3" fmla="*/ 201478 h 221372"/>
                  <a:gd name="connsiteX4" fmla="*/ 0 w 284269"/>
                  <a:gd name="connsiteY4" fmla="*/ 201478 h 22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269" h="221372">
                    <a:moveTo>
                      <a:pt x="0" y="201478"/>
                    </a:moveTo>
                    <a:cubicBezTo>
                      <a:pt x="3159" y="67989"/>
                      <a:pt x="53695" y="67159"/>
                      <a:pt x="80543" y="0"/>
                    </a:cubicBezTo>
                    <a:lnTo>
                      <a:pt x="203726" y="0"/>
                    </a:lnTo>
                    <a:cubicBezTo>
                      <a:pt x="230574" y="67159"/>
                      <a:pt x="281110" y="67989"/>
                      <a:pt x="284269" y="201478"/>
                    </a:cubicBezTo>
                    <a:cubicBezTo>
                      <a:pt x="217940" y="220430"/>
                      <a:pt x="113708" y="234642"/>
                      <a:pt x="0" y="20147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54" name="Graphic 121">
              <a:extLst>
                <a:ext uri="{FF2B5EF4-FFF2-40B4-BE49-F238E27FC236}">
                  <a16:creationId xmlns:a16="http://schemas.microsoft.com/office/drawing/2014/main" id="{4C3E413E-3E0D-40F2-9A12-3A3343594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9" t="25972" r="-817" b="680"/>
            <a:stretch/>
          </p:blipFill>
          <p:spPr>
            <a:xfrm>
              <a:off x="3127817" y="2301807"/>
              <a:ext cx="1392299" cy="131077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ED770AB-78BF-4381-B05D-37D526840F9B}"/>
              </a:ext>
            </a:extLst>
          </p:cNvPr>
          <p:cNvGrpSpPr/>
          <p:nvPr/>
        </p:nvGrpSpPr>
        <p:grpSpPr>
          <a:xfrm>
            <a:off x="3601512" y="61673"/>
            <a:ext cx="2085550" cy="5259554"/>
            <a:chOff x="2812183" y="1598446"/>
            <a:chExt cx="2085550" cy="4738441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8B5438A-BF91-4B3C-AB55-DD360C530E88}"/>
                </a:ext>
              </a:extLst>
            </p:cNvPr>
            <p:cNvSpPr/>
            <p:nvPr/>
          </p:nvSpPr>
          <p:spPr>
            <a:xfrm>
              <a:off x="3768710" y="4578300"/>
              <a:ext cx="48295" cy="1758587"/>
            </a:xfrm>
            <a:custGeom>
              <a:avLst/>
              <a:gdLst>
                <a:gd name="connsiteX0" fmla="*/ 0 w 731520"/>
                <a:gd name="connsiteY0" fmla="*/ 0 h 2110154"/>
                <a:gd name="connsiteX1" fmla="*/ 0 w 731520"/>
                <a:gd name="connsiteY1" fmla="*/ 1575581 h 2110154"/>
                <a:gd name="connsiteX2" fmla="*/ 731520 w 731520"/>
                <a:gd name="connsiteY2" fmla="*/ 2110154 h 21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2110154">
                  <a:moveTo>
                    <a:pt x="0" y="0"/>
                  </a:moveTo>
                  <a:lnTo>
                    <a:pt x="0" y="1575581"/>
                  </a:lnTo>
                  <a:lnTo>
                    <a:pt x="731520" y="2110154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56ED841-48CA-4C2F-8E32-566D28792F8E}"/>
                </a:ext>
              </a:extLst>
            </p:cNvPr>
            <p:cNvGrpSpPr/>
            <p:nvPr/>
          </p:nvGrpSpPr>
          <p:grpSpPr>
            <a:xfrm>
              <a:off x="2812183" y="1598446"/>
              <a:ext cx="2085550" cy="3214853"/>
              <a:chOff x="1473654" y="1549626"/>
              <a:chExt cx="1396506" cy="2152700"/>
            </a:xfrm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10A1E0E-A790-40CC-9FA5-D451027256C5}"/>
                  </a:ext>
                </a:extLst>
              </p:cNvPr>
              <p:cNvSpPr/>
              <p:nvPr/>
            </p:nvSpPr>
            <p:spPr>
              <a:xfrm>
                <a:off x="1473654" y="1549626"/>
                <a:ext cx="1396506" cy="1936066"/>
              </a:xfrm>
              <a:prstGeom prst="ellipse">
                <a:avLst/>
              </a:pr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1490B56-FE8E-4FA8-BF92-2B138A9C4AAE}"/>
                  </a:ext>
                </a:extLst>
              </p:cNvPr>
              <p:cNvSpPr/>
              <p:nvPr/>
            </p:nvSpPr>
            <p:spPr>
              <a:xfrm>
                <a:off x="1584351" y="1891646"/>
                <a:ext cx="625771" cy="1252025"/>
              </a:xfrm>
              <a:custGeom>
                <a:avLst/>
                <a:gdLst>
                  <a:gd name="connsiteX0" fmla="*/ 182880 w 661181"/>
                  <a:gd name="connsiteY0" fmla="*/ 1252025 h 1252025"/>
                  <a:gd name="connsiteX1" fmla="*/ 0 w 661181"/>
                  <a:gd name="connsiteY1" fmla="*/ 618979 h 1252025"/>
                  <a:gd name="connsiteX2" fmla="*/ 140677 w 661181"/>
                  <a:gd name="connsiteY2" fmla="*/ 0 h 1252025"/>
                  <a:gd name="connsiteX3" fmla="*/ 661181 w 661181"/>
                  <a:gd name="connsiteY3" fmla="*/ 84406 h 1252025"/>
                  <a:gd name="connsiteX4" fmla="*/ 182880 w 661181"/>
                  <a:gd name="connsiteY4" fmla="*/ 1252025 h 1252025"/>
                  <a:gd name="connsiteX0" fmla="*/ 42203 w 520504"/>
                  <a:gd name="connsiteY0" fmla="*/ 1252025 h 1252025"/>
                  <a:gd name="connsiteX1" fmla="*/ 0 w 520504"/>
                  <a:gd name="connsiteY1" fmla="*/ 0 h 1252025"/>
                  <a:gd name="connsiteX2" fmla="*/ 520504 w 520504"/>
                  <a:gd name="connsiteY2" fmla="*/ 84406 h 1252025"/>
                  <a:gd name="connsiteX3" fmla="*/ 42203 w 520504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771" h="1252025">
                    <a:moveTo>
                      <a:pt x="147470" y="1252025"/>
                    </a:moveTo>
                    <a:cubicBezTo>
                      <a:pt x="133402" y="834683"/>
                      <a:pt x="-147951" y="459545"/>
                      <a:pt x="105267" y="0"/>
                    </a:cubicBezTo>
                    <a:lnTo>
                      <a:pt x="625771" y="84406"/>
                    </a:lnTo>
                    <a:cubicBezTo>
                      <a:pt x="156848" y="417341"/>
                      <a:pt x="306904" y="862819"/>
                      <a:pt x="147470" y="1252025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apezoid 24">
                <a:extLst>
                  <a:ext uri="{FF2B5EF4-FFF2-40B4-BE49-F238E27FC236}">
                    <a16:creationId xmlns:a16="http://schemas.microsoft.com/office/drawing/2014/main" id="{1C4FB692-0454-47A6-A7DC-9B3FE796E851}"/>
                  </a:ext>
                </a:extLst>
              </p:cNvPr>
              <p:cNvSpPr/>
              <p:nvPr/>
            </p:nvSpPr>
            <p:spPr>
              <a:xfrm>
                <a:off x="2029772" y="3480954"/>
                <a:ext cx="284269" cy="221372"/>
              </a:xfrm>
              <a:custGeom>
                <a:avLst/>
                <a:gdLst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16217"/>
                  <a:gd name="connsiteX1" fmla="*/ 80543 w 284269"/>
                  <a:gd name="connsiteY1" fmla="*/ 0 h 216217"/>
                  <a:gd name="connsiteX2" fmla="*/ 203726 w 284269"/>
                  <a:gd name="connsiteY2" fmla="*/ 0 h 216217"/>
                  <a:gd name="connsiteX3" fmla="*/ 284269 w 284269"/>
                  <a:gd name="connsiteY3" fmla="*/ 201478 h 216217"/>
                  <a:gd name="connsiteX4" fmla="*/ 0 w 284269"/>
                  <a:gd name="connsiteY4" fmla="*/ 201478 h 216217"/>
                  <a:gd name="connsiteX0" fmla="*/ 0 w 284269"/>
                  <a:gd name="connsiteY0" fmla="*/ 201478 h 221372"/>
                  <a:gd name="connsiteX1" fmla="*/ 80543 w 284269"/>
                  <a:gd name="connsiteY1" fmla="*/ 0 h 221372"/>
                  <a:gd name="connsiteX2" fmla="*/ 203726 w 284269"/>
                  <a:gd name="connsiteY2" fmla="*/ 0 h 221372"/>
                  <a:gd name="connsiteX3" fmla="*/ 284269 w 284269"/>
                  <a:gd name="connsiteY3" fmla="*/ 201478 h 221372"/>
                  <a:gd name="connsiteX4" fmla="*/ 0 w 284269"/>
                  <a:gd name="connsiteY4" fmla="*/ 201478 h 22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269" h="221372">
                    <a:moveTo>
                      <a:pt x="0" y="201478"/>
                    </a:moveTo>
                    <a:cubicBezTo>
                      <a:pt x="3159" y="67989"/>
                      <a:pt x="53695" y="67159"/>
                      <a:pt x="80543" y="0"/>
                    </a:cubicBezTo>
                    <a:lnTo>
                      <a:pt x="203726" y="0"/>
                    </a:lnTo>
                    <a:cubicBezTo>
                      <a:pt x="230574" y="67159"/>
                      <a:pt x="281110" y="67989"/>
                      <a:pt x="284269" y="201478"/>
                    </a:cubicBezTo>
                    <a:cubicBezTo>
                      <a:pt x="217940" y="220430"/>
                      <a:pt x="113708" y="234642"/>
                      <a:pt x="0" y="20147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92" name="Graphic 121">
              <a:extLst>
                <a:ext uri="{FF2B5EF4-FFF2-40B4-BE49-F238E27FC236}">
                  <a16:creationId xmlns:a16="http://schemas.microsoft.com/office/drawing/2014/main" id="{457783D0-458D-4DE9-A688-475466A03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3839" y="2318161"/>
              <a:ext cx="1605484" cy="154520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08846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">
        <p159:morph option="byObject"/>
      </p:transition>
    </mc:Choice>
    <mc:Fallback xmlns="">
      <p:transition spd="slow" advClick="0" advTm="1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D99956-1FD3-4A1D-83CA-1E5D4AD0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5D63F0-45E5-4A10-85E6-143543B00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9421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C08663C-6C87-4C92-94E4-0EFD33233930}"/>
              </a:ext>
            </a:extLst>
          </p:cNvPr>
          <p:cNvSpPr txBox="1"/>
          <p:nvPr/>
        </p:nvSpPr>
        <p:spPr>
          <a:xfrm>
            <a:off x="1796405" y="304864"/>
            <a:ext cx="86566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EA4235"/>
                </a:solidFill>
              </a:rPr>
              <a:t>تجدنا في جوجل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35C64CF-663B-4A96-9DF4-B088D7B46396}"/>
              </a:ext>
            </a:extLst>
          </p:cNvPr>
          <p:cNvSpPr txBox="1"/>
          <p:nvPr/>
        </p:nvSpPr>
        <p:spPr>
          <a:xfrm>
            <a:off x="7748833" y="3712237"/>
            <a:ext cx="2520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حلول اون لاين</a:t>
            </a:r>
          </a:p>
        </p:txBody>
      </p:sp>
    </p:spTree>
    <p:extLst>
      <p:ext uri="{BB962C8B-B14F-4D97-AF65-F5344CB8AC3E}">
        <p14:creationId xmlns:p14="http://schemas.microsoft.com/office/powerpoint/2010/main" val="13282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779656" y="3125914"/>
              <a:ext cx="3175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النّباتات وأجزاؤها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7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F862882-4868-494E-8A89-5ADA20DE10DE}"/>
              </a:ext>
            </a:extLst>
          </p:cNvPr>
          <p:cNvGrpSpPr/>
          <p:nvPr/>
        </p:nvGrpSpPr>
        <p:grpSpPr>
          <a:xfrm>
            <a:off x="1162948" y="497748"/>
            <a:ext cx="2172294" cy="5646976"/>
            <a:chOff x="1162948" y="497748"/>
            <a:chExt cx="2172294" cy="564697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288774-027A-4EEF-9E71-9A19160EF511}"/>
                </a:ext>
              </a:extLst>
            </p:cNvPr>
            <p:cNvSpPr/>
            <p:nvPr/>
          </p:nvSpPr>
          <p:spPr>
            <a:xfrm flipH="1">
              <a:off x="2163544" y="2413746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0620483-5A1C-4FDD-8B22-02302A1DD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4380" y="1058638"/>
              <a:ext cx="8565" cy="1337574"/>
            </a:xfrm>
            <a:prstGeom prst="line">
              <a:avLst/>
            </a:prstGeom>
            <a:ln w="28575">
              <a:solidFill>
                <a:srgbClr val="93939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F0B613-0780-47F0-86BC-31968CB4A97A}"/>
                </a:ext>
              </a:extLst>
            </p:cNvPr>
            <p:cNvGrpSpPr/>
            <p:nvPr/>
          </p:nvGrpSpPr>
          <p:grpSpPr>
            <a:xfrm>
              <a:off x="1355703" y="2516205"/>
              <a:ext cx="1727190" cy="3628519"/>
              <a:chOff x="5097487" y="2110153"/>
              <a:chExt cx="1997026" cy="419539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85EFC83-55BF-446D-A8E2-434A5B53C650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00E3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489754A-6ECC-4C07-8699-CEB8DA1C1001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7560786-BFA8-4791-8A30-948C9541B26C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D6C198-6906-42D1-9279-CCD66F617240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81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00E3A7"/>
                    </a:solidFill>
                    <a:latin typeface="Oswald" panose="02000503000000000000" pitchFamily="2" charset="0"/>
                  </a:rPr>
                  <a:t>1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DA9FFF-F223-4C2F-985A-4F0C58A8D44A}"/>
                </a:ext>
              </a:extLst>
            </p:cNvPr>
            <p:cNvSpPr txBox="1"/>
            <p:nvPr/>
          </p:nvSpPr>
          <p:spPr>
            <a:xfrm>
              <a:off x="1436689" y="5017561"/>
              <a:ext cx="1565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أجزاء النّبات</a:t>
              </a:r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DA430D-DE55-4C9E-AA21-E8B12A4D9F80}"/>
                </a:ext>
              </a:extLst>
            </p:cNvPr>
            <p:cNvSpPr/>
            <p:nvPr/>
          </p:nvSpPr>
          <p:spPr>
            <a:xfrm>
              <a:off x="2100671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B08F3E97-A7CF-4D9E-8D75-DDDC6491F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2948" y="497748"/>
              <a:ext cx="2172294" cy="945516"/>
            </a:xfrm>
            <a:prstGeom prst="rect">
              <a:avLst/>
            </a:prstGeom>
          </p:spPr>
        </p:pic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2584B80-3FE7-49B3-99AE-AF6237BF52FB}"/>
                </a:ext>
              </a:extLst>
            </p:cNvPr>
            <p:cNvSpPr/>
            <p:nvPr/>
          </p:nvSpPr>
          <p:spPr>
            <a:xfrm>
              <a:off x="2199300" y="2413149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948EFA5-2224-4C3B-997F-F1A7BC031332}"/>
                </a:ext>
              </a:extLst>
            </p:cNvPr>
            <p:cNvCxnSpPr/>
            <p:nvPr/>
          </p:nvCxnSpPr>
          <p:spPr>
            <a:xfrm flipV="1">
              <a:off x="2182351" y="2365019"/>
              <a:ext cx="116356" cy="55245"/>
            </a:xfrm>
            <a:prstGeom prst="line">
              <a:avLst/>
            </a:prstGeom>
            <a:ln w="19050">
              <a:solidFill>
                <a:srgbClr val="9393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57BB8ED-AD7C-4C33-819D-8E88276D9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1410" y="2343910"/>
              <a:ext cx="94087" cy="53352"/>
            </a:xfrm>
            <a:prstGeom prst="line">
              <a:avLst/>
            </a:prstGeom>
            <a:ln w="19050">
              <a:solidFill>
                <a:srgbClr val="9393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5F10CC6-F241-46AA-A1E1-8876CFC1F2CE}"/>
                </a:ext>
              </a:extLst>
            </p:cNvPr>
            <p:cNvSpPr/>
            <p:nvPr/>
          </p:nvSpPr>
          <p:spPr>
            <a:xfrm rot="19183841">
              <a:off x="2185127" y="2317839"/>
              <a:ext cx="56432" cy="69945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732348F-C7E9-459A-AC00-EF2ABFBCDE46}"/>
              </a:ext>
            </a:extLst>
          </p:cNvPr>
          <p:cNvGrpSpPr/>
          <p:nvPr/>
        </p:nvGrpSpPr>
        <p:grpSpPr>
          <a:xfrm>
            <a:off x="4969077" y="1179532"/>
            <a:ext cx="2172294" cy="5016978"/>
            <a:chOff x="3083047" y="1127746"/>
            <a:chExt cx="2172294" cy="5016978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B5BE982-B15B-4FDE-B366-A4FE513A2AAD}"/>
                </a:ext>
              </a:extLst>
            </p:cNvPr>
            <p:cNvSpPr/>
            <p:nvPr/>
          </p:nvSpPr>
          <p:spPr>
            <a:xfrm flipH="1">
              <a:off x="4114816" y="2445990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9C13F8D-DE78-425C-A26D-05F81687F9ED}"/>
                </a:ext>
              </a:extLst>
            </p:cNvPr>
            <p:cNvGrpSpPr/>
            <p:nvPr/>
          </p:nvGrpSpPr>
          <p:grpSpPr>
            <a:xfrm>
              <a:off x="3357535" y="2516205"/>
              <a:ext cx="1727190" cy="3628519"/>
              <a:chOff x="5097487" y="2110153"/>
              <a:chExt cx="1997026" cy="4195397"/>
            </a:xfrm>
            <a:effectLst/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8662BA5-65A4-477E-8F14-FC84BB76DD8A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00B8F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F4748A-87CF-4384-B6D9-AAB18BB7D196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CB8D6D8-C252-433A-AF39-CFFC79C2ABEB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BB363C-879D-40CC-AD9F-A140A27A9F2B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81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00B8F1"/>
                    </a:solidFill>
                    <a:latin typeface="Oswald" panose="02000503000000000000" pitchFamily="2" charset="0"/>
                  </a:rPr>
                  <a:t>2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9703EB7-DDA9-4614-8C19-3225A23F03B9}"/>
                </a:ext>
              </a:extLst>
            </p:cNvPr>
            <p:cNvSpPr txBox="1"/>
            <p:nvPr/>
          </p:nvSpPr>
          <p:spPr>
            <a:xfrm>
              <a:off x="3430980" y="4997539"/>
              <a:ext cx="1565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وظائف أجزاء النّبات</a:t>
              </a:r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026A3BA-A1D4-4217-A140-C8030FD9DA7E}"/>
                </a:ext>
              </a:extLst>
            </p:cNvPr>
            <p:cNvSpPr/>
            <p:nvPr/>
          </p:nvSpPr>
          <p:spPr>
            <a:xfrm>
              <a:off x="4094962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E1EC99E-F938-4DE7-85D6-BA66E7473077}"/>
                </a:ext>
              </a:extLst>
            </p:cNvPr>
            <p:cNvSpPr/>
            <p:nvPr/>
          </p:nvSpPr>
          <p:spPr>
            <a:xfrm>
              <a:off x="4173843" y="2442131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B21F99F-DFCC-4C37-A1CD-CE72B170B6EC}"/>
                </a:ext>
              </a:extLst>
            </p:cNvPr>
            <p:cNvGrpSpPr/>
            <p:nvPr/>
          </p:nvGrpSpPr>
          <p:grpSpPr>
            <a:xfrm>
              <a:off x="4150185" y="1949633"/>
              <a:ext cx="116356" cy="514780"/>
              <a:chOff x="2784014" y="2127724"/>
              <a:chExt cx="116356" cy="51478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7712766-356C-4BB0-8090-9D534103EA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2127724"/>
                <a:ext cx="0" cy="490728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C07D4F0-873A-4A57-A2D8-F114551A7284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8FE561F-7A34-4CE8-AB66-4970167823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DC5A50C-038F-4303-B7E9-6BCFC43CB7C1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8" name="Picture 57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6EEF51F4-240F-4A1A-9B4F-F42C1D831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3047" y="1127746"/>
              <a:ext cx="2172294" cy="945516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B759E43-DDCC-42E8-9AAE-F9907987AF23}"/>
              </a:ext>
            </a:extLst>
          </p:cNvPr>
          <p:cNvGrpSpPr/>
          <p:nvPr/>
        </p:nvGrpSpPr>
        <p:grpSpPr>
          <a:xfrm>
            <a:off x="8772356" y="627622"/>
            <a:ext cx="2172294" cy="5568888"/>
            <a:chOff x="7161390" y="575836"/>
            <a:chExt cx="2172294" cy="5568888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76A25EA-7A19-48F8-8BA1-47E9C1BA5ACE}"/>
                </a:ext>
              </a:extLst>
            </p:cNvPr>
            <p:cNvSpPr/>
            <p:nvPr/>
          </p:nvSpPr>
          <p:spPr>
            <a:xfrm flipH="1">
              <a:off x="8195262" y="2427098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A68FEEC-07FB-4760-8683-DD8CCF6D2159}"/>
                </a:ext>
              </a:extLst>
            </p:cNvPr>
            <p:cNvGrpSpPr/>
            <p:nvPr/>
          </p:nvGrpSpPr>
          <p:grpSpPr>
            <a:xfrm>
              <a:off x="7361198" y="2516205"/>
              <a:ext cx="1727190" cy="3628519"/>
              <a:chOff x="5097487" y="2110153"/>
              <a:chExt cx="1997026" cy="419539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0E828B27-64E8-4924-B4F3-0F0490654DE5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FE892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5D4EB1E-361C-4766-9B81-D3118FB2498C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F046AE7-BCA1-4925-8B20-B1C82CADA77E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BAB1FA-EDC4-466F-830F-BA78CFB71359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81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E8929"/>
                    </a:solidFill>
                    <a:latin typeface="Oswald" panose="02000503000000000000" pitchFamily="2" charset="0"/>
                  </a:rPr>
                  <a:t>3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F3518B-1616-42F6-8138-4ED2CCCDEE6E}"/>
                </a:ext>
              </a:extLst>
            </p:cNvPr>
            <p:cNvSpPr txBox="1"/>
            <p:nvPr/>
          </p:nvSpPr>
          <p:spPr>
            <a:xfrm>
              <a:off x="7419561" y="5017220"/>
              <a:ext cx="1565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اختلاف النّباتات </a:t>
              </a:r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361C6A-BCDD-446A-92DF-B62C92E751BF}"/>
                </a:ext>
              </a:extLst>
            </p:cNvPr>
            <p:cNvSpPr/>
            <p:nvPr/>
          </p:nvSpPr>
          <p:spPr>
            <a:xfrm>
              <a:off x="8137355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BF76FC1-0E4B-4F2E-A2E6-0AEDEF33F34E}"/>
                </a:ext>
              </a:extLst>
            </p:cNvPr>
            <p:cNvSpPr/>
            <p:nvPr/>
          </p:nvSpPr>
          <p:spPr>
            <a:xfrm>
              <a:off x="8224793" y="2438770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ABA147A-6ADA-4BCE-AF5D-B912793FEA2B}"/>
                </a:ext>
              </a:extLst>
            </p:cNvPr>
            <p:cNvGrpSpPr/>
            <p:nvPr/>
          </p:nvGrpSpPr>
          <p:grpSpPr>
            <a:xfrm>
              <a:off x="8222871" y="1316334"/>
              <a:ext cx="116356" cy="1153407"/>
              <a:chOff x="2784014" y="1489097"/>
              <a:chExt cx="116356" cy="1153407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9E2623D4-3002-40D7-BBCF-FCB4360392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1489097"/>
                <a:ext cx="0" cy="1129356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B39E57F8-864A-4C29-8A89-7FD0AA7E6164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F47447B0-E98F-40DF-9392-4745218588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AA92BA5-1330-474F-84F2-FAF2543BDB12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7" name="Picture 66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14B96A41-E16C-4189-85A7-816777E27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1390" y="575836"/>
              <a:ext cx="2172294" cy="945516"/>
            </a:xfrm>
            <a:prstGeom prst="rect">
              <a:avLst/>
            </a:prstGeom>
          </p:spPr>
        </p:pic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id="{8B1F201E-BDFF-4304-8B7B-28964920D7DD}"/>
              </a:ext>
            </a:extLst>
          </p:cNvPr>
          <p:cNvSpPr/>
          <p:nvPr/>
        </p:nvSpPr>
        <p:spPr>
          <a:xfrm>
            <a:off x="3216598" y="6501388"/>
            <a:ext cx="2009063" cy="2341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311F8E6-3BC4-4B0C-8855-CDB6B3EB53B9}"/>
              </a:ext>
            </a:extLst>
          </p:cNvPr>
          <p:cNvSpPr/>
          <p:nvPr/>
        </p:nvSpPr>
        <p:spPr>
          <a:xfrm>
            <a:off x="1194768" y="6501388"/>
            <a:ext cx="2009063" cy="2341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4D8E3B15-C926-4E4E-B7BD-061C07740EE2}"/>
              </a:ext>
            </a:extLst>
          </p:cNvPr>
          <p:cNvSpPr/>
          <p:nvPr/>
        </p:nvSpPr>
        <p:spPr>
          <a:xfrm>
            <a:off x="5150507" y="6501388"/>
            <a:ext cx="2009063" cy="2341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E6A98F9-9584-4202-8688-4866B75FBF94}"/>
              </a:ext>
            </a:extLst>
          </p:cNvPr>
          <p:cNvSpPr/>
          <p:nvPr/>
        </p:nvSpPr>
        <p:spPr>
          <a:xfrm>
            <a:off x="7084389" y="6519846"/>
            <a:ext cx="2009063" cy="2341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FD7BCB4-9B1A-4B41-AAB5-DFF3E7C78970}"/>
              </a:ext>
            </a:extLst>
          </p:cNvPr>
          <p:cNvSpPr/>
          <p:nvPr/>
        </p:nvSpPr>
        <p:spPr>
          <a:xfrm>
            <a:off x="9169896" y="6510743"/>
            <a:ext cx="2009063" cy="2341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8" dur="2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9" dur="2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1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58" dur="2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9" dur="2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32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32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1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2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3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2" grpId="1" animBg="1"/>
          <p:bldP spid="133" grpId="0" animBg="1"/>
          <p:bldP spid="133" grpId="1" animBg="1"/>
          <p:bldP spid="134" grpId="0" animBg="1"/>
          <p:bldP spid="134" grpId="1" animBg="1"/>
          <p:bldP spid="135" grpId="0" animBg="1"/>
          <p:bldP spid="135" grpId="1" animBg="1"/>
          <p:bldP spid="136" grpId="0" animBg="1"/>
          <p:bldP spid="13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1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2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32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1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2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2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5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6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8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32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4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5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7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2" grpId="1" animBg="1"/>
          <p:bldP spid="133" grpId="0" animBg="1"/>
          <p:bldP spid="133" grpId="1" animBg="1"/>
          <p:bldP spid="134" grpId="0" animBg="1"/>
          <p:bldP spid="134" grpId="1" animBg="1"/>
          <p:bldP spid="135" grpId="0" animBg="1"/>
          <p:bldP spid="135" grpId="1" animBg="1"/>
          <p:bldP spid="136" grpId="0" animBg="1"/>
          <p:bldP spid="136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26103C0-C5EC-4F38-86AE-509D5D160C52}"/>
              </a:ext>
            </a:extLst>
          </p:cNvPr>
          <p:cNvSpPr/>
          <p:nvPr/>
        </p:nvSpPr>
        <p:spPr>
          <a:xfrm>
            <a:off x="0" y="5772061"/>
            <a:ext cx="12221872" cy="1107996"/>
          </a:xfrm>
          <a:custGeom>
            <a:avLst/>
            <a:gdLst>
              <a:gd name="connsiteX0" fmla="*/ 829973 w 12221872"/>
              <a:gd name="connsiteY0" fmla="*/ 0 h 2837854"/>
              <a:gd name="connsiteX1" fmla="*/ 1020473 w 12221872"/>
              <a:gd name="connsiteY1" fmla="*/ 73479 h 2837854"/>
              <a:gd name="connsiteX2" fmla="*/ 1134773 w 12221872"/>
              <a:gd name="connsiteY2" fmla="*/ 146957 h 2837854"/>
              <a:gd name="connsiteX3" fmla="*/ 1401473 w 12221872"/>
              <a:gd name="connsiteY3" fmla="*/ 195943 h 2837854"/>
              <a:gd name="connsiteX4" fmla="*/ 1782473 w 12221872"/>
              <a:gd name="connsiteY4" fmla="*/ 171450 h 2837854"/>
              <a:gd name="connsiteX5" fmla="*/ 1839623 w 12221872"/>
              <a:gd name="connsiteY5" fmla="*/ 146957 h 2837854"/>
              <a:gd name="connsiteX6" fmla="*/ 1953923 w 12221872"/>
              <a:gd name="connsiteY6" fmla="*/ 122464 h 2837854"/>
              <a:gd name="connsiteX7" fmla="*/ 2087273 w 12221872"/>
              <a:gd name="connsiteY7" fmla="*/ 146957 h 2837854"/>
              <a:gd name="connsiteX8" fmla="*/ 2201573 w 12221872"/>
              <a:gd name="connsiteY8" fmla="*/ 195943 h 2837854"/>
              <a:gd name="connsiteX9" fmla="*/ 2239673 w 12221872"/>
              <a:gd name="connsiteY9" fmla="*/ 293915 h 2837854"/>
              <a:gd name="connsiteX10" fmla="*/ 2353973 w 12221872"/>
              <a:gd name="connsiteY10" fmla="*/ 465365 h 2837854"/>
              <a:gd name="connsiteX11" fmla="*/ 2411123 w 12221872"/>
              <a:gd name="connsiteY11" fmla="*/ 489857 h 2837854"/>
              <a:gd name="connsiteX12" fmla="*/ 2468273 w 12221872"/>
              <a:gd name="connsiteY12" fmla="*/ 269422 h 2837854"/>
              <a:gd name="connsiteX13" fmla="*/ 2487323 w 12221872"/>
              <a:gd name="connsiteY13" fmla="*/ 195943 h 2837854"/>
              <a:gd name="connsiteX14" fmla="*/ 2506373 w 12221872"/>
              <a:gd name="connsiteY14" fmla="*/ 122464 h 2837854"/>
              <a:gd name="connsiteX15" fmla="*/ 2773073 w 12221872"/>
              <a:gd name="connsiteY15" fmla="*/ 146957 h 2837854"/>
              <a:gd name="connsiteX16" fmla="*/ 2830223 w 12221872"/>
              <a:gd name="connsiteY16" fmla="*/ 171450 h 2837854"/>
              <a:gd name="connsiteX17" fmla="*/ 2982623 w 12221872"/>
              <a:gd name="connsiteY17" fmla="*/ 220436 h 2837854"/>
              <a:gd name="connsiteX18" fmla="*/ 3287423 w 12221872"/>
              <a:gd name="connsiteY18" fmla="*/ 171450 h 2837854"/>
              <a:gd name="connsiteX19" fmla="*/ 3344573 w 12221872"/>
              <a:gd name="connsiteY19" fmla="*/ 146957 h 2837854"/>
              <a:gd name="connsiteX20" fmla="*/ 3535073 w 12221872"/>
              <a:gd name="connsiteY20" fmla="*/ 171450 h 2837854"/>
              <a:gd name="connsiteX21" fmla="*/ 3592223 w 12221872"/>
              <a:gd name="connsiteY21" fmla="*/ 195943 h 2837854"/>
              <a:gd name="connsiteX22" fmla="*/ 4201823 w 12221872"/>
              <a:gd name="connsiteY22" fmla="*/ 171450 h 2837854"/>
              <a:gd name="connsiteX23" fmla="*/ 4906674 w 12221872"/>
              <a:gd name="connsiteY23" fmla="*/ 195943 h 2837854"/>
              <a:gd name="connsiteX24" fmla="*/ 5020973 w 12221872"/>
              <a:gd name="connsiteY24" fmla="*/ 244929 h 2837854"/>
              <a:gd name="connsiteX25" fmla="*/ 5211473 w 12221872"/>
              <a:gd name="connsiteY25" fmla="*/ 220436 h 2837854"/>
              <a:gd name="connsiteX26" fmla="*/ 5268625 w 12221872"/>
              <a:gd name="connsiteY26" fmla="*/ 195943 h 2837854"/>
              <a:gd name="connsiteX27" fmla="*/ 5325774 w 12221872"/>
              <a:gd name="connsiteY27" fmla="*/ 220436 h 2837854"/>
              <a:gd name="connsiteX28" fmla="*/ 5382925 w 12221872"/>
              <a:gd name="connsiteY28" fmla="*/ 195943 h 2837854"/>
              <a:gd name="connsiteX29" fmla="*/ 5401975 w 12221872"/>
              <a:gd name="connsiteY29" fmla="*/ 122464 h 2837854"/>
              <a:gd name="connsiteX30" fmla="*/ 5840123 w 12221872"/>
              <a:gd name="connsiteY30" fmla="*/ 146957 h 2837854"/>
              <a:gd name="connsiteX31" fmla="*/ 5954423 w 12221872"/>
              <a:gd name="connsiteY31" fmla="*/ 171450 h 2837854"/>
              <a:gd name="connsiteX32" fmla="*/ 6163973 w 12221872"/>
              <a:gd name="connsiteY32" fmla="*/ 195943 h 2837854"/>
              <a:gd name="connsiteX33" fmla="*/ 6221123 w 12221872"/>
              <a:gd name="connsiteY33" fmla="*/ 244929 h 2837854"/>
              <a:gd name="connsiteX34" fmla="*/ 6868823 w 12221872"/>
              <a:gd name="connsiteY34" fmla="*/ 244929 h 2837854"/>
              <a:gd name="connsiteX35" fmla="*/ 7059323 w 12221872"/>
              <a:gd name="connsiteY35" fmla="*/ 318407 h 2837854"/>
              <a:gd name="connsiteX36" fmla="*/ 7173623 w 12221872"/>
              <a:gd name="connsiteY36" fmla="*/ 342900 h 2837854"/>
              <a:gd name="connsiteX37" fmla="*/ 7306973 w 12221872"/>
              <a:gd name="connsiteY37" fmla="*/ 318407 h 2837854"/>
              <a:gd name="connsiteX38" fmla="*/ 7383173 w 12221872"/>
              <a:gd name="connsiteY38" fmla="*/ 269422 h 2837854"/>
              <a:gd name="connsiteX39" fmla="*/ 7516523 w 12221872"/>
              <a:gd name="connsiteY39" fmla="*/ 220436 h 2837854"/>
              <a:gd name="connsiteX40" fmla="*/ 7630823 w 12221872"/>
              <a:gd name="connsiteY40" fmla="*/ 195943 h 2837854"/>
              <a:gd name="connsiteX41" fmla="*/ 7840373 w 12221872"/>
              <a:gd name="connsiteY41" fmla="*/ 244929 h 2837854"/>
              <a:gd name="connsiteX42" fmla="*/ 8449973 w 12221872"/>
              <a:gd name="connsiteY42" fmla="*/ 220436 h 2837854"/>
              <a:gd name="connsiteX43" fmla="*/ 8945273 w 12221872"/>
              <a:gd name="connsiteY43" fmla="*/ 220436 h 2837854"/>
              <a:gd name="connsiteX44" fmla="*/ 9288173 w 12221872"/>
              <a:gd name="connsiteY44" fmla="*/ 269422 h 2837854"/>
              <a:gd name="connsiteX45" fmla="*/ 9459623 w 12221872"/>
              <a:gd name="connsiteY45" fmla="*/ 293915 h 2837854"/>
              <a:gd name="connsiteX46" fmla="*/ 10221623 w 12221872"/>
              <a:gd name="connsiteY46" fmla="*/ 342900 h 2837854"/>
              <a:gd name="connsiteX47" fmla="*/ 10621673 w 12221872"/>
              <a:gd name="connsiteY47" fmla="*/ 391886 h 2837854"/>
              <a:gd name="connsiteX48" fmla="*/ 10850273 w 12221872"/>
              <a:gd name="connsiteY48" fmla="*/ 440872 h 2837854"/>
              <a:gd name="connsiteX49" fmla="*/ 11212223 w 12221872"/>
              <a:gd name="connsiteY49" fmla="*/ 416379 h 2837854"/>
              <a:gd name="connsiteX50" fmla="*/ 11478923 w 12221872"/>
              <a:gd name="connsiteY50" fmla="*/ 367393 h 2837854"/>
              <a:gd name="connsiteX51" fmla="*/ 12157376 w 12221872"/>
              <a:gd name="connsiteY51" fmla="*/ 249180 h 2837854"/>
              <a:gd name="connsiteX52" fmla="*/ 12221872 w 12221872"/>
              <a:gd name="connsiteY52" fmla="*/ 227082 h 2837854"/>
              <a:gd name="connsiteX53" fmla="*/ 12221872 w 12221872"/>
              <a:gd name="connsiteY53" fmla="*/ 2837854 h 2837854"/>
              <a:gd name="connsiteX54" fmla="*/ 0 w 12221872"/>
              <a:gd name="connsiteY54" fmla="*/ 2837854 h 2837854"/>
              <a:gd name="connsiteX55" fmla="*/ 0 w 12221872"/>
              <a:gd name="connsiteY55" fmla="*/ 206926 h 2837854"/>
              <a:gd name="connsiteX56" fmla="*/ 8985 w 12221872"/>
              <a:gd name="connsiteY56" fmla="*/ 210543 h 2837854"/>
              <a:gd name="connsiteX57" fmla="*/ 29873 w 12221872"/>
              <a:gd name="connsiteY57" fmla="*/ 195943 h 2837854"/>
              <a:gd name="connsiteX58" fmla="*/ 125123 w 12221872"/>
              <a:gd name="connsiteY58" fmla="*/ 244929 h 2837854"/>
              <a:gd name="connsiteX59" fmla="*/ 391823 w 12221872"/>
              <a:gd name="connsiteY59" fmla="*/ 293915 h 2837854"/>
              <a:gd name="connsiteX60" fmla="*/ 448973 w 12221872"/>
              <a:gd name="connsiteY60" fmla="*/ 318407 h 2837854"/>
              <a:gd name="connsiteX61" fmla="*/ 506123 w 12221872"/>
              <a:gd name="connsiteY61" fmla="*/ 293915 h 2837854"/>
              <a:gd name="connsiteX62" fmla="*/ 582323 w 12221872"/>
              <a:gd name="connsiteY62" fmla="*/ 269422 h 2837854"/>
              <a:gd name="connsiteX63" fmla="*/ 715673 w 12221872"/>
              <a:gd name="connsiteY63" fmla="*/ 48986 h 2837854"/>
              <a:gd name="connsiteX64" fmla="*/ 829973 w 12221872"/>
              <a:gd name="connsiteY64" fmla="*/ 0 h 28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221872" h="2837854">
                <a:moveTo>
                  <a:pt x="829973" y="0"/>
                </a:moveTo>
                <a:cubicBezTo>
                  <a:pt x="872569" y="13692"/>
                  <a:pt x="992645" y="49626"/>
                  <a:pt x="1020473" y="73479"/>
                </a:cubicBezTo>
                <a:cubicBezTo>
                  <a:pt x="1083090" y="127151"/>
                  <a:pt x="1065761" y="121606"/>
                  <a:pt x="1134773" y="146957"/>
                </a:cubicBezTo>
                <a:cubicBezTo>
                  <a:pt x="1246324" y="187936"/>
                  <a:pt x="1249660" y="176425"/>
                  <a:pt x="1401473" y="195943"/>
                </a:cubicBezTo>
                <a:cubicBezTo>
                  <a:pt x="1528473" y="187779"/>
                  <a:pt x="1655792" y="185614"/>
                  <a:pt x="1782473" y="171450"/>
                </a:cubicBezTo>
                <a:cubicBezTo>
                  <a:pt x="1802478" y="169213"/>
                  <a:pt x="1820021" y="152558"/>
                  <a:pt x="1839623" y="146957"/>
                </a:cubicBezTo>
                <a:cubicBezTo>
                  <a:pt x="1877329" y="136184"/>
                  <a:pt x="1915823" y="130629"/>
                  <a:pt x="1953923" y="122464"/>
                </a:cubicBezTo>
                <a:cubicBezTo>
                  <a:pt x="1998373" y="130629"/>
                  <a:pt x="2043522" y="133977"/>
                  <a:pt x="2087273" y="146957"/>
                </a:cubicBezTo>
                <a:cubicBezTo>
                  <a:pt x="2126405" y="158569"/>
                  <a:pt x="2201573" y="195943"/>
                  <a:pt x="2201573" y="195943"/>
                </a:cubicBezTo>
                <a:cubicBezTo>
                  <a:pt x="2214273" y="228600"/>
                  <a:pt x="2225584" y="262214"/>
                  <a:pt x="2239673" y="293915"/>
                </a:cubicBezTo>
                <a:cubicBezTo>
                  <a:pt x="2267448" y="356408"/>
                  <a:pt x="2309045" y="424105"/>
                  <a:pt x="2353973" y="465365"/>
                </a:cubicBezTo>
                <a:cubicBezTo>
                  <a:pt x="2370313" y="480371"/>
                  <a:pt x="2392073" y="481693"/>
                  <a:pt x="2411123" y="489857"/>
                </a:cubicBezTo>
                <a:lnTo>
                  <a:pt x="2468273" y="269422"/>
                </a:lnTo>
                <a:lnTo>
                  <a:pt x="2487323" y="195943"/>
                </a:lnTo>
                <a:lnTo>
                  <a:pt x="2506373" y="122464"/>
                </a:lnTo>
                <a:cubicBezTo>
                  <a:pt x="2595273" y="130629"/>
                  <a:pt x="2684557" y="133568"/>
                  <a:pt x="2773073" y="146957"/>
                </a:cubicBezTo>
                <a:cubicBezTo>
                  <a:pt x="2793016" y="149974"/>
                  <a:pt x="2810742" y="165189"/>
                  <a:pt x="2830223" y="171450"/>
                </a:cubicBezTo>
                <a:lnTo>
                  <a:pt x="2982623" y="220436"/>
                </a:lnTo>
                <a:cubicBezTo>
                  <a:pt x="3112750" y="205226"/>
                  <a:pt x="3174948" y="207603"/>
                  <a:pt x="3287423" y="171450"/>
                </a:cubicBezTo>
                <a:cubicBezTo>
                  <a:pt x="3306904" y="165189"/>
                  <a:pt x="3325523" y="155122"/>
                  <a:pt x="3344573" y="146957"/>
                </a:cubicBezTo>
                <a:cubicBezTo>
                  <a:pt x="3408073" y="155122"/>
                  <a:pt x="3471998" y="158974"/>
                  <a:pt x="3535073" y="171450"/>
                </a:cubicBezTo>
                <a:cubicBezTo>
                  <a:pt x="3554920" y="175376"/>
                  <a:pt x="3572143" y="195943"/>
                  <a:pt x="3592223" y="195943"/>
                </a:cubicBezTo>
                <a:cubicBezTo>
                  <a:pt x="3795522" y="195943"/>
                  <a:pt x="3998623" y="179615"/>
                  <a:pt x="4201823" y="171450"/>
                </a:cubicBezTo>
                <a:cubicBezTo>
                  <a:pt x="4436773" y="179615"/>
                  <a:pt x="4672208" y="174911"/>
                  <a:pt x="4906674" y="195943"/>
                </a:cubicBezTo>
                <a:cubicBezTo>
                  <a:pt x="4946737" y="199537"/>
                  <a:pt x="5020973" y="244929"/>
                  <a:pt x="5020973" y="244929"/>
                </a:cubicBezTo>
                <a:cubicBezTo>
                  <a:pt x="5084474" y="236765"/>
                  <a:pt x="5148398" y="232913"/>
                  <a:pt x="5211473" y="220436"/>
                </a:cubicBezTo>
                <a:cubicBezTo>
                  <a:pt x="5231321" y="216511"/>
                  <a:pt x="5248543" y="195943"/>
                  <a:pt x="5268625" y="195943"/>
                </a:cubicBezTo>
                <a:cubicBezTo>
                  <a:pt x="5288705" y="195943"/>
                  <a:pt x="5306724" y="212272"/>
                  <a:pt x="5325774" y="220436"/>
                </a:cubicBezTo>
                <a:cubicBezTo>
                  <a:pt x="5344824" y="212272"/>
                  <a:pt x="5368727" y="214199"/>
                  <a:pt x="5382925" y="195943"/>
                </a:cubicBezTo>
                <a:cubicBezTo>
                  <a:pt x="5397124" y="177687"/>
                  <a:pt x="5381962" y="124609"/>
                  <a:pt x="5401975" y="122464"/>
                </a:cubicBezTo>
                <a:cubicBezTo>
                  <a:pt x="5547657" y="106856"/>
                  <a:pt x="5694073" y="138793"/>
                  <a:pt x="5840123" y="146957"/>
                </a:cubicBezTo>
                <a:cubicBezTo>
                  <a:pt x="5878223" y="155122"/>
                  <a:pt x="5916062" y="165648"/>
                  <a:pt x="5954423" y="171450"/>
                </a:cubicBezTo>
                <a:cubicBezTo>
                  <a:pt x="6024082" y="181987"/>
                  <a:pt x="6095392" y="177048"/>
                  <a:pt x="6163973" y="195943"/>
                </a:cubicBezTo>
                <a:cubicBezTo>
                  <a:pt x="6186360" y="202111"/>
                  <a:pt x="6202073" y="228600"/>
                  <a:pt x="6221123" y="244929"/>
                </a:cubicBezTo>
                <a:cubicBezTo>
                  <a:pt x="6551739" y="226447"/>
                  <a:pt x="6598897" y="198656"/>
                  <a:pt x="6868823" y="244929"/>
                </a:cubicBezTo>
                <a:cubicBezTo>
                  <a:pt x="7034453" y="273323"/>
                  <a:pt x="6842770" y="272003"/>
                  <a:pt x="7059323" y="318407"/>
                </a:cubicBezTo>
                <a:lnTo>
                  <a:pt x="7173623" y="342900"/>
                </a:lnTo>
                <a:cubicBezTo>
                  <a:pt x="7218073" y="334736"/>
                  <a:pt x="7263654" y="333597"/>
                  <a:pt x="7306973" y="318407"/>
                </a:cubicBezTo>
                <a:cubicBezTo>
                  <a:pt x="7334370" y="308801"/>
                  <a:pt x="7357071" y="283805"/>
                  <a:pt x="7383173" y="269422"/>
                </a:cubicBezTo>
                <a:cubicBezTo>
                  <a:pt x="7421434" y="248339"/>
                  <a:pt x="7477855" y="232865"/>
                  <a:pt x="7516523" y="220436"/>
                </a:cubicBezTo>
                <a:cubicBezTo>
                  <a:pt x="7676365" y="288940"/>
                  <a:pt x="7464643" y="219683"/>
                  <a:pt x="7630823" y="195943"/>
                </a:cubicBezTo>
                <a:cubicBezTo>
                  <a:pt x="7646491" y="193705"/>
                  <a:pt x="7816701" y="238842"/>
                  <a:pt x="7840373" y="244929"/>
                </a:cubicBezTo>
                <a:lnTo>
                  <a:pt x="8449973" y="220436"/>
                </a:lnTo>
                <a:cubicBezTo>
                  <a:pt x="8806582" y="199595"/>
                  <a:pt x="8556623" y="173590"/>
                  <a:pt x="8945273" y="220436"/>
                </a:cubicBezTo>
                <a:cubicBezTo>
                  <a:pt x="9059774" y="234237"/>
                  <a:pt x="9173873" y="253093"/>
                  <a:pt x="9288173" y="269422"/>
                </a:cubicBezTo>
                <a:lnTo>
                  <a:pt x="9459623" y="293915"/>
                </a:lnTo>
                <a:cubicBezTo>
                  <a:pt x="9742667" y="415219"/>
                  <a:pt x="9462527" y="303064"/>
                  <a:pt x="10221623" y="342900"/>
                </a:cubicBezTo>
                <a:cubicBezTo>
                  <a:pt x="10334601" y="348829"/>
                  <a:pt x="10504268" y="375114"/>
                  <a:pt x="10621673" y="391886"/>
                </a:cubicBezTo>
                <a:cubicBezTo>
                  <a:pt x="10701927" y="417683"/>
                  <a:pt x="10761083" y="440872"/>
                  <a:pt x="10850273" y="440872"/>
                </a:cubicBezTo>
                <a:cubicBezTo>
                  <a:pt x="10971090" y="440872"/>
                  <a:pt x="11091573" y="424543"/>
                  <a:pt x="11212223" y="416379"/>
                </a:cubicBezTo>
                <a:cubicBezTo>
                  <a:pt x="11301123" y="400050"/>
                  <a:pt x="11389219" y="372800"/>
                  <a:pt x="11478923" y="367393"/>
                </a:cubicBezTo>
                <a:cubicBezTo>
                  <a:pt x="11838340" y="345732"/>
                  <a:pt x="12037539" y="289430"/>
                  <a:pt x="12157376" y="249180"/>
                </a:cubicBezTo>
                <a:lnTo>
                  <a:pt x="12221872" y="227082"/>
                </a:lnTo>
                <a:lnTo>
                  <a:pt x="12221872" y="2837854"/>
                </a:lnTo>
                <a:lnTo>
                  <a:pt x="0" y="2837854"/>
                </a:lnTo>
                <a:lnTo>
                  <a:pt x="0" y="206926"/>
                </a:lnTo>
                <a:lnTo>
                  <a:pt x="8985" y="210543"/>
                </a:lnTo>
                <a:cubicBezTo>
                  <a:pt x="73489" y="233983"/>
                  <a:pt x="7648" y="188799"/>
                  <a:pt x="29873" y="195943"/>
                </a:cubicBezTo>
                <a:cubicBezTo>
                  <a:pt x="55273" y="204107"/>
                  <a:pt x="91661" y="235871"/>
                  <a:pt x="125123" y="244929"/>
                </a:cubicBezTo>
                <a:cubicBezTo>
                  <a:pt x="212999" y="268715"/>
                  <a:pt x="391823" y="293915"/>
                  <a:pt x="391823" y="293915"/>
                </a:cubicBezTo>
                <a:cubicBezTo>
                  <a:pt x="410873" y="302079"/>
                  <a:pt x="428893" y="318407"/>
                  <a:pt x="448973" y="318407"/>
                </a:cubicBezTo>
                <a:cubicBezTo>
                  <a:pt x="469053" y="318407"/>
                  <a:pt x="486815" y="301008"/>
                  <a:pt x="506123" y="293915"/>
                </a:cubicBezTo>
                <a:cubicBezTo>
                  <a:pt x="531297" y="284666"/>
                  <a:pt x="556923" y="277586"/>
                  <a:pt x="582323" y="269422"/>
                </a:cubicBezTo>
                <a:cubicBezTo>
                  <a:pt x="601858" y="231748"/>
                  <a:pt x="668275" y="82841"/>
                  <a:pt x="715673" y="48986"/>
                </a:cubicBezTo>
                <a:cubicBezTo>
                  <a:pt x="750780" y="23909"/>
                  <a:pt x="829973" y="0"/>
                  <a:pt x="829973" y="0"/>
                </a:cubicBezTo>
                <a:close/>
              </a:path>
            </a:pathLst>
          </a:custGeom>
          <a:gradFill flip="none" rotWithShape="1">
            <a:gsLst>
              <a:gs pos="3540">
                <a:srgbClr val="CBA37F">
                  <a:alpha val="63000"/>
                </a:srgbClr>
              </a:gs>
              <a:gs pos="79000">
                <a:srgbClr val="B9845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ep 5 seed 2">
            <a:extLst>
              <a:ext uri="{FF2B5EF4-FFF2-40B4-BE49-F238E27FC236}">
                <a16:creationId xmlns:a16="http://schemas.microsoft.com/office/drawing/2014/main" id="{36B0C8FF-F66C-4D44-B71C-8650EC2F15FC}"/>
              </a:ext>
            </a:extLst>
          </p:cNvPr>
          <p:cNvSpPr/>
          <p:nvPr/>
        </p:nvSpPr>
        <p:spPr>
          <a:xfrm flipH="1">
            <a:off x="6283067" y="3909050"/>
            <a:ext cx="700829" cy="689367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Step 5 Root">
            <a:extLst>
              <a:ext uri="{FF2B5EF4-FFF2-40B4-BE49-F238E27FC236}">
                <a16:creationId xmlns:a16="http://schemas.microsoft.com/office/drawing/2014/main" id="{F0361D78-070A-4390-B79A-93510FF09BF9}"/>
              </a:ext>
            </a:extLst>
          </p:cNvPr>
          <p:cNvGrpSpPr/>
          <p:nvPr/>
        </p:nvGrpSpPr>
        <p:grpSpPr>
          <a:xfrm>
            <a:off x="5948951" y="3213378"/>
            <a:ext cx="874350" cy="3380003"/>
            <a:chOff x="9182853" y="145483"/>
            <a:chExt cx="1073056" cy="684159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A9BB591-684C-4707-A098-207F8D63BD50}"/>
                </a:ext>
              </a:extLst>
            </p:cNvPr>
            <p:cNvSpPr/>
            <p:nvPr/>
          </p:nvSpPr>
          <p:spPr>
            <a:xfrm>
              <a:off x="9454843" y="145483"/>
              <a:ext cx="186800" cy="6646959"/>
            </a:xfrm>
            <a:custGeom>
              <a:avLst/>
              <a:gdLst>
                <a:gd name="connsiteX0" fmla="*/ 9261 w 186800"/>
                <a:gd name="connsiteY0" fmla="*/ 6448952 h 6646959"/>
                <a:gd name="connsiteX1" fmla="*/ 9261 w 186800"/>
                <a:gd name="connsiteY1" fmla="*/ 4507857 h 6646959"/>
                <a:gd name="connsiteX2" fmla="*/ 57388 w 186800"/>
                <a:gd name="connsiteY2" fmla="*/ 2871562 h 6646959"/>
                <a:gd name="connsiteX3" fmla="*/ 57388 w 186800"/>
                <a:gd name="connsiteY3" fmla="*/ 2037373 h 6646959"/>
                <a:gd name="connsiteX4" fmla="*/ 105514 w 186800"/>
                <a:gd name="connsiteY4" fmla="*/ 1700489 h 6646959"/>
                <a:gd name="connsiteX5" fmla="*/ 89472 w 186800"/>
                <a:gd name="connsiteY5" fmla="*/ 1299436 h 6646959"/>
                <a:gd name="connsiteX6" fmla="*/ 121556 w 186800"/>
                <a:gd name="connsiteY6" fmla="*/ 1187141 h 6646959"/>
                <a:gd name="connsiteX7" fmla="*/ 137598 w 186800"/>
                <a:gd name="connsiteY7" fmla="*/ 26 h 6646959"/>
                <a:gd name="connsiteX8" fmla="*/ 185724 w 186800"/>
                <a:gd name="connsiteY8" fmla="*/ 1155057 h 6646959"/>
                <a:gd name="connsiteX9" fmla="*/ 169682 w 186800"/>
                <a:gd name="connsiteY9" fmla="*/ 2197794 h 6646959"/>
                <a:gd name="connsiteX10" fmla="*/ 153640 w 186800"/>
                <a:gd name="connsiteY10" fmla="*/ 3384910 h 6646959"/>
                <a:gd name="connsiteX11" fmla="*/ 89472 w 186800"/>
                <a:gd name="connsiteY11" fmla="*/ 5566636 h 6646959"/>
                <a:gd name="connsiteX12" fmla="*/ 105514 w 186800"/>
                <a:gd name="connsiteY12" fmla="*/ 6481036 h 6646959"/>
                <a:gd name="connsiteX13" fmla="*/ 9261 w 186800"/>
                <a:gd name="connsiteY13" fmla="*/ 6448952 h 664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800" h="6646959">
                  <a:moveTo>
                    <a:pt x="9261" y="6448952"/>
                  </a:moveTo>
                  <a:cubicBezTo>
                    <a:pt x="-6781" y="6120089"/>
                    <a:pt x="1240" y="5104089"/>
                    <a:pt x="9261" y="4507857"/>
                  </a:cubicBezTo>
                  <a:cubicBezTo>
                    <a:pt x="17282" y="3911625"/>
                    <a:pt x="49367" y="3283309"/>
                    <a:pt x="57388" y="2871562"/>
                  </a:cubicBezTo>
                  <a:cubicBezTo>
                    <a:pt x="65409" y="2459815"/>
                    <a:pt x="49367" y="2232552"/>
                    <a:pt x="57388" y="2037373"/>
                  </a:cubicBezTo>
                  <a:cubicBezTo>
                    <a:pt x="65409" y="1842194"/>
                    <a:pt x="100167" y="1823479"/>
                    <a:pt x="105514" y="1700489"/>
                  </a:cubicBezTo>
                  <a:cubicBezTo>
                    <a:pt x="110861" y="1577499"/>
                    <a:pt x="86798" y="1384994"/>
                    <a:pt x="89472" y="1299436"/>
                  </a:cubicBezTo>
                  <a:cubicBezTo>
                    <a:pt x="92146" y="1213878"/>
                    <a:pt x="113535" y="1403709"/>
                    <a:pt x="121556" y="1187141"/>
                  </a:cubicBezTo>
                  <a:cubicBezTo>
                    <a:pt x="129577" y="970573"/>
                    <a:pt x="126903" y="5373"/>
                    <a:pt x="137598" y="26"/>
                  </a:cubicBezTo>
                  <a:cubicBezTo>
                    <a:pt x="148293" y="-5321"/>
                    <a:pt x="180377" y="788762"/>
                    <a:pt x="185724" y="1155057"/>
                  </a:cubicBezTo>
                  <a:cubicBezTo>
                    <a:pt x="191071" y="1521352"/>
                    <a:pt x="175029" y="1826152"/>
                    <a:pt x="169682" y="2197794"/>
                  </a:cubicBezTo>
                  <a:cubicBezTo>
                    <a:pt x="164335" y="2569436"/>
                    <a:pt x="167008" y="2823437"/>
                    <a:pt x="153640" y="3384910"/>
                  </a:cubicBezTo>
                  <a:cubicBezTo>
                    <a:pt x="140272" y="3946383"/>
                    <a:pt x="97493" y="5050615"/>
                    <a:pt x="89472" y="5566636"/>
                  </a:cubicBezTo>
                  <a:cubicBezTo>
                    <a:pt x="81451" y="6082657"/>
                    <a:pt x="124230" y="6331310"/>
                    <a:pt x="105514" y="6481036"/>
                  </a:cubicBezTo>
                  <a:cubicBezTo>
                    <a:pt x="86798" y="6630762"/>
                    <a:pt x="25303" y="6777815"/>
                    <a:pt x="9261" y="6448952"/>
                  </a:cubicBezTo>
                  <a:close/>
                </a:path>
              </a:pathLst>
            </a:custGeom>
            <a:gradFill>
              <a:gsLst>
                <a:gs pos="54000">
                  <a:srgbClr val="1D851C"/>
                </a:gs>
                <a:gs pos="89000">
                  <a:schemeClr val="bg1"/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Isosceles Triangle 45">
              <a:extLst>
                <a:ext uri="{FF2B5EF4-FFF2-40B4-BE49-F238E27FC236}">
                  <a16:creationId xmlns:a16="http://schemas.microsoft.com/office/drawing/2014/main" id="{B2616FA3-4C40-48D6-839A-383E49BFBF9A}"/>
                </a:ext>
              </a:extLst>
            </p:cNvPr>
            <p:cNvSpPr/>
            <p:nvPr/>
          </p:nvSpPr>
          <p:spPr>
            <a:xfrm rot="7584456">
              <a:off x="9825714" y="6000641"/>
              <a:ext cx="90389" cy="770001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45">
              <a:extLst>
                <a:ext uri="{FF2B5EF4-FFF2-40B4-BE49-F238E27FC236}">
                  <a16:creationId xmlns:a16="http://schemas.microsoft.com/office/drawing/2014/main" id="{E8E9077E-4590-479C-8F9E-AAB813EEDC31}"/>
                </a:ext>
              </a:extLst>
            </p:cNvPr>
            <p:cNvSpPr/>
            <p:nvPr/>
          </p:nvSpPr>
          <p:spPr>
            <a:xfrm rot="13207759" flipH="1">
              <a:off x="9182853" y="6235734"/>
              <a:ext cx="158414" cy="751342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tep 5 seed1">
            <a:extLst>
              <a:ext uri="{FF2B5EF4-FFF2-40B4-BE49-F238E27FC236}">
                <a16:creationId xmlns:a16="http://schemas.microsoft.com/office/drawing/2014/main" id="{50401D0A-650F-449E-89AB-FB46175E6DA5}"/>
              </a:ext>
            </a:extLst>
          </p:cNvPr>
          <p:cNvSpPr/>
          <p:nvPr/>
        </p:nvSpPr>
        <p:spPr>
          <a:xfrm>
            <a:off x="5464771" y="4020650"/>
            <a:ext cx="700829" cy="689367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tep 5 Leave 2">
            <a:extLst>
              <a:ext uri="{FF2B5EF4-FFF2-40B4-BE49-F238E27FC236}">
                <a16:creationId xmlns:a16="http://schemas.microsoft.com/office/drawing/2014/main" id="{35A0A351-D14E-428A-A866-5CB79C5E045C}"/>
              </a:ext>
            </a:extLst>
          </p:cNvPr>
          <p:cNvGrpSpPr/>
          <p:nvPr/>
        </p:nvGrpSpPr>
        <p:grpSpPr>
          <a:xfrm>
            <a:off x="4693742" y="2700590"/>
            <a:ext cx="1697328" cy="1221983"/>
            <a:chOff x="5445318" y="-566209"/>
            <a:chExt cx="1697328" cy="122198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A845A34-C992-4C56-80AD-1B770E6F3218}"/>
                </a:ext>
              </a:extLst>
            </p:cNvPr>
            <p:cNvSpPr/>
            <p:nvPr/>
          </p:nvSpPr>
          <p:spPr>
            <a:xfrm rot="405315">
              <a:off x="5453284" y="-566209"/>
              <a:ext cx="1689362" cy="76254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  <a:gd name="connsiteX0" fmla="*/ 1637077 w 1644149"/>
                <a:gd name="connsiteY0" fmla="*/ 666862 h 674424"/>
                <a:gd name="connsiteX1" fmla="*/ 1570709 w 1644149"/>
                <a:gd name="connsiteY1" fmla="*/ 394017 h 674424"/>
                <a:gd name="connsiteX2" fmla="*/ 1384186 w 1644149"/>
                <a:gd name="connsiteY2" fmla="*/ 48863 h 674424"/>
                <a:gd name="connsiteX3" fmla="*/ 1106135 w 1644149"/>
                <a:gd name="connsiteY3" fmla="*/ 202288 h 674424"/>
                <a:gd name="connsiteX4" fmla="*/ 818542 w 1644149"/>
                <a:gd name="connsiteY4" fmla="*/ 217036 h 674424"/>
                <a:gd name="connsiteX5" fmla="*/ 501451 w 1644149"/>
                <a:gd name="connsiteY5" fmla="*/ 180165 h 674424"/>
                <a:gd name="connsiteX6" fmla="*/ 243355 w 1644149"/>
                <a:gd name="connsiteY6" fmla="*/ 113798 h 674424"/>
                <a:gd name="connsiteX7" fmla="*/ 6 w 1644149"/>
                <a:gd name="connsiteY7" fmla="*/ 10559 h 674424"/>
                <a:gd name="connsiteX8" fmla="*/ 250730 w 1644149"/>
                <a:gd name="connsiteY8" fmla="*/ 394017 h 674424"/>
                <a:gd name="connsiteX9" fmla="*/ 781671 w 1644149"/>
                <a:gd name="connsiteY9" fmla="*/ 497256 h 674424"/>
                <a:gd name="connsiteX10" fmla="*/ 1415851 w 1644149"/>
                <a:gd name="connsiteY10" fmla="*/ 585746 h 674424"/>
                <a:gd name="connsiteX11" fmla="*/ 1637077 w 1644149"/>
                <a:gd name="connsiteY11" fmla="*/ 666862 h 674424"/>
                <a:gd name="connsiteX0" fmla="*/ 1637077 w 1644149"/>
                <a:gd name="connsiteY0" fmla="*/ 673929 h 681491"/>
                <a:gd name="connsiteX1" fmla="*/ 1570709 w 1644149"/>
                <a:gd name="connsiteY1" fmla="*/ 401084 h 681491"/>
                <a:gd name="connsiteX2" fmla="*/ 1384186 w 1644149"/>
                <a:gd name="connsiteY2" fmla="*/ 55930 h 681491"/>
                <a:gd name="connsiteX3" fmla="*/ 1038777 w 1644149"/>
                <a:gd name="connsiteY3" fmla="*/ 16838 h 681491"/>
                <a:gd name="connsiteX4" fmla="*/ 818542 w 1644149"/>
                <a:gd name="connsiteY4" fmla="*/ 224103 h 681491"/>
                <a:gd name="connsiteX5" fmla="*/ 501451 w 1644149"/>
                <a:gd name="connsiteY5" fmla="*/ 187232 h 681491"/>
                <a:gd name="connsiteX6" fmla="*/ 243355 w 1644149"/>
                <a:gd name="connsiteY6" fmla="*/ 120865 h 681491"/>
                <a:gd name="connsiteX7" fmla="*/ 6 w 1644149"/>
                <a:gd name="connsiteY7" fmla="*/ 17626 h 681491"/>
                <a:gd name="connsiteX8" fmla="*/ 250730 w 1644149"/>
                <a:gd name="connsiteY8" fmla="*/ 401084 h 681491"/>
                <a:gd name="connsiteX9" fmla="*/ 781671 w 1644149"/>
                <a:gd name="connsiteY9" fmla="*/ 504323 h 681491"/>
                <a:gd name="connsiteX10" fmla="*/ 1415851 w 1644149"/>
                <a:gd name="connsiteY10" fmla="*/ 592813 h 681491"/>
                <a:gd name="connsiteX11" fmla="*/ 1637077 w 1644149"/>
                <a:gd name="connsiteY11" fmla="*/ 673929 h 681491"/>
                <a:gd name="connsiteX0" fmla="*/ 1637077 w 1644149"/>
                <a:gd name="connsiteY0" fmla="*/ 694597 h 702159"/>
                <a:gd name="connsiteX1" fmla="*/ 1570709 w 1644149"/>
                <a:gd name="connsiteY1" fmla="*/ 421752 h 702159"/>
                <a:gd name="connsiteX2" fmla="*/ 1384186 w 1644149"/>
                <a:gd name="connsiteY2" fmla="*/ 76598 h 702159"/>
                <a:gd name="connsiteX3" fmla="*/ 1038777 w 1644149"/>
                <a:gd name="connsiteY3" fmla="*/ 37506 h 702159"/>
                <a:gd name="connsiteX4" fmla="*/ 738655 w 1644149"/>
                <a:gd name="connsiteY4" fmla="*/ 9185 h 702159"/>
                <a:gd name="connsiteX5" fmla="*/ 501451 w 1644149"/>
                <a:gd name="connsiteY5" fmla="*/ 207900 h 702159"/>
                <a:gd name="connsiteX6" fmla="*/ 243355 w 1644149"/>
                <a:gd name="connsiteY6" fmla="*/ 141533 h 702159"/>
                <a:gd name="connsiteX7" fmla="*/ 6 w 1644149"/>
                <a:gd name="connsiteY7" fmla="*/ 38294 h 702159"/>
                <a:gd name="connsiteX8" fmla="*/ 250730 w 1644149"/>
                <a:gd name="connsiteY8" fmla="*/ 421752 h 702159"/>
                <a:gd name="connsiteX9" fmla="*/ 781671 w 1644149"/>
                <a:gd name="connsiteY9" fmla="*/ 524991 h 702159"/>
                <a:gd name="connsiteX10" fmla="*/ 1415851 w 1644149"/>
                <a:gd name="connsiteY10" fmla="*/ 613481 h 702159"/>
                <a:gd name="connsiteX11" fmla="*/ 1637077 w 1644149"/>
                <a:gd name="connsiteY11" fmla="*/ 694597 h 702159"/>
                <a:gd name="connsiteX0" fmla="*/ 1637077 w 1644149"/>
                <a:gd name="connsiteY0" fmla="*/ 686103 h 693665"/>
                <a:gd name="connsiteX1" fmla="*/ 1570709 w 1644149"/>
                <a:gd name="connsiteY1" fmla="*/ 413258 h 693665"/>
                <a:gd name="connsiteX2" fmla="*/ 1384186 w 1644149"/>
                <a:gd name="connsiteY2" fmla="*/ 68104 h 693665"/>
                <a:gd name="connsiteX3" fmla="*/ 1038777 w 1644149"/>
                <a:gd name="connsiteY3" fmla="*/ 29012 h 693665"/>
                <a:gd name="connsiteX4" fmla="*/ 738655 w 1644149"/>
                <a:gd name="connsiteY4" fmla="*/ 691 h 693665"/>
                <a:gd name="connsiteX5" fmla="*/ 440165 w 1644149"/>
                <a:gd name="connsiteY5" fmla="*/ 58151 h 693665"/>
                <a:gd name="connsiteX6" fmla="*/ 243355 w 1644149"/>
                <a:gd name="connsiteY6" fmla="*/ 133039 h 693665"/>
                <a:gd name="connsiteX7" fmla="*/ 6 w 1644149"/>
                <a:gd name="connsiteY7" fmla="*/ 29800 h 693665"/>
                <a:gd name="connsiteX8" fmla="*/ 250730 w 1644149"/>
                <a:gd name="connsiteY8" fmla="*/ 413258 h 693665"/>
                <a:gd name="connsiteX9" fmla="*/ 781671 w 1644149"/>
                <a:gd name="connsiteY9" fmla="*/ 516497 h 693665"/>
                <a:gd name="connsiteX10" fmla="*/ 1415851 w 1644149"/>
                <a:gd name="connsiteY10" fmla="*/ 604987 h 693665"/>
                <a:gd name="connsiteX11" fmla="*/ 1637077 w 1644149"/>
                <a:gd name="connsiteY11" fmla="*/ 686103 h 693665"/>
                <a:gd name="connsiteX0" fmla="*/ 1637313 w 1644385"/>
                <a:gd name="connsiteY0" fmla="*/ 686103 h 693665"/>
                <a:gd name="connsiteX1" fmla="*/ 1570945 w 1644385"/>
                <a:gd name="connsiteY1" fmla="*/ 413258 h 693665"/>
                <a:gd name="connsiteX2" fmla="*/ 1384422 w 1644385"/>
                <a:gd name="connsiteY2" fmla="*/ 68104 h 693665"/>
                <a:gd name="connsiteX3" fmla="*/ 1039013 w 1644385"/>
                <a:gd name="connsiteY3" fmla="*/ 29012 h 693665"/>
                <a:gd name="connsiteX4" fmla="*/ 738891 w 1644385"/>
                <a:gd name="connsiteY4" fmla="*/ 691 h 693665"/>
                <a:gd name="connsiteX5" fmla="*/ 440401 w 1644385"/>
                <a:gd name="connsiteY5" fmla="*/ 58151 h 693665"/>
                <a:gd name="connsiteX6" fmla="*/ 209478 w 1644385"/>
                <a:gd name="connsiteY6" fmla="*/ 33120 h 693665"/>
                <a:gd name="connsiteX7" fmla="*/ 242 w 1644385"/>
                <a:gd name="connsiteY7" fmla="*/ 29800 h 693665"/>
                <a:gd name="connsiteX8" fmla="*/ 250966 w 1644385"/>
                <a:gd name="connsiteY8" fmla="*/ 413258 h 693665"/>
                <a:gd name="connsiteX9" fmla="*/ 781907 w 1644385"/>
                <a:gd name="connsiteY9" fmla="*/ 516497 h 693665"/>
                <a:gd name="connsiteX10" fmla="*/ 1416087 w 1644385"/>
                <a:gd name="connsiteY10" fmla="*/ 604987 h 693665"/>
                <a:gd name="connsiteX11" fmla="*/ 1637313 w 1644385"/>
                <a:gd name="connsiteY11" fmla="*/ 686103 h 693665"/>
                <a:gd name="connsiteX0" fmla="*/ 1637307 w 1644379"/>
                <a:gd name="connsiteY0" fmla="*/ 729278 h 736840"/>
                <a:gd name="connsiteX1" fmla="*/ 1570939 w 1644379"/>
                <a:gd name="connsiteY1" fmla="*/ 456433 h 736840"/>
                <a:gd name="connsiteX2" fmla="*/ 1384416 w 1644379"/>
                <a:gd name="connsiteY2" fmla="*/ 111279 h 736840"/>
                <a:gd name="connsiteX3" fmla="*/ 1039007 w 1644379"/>
                <a:gd name="connsiteY3" fmla="*/ 72187 h 736840"/>
                <a:gd name="connsiteX4" fmla="*/ 738885 w 1644379"/>
                <a:gd name="connsiteY4" fmla="*/ 43866 h 736840"/>
                <a:gd name="connsiteX5" fmla="*/ 413606 w 1644379"/>
                <a:gd name="connsiteY5" fmla="*/ 538 h 736840"/>
                <a:gd name="connsiteX6" fmla="*/ 209472 w 1644379"/>
                <a:gd name="connsiteY6" fmla="*/ 76295 h 736840"/>
                <a:gd name="connsiteX7" fmla="*/ 236 w 1644379"/>
                <a:gd name="connsiteY7" fmla="*/ 72975 h 736840"/>
                <a:gd name="connsiteX8" fmla="*/ 250960 w 1644379"/>
                <a:gd name="connsiteY8" fmla="*/ 456433 h 736840"/>
                <a:gd name="connsiteX9" fmla="*/ 781901 w 1644379"/>
                <a:gd name="connsiteY9" fmla="*/ 559672 h 736840"/>
                <a:gd name="connsiteX10" fmla="*/ 1416081 w 1644379"/>
                <a:gd name="connsiteY10" fmla="*/ 648162 h 736840"/>
                <a:gd name="connsiteX11" fmla="*/ 1637307 w 1644379"/>
                <a:gd name="connsiteY11" fmla="*/ 729278 h 736840"/>
                <a:gd name="connsiteX0" fmla="*/ 1637307 w 1644379"/>
                <a:gd name="connsiteY0" fmla="*/ 748847 h 756409"/>
                <a:gd name="connsiteX1" fmla="*/ 1570939 w 1644379"/>
                <a:gd name="connsiteY1" fmla="*/ 476002 h 756409"/>
                <a:gd name="connsiteX2" fmla="*/ 1384416 w 1644379"/>
                <a:gd name="connsiteY2" fmla="*/ 130848 h 756409"/>
                <a:gd name="connsiteX3" fmla="*/ 1039007 w 1644379"/>
                <a:gd name="connsiteY3" fmla="*/ 91756 h 756409"/>
                <a:gd name="connsiteX4" fmla="*/ 731945 w 1644379"/>
                <a:gd name="connsiteY4" fmla="*/ 4851 h 756409"/>
                <a:gd name="connsiteX5" fmla="*/ 413606 w 1644379"/>
                <a:gd name="connsiteY5" fmla="*/ 20107 h 756409"/>
                <a:gd name="connsiteX6" fmla="*/ 209472 w 1644379"/>
                <a:gd name="connsiteY6" fmla="*/ 95864 h 756409"/>
                <a:gd name="connsiteX7" fmla="*/ 236 w 1644379"/>
                <a:gd name="connsiteY7" fmla="*/ 92544 h 756409"/>
                <a:gd name="connsiteX8" fmla="*/ 250960 w 1644379"/>
                <a:gd name="connsiteY8" fmla="*/ 476002 h 756409"/>
                <a:gd name="connsiteX9" fmla="*/ 781901 w 1644379"/>
                <a:gd name="connsiteY9" fmla="*/ 579241 h 756409"/>
                <a:gd name="connsiteX10" fmla="*/ 1416081 w 1644379"/>
                <a:gd name="connsiteY10" fmla="*/ 667731 h 756409"/>
                <a:gd name="connsiteX11" fmla="*/ 1637307 w 1644379"/>
                <a:gd name="connsiteY11" fmla="*/ 748847 h 756409"/>
                <a:gd name="connsiteX0" fmla="*/ 1637307 w 1644379"/>
                <a:gd name="connsiteY0" fmla="*/ 764921 h 772483"/>
                <a:gd name="connsiteX1" fmla="*/ 1570939 w 1644379"/>
                <a:gd name="connsiteY1" fmla="*/ 492076 h 772483"/>
                <a:gd name="connsiteX2" fmla="*/ 1384416 w 1644379"/>
                <a:gd name="connsiteY2" fmla="*/ 146922 h 772483"/>
                <a:gd name="connsiteX3" fmla="*/ 1071668 w 1644379"/>
                <a:gd name="connsiteY3" fmla="*/ 7427 h 772483"/>
                <a:gd name="connsiteX4" fmla="*/ 731945 w 1644379"/>
                <a:gd name="connsiteY4" fmla="*/ 20925 h 772483"/>
                <a:gd name="connsiteX5" fmla="*/ 413606 w 1644379"/>
                <a:gd name="connsiteY5" fmla="*/ 36181 h 772483"/>
                <a:gd name="connsiteX6" fmla="*/ 209472 w 1644379"/>
                <a:gd name="connsiteY6" fmla="*/ 111938 h 772483"/>
                <a:gd name="connsiteX7" fmla="*/ 236 w 1644379"/>
                <a:gd name="connsiteY7" fmla="*/ 108618 h 772483"/>
                <a:gd name="connsiteX8" fmla="*/ 250960 w 1644379"/>
                <a:gd name="connsiteY8" fmla="*/ 492076 h 772483"/>
                <a:gd name="connsiteX9" fmla="*/ 781901 w 1644379"/>
                <a:gd name="connsiteY9" fmla="*/ 595315 h 772483"/>
                <a:gd name="connsiteX10" fmla="*/ 1416081 w 1644379"/>
                <a:gd name="connsiteY10" fmla="*/ 683805 h 772483"/>
                <a:gd name="connsiteX11" fmla="*/ 1637307 w 1644379"/>
                <a:gd name="connsiteY11" fmla="*/ 764921 h 772483"/>
                <a:gd name="connsiteX0" fmla="*/ 1776441 w 1783513"/>
                <a:gd name="connsiteY0" fmla="*/ 780156 h 787718"/>
                <a:gd name="connsiteX1" fmla="*/ 1710073 w 1783513"/>
                <a:gd name="connsiteY1" fmla="*/ 507311 h 787718"/>
                <a:gd name="connsiteX2" fmla="*/ 1523550 w 1783513"/>
                <a:gd name="connsiteY2" fmla="*/ 162157 h 787718"/>
                <a:gd name="connsiteX3" fmla="*/ 1210802 w 1783513"/>
                <a:gd name="connsiteY3" fmla="*/ 22662 h 787718"/>
                <a:gd name="connsiteX4" fmla="*/ 871079 w 1783513"/>
                <a:gd name="connsiteY4" fmla="*/ 36160 h 787718"/>
                <a:gd name="connsiteX5" fmla="*/ 552740 w 1783513"/>
                <a:gd name="connsiteY5" fmla="*/ 51416 h 787718"/>
                <a:gd name="connsiteX6" fmla="*/ 348606 w 1783513"/>
                <a:gd name="connsiteY6" fmla="*/ 127173 h 787718"/>
                <a:gd name="connsiteX7" fmla="*/ 133 w 1783513"/>
                <a:gd name="connsiteY7" fmla="*/ 14108 h 787718"/>
                <a:gd name="connsiteX8" fmla="*/ 390094 w 1783513"/>
                <a:gd name="connsiteY8" fmla="*/ 507311 h 787718"/>
                <a:gd name="connsiteX9" fmla="*/ 921035 w 1783513"/>
                <a:gd name="connsiteY9" fmla="*/ 610550 h 787718"/>
                <a:gd name="connsiteX10" fmla="*/ 1555215 w 1783513"/>
                <a:gd name="connsiteY10" fmla="*/ 699040 h 787718"/>
                <a:gd name="connsiteX11" fmla="*/ 1776441 w 1783513"/>
                <a:gd name="connsiteY11" fmla="*/ 780156 h 787718"/>
                <a:gd name="connsiteX0" fmla="*/ 1776474 w 1783546"/>
                <a:gd name="connsiteY0" fmla="*/ 780001 h 787563"/>
                <a:gd name="connsiteX1" fmla="*/ 1710106 w 1783546"/>
                <a:gd name="connsiteY1" fmla="*/ 507156 h 787563"/>
                <a:gd name="connsiteX2" fmla="*/ 1523583 w 1783546"/>
                <a:gd name="connsiteY2" fmla="*/ 162002 h 787563"/>
                <a:gd name="connsiteX3" fmla="*/ 1210835 w 1783546"/>
                <a:gd name="connsiteY3" fmla="*/ 22507 h 787563"/>
                <a:gd name="connsiteX4" fmla="*/ 871112 w 1783546"/>
                <a:gd name="connsiteY4" fmla="*/ 36005 h 787563"/>
                <a:gd name="connsiteX5" fmla="*/ 348639 w 1783546"/>
                <a:gd name="connsiteY5" fmla="*/ 127018 h 787563"/>
                <a:gd name="connsiteX6" fmla="*/ 166 w 1783546"/>
                <a:gd name="connsiteY6" fmla="*/ 13953 h 787563"/>
                <a:gd name="connsiteX7" fmla="*/ 390127 w 1783546"/>
                <a:gd name="connsiteY7" fmla="*/ 507156 h 787563"/>
                <a:gd name="connsiteX8" fmla="*/ 921068 w 1783546"/>
                <a:gd name="connsiteY8" fmla="*/ 610395 h 787563"/>
                <a:gd name="connsiteX9" fmla="*/ 1555248 w 1783546"/>
                <a:gd name="connsiteY9" fmla="*/ 698885 h 787563"/>
                <a:gd name="connsiteX10" fmla="*/ 1776474 w 1783546"/>
                <a:gd name="connsiteY10" fmla="*/ 780001 h 787563"/>
                <a:gd name="connsiteX0" fmla="*/ 1594651 w 1711063"/>
                <a:gd name="connsiteY0" fmla="*/ 749558 h 758788"/>
                <a:gd name="connsiteX1" fmla="*/ 1710106 w 1711063"/>
                <a:gd name="connsiteY1" fmla="*/ 507156 h 758788"/>
                <a:gd name="connsiteX2" fmla="*/ 1523583 w 1711063"/>
                <a:gd name="connsiteY2" fmla="*/ 162002 h 758788"/>
                <a:gd name="connsiteX3" fmla="*/ 1210835 w 1711063"/>
                <a:gd name="connsiteY3" fmla="*/ 22507 h 758788"/>
                <a:gd name="connsiteX4" fmla="*/ 871112 w 1711063"/>
                <a:gd name="connsiteY4" fmla="*/ 36005 h 758788"/>
                <a:gd name="connsiteX5" fmla="*/ 348639 w 1711063"/>
                <a:gd name="connsiteY5" fmla="*/ 127018 h 758788"/>
                <a:gd name="connsiteX6" fmla="*/ 166 w 1711063"/>
                <a:gd name="connsiteY6" fmla="*/ 13953 h 758788"/>
                <a:gd name="connsiteX7" fmla="*/ 390127 w 1711063"/>
                <a:gd name="connsiteY7" fmla="*/ 507156 h 758788"/>
                <a:gd name="connsiteX8" fmla="*/ 921068 w 1711063"/>
                <a:gd name="connsiteY8" fmla="*/ 610395 h 758788"/>
                <a:gd name="connsiteX9" fmla="*/ 1555248 w 1711063"/>
                <a:gd name="connsiteY9" fmla="*/ 698885 h 758788"/>
                <a:gd name="connsiteX10" fmla="*/ 1594651 w 1711063"/>
                <a:gd name="connsiteY10" fmla="*/ 749558 h 758788"/>
                <a:gd name="connsiteX0" fmla="*/ 1594651 w 1689665"/>
                <a:gd name="connsiteY0" fmla="*/ 749558 h 762544"/>
                <a:gd name="connsiteX1" fmla="*/ 1688521 w 1689665"/>
                <a:gd name="connsiteY1" fmla="*/ 450307 h 762544"/>
                <a:gd name="connsiteX2" fmla="*/ 1523583 w 1689665"/>
                <a:gd name="connsiteY2" fmla="*/ 162002 h 762544"/>
                <a:gd name="connsiteX3" fmla="*/ 1210835 w 1689665"/>
                <a:gd name="connsiteY3" fmla="*/ 22507 h 762544"/>
                <a:gd name="connsiteX4" fmla="*/ 871112 w 1689665"/>
                <a:gd name="connsiteY4" fmla="*/ 36005 h 762544"/>
                <a:gd name="connsiteX5" fmla="*/ 348639 w 1689665"/>
                <a:gd name="connsiteY5" fmla="*/ 127018 h 762544"/>
                <a:gd name="connsiteX6" fmla="*/ 166 w 1689665"/>
                <a:gd name="connsiteY6" fmla="*/ 13953 h 762544"/>
                <a:gd name="connsiteX7" fmla="*/ 390127 w 1689665"/>
                <a:gd name="connsiteY7" fmla="*/ 507156 h 762544"/>
                <a:gd name="connsiteX8" fmla="*/ 921068 w 1689665"/>
                <a:gd name="connsiteY8" fmla="*/ 610395 h 762544"/>
                <a:gd name="connsiteX9" fmla="*/ 1555248 w 1689665"/>
                <a:gd name="connsiteY9" fmla="*/ 698885 h 762544"/>
                <a:gd name="connsiteX10" fmla="*/ 1594651 w 1689665"/>
                <a:gd name="connsiteY10" fmla="*/ 749558 h 762544"/>
                <a:gd name="connsiteX0" fmla="*/ 1594651 w 1689362"/>
                <a:gd name="connsiteY0" fmla="*/ 749558 h 762544"/>
                <a:gd name="connsiteX1" fmla="*/ 1688521 w 1689362"/>
                <a:gd name="connsiteY1" fmla="*/ 450307 h 762544"/>
                <a:gd name="connsiteX2" fmla="*/ 1534759 w 1689362"/>
                <a:gd name="connsiteY2" fmla="*/ 130975 h 762544"/>
                <a:gd name="connsiteX3" fmla="*/ 1210835 w 1689362"/>
                <a:gd name="connsiteY3" fmla="*/ 22507 h 762544"/>
                <a:gd name="connsiteX4" fmla="*/ 871112 w 1689362"/>
                <a:gd name="connsiteY4" fmla="*/ 36005 h 762544"/>
                <a:gd name="connsiteX5" fmla="*/ 348639 w 1689362"/>
                <a:gd name="connsiteY5" fmla="*/ 127018 h 762544"/>
                <a:gd name="connsiteX6" fmla="*/ 166 w 1689362"/>
                <a:gd name="connsiteY6" fmla="*/ 13953 h 762544"/>
                <a:gd name="connsiteX7" fmla="*/ 390127 w 1689362"/>
                <a:gd name="connsiteY7" fmla="*/ 507156 h 762544"/>
                <a:gd name="connsiteX8" fmla="*/ 921068 w 1689362"/>
                <a:gd name="connsiteY8" fmla="*/ 610395 h 762544"/>
                <a:gd name="connsiteX9" fmla="*/ 1555248 w 1689362"/>
                <a:gd name="connsiteY9" fmla="*/ 698885 h 762544"/>
                <a:gd name="connsiteX10" fmla="*/ 1594651 w 1689362"/>
                <a:gd name="connsiteY10" fmla="*/ 749558 h 76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9362" h="762544">
                  <a:moveTo>
                    <a:pt x="1594651" y="749558"/>
                  </a:moveTo>
                  <a:cubicBezTo>
                    <a:pt x="1616863" y="708128"/>
                    <a:pt x="1698503" y="553404"/>
                    <a:pt x="1688521" y="450307"/>
                  </a:cubicBezTo>
                  <a:cubicBezTo>
                    <a:pt x="1678539" y="347210"/>
                    <a:pt x="1614373" y="202275"/>
                    <a:pt x="1534759" y="130975"/>
                  </a:cubicBezTo>
                  <a:cubicBezTo>
                    <a:pt x="1455145" y="59675"/>
                    <a:pt x="1321443" y="38335"/>
                    <a:pt x="1210835" y="22507"/>
                  </a:cubicBezTo>
                  <a:cubicBezTo>
                    <a:pt x="1100227" y="6679"/>
                    <a:pt x="1014811" y="18587"/>
                    <a:pt x="871112" y="36005"/>
                  </a:cubicBezTo>
                  <a:cubicBezTo>
                    <a:pt x="727413" y="53424"/>
                    <a:pt x="493797" y="130693"/>
                    <a:pt x="348639" y="127018"/>
                  </a:cubicBezTo>
                  <a:cubicBezTo>
                    <a:pt x="203481" y="123343"/>
                    <a:pt x="-6749" y="-49403"/>
                    <a:pt x="166" y="13953"/>
                  </a:cubicBezTo>
                  <a:cubicBezTo>
                    <a:pt x="7081" y="77309"/>
                    <a:pt x="236643" y="407749"/>
                    <a:pt x="390127" y="507156"/>
                  </a:cubicBezTo>
                  <a:cubicBezTo>
                    <a:pt x="543611" y="606563"/>
                    <a:pt x="725652" y="560005"/>
                    <a:pt x="921068" y="610395"/>
                  </a:cubicBezTo>
                  <a:cubicBezTo>
                    <a:pt x="1116484" y="660785"/>
                    <a:pt x="1442984" y="675691"/>
                    <a:pt x="1555248" y="698885"/>
                  </a:cubicBezTo>
                  <a:cubicBezTo>
                    <a:pt x="1667512" y="722079"/>
                    <a:pt x="1572439" y="790988"/>
                    <a:pt x="1594651" y="749558"/>
                  </a:cubicBezTo>
                  <a:close/>
                </a:path>
              </a:pathLst>
            </a:custGeom>
            <a:gradFill>
              <a:gsLst>
                <a:gs pos="3540">
                  <a:srgbClr val="116B09"/>
                </a:gs>
                <a:gs pos="70000">
                  <a:srgbClr val="22A313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BA888FA-BCDB-4126-B072-6EDB862B07F2}"/>
                </a:ext>
              </a:extLst>
            </p:cNvPr>
            <p:cNvSpPr/>
            <p:nvPr/>
          </p:nvSpPr>
          <p:spPr>
            <a:xfrm rot="405315">
              <a:off x="5445318" y="-510783"/>
              <a:ext cx="1643808" cy="67442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3808" h="674424">
                  <a:moveTo>
                    <a:pt x="1637077" y="666862"/>
                  </a:moveTo>
                  <a:cubicBezTo>
                    <a:pt x="1662887" y="634907"/>
                    <a:pt x="1608809" y="462843"/>
                    <a:pt x="1570709" y="394017"/>
                  </a:cubicBezTo>
                  <a:cubicBezTo>
                    <a:pt x="1532609" y="325191"/>
                    <a:pt x="1485906" y="285862"/>
                    <a:pt x="1408477" y="253907"/>
                  </a:cubicBezTo>
                  <a:cubicBezTo>
                    <a:pt x="1331048" y="221952"/>
                    <a:pt x="1204457" y="208433"/>
                    <a:pt x="1106135" y="202288"/>
                  </a:cubicBezTo>
                  <a:cubicBezTo>
                    <a:pt x="1007812" y="196143"/>
                    <a:pt x="919323" y="220723"/>
                    <a:pt x="818542" y="217036"/>
                  </a:cubicBezTo>
                  <a:cubicBezTo>
                    <a:pt x="717761" y="213349"/>
                    <a:pt x="597315" y="197371"/>
                    <a:pt x="501451" y="180165"/>
                  </a:cubicBezTo>
                  <a:cubicBezTo>
                    <a:pt x="405587" y="162959"/>
                    <a:pt x="326929" y="142066"/>
                    <a:pt x="243355" y="113798"/>
                  </a:cubicBezTo>
                  <a:cubicBezTo>
                    <a:pt x="159781" y="85530"/>
                    <a:pt x="-1223" y="-36144"/>
                    <a:pt x="6" y="10559"/>
                  </a:cubicBezTo>
                  <a:cubicBezTo>
                    <a:pt x="1235" y="57262"/>
                    <a:pt x="120453" y="312901"/>
                    <a:pt x="250730" y="394017"/>
                  </a:cubicBezTo>
                  <a:cubicBezTo>
                    <a:pt x="381007" y="475133"/>
                    <a:pt x="586255" y="446866"/>
                    <a:pt x="781671" y="497256"/>
                  </a:cubicBezTo>
                  <a:cubicBezTo>
                    <a:pt x="977087" y="547646"/>
                    <a:pt x="1274512" y="550104"/>
                    <a:pt x="1415851" y="585746"/>
                  </a:cubicBezTo>
                  <a:cubicBezTo>
                    <a:pt x="1557190" y="621388"/>
                    <a:pt x="1611267" y="698817"/>
                    <a:pt x="1637077" y="666862"/>
                  </a:cubicBezTo>
                  <a:close/>
                </a:path>
              </a:pathLst>
            </a:custGeom>
            <a:solidFill>
              <a:srgbClr val="36A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921948-3FB3-4A98-85A6-5FEA0071E393}"/>
                </a:ext>
              </a:extLst>
            </p:cNvPr>
            <p:cNvSpPr/>
            <p:nvPr/>
          </p:nvSpPr>
          <p:spPr>
            <a:xfrm>
              <a:off x="5571710" y="-356458"/>
              <a:ext cx="1463206" cy="1012232"/>
            </a:xfrm>
            <a:custGeom>
              <a:avLst/>
              <a:gdLst>
                <a:gd name="connsiteX0" fmla="*/ 1663923 w 1687564"/>
                <a:gd name="connsiteY0" fmla="*/ 1011962 h 1012211"/>
                <a:gd name="connsiteX1" fmla="*/ 1597555 w 1687564"/>
                <a:gd name="connsiteY1" fmla="*/ 694872 h 1012211"/>
                <a:gd name="connsiteX2" fmla="*/ 1413200 w 1687564"/>
                <a:gd name="connsiteY2" fmla="*/ 525265 h 1012211"/>
                <a:gd name="connsiteX3" fmla="*/ 307071 w 1687564"/>
                <a:gd name="connsiteY3" fmla="*/ 259794 h 1012211"/>
                <a:gd name="connsiteX4" fmla="*/ 4729 w 1687564"/>
                <a:gd name="connsiteY4" fmla="*/ 1697 h 1012211"/>
                <a:gd name="connsiteX5" fmla="*/ 174336 w 1687564"/>
                <a:gd name="connsiteY5" fmla="*/ 156556 h 1012211"/>
                <a:gd name="connsiteX6" fmla="*/ 823265 w 1687564"/>
                <a:gd name="connsiteY6" fmla="*/ 326162 h 1012211"/>
                <a:gd name="connsiteX7" fmla="*/ 1391078 w 1687564"/>
                <a:gd name="connsiteY7" fmla="*/ 429401 h 1012211"/>
                <a:gd name="connsiteX8" fmla="*/ 1634426 w 1687564"/>
                <a:gd name="connsiteY8" fmla="*/ 643252 h 1012211"/>
                <a:gd name="connsiteX9" fmla="*/ 1686045 w 1687564"/>
                <a:gd name="connsiteY9" fmla="*/ 746491 h 1012211"/>
                <a:gd name="connsiteX10" fmla="*/ 1663923 w 1687564"/>
                <a:gd name="connsiteY10" fmla="*/ 1011962 h 1012211"/>
                <a:gd name="connsiteX0" fmla="*/ 1663923 w 1688006"/>
                <a:gd name="connsiteY0" fmla="*/ 1011962 h 1012232"/>
                <a:gd name="connsiteX1" fmla="*/ 1597555 w 1688006"/>
                <a:gd name="connsiteY1" fmla="*/ 694872 h 1012232"/>
                <a:gd name="connsiteX2" fmla="*/ 1413200 w 1688006"/>
                <a:gd name="connsiteY2" fmla="*/ 525265 h 1012232"/>
                <a:gd name="connsiteX3" fmla="*/ 307071 w 1688006"/>
                <a:gd name="connsiteY3" fmla="*/ 259794 h 1012232"/>
                <a:gd name="connsiteX4" fmla="*/ 4729 w 1688006"/>
                <a:gd name="connsiteY4" fmla="*/ 1697 h 1012232"/>
                <a:gd name="connsiteX5" fmla="*/ 174336 w 1688006"/>
                <a:gd name="connsiteY5" fmla="*/ 156556 h 1012232"/>
                <a:gd name="connsiteX6" fmla="*/ 823265 w 1688006"/>
                <a:gd name="connsiteY6" fmla="*/ 326162 h 1012232"/>
                <a:gd name="connsiteX7" fmla="*/ 1391078 w 1688006"/>
                <a:gd name="connsiteY7" fmla="*/ 429401 h 1012232"/>
                <a:gd name="connsiteX8" fmla="*/ 1619678 w 1688006"/>
                <a:gd name="connsiteY8" fmla="*/ 562136 h 1012232"/>
                <a:gd name="connsiteX9" fmla="*/ 1686045 w 1688006"/>
                <a:gd name="connsiteY9" fmla="*/ 746491 h 1012232"/>
                <a:gd name="connsiteX10" fmla="*/ 1663923 w 1688006"/>
                <a:gd name="connsiteY10" fmla="*/ 1011962 h 101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8006" h="1012232">
                  <a:moveTo>
                    <a:pt x="1663923" y="1011962"/>
                  </a:moveTo>
                  <a:cubicBezTo>
                    <a:pt x="1649175" y="1003359"/>
                    <a:pt x="1639342" y="775988"/>
                    <a:pt x="1597555" y="694872"/>
                  </a:cubicBezTo>
                  <a:cubicBezTo>
                    <a:pt x="1555768" y="613756"/>
                    <a:pt x="1628281" y="597778"/>
                    <a:pt x="1413200" y="525265"/>
                  </a:cubicBezTo>
                  <a:cubicBezTo>
                    <a:pt x="1198119" y="452752"/>
                    <a:pt x="541816" y="347055"/>
                    <a:pt x="307071" y="259794"/>
                  </a:cubicBezTo>
                  <a:cubicBezTo>
                    <a:pt x="72326" y="172533"/>
                    <a:pt x="26851" y="18903"/>
                    <a:pt x="4729" y="1697"/>
                  </a:cubicBezTo>
                  <a:cubicBezTo>
                    <a:pt x="-17393" y="-15509"/>
                    <a:pt x="37913" y="102478"/>
                    <a:pt x="174336" y="156556"/>
                  </a:cubicBezTo>
                  <a:cubicBezTo>
                    <a:pt x="310759" y="210633"/>
                    <a:pt x="620475" y="280688"/>
                    <a:pt x="823265" y="326162"/>
                  </a:cubicBezTo>
                  <a:cubicBezTo>
                    <a:pt x="1026055" y="371636"/>
                    <a:pt x="1258343" y="390072"/>
                    <a:pt x="1391078" y="429401"/>
                  </a:cubicBezTo>
                  <a:cubicBezTo>
                    <a:pt x="1523813" y="468730"/>
                    <a:pt x="1570517" y="509288"/>
                    <a:pt x="1619678" y="562136"/>
                  </a:cubicBezTo>
                  <a:cubicBezTo>
                    <a:pt x="1668839" y="614984"/>
                    <a:pt x="1678671" y="671520"/>
                    <a:pt x="1686045" y="746491"/>
                  </a:cubicBezTo>
                  <a:cubicBezTo>
                    <a:pt x="1693419" y="821462"/>
                    <a:pt x="1678671" y="1020565"/>
                    <a:pt x="1663923" y="1011962"/>
                  </a:cubicBezTo>
                  <a:close/>
                </a:path>
              </a:pathLst>
            </a:custGeom>
            <a:solidFill>
              <a:srgbClr val="12A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55BED11-2B16-4CA9-884B-3E2A2B7618A6}"/>
                </a:ext>
              </a:extLst>
            </p:cNvPr>
            <p:cNvSpPr/>
            <p:nvPr/>
          </p:nvSpPr>
          <p:spPr>
            <a:xfrm rot="20054630" flipH="1">
              <a:off x="6747386" y="-154332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3336E7-4F6B-4253-9DBE-E4A459572B99}"/>
                </a:ext>
              </a:extLst>
            </p:cNvPr>
            <p:cNvSpPr/>
            <p:nvPr/>
          </p:nvSpPr>
          <p:spPr>
            <a:xfrm rot="20054630" flipH="1">
              <a:off x="6389823" y="-231523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401371-B623-4246-B188-1D4777E69C35}"/>
                </a:ext>
              </a:extLst>
            </p:cNvPr>
            <p:cNvSpPr/>
            <p:nvPr/>
          </p:nvSpPr>
          <p:spPr>
            <a:xfrm rot="20054630" flipH="1">
              <a:off x="6025928" y="-281032"/>
              <a:ext cx="60711" cy="290897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nip Diagonal Corner Rectangle 21">
            <a:extLst>
              <a:ext uri="{FF2B5EF4-FFF2-40B4-BE49-F238E27FC236}">
                <a16:creationId xmlns:a16="http://schemas.microsoft.com/office/drawing/2014/main" id="{F04EA070-715D-4ED6-8DB3-63D3BCBAAECC}"/>
              </a:ext>
            </a:extLst>
          </p:cNvPr>
          <p:cNvSpPr/>
          <p:nvPr/>
        </p:nvSpPr>
        <p:spPr>
          <a:xfrm>
            <a:off x="6836732" y="6195340"/>
            <a:ext cx="914400" cy="381000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 dirty="0">
                <a:solidFill>
                  <a:schemeClr val="tx1"/>
                </a:solidFill>
                <a:cs typeface="Arial" pitchFamily="34" charset="0"/>
              </a:rPr>
              <a:t>الجذور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Snip Diagonal Corner Rectangle 20">
            <a:extLst>
              <a:ext uri="{FF2B5EF4-FFF2-40B4-BE49-F238E27FC236}">
                <a16:creationId xmlns:a16="http://schemas.microsoft.com/office/drawing/2014/main" id="{C19FE31D-E61B-4335-93B2-AA389A55C0AB}"/>
              </a:ext>
            </a:extLst>
          </p:cNvPr>
          <p:cNvSpPr/>
          <p:nvPr/>
        </p:nvSpPr>
        <p:spPr>
          <a:xfrm>
            <a:off x="6836732" y="5087344"/>
            <a:ext cx="914400" cy="381000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>
                <a:solidFill>
                  <a:schemeClr val="tx1"/>
                </a:solidFill>
                <a:cs typeface="Arial" pitchFamily="34" charset="0"/>
              </a:rPr>
              <a:t>السّاق</a:t>
            </a: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Snip Diagonal Corner Rectangle 19">
            <a:extLst>
              <a:ext uri="{FF2B5EF4-FFF2-40B4-BE49-F238E27FC236}">
                <a16:creationId xmlns:a16="http://schemas.microsoft.com/office/drawing/2014/main" id="{89ABF82F-B0DF-417E-9C04-2BBA40750F9A}"/>
              </a:ext>
            </a:extLst>
          </p:cNvPr>
          <p:cNvSpPr/>
          <p:nvPr/>
        </p:nvSpPr>
        <p:spPr>
          <a:xfrm>
            <a:off x="6840864" y="4028322"/>
            <a:ext cx="914400" cy="381000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 dirty="0">
                <a:solidFill>
                  <a:schemeClr val="tx1"/>
                </a:solidFill>
                <a:cs typeface="Arial" pitchFamily="34" charset="0"/>
              </a:rPr>
              <a:t>الأوراق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Snip Diagonal Corner Rectangle 18">
            <a:extLst>
              <a:ext uri="{FF2B5EF4-FFF2-40B4-BE49-F238E27FC236}">
                <a16:creationId xmlns:a16="http://schemas.microsoft.com/office/drawing/2014/main" id="{D01A3CF5-DE60-42ED-A81F-3BDA95D34DA6}"/>
              </a:ext>
            </a:extLst>
          </p:cNvPr>
          <p:cNvSpPr/>
          <p:nvPr/>
        </p:nvSpPr>
        <p:spPr>
          <a:xfrm>
            <a:off x="6836732" y="3185692"/>
            <a:ext cx="914400" cy="381000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>
                <a:solidFill>
                  <a:schemeClr val="tx1"/>
                </a:solidFill>
                <a:cs typeface="Arial" pitchFamily="34" charset="0"/>
              </a:rPr>
              <a:t>الثّمار</a:t>
            </a: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CE3B13-B6A3-4088-A7CB-466A30A9E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7" b="99432" l="0" r="92818">
                        <a14:foregroundMark x1="80002" y1="34636" x2="80110" y2="34659"/>
                        <a14:foregroundMark x1="70520" y1="29269" x2="70441" y2="29434"/>
                        <a14:foregroundMark x1="63260" y1="48580" x2="63260" y2="48580"/>
                        <a14:foregroundMark x1="63812" y1="39773" x2="64365" y2="38636"/>
                        <a14:foregroundMark x1="63260" y1="31818" x2="63260" y2="31818"/>
                        <a14:foregroundMark x1="63260" y1="39489" x2="63260" y2="39489"/>
                        <a14:foregroundMark x1="62983" y1="32102" x2="62983" y2="32102"/>
                        <a14:foregroundMark x1="62983" y1="30114" x2="62983" y2="30114"/>
                        <a14:foregroundMark x1="62983" y1="40909" x2="62983" y2="40909"/>
                        <a14:foregroundMark x1="92818" y1="61364" x2="84254" y2="65341"/>
                        <a14:foregroundMark x1="70166" y1="96875" x2="67956" y2="85511"/>
                        <a14:foregroundMark x1="11050" y1="39205" x2="9116" y2="79261"/>
                        <a14:foregroundMark x1="14365" y1="30114" x2="11602" y2="75568"/>
                        <a14:foregroundMark x1="15193" y1="90057" x2="15193" y2="90057"/>
                        <a14:foregroundMark x1="11050" y1="36080" x2="10773" y2="34943"/>
                        <a14:foregroundMark x1="5525" y1="20739" x2="2486" y2="4545"/>
                        <a14:foregroundMark x1="1105" y1="50852" x2="276" y2="51136"/>
                        <a14:foregroundMark x1="16851" y1="96875" x2="16851" y2="99432"/>
                        <a14:foregroundMark x1="64088" y1="39205" x2="64088" y2="39205"/>
                        <a14:foregroundMark x1="63536" y1="37784" x2="63260" y2="40057"/>
                        <a14:foregroundMark x1="64365" y1="50852" x2="64365" y2="50568"/>
                        <a14:foregroundMark x1="62431" y1="50852" x2="63260" y2="50852"/>
                        <a14:foregroundMark x1="62258" y1="52557" x2="62155" y2="53409"/>
                        <a14:foregroundMark x1="62431" y1="51136" x2="62258" y2="52557"/>
                        <a14:foregroundMark x1="62983" y1="50852" x2="62983" y2="50852"/>
                        <a14:foregroundMark x1="62431" y1="51136" x2="62431" y2="51136"/>
                        <a14:foregroundMark x1="62431" y1="50852" x2="62431" y2="50852"/>
                        <a14:foregroundMark x1="62707" y1="50568" x2="62431" y2="50568"/>
                        <a14:backgroundMark x1="52486" y1="19602" x2="27901" y2="40625"/>
                        <a14:backgroundMark x1="51381" y1="15341" x2="53867" y2="38352"/>
                        <a14:backgroundMark x1="53867" y1="38352" x2="50552" y2="45170"/>
                        <a14:backgroundMark x1="60497" y1="21591" x2="46961" y2="39773"/>
                        <a14:backgroundMark x1="46961" y1="39773" x2="31768" y2="50284"/>
                        <a14:backgroundMark x1="58607" y1="32102" x2="53315" y2="43182"/>
                        <a14:backgroundMark x1="58743" y1="31818" x2="58607" y2="32102"/>
                        <a14:backgroundMark x1="59557" y1="30114" x2="58743" y2="31818"/>
                        <a14:backgroundMark x1="61050" y1="26989" x2="59557" y2="30114"/>
                        <a14:backgroundMark x1="50276" y1="41761" x2="44199" y2="45170"/>
                        <a14:backgroundMark x1="60042" y1="40909" x2="54696" y2="44034"/>
                        <a14:backgroundMark x1="61815" y1="39872" x2="60042" y2="40909"/>
                        <a14:backgroundMark x1="80939" y1="28693" x2="65055" y2="37978"/>
                        <a14:backgroundMark x1="62503" y1="50735" x2="57735" y2="50000"/>
                        <a14:backgroundMark x1="42541" y1="53409" x2="36740" y2="50568"/>
                        <a14:backgroundMark x1="81215" y1="41193" x2="72099" y2="26705"/>
                        <a14:backgroundMark x1="79282" y1="19602" x2="68508" y2="27273"/>
                        <a14:backgroundMark x1="43646" y1="17898" x2="32597" y2="32386"/>
                        <a14:backgroundMark x1="32597" y1="26989" x2="28453" y2="36932"/>
                        <a14:backgroundMark x1="48066" y1="14773" x2="48066" y2="14773"/>
                        <a14:backgroundMark x1="45856" y1="15057" x2="45856" y2="15057"/>
                        <a14:backgroundMark x1="39779" y1="15341" x2="38398" y2="15909"/>
                        <a14:backgroundMark x1="33702" y1="17614" x2="32597" y2="19886"/>
                        <a14:backgroundMark x1="61326" y1="55966" x2="61326" y2="55966"/>
                        <a14:backgroundMark x1="64641" y1="50284" x2="65193" y2="50284"/>
                        <a14:backgroundMark x1="61602" y1="55398" x2="61602" y2="55398"/>
                        <a14:backgroundMark x1="65193" y1="52557" x2="65193" y2="52557"/>
                      </a14:backgroundRemoval>
                    </a14:imgEffect>
                  </a14:imgLayer>
                </a14:imgProps>
              </a:ext>
            </a:extLst>
          </a:blip>
          <a:srcRect l="30331"/>
          <a:stretch/>
        </p:blipFill>
        <p:spPr>
          <a:xfrm flipH="1">
            <a:off x="4726579" y="3490523"/>
            <a:ext cx="1537551" cy="2145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11E036-DA49-406E-9BE7-BB1901067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5" b="89958" l="10000" r="90000">
                        <a14:foregroundMark x1="53385" y1="5335" x2="52846" y2="110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4250" y="2428285"/>
            <a:ext cx="1565443" cy="115120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D3689E5-3F64-481D-AA13-5E61BA30C044}"/>
              </a:ext>
            </a:extLst>
          </p:cNvPr>
          <p:cNvGrpSpPr/>
          <p:nvPr/>
        </p:nvGrpSpPr>
        <p:grpSpPr>
          <a:xfrm>
            <a:off x="314149" y="-26773"/>
            <a:ext cx="2172294" cy="5646976"/>
            <a:chOff x="1162948" y="497748"/>
            <a:chExt cx="2172294" cy="564697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3348B25-21C0-478D-B42A-8B356E88B789}"/>
                </a:ext>
              </a:extLst>
            </p:cNvPr>
            <p:cNvSpPr/>
            <p:nvPr/>
          </p:nvSpPr>
          <p:spPr>
            <a:xfrm flipH="1">
              <a:off x="2163544" y="2413746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25FB88-B8FB-4C47-91BC-F96BF0631C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4380" y="1058638"/>
              <a:ext cx="8565" cy="1337574"/>
            </a:xfrm>
            <a:prstGeom prst="line">
              <a:avLst/>
            </a:prstGeom>
            <a:ln w="28575">
              <a:solidFill>
                <a:srgbClr val="93939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42F491C-5C90-44DF-98A4-AB8D111FED4F}"/>
                </a:ext>
              </a:extLst>
            </p:cNvPr>
            <p:cNvGrpSpPr/>
            <p:nvPr/>
          </p:nvGrpSpPr>
          <p:grpSpPr>
            <a:xfrm>
              <a:off x="1355703" y="2516205"/>
              <a:ext cx="1727190" cy="3628519"/>
              <a:chOff x="5097487" y="2110153"/>
              <a:chExt cx="1997026" cy="4195397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816E3F63-4CE5-407F-B32C-7D1410C55393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00E3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11AC658-D5E5-4193-B3B2-E32AE4047169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FD69371-C85C-46CA-8A13-8DDC8005020D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D01038-A8DC-48F4-86D3-ECE21C84A552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81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00E3A7"/>
                    </a:solidFill>
                    <a:latin typeface="Oswald" panose="02000503000000000000" pitchFamily="2" charset="0"/>
                  </a:rPr>
                  <a:t>1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CD2DA7-AB8E-46F0-8605-75066D63AC2B}"/>
                </a:ext>
              </a:extLst>
            </p:cNvPr>
            <p:cNvSpPr txBox="1"/>
            <p:nvPr/>
          </p:nvSpPr>
          <p:spPr>
            <a:xfrm>
              <a:off x="1436689" y="5017561"/>
              <a:ext cx="1565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أجزاء النّبات</a:t>
              </a:r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F211E82-F3DE-4A8D-BE14-E3A418823283}"/>
                </a:ext>
              </a:extLst>
            </p:cNvPr>
            <p:cNvSpPr/>
            <p:nvPr/>
          </p:nvSpPr>
          <p:spPr>
            <a:xfrm>
              <a:off x="2100671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C9437A5B-B76F-443A-AF59-00F895199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2948" y="497748"/>
              <a:ext cx="2172294" cy="945516"/>
            </a:xfrm>
            <a:prstGeom prst="rect">
              <a:avLst/>
            </a:prstGeom>
          </p:spPr>
        </p:pic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B05AAE2-D51A-4786-8021-8B5E5F72C234}"/>
                </a:ext>
              </a:extLst>
            </p:cNvPr>
            <p:cNvSpPr/>
            <p:nvPr/>
          </p:nvSpPr>
          <p:spPr>
            <a:xfrm>
              <a:off x="2199300" y="2413149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A41D981-6A36-4A0E-8994-BADF3794FDA2}"/>
                </a:ext>
              </a:extLst>
            </p:cNvPr>
            <p:cNvCxnSpPr/>
            <p:nvPr/>
          </p:nvCxnSpPr>
          <p:spPr>
            <a:xfrm flipV="1">
              <a:off x="2182351" y="2365019"/>
              <a:ext cx="116356" cy="55245"/>
            </a:xfrm>
            <a:prstGeom prst="line">
              <a:avLst/>
            </a:prstGeom>
            <a:ln w="19050">
              <a:solidFill>
                <a:srgbClr val="9393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E8AA43-7739-4D7E-BB48-8D4129EF05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1410" y="2343910"/>
              <a:ext cx="94087" cy="53352"/>
            </a:xfrm>
            <a:prstGeom prst="line">
              <a:avLst/>
            </a:prstGeom>
            <a:ln w="19050">
              <a:solidFill>
                <a:srgbClr val="9393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3EBF132-6A8B-46BC-B1DA-6B888C3E0FD1}"/>
                </a:ext>
              </a:extLst>
            </p:cNvPr>
            <p:cNvSpPr/>
            <p:nvPr/>
          </p:nvSpPr>
          <p:spPr>
            <a:xfrm rot="19183841">
              <a:off x="2185127" y="2317839"/>
              <a:ext cx="56432" cy="69945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Snip Diagonal Corner Rectangle 24">
            <a:extLst>
              <a:ext uri="{FF2B5EF4-FFF2-40B4-BE49-F238E27FC236}">
                <a16:creationId xmlns:a16="http://schemas.microsoft.com/office/drawing/2014/main" id="{36FB6A64-0D50-46A5-B828-8D821CE4A56A}"/>
              </a:ext>
            </a:extLst>
          </p:cNvPr>
          <p:cNvSpPr/>
          <p:nvPr/>
        </p:nvSpPr>
        <p:spPr>
          <a:xfrm>
            <a:off x="6836732" y="2476833"/>
            <a:ext cx="914400" cy="381000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>
                <a:solidFill>
                  <a:schemeClr val="tx1"/>
                </a:solidFill>
                <a:cs typeface="Arial" pitchFamily="34" charset="0"/>
              </a:rPr>
              <a:t>الأزهار</a:t>
            </a: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7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">
        <p159:morph option="byObject"/>
      </p:transition>
    </mc:Choice>
    <mc:Fallback xmlns="">
      <p:transition spd="slow" advClick="0" advTm="1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6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20" grpId="0" animBg="1"/>
          <p:bldP spid="2" grpId="0" animBg="1"/>
          <p:bldP spid="4" grpId="0" animBg="1"/>
          <p:bldP spid="5" grpId="0" animBg="1"/>
          <p:bldP spid="8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6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20" grpId="0" animBg="1"/>
          <p:bldP spid="2" grpId="0" animBg="1"/>
          <p:bldP spid="4" grpId="0" animBg="1"/>
          <p:bldP spid="5" grpId="0" animBg="1"/>
          <p:bldP spid="8" grpId="0" animBg="1"/>
          <p:bldP spid="1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403E327-43A6-4526-B314-083EF9C06D48}"/>
              </a:ext>
            </a:extLst>
          </p:cNvPr>
          <p:cNvSpPr/>
          <p:nvPr/>
        </p:nvSpPr>
        <p:spPr>
          <a:xfrm>
            <a:off x="11438021" y="-21530"/>
            <a:ext cx="753979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232F05-A31C-4E93-B416-04CD6391D8D9}"/>
              </a:ext>
            </a:extLst>
          </p:cNvPr>
          <p:cNvGrpSpPr/>
          <p:nvPr/>
        </p:nvGrpSpPr>
        <p:grpSpPr>
          <a:xfrm>
            <a:off x="6200274" y="153183"/>
            <a:ext cx="5991726" cy="1997241"/>
            <a:chOff x="505327" y="1887131"/>
            <a:chExt cx="5991726" cy="199724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A3AA7D8-9FA1-4A7F-9467-D1AC5A21A027}"/>
                </a:ext>
              </a:extLst>
            </p:cNvPr>
            <p:cNvGrpSpPr/>
            <p:nvPr/>
          </p:nvGrpSpPr>
          <p:grpSpPr>
            <a:xfrm flipH="1">
              <a:off x="505327" y="1887131"/>
              <a:ext cx="5991726" cy="1997241"/>
              <a:chOff x="5743074" y="513344"/>
              <a:chExt cx="5991726" cy="199724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940B92-DB80-4ABA-B124-276554B127A9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24DF5B5-D561-4323-BB81-75B10567468B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941EC32-DBC2-425D-9E22-63552AF465CB}"/>
                  </a:ext>
                </a:extLst>
              </p:cNvPr>
              <p:cNvSpPr/>
              <p:nvPr/>
            </p:nvSpPr>
            <p:spPr>
              <a:xfrm>
                <a:off x="5743074" y="930439"/>
                <a:ext cx="753979" cy="117107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>
                <a:extLst>
                  <a:ext uri="{FF2B5EF4-FFF2-40B4-BE49-F238E27FC236}">
                    <a16:creationId xmlns:a16="http://schemas.microsoft.com/office/drawing/2014/main" id="{003AE582-7020-420E-83C5-F6ACFBB5D751}"/>
                  </a:ext>
                </a:extLst>
              </p:cNvPr>
              <p:cNvSpPr/>
              <p:nvPr/>
            </p:nvSpPr>
            <p:spPr>
              <a:xfrm rot="5400000" flipV="1">
                <a:off x="6424866" y="681792"/>
                <a:ext cx="1491911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0C49F11-012C-4C58-B4B9-21089BF0E6B6}"/>
                  </a:ext>
                </a:extLst>
              </p:cNvPr>
              <p:cNvSpPr/>
              <p:nvPr/>
            </p:nvSpPr>
            <p:spPr>
              <a:xfrm>
                <a:off x="7844590" y="609604"/>
                <a:ext cx="3256547" cy="115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ACBD209-7607-44F5-8FE0-C5B2F11FBEF6}"/>
                  </a:ext>
                </a:extLst>
              </p:cNvPr>
              <p:cNvSpPr/>
              <p:nvPr/>
            </p:nvSpPr>
            <p:spPr>
              <a:xfrm>
                <a:off x="10467473" y="513344"/>
                <a:ext cx="1267327" cy="1267327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268B415-A11F-4DAC-9A60-DF59AD7EDEFD}"/>
                  </a:ext>
                </a:extLst>
              </p:cNvPr>
              <p:cNvSpPr/>
              <p:nvPr/>
            </p:nvSpPr>
            <p:spPr>
              <a:xfrm>
                <a:off x="10635909" y="681780"/>
                <a:ext cx="930453" cy="9304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AF1FBBE-3A0A-490F-BAF2-4D06B86D4D38}"/>
                </a:ext>
              </a:extLst>
            </p:cNvPr>
            <p:cNvSpPr txBox="1"/>
            <p:nvPr/>
          </p:nvSpPr>
          <p:spPr>
            <a:xfrm>
              <a:off x="5719010" y="2545408"/>
              <a:ext cx="7539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D6647FC-5C47-46EA-9502-8162FF9A6EB1}"/>
                </a:ext>
              </a:extLst>
            </p:cNvPr>
            <p:cNvSpPr txBox="1"/>
            <p:nvPr/>
          </p:nvSpPr>
          <p:spPr>
            <a:xfrm>
              <a:off x="1847770" y="2269288"/>
              <a:ext cx="1939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BBC"/>
                  </a:solidFill>
                </a:rPr>
                <a:t>الجذور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B943E84-164C-4328-8149-5D9ABE5E56AA}"/>
              </a:ext>
            </a:extLst>
          </p:cNvPr>
          <p:cNvGrpSpPr/>
          <p:nvPr/>
        </p:nvGrpSpPr>
        <p:grpSpPr>
          <a:xfrm>
            <a:off x="6833937" y="2233015"/>
            <a:ext cx="5358063" cy="1900981"/>
            <a:chOff x="1138990" y="1983391"/>
            <a:chExt cx="5358063" cy="190098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E6191ED-DF5B-4564-89DA-5C27A5A8A090}"/>
                </a:ext>
              </a:extLst>
            </p:cNvPr>
            <p:cNvGrpSpPr/>
            <p:nvPr/>
          </p:nvGrpSpPr>
          <p:grpSpPr>
            <a:xfrm flipH="1">
              <a:off x="1138990" y="1983391"/>
              <a:ext cx="5358063" cy="1900981"/>
              <a:chOff x="5743074" y="609604"/>
              <a:chExt cx="5358063" cy="1900981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A66E3B-0626-44C2-B9CC-6906A7B34282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461F001-075D-426D-B130-62AE88A63CE1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E7D5648-1EF2-4913-A6D6-B06C20C25840}"/>
                  </a:ext>
                </a:extLst>
              </p:cNvPr>
              <p:cNvSpPr/>
              <p:nvPr/>
            </p:nvSpPr>
            <p:spPr>
              <a:xfrm>
                <a:off x="5743074" y="930439"/>
                <a:ext cx="753979" cy="117107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Parallelogram 87">
                <a:extLst>
                  <a:ext uri="{FF2B5EF4-FFF2-40B4-BE49-F238E27FC236}">
                    <a16:creationId xmlns:a16="http://schemas.microsoft.com/office/drawing/2014/main" id="{F6EAC7DF-AA99-4A79-97C7-AD7BD027B278}"/>
                  </a:ext>
                </a:extLst>
              </p:cNvPr>
              <p:cNvSpPr/>
              <p:nvPr/>
            </p:nvSpPr>
            <p:spPr>
              <a:xfrm rot="5400000" flipV="1">
                <a:off x="6424866" y="681792"/>
                <a:ext cx="1491911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676D982-EC2D-4B6B-A90E-A98D2260F7DA}"/>
                  </a:ext>
                </a:extLst>
              </p:cNvPr>
              <p:cNvSpPr/>
              <p:nvPr/>
            </p:nvSpPr>
            <p:spPr>
              <a:xfrm>
                <a:off x="7844590" y="609604"/>
                <a:ext cx="3256547" cy="115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1B22633-6D74-452E-8CE8-3D3BC1729C7B}"/>
                </a:ext>
              </a:extLst>
            </p:cNvPr>
            <p:cNvSpPr txBox="1"/>
            <p:nvPr/>
          </p:nvSpPr>
          <p:spPr>
            <a:xfrm>
              <a:off x="1823706" y="2346960"/>
              <a:ext cx="2571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/>
              </a:pPr>
              <a:r>
                <a:rPr lang="ar-SY" sz="2000" dirty="0"/>
                <a:t>تُثبّت النّبات في التّربة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525AE84-EBF2-458E-875B-F87096C9AA35}"/>
              </a:ext>
            </a:extLst>
          </p:cNvPr>
          <p:cNvGrpSpPr/>
          <p:nvPr/>
        </p:nvGrpSpPr>
        <p:grpSpPr>
          <a:xfrm>
            <a:off x="6365234" y="3989263"/>
            <a:ext cx="5826766" cy="1900981"/>
            <a:chOff x="670287" y="1983391"/>
            <a:chExt cx="5826766" cy="190098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01CA98B-A071-404F-8E92-A5BE3AAEA0ED}"/>
                </a:ext>
              </a:extLst>
            </p:cNvPr>
            <p:cNvGrpSpPr/>
            <p:nvPr/>
          </p:nvGrpSpPr>
          <p:grpSpPr>
            <a:xfrm flipH="1">
              <a:off x="1138990" y="1983391"/>
              <a:ext cx="5358063" cy="1900981"/>
              <a:chOff x="5743074" y="609604"/>
              <a:chExt cx="5358063" cy="1900981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FA91170-395D-4F85-80A4-D1AF427A011C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F4B0AC4-3258-4631-BC73-C9FEC249BA86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0B22A79-A7CD-471D-B3B6-FBA74216FD55}"/>
                  </a:ext>
                </a:extLst>
              </p:cNvPr>
              <p:cNvSpPr/>
              <p:nvPr/>
            </p:nvSpPr>
            <p:spPr>
              <a:xfrm>
                <a:off x="5743074" y="930439"/>
                <a:ext cx="753979" cy="117107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Parallelogram 97">
                <a:extLst>
                  <a:ext uri="{FF2B5EF4-FFF2-40B4-BE49-F238E27FC236}">
                    <a16:creationId xmlns:a16="http://schemas.microsoft.com/office/drawing/2014/main" id="{97E73380-AE71-4B91-BBCB-DDB4F9F757ED}"/>
                  </a:ext>
                </a:extLst>
              </p:cNvPr>
              <p:cNvSpPr/>
              <p:nvPr/>
            </p:nvSpPr>
            <p:spPr>
              <a:xfrm rot="5400000" flipV="1">
                <a:off x="6424866" y="681792"/>
                <a:ext cx="1491911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C0843BE-F09D-4328-9D5D-DF12DED048E2}"/>
                  </a:ext>
                </a:extLst>
              </p:cNvPr>
              <p:cNvSpPr/>
              <p:nvPr/>
            </p:nvSpPr>
            <p:spPr>
              <a:xfrm>
                <a:off x="7844590" y="609604"/>
                <a:ext cx="3256547" cy="115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79D6007-4034-4976-8C23-4601B099A1D9}"/>
                </a:ext>
              </a:extLst>
            </p:cNvPr>
            <p:cNvSpPr txBox="1"/>
            <p:nvPr/>
          </p:nvSpPr>
          <p:spPr>
            <a:xfrm>
              <a:off x="670287" y="2346960"/>
              <a:ext cx="37252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 startAt="2"/>
              </a:pPr>
              <a:r>
                <a:rPr lang="ar-SY" sz="2000" dirty="0"/>
                <a:t>تَمتصّ الماء والأملاح الذّائبة فيه.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4477E78-B524-493A-B808-27B6585345DE}"/>
              </a:ext>
            </a:extLst>
          </p:cNvPr>
          <p:cNvGrpSpPr/>
          <p:nvPr/>
        </p:nvGrpSpPr>
        <p:grpSpPr>
          <a:xfrm>
            <a:off x="57560" y="91886"/>
            <a:ext cx="2172294" cy="5016978"/>
            <a:chOff x="3083047" y="1127746"/>
            <a:chExt cx="2172294" cy="501697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36F45F-1996-4EF3-A3EC-B207674CFECE}"/>
                </a:ext>
              </a:extLst>
            </p:cNvPr>
            <p:cNvSpPr/>
            <p:nvPr/>
          </p:nvSpPr>
          <p:spPr>
            <a:xfrm flipH="1">
              <a:off x="4114816" y="2445990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7EC1CE9-31E1-4CAB-BC1E-BDA287893484}"/>
                </a:ext>
              </a:extLst>
            </p:cNvPr>
            <p:cNvGrpSpPr/>
            <p:nvPr/>
          </p:nvGrpSpPr>
          <p:grpSpPr>
            <a:xfrm>
              <a:off x="3357534" y="2516205"/>
              <a:ext cx="1727190" cy="3628519"/>
              <a:chOff x="5097487" y="2110153"/>
              <a:chExt cx="1997026" cy="4195397"/>
            </a:xfrm>
            <a:effectLst/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CD919680-6F5E-4884-81F1-5DE75DD69125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00B8F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B5FBEAB-830B-41A7-A183-54F604A51BE1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E67C85C-2D79-4ECE-913C-FB28B590D46C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3EC87DF-E6DA-4056-A031-E8737651148E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81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00B8F1"/>
                    </a:solidFill>
                    <a:latin typeface="Oswald" panose="02000503000000000000" pitchFamily="2" charset="0"/>
                  </a:rPr>
                  <a:t>2</a:t>
                </a: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1E202A0-48B1-402D-917E-3DBDCAC07785}"/>
                </a:ext>
              </a:extLst>
            </p:cNvPr>
            <p:cNvSpPr txBox="1"/>
            <p:nvPr/>
          </p:nvSpPr>
          <p:spPr>
            <a:xfrm>
              <a:off x="3430980" y="4997539"/>
              <a:ext cx="1565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وظائف أجزاء النّبات</a:t>
              </a:r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1E5AD09-3648-4371-8289-B12A62EB8581}"/>
                </a:ext>
              </a:extLst>
            </p:cNvPr>
            <p:cNvSpPr/>
            <p:nvPr/>
          </p:nvSpPr>
          <p:spPr>
            <a:xfrm>
              <a:off x="4094962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240B59E-0A7A-4E86-859C-775A0D8C8F11}"/>
                </a:ext>
              </a:extLst>
            </p:cNvPr>
            <p:cNvSpPr/>
            <p:nvPr/>
          </p:nvSpPr>
          <p:spPr>
            <a:xfrm>
              <a:off x="4173843" y="2442131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4DA1EF6-3EE5-40B7-9CA0-16F1FE9AEB39}"/>
                </a:ext>
              </a:extLst>
            </p:cNvPr>
            <p:cNvGrpSpPr/>
            <p:nvPr/>
          </p:nvGrpSpPr>
          <p:grpSpPr>
            <a:xfrm>
              <a:off x="4150185" y="1949633"/>
              <a:ext cx="116356" cy="514780"/>
              <a:chOff x="2784014" y="2127724"/>
              <a:chExt cx="116356" cy="514780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6FB4A8D-E960-457C-A10F-63CEE763AD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2127724"/>
                <a:ext cx="0" cy="490728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AC5F9AF-D11E-43B6-AE6D-E10D1F6987D1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03B36FA-8B40-47D5-B50E-D140D0B51F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8D4CD1E-B595-4DC6-B39A-A80CCD55BB5C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7" name="Picture 106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948593B2-71FA-45B5-A313-79EF47198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3047" y="1127746"/>
              <a:ext cx="2172294" cy="94551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1EF70F-C2F4-4D64-A7A4-76BC546AF7AB}"/>
              </a:ext>
            </a:extLst>
          </p:cNvPr>
          <p:cNvGrpSpPr/>
          <p:nvPr/>
        </p:nvGrpSpPr>
        <p:grpSpPr>
          <a:xfrm>
            <a:off x="3116451" y="2150424"/>
            <a:ext cx="2085550" cy="5259553"/>
            <a:chOff x="2812183" y="1598447"/>
            <a:chExt cx="2085550" cy="473844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DC19BC0-23FD-4279-A304-F266371F530C}"/>
                </a:ext>
              </a:extLst>
            </p:cNvPr>
            <p:cNvSpPr/>
            <p:nvPr/>
          </p:nvSpPr>
          <p:spPr>
            <a:xfrm>
              <a:off x="3768710" y="4578300"/>
              <a:ext cx="48295" cy="1758587"/>
            </a:xfrm>
            <a:custGeom>
              <a:avLst/>
              <a:gdLst>
                <a:gd name="connsiteX0" fmla="*/ 0 w 731520"/>
                <a:gd name="connsiteY0" fmla="*/ 0 h 2110154"/>
                <a:gd name="connsiteX1" fmla="*/ 0 w 731520"/>
                <a:gd name="connsiteY1" fmla="*/ 1575581 h 2110154"/>
                <a:gd name="connsiteX2" fmla="*/ 731520 w 731520"/>
                <a:gd name="connsiteY2" fmla="*/ 2110154 h 21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2110154">
                  <a:moveTo>
                    <a:pt x="0" y="0"/>
                  </a:moveTo>
                  <a:lnTo>
                    <a:pt x="0" y="1575581"/>
                  </a:lnTo>
                  <a:lnTo>
                    <a:pt x="731520" y="2110154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EDFD0B8-2522-4591-9B66-5D7B2A1AC03D}"/>
                </a:ext>
              </a:extLst>
            </p:cNvPr>
            <p:cNvGrpSpPr/>
            <p:nvPr/>
          </p:nvGrpSpPr>
          <p:grpSpPr>
            <a:xfrm>
              <a:off x="2812183" y="1598447"/>
              <a:ext cx="2085550" cy="3214854"/>
              <a:chOff x="1473654" y="1549626"/>
              <a:chExt cx="1396506" cy="2152700"/>
            </a:xfrm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B845444-FED2-4C6B-A30D-0B36E2C4F6E7}"/>
                  </a:ext>
                </a:extLst>
              </p:cNvPr>
              <p:cNvSpPr/>
              <p:nvPr/>
            </p:nvSpPr>
            <p:spPr>
              <a:xfrm>
                <a:off x="1473654" y="1549626"/>
                <a:ext cx="1396506" cy="1936066"/>
              </a:xfrm>
              <a:prstGeom prst="ellipse">
                <a:avLst/>
              </a:pr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B1690417-5736-4225-9C71-1C048555B0FD}"/>
                  </a:ext>
                </a:extLst>
              </p:cNvPr>
              <p:cNvSpPr/>
              <p:nvPr/>
            </p:nvSpPr>
            <p:spPr>
              <a:xfrm>
                <a:off x="1584351" y="1891646"/>
                <a:ext cx="625771" cy="1252025"/>
              </a:xfrm>
              <a:custGeom>
                <a:avLst/>
                <a:gdLst>
                  <a:gd name="connsiteX0" fmla="*/ 182880 w 661181"/>
                  <a:gd name="connsiteY0" fmla="*/ 1252025 h 1252025"/>
                  <a:gd name="connsiteX1" fmla="*/ 0 w 661181"/>
                  <a:gd name="connsiteY1" fmla="*/ 618979 h 1252025"/>
                  <a:gd name="connsiteX2" fmla="*/ 140677 w 661181"/>
                  <a:gd name="connsiteY2" fmla="*/ 0 h 1252025"/>
                  <a:gd name="connsiteX3" fmla="*/ 661181 w 661181"/>
                  <a:gd name="connsiteY3" fmla="*/ 84406 h 1252025"/>
                  <a:gd name="connsiteX4" fmla="*/ 182880 w 661181"/>
                  <a:gd name="connsiteY4" fmla="*/ 1252025 h 1252025"/>
                  <a:gd name="connsiteX0" fmla="*/ 42203 w 520504"/>
                  <a:gd name="connsiteY0" fmla="*/ 1252025 h 1252025"/>
                  <a:gd name="connsiteX1" fmla="*/ 0 w 520504"/>
                  <a:gd name="connsiteY1" fmla="*/ 0 h 1252025"/>
                  <a:gd name="connsiteX2" fmla="*/ 520504 w 520504"/>
                  <a:gd name="connsiteY2" fmla="*/ 84406 h 1252025"/>
                  <a:gd name="connsiteX3" fmla="*/ 42203 w 520504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771" h="1252025">
                    <a:moveTo>
                      <a:pt x="147470" y="1252025"/>
                    </a:moveTo>
                    <a:cubicBezTo>
                      <a:pt x="133402" y="834683"/>
                      <a:pt x="-147951" y="459545"/>
                      <a:pt x="105267" y="0"/>
                    </a:cubicBezTo>
                    <a:lnTo>
                      <a:pt x="625771" y="84406"/>
                    </a:lnTo>
                    <a:cubicBezTo>
                      <a:pt x="156848" y="417341"/>
                      <a:pt x="306904" y="862819"/>
                      <a:pt x="147470" y="1252025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rapezoid 24">
                <a:extLst>
                  <a:ext uri="{FF2B5EF4-FFF2-40B4-BE49-F238E27FC236}">
                    <a16:creationId xmlns:a16="http://schemas.microsoft.com/office/drawing/2014/main" id="{25A98DE6-AE15-47F9-90E3-97F9D3F1886F}"/>
                  </a:ext>
                </a:extLst>
              </p:cNvPr>
              <p:cNvSpPr/>
              <p:nvPr/>
            </p:nvSpPr>
            <p:spPr>
              <a:xfrm>
                <a:off x="2029772" y="3480954"/>
                <a:ext cx="284269" cy="221372"/>
              </a:xfrm>
              <a:custGeom>
                <a:avLst/>
                <a:gdLst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16217"/>
                  <a:gd name="connsiteX1" fmla="*/ 80543 w 284269"/>
                  <a:gd name="connsiteY1" fmla="*/ 0 h 216217"/>
                  <a:gd name="connsiteX2" fmla="*/ 203726 w 284269"/>
                  <a:gd name="connsiteY2" fmla="*/ 0 h 216217"/>
                  <a:gd name="connsiteX3" fmla="*/ 284269 w 284269"/>
                  <a:gd name="connsiteY3" fmla="*/ 201478 h 216217"/>
                  <a:gd name="connsiteX4" fmla="*/ 0 w 284269"/>
                  <a:gd name="connsiteY4" fmla="*/ 201478 h 216217"/>
                  <a:gd name="connsiteX0" fmla="*/ 0 w 284269"/>
                  <a:gd name="connsiteY0" fmla="*/ 201478 h 221372"/>
                  <a:gd name="connsiteX1" fmla="*/ 80543 w 284269"/>
                  <a:gd name="connsiteY1" fmla="*/ 0 h 221372"/>
                  <a:gd name="connsiteX2" fmla="*/ 203726 w 284269"/>
                  <a:gd name="connsiteY2" fmla="*/ 0 h 221372"/>
                  <a:gd name="connsiteX3" fmla="*/ 284269 w 284269"/>
                  <a:gd name="connsiteY3" fmla="*/ 201478 h 221372"/>
                  <a:gd name="connsiteX4" fmla="*/ 0 w 284269"/>
                  <a:gd name="connsiteY4" fmla="*/ 201478 h 22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269" h="221372">
                    <a:moveTo>
                      <a:pt x="0" y="201478"/>
                    </a:moveTo>
                    <a:cubicBezTo>
                      <a:pt x="3159" y="67989"/>
                      <a:pt x="53695" y="67159"/>
                      <a:pt x="80543" y="0"/>
                    </a:cubicBezTo>
                    <a:lnTo>
                      <a:pt x="203726" y="0"/>
                    </a:lnTo>
                    <a:cubicBezTo>
                      <a:pt x="230574" y="67159"/>
                      <a:pt x="281110" y="67989"/>
                      <a:pt x="284269" y="201478"/>
                    </a:cubicBezTo>
                    <a:cubicBezTo>
                      <a:pt x="217940" y="220430"/>
                      <a:pt x="113708" y="234642"/>
                      <a:pt x="0" y="20147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122" name="Graphic 121">
              <a:extLst>
                <a:ext uri="{FF2B5EF4-FFF2-40B4-BE49-F238E27FC236}">
                  <a16:creationId xmlns:a16="http://schemas.microsoft.com/office/drawing/2014/main" id="{518B681A-00DC-4DCC-B70F-061AC3078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9623" y="2183979"/>
              <a:ext cx="1650667" cy="165400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93447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">
        <p159:morph option="byObject"/>
      </p:transition>
    </mc:Choice>
    <mc:Fallback xmlns="">
      <p:transition spd="slow" advClick="0" advTm="1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2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2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403E327-43A6-4526-B314-083EF9C06D48}"/>
              </a:ext>
            </a:extLst>
          </p:cNvPr>
          <p:cNvSpPr/>
          <p:nvPr/>
        </p:nvSpPr>
        <p:spPr>
          <a:xfrm>
            <a:off x="11438021" y="-21530"/>
            <a:ext cx="753979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232F05-A31C-4E93-B416-04CD6391D8D9}"/>
              </a:ext>
            </a:extLst>
          </p:cNvPr>
          <p:cNvGrpSpPr/>
          <p:nvPr/>
        </p:nvGrpSpPr>
        <p:grpSpPr>
          <a:xfrm>
            <a:off x="6200274" y="225118"/>
            <a:ext cx="5991726" cy="1997241"/>
            <a:chOff x="505327" y="1887131"/>
            <a:chExt cx="5991726" cy="199724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A3AA7D8-9FA1-4A7F-9467-D1AC5A21A027}"/>
                </a:ext>
              </a:extLst>
            </p:cNvPr>
            <p:cNvGrpSpPr/>
            <p:nvPr/>
          </p:nvGrpSpPr>
          <p:grpSpPr>
            <a:xfrm flipH="1">
              <a:off x="505327" y="1887131"/>
              <a:ext cx="5991726" cy="1997241"/>
              <a:chOff x="5743074" y="513344"/>
              <a:chExt cx="5991726" cy="199724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940B92-DB80-4ABA-B124-276554B127A9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24DF5B5-D561-4323-BB81-75B10567468B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941EC32-DBC2-425D-9E22-63552AF465CB}"/>
                  </a:ext>
                </a:extLst>
              </p:cNvPr>
              <p:cNvSpPr/>
              <p:nvPr/>
            </p:nvSpPr>
            <p:spPr>
              <a:xfrm>
                <a:off x="5743074" y="930439"/>
                <a:ext cx="753979" cy="117107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>
                <a:extLst>
                  <a:ext uri="{FF2B5EF4-FFF2-40B4-BE49-F238E27FC236}">
                    <a16:creationId xmlns:a16="http://schemas.microsoft.com/office/drawing/2014/main" id="{003AE582-7020-420E-83C5-F6ACFBB5D751}"/>
                  </a:ext>
                </a:extLst>
              </p:cNvPr>
              <p:cNvSpPr/>
              <p:nvPr/>
            </p:nvSpPr>
            <p:spPr>
              <a:xfrm rot="5400000" flipV="1">
                <a:off x="6424866" y="681792"/>
                <a:ext cx="1491911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0C49F11-012C-4C58-B4B9-21089BF0E6B6}"/>
                  </a:ext>
                </a:extLst>
              </p:cNvPr>
              <p:cNvSpPr/>
              <p:nvPr/>
            </p:nvSpPr>
            <p:spPr>
              <a:xfrm>
                <a:off x="7844590" y="609604"/>
                <a:ext cx="3256547" cy="115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ACBD209-7607-44F5-8FE0-C5B2F11FBEF6}"/>
                  </a:ext>
                </a:extLst>
              </p:cNvPr>
              <p:cNvSpPr/>
              <p:nvPr/>
            </p:nvSpPr>
            <p:spPr>
              <a:xfrm>
                <a:off x="10467473" y="513344"/>
                <a:ext cx="1267327" cy="1267327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268B415-A11F-4DAC-9A60-DF59AD7EDEFD}"/>
                  </a:ext>
                </a:extLst>
              </p:cNvPr>
              <p:cNvSpPr/>
              <p:nvPr/>
            </p:nvSpPr>
            <p:spPr>
              <a:xfrm>
                <a:off x="10635909" y="681780"/>
                <a:ext cx="930453" cy="9304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AF1FBBE-3A0A-490F-BAF2-4D06B86D4D38}"/>
                </a:ext>
              </a:extLst>
            </p:cNvPr>
            <p:cNvSpPr txBox="1"/>
            <p:nvPr/>
          </p:nvSpPr>
          <p:spPr>
            <a:xfrm>
              <a:off x="5719010" y="2545408"/>
              <a:ext cx="7539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D6647FC-5C47-46EA-9502-8162FF9A6EB1}"/>
                </a:ext>
              </a:extLst>
            </p:cNvPr>
            <p:cNvSpPr txBox="1"/>
            <p:nvPr/>
          </p:nvSpPr>
          <p:spPr>
            <a:xfrm>
              <a:off x="1847770" y="2269288"/>
              <a:ext cx="1939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BBC"/>
                  </a:solidFill>
                </a:rPr>
                <a:t>السّاق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B943E84-164C-4328-8149-5D9ABE5E56AA}"/>
              </a:ext>
            </a:extLst>
          </p:cNvPr>
          <p:cNvGrpSpPr/>
          <p:nvPr/>
        </p:nvGrpSpPr>
        <p:grpSpPr>
          <a:xfrm>
            <a:off x="6833937" y="2304950"/>
            <a:ext cx="5358063" cy="1900981"/>
            <a:chOff x="1138990" y="1983391"/>
            <a:chExt cx="5358063" cy="190098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E6191ED-DF5B-4564-89DA-5C27A5A8A090}"/>
                </a:ext>
              </a:extLst>
            </p:cNvPr>
            <p:cNvGrpSpPr/>
            <p:nvPr/>
          </p:nvGrpSpPr>
          <p:grpSpPr>
            <a:xfrm flipH="1">
              <a:off x="1138990" y="1983391"/>
              <a:ext cx="5358063" cy="1900981"/>
              <a:chOff x="5743074" y="609604"/>
              <a:chExt cx="5358063" cy="1900981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A66E3B-0626-44C2-B9CC-6906A7B34282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461F001-075D-426D-B130-62AE88A63CE1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E7D5648-1EF2-4913-A6D6-B06C20C25840}"/>
                  </a:ext>
                </a:extLst>
              </p:cNvPr>
              <p:cNvSpPr/>
              <p:nvPr/>
            </p:nvSpPr>
            <p:spPr>
              <a:xfrm>
                <a:off x="5743074" y="930439"/>
                <a:ext cx="753979" cy="117107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Parallelogram 87">
                <a:extLst>
                  <a:ext uri="{FF2B5EF4-FFF2-40B4-BE49-F238E27FC236}">
                    <a16:creationId xmlns:a16="http://schemas.microsoft.com/office/drawing/2014/main" id="{F6EAC7DF-AA99-4A79-97C7-AD7BD027B278}"/>
                  </a:ext>
                </a:extLst>
              </p:cNvPr>
              <p:cNvSpPr/>
              <p:nvPr/>
            </p:nvSpPr>
            <p:spPr>
              <a:xfrm rot="5400000" flipV="1">
                <a:off x="6424866" y="681792"/>
                <a:ext cx="1491911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676D982-EC2D-4B6B-A90E-A98D2260F7DA}"/>
                  </a:ext>
                </a:extLst>
              </p:cNvPr>
              <p:cNvSpPr/>
              <p:nvPr/>
            </p:nvSpPr>
            <p:spPr>
              <a:xfrm>
                <a:off x="7844590" y="609604"/>
                <a:ext cx="3256547" cy="115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1B22633-6D74-452E-8CE8-3D3BC1729C7B}"/>
                </a:ext>
              </a:extLst>
            </p:cNvPr>
            <p:cNvSpPr txBox="1"/>
            <p:nvPr/>
          </p:nvSpPr>
          <p:spPr>
            <a:xfrm>
              <a:off x="1823706" y="2346960"/>
              <a:ext cx="2571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/>
              </a:pPr>
              <a:r>
                <a:rPr lang="ar-SY" sz="2000" dirty="0"/>
                <a:t>يحمل الأَوراق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525AE84-EBF2-458E-875B-F87096C9AA35}"/>
              </a:ext>
            </a:extLst>
          </p:cNvPr>
          <p:cNvGrpSpPr/>
          <p:nvPr/>
        </p:nvGrpSpPr>
        <p:grpSpPr>
          <a:xfrm>
            <a:off x="5783190" y="4061198"/>
            <a:ext cx="6408810" cy="1900981"/>
            <a:chOff x="88243" y="1983391"/>
            <a:chExt cx="6408810" cy="190098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01CA98B-A071-404F-8E92-A5BE3AAEA0ED}"/>
                </a:ext>
              </a:extLst>
            </p:cNvPr>
            <p:cNvGrpSpPr/>
            <p:nvPr/>
          </p:nvGrpSpPr>
          <p:grpSpPr>
            <a:xfrm flipH="1">
              <a:off x="1138990" y="1983391"/>
              <a:ext cx="5358063" cy="1900981"/>
              <a:chOff x="5743074" y="609604"/>
              <a:chExt cx="5358063" cy="1900981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FA91170-395D-4F85-80A4-D1AF427A011C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F4B0AC4-3258-4631-BC73-C9FEC249BA86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0B22A79-A7CD-471D-B3B6-FBA74216FD55}"/>
                  </a:ext>
                </a:extLst>
              </p:cNvPr>
              <p:cNvSpPr/>
              <p:nvPr/>
            </p:nvSpPr>
            <p:spPr>
              <a:xfrm>
                <a:off x="5743074" y="930439"/>
                <a:ext cx="753979" cy="117107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Parallelogram 97">
                <a:extLst>
                  <a:ext uri="{FF2B5EF4-FFF2-40B4-BE49-F238E27FC236}">
                    <a16:creationId xmlns:a16="http://schemas.microsoft.com/office/drawing/2014/main" id="{97E73380-AE71-4B91-BBCB-DDB4F9F757ED}"/>
                  </a:ext>
                </a:extLst>
              </p:cNvPr>
              <p:cNvSpPr/>
              <p:nvPr/>
            </p:nvSpPr>
            <p:spPr>
              <a:xfrm rot="5400000" flipV="1">
                <a:off x="6424866" y="681792"/>
                <a:ext cx="1491911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C0843BE-F09D-4328-9D5D-DF12DED048E2}"/>
                  </a:ext>
                </a:extLst>
              </p:cNvPr>
              <p:cNvSpPr/>
              <p:nvPr/>
            </p:nvSpPr>
            <p:spPr>
              <a:xfrm>
                <a:off x="7844590" y="609604"/>
                <a:ext cx="3256547" cy="115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79D6007-4034-4976-8C23-4601B099A1D9}"/>
                </a:ext>
              </a:extLst>
            </p:cNvPr>
            <p:cNvSpPr txBox="1"/>
            <p:nvPr/>
          </p:nvSpPr>
          <p:spPr>
            <a:xfrm>
              <a:off x="88243" y="2346960"/>
              <a:ext cx="4307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 startAt="2"/>
              </a:pPr>
              <a:r>
                <a:rPr lang="ar-SY" sz="2000" dirty="0"/>
                <a:t>ينقل الماء والغذاء إِلى بقيّة أجزاء النّبات.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D629A2-F6D1-48D5-BE90-A782E1EC2F65}"/>
              </a:ext>
            </a:extLst>
          </p:cNvPr>
          <p:cNvGrpSpPr/>
          <p:nvPr/>
        </p:nvGrpSpPr>
        <p:grpSpPr>
          <a:xfrm>
            <a:off x="57560" y="91886"/>
            <a:ext cx="2172294" cy="5016978"/>
            <a:chOff x="3083047" y="1127746"/>
            <a:chExt cx="2172294" cy="501697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C8410DF-04F2-4F09-A710-3F42026383A3}"/>
                </a:ext>
              </a:extLst>
            </p:cNvPr>
            <p:cNvSpPr/>
            <p:nvPr/>
          </p:nvSpPr>
          <p:spPr>
            <a:xfrm flipH="1">
              <a:off x="4114816" y="2445990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BDA7F09-5390-4D7E-954F-A6F53672ACA3}"/>
                </a:ext>
              </a:extLst>
            </p:cNvPr>
            <p:cNvGrpSpPr/>
            <p:nvPr/>
          </p:nvGrpSpPr>
          <p:grpSpPr>
            <a:xfrm>
              <a:off x="3357535" y="2516205"/>
              <a:ext cx="1727190" cy="3628519"/>
              <a:chOff x="5097487" y="2110153"/>
              <a:chExt cx="1997026" cy="4195397"/>
            </a:xfrm>
            <a:effectLst/>
          </p:grpSpPr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8B2388D3-D646-454E-80F7-90EDD4E5AED4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00B8F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7FA2D30-BF27-40CC-A885-002606E82314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B712664-443D-483C-B788-0615D32931E1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AF0685D-D2A5-4F6D-A62F-5D2F192493CA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81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00B8F1"/>
                    </a:solidFill>
                    <a:latin typeface="Oswald" panose="02000503000000000000" pitchFamily="2" charset="0"/>
                  </a:rPr>
                  <a:t>2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8ED2027-3B90-4D6C-B80B-C3F4BD22B6A2}"/>
                </a:ext>
              </a:extLst>
            </p:cNvPr>
            <p:cNvSpPr txBox="1"/>
            <p:nvPr/>
          </p:nvSpPr>
          <p:spPr>
            <a:xfrm>
              <a:off x="3430980" y="4997539"/>
              <a:ext cx="1565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وظائف أجزاء النّبات</a:t>
              </a:r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E29E1C-0C46-44B3-B482-11BF1856CCAD}"/>
                </a:ext>
              </a:extLst>
            </p:cNvPr>
            <p:cNvSpPr/>
            <p:nvPr/>
          </p:nvSpPr>
          <p:spPr>
            <a:xfrm>
              <a:off x="4094962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5D3CBB5-6AF7-4012-80B8-EF93DFA1F0C3}"/>
                </a:ext>
              </a:extLst>
            </p:cNvPr>
            <p:cNvSpPr/>
            <p:nvPr/>
          </p:nvSpPr>
          <p:spPr>
            <a:xfrm>
              <a:off x="4173843" y="2442131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722B304-A7EA-4B25-8738-1A18EB8C1950}"/>
                </a:ext>
              </a:extLst>
            </p:cNvPr>
            <p:cNvGrpSpPr/>
            <p:nvPr/>
          </p:nvGrpSpPr>
          <p:grpSpPr>
            <a:xfrm>
              <a:off x="4150185" y="1949633"/>
              <a:ext cx="116356" cy="514780"/>
              <a:chOff x="2784014" y="2127724"/>
              <a:chExt cx="116356" cy="514780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173A6FA-B66C-48F5-969B-F694E08645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2127724"/>
                <a:ext cx="0" cy="490728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DD1A3DA-0AC4-46EC-A924-970C690AF6A4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FCDF3B5-4ECC-4EB2-A514-ED9856FF9F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AEBEAAB-D836-4F9D-9C25-475FCB67F08F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3" name="Picture 82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2B2B9E62-D702-4378-8762-659DC0BEE1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3047" y="1127746"/>
              <a:ext cx="2172294" cy="945516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0E3BC51-A7D1-4642-9E40-2E3A24E4C2D3}"/>
              </a:ext>
            </a:extLst>
          </p:cNvPr>
          <p:cNvGrpSpPr/>
          <p:nvPr/>
        </p:nvGrpSpPr>
        <p:grpSpPr>
          <a:xfrm>
            <a:off x="3116451" y="2150424"/>
            <a:ext cx="2085550" cy="5259553"/>
            <a:chOff x="2812183" y="1598447"/>
            <a:chExt cx="2085550" cy="473844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B206F0D-E7FD-4B9B-A998-9F02C5AD28D9}"/>
                </a:ext>
              </a:extLst>
            </p:cNvPr>
            <p:cNvSpPr/>
            <p:nvPr/>
          </p:nvSpPr>
          <p:spPr>
            <a:xfrm>
              <a:off x="3768710" y="4578300"/>
              <a:ext cx="48295" cy="1758587"/>
            </a:xfrm>
            <a:custGeom>
              <a:avLst/>
              <a:gdLst>
                <a:gd name="connsiteX0" fmla="*/ 0 w 731520"/>
                <a:gd name="connsiteY0" fmla="*/ 0 h 2110154"/>
                <a:gd name="connsiteX1" fmla="*/ 0 w 731520"/>
                <a:gd name="connsiteY1" fmla="*/ 1575581 h 2110154"/>
                <a:gd name="connsiteX2" fmla="*/ 731520 w 731520"/>
                <a:gd name="connsiteY2" fmla="*/ 2110154 h 21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2110154">
                  <a:moveTo>
                    <a:pt x="0" y="0"/>
                  </a:moveTo>
                  <a:lnTo>
                    <a:pt x="0" y="1575581"/>
                  </a:lnTo>
                  <a:lnTo>
                    <a:pt x="731520" y="2110154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D478902-9228-4BA7-A5F7-B05EB22348E6}"/>
                </a:ext>
              </a:extLst>
            </p:cNvPr>
            <p:cNvGrpSpPr/>
            <p:nvPr/>
          </p:nvGrpSpPr>
          <p:grpSpPr>
            <a:xfrm>
              <a:off x="2812183" y="1598447"/>
              <a:ext cx="2085550" cy="3214854"/>
              <a:chOff x="1473654" y="1549626"/>
              <a:chExt cx="1396506" cy="2152700"/>
            </a:xfrm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F6E4A225-3269-43FB-AA2C-9C4AA276FF77}"/>
                  </a:ext>
                </a:extLst>
              </p:cNvPr>
              <p:cNvSpPr/>
              <p:nvPr/>
            </p:nvSpPr>
            <p:spPr>
              <a:xfrm>
                <a:off x="1473654" y="1549626"/>
                <a:ext cx="1396506" cy="1936066"/>
              </a:xfrm>
              <a:prstGeom prst="ellipse">
                <a:avLst/>
              </a:pr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4DB5749-0369-475A-B479-C5DEB0D50B0C}"/>
                  </a:ext>
                </a:extLst>
              </p:cNvPr>
              <p:cNvSpPr/>
              <p:nvPr/>
            </p:nvSpPr>
            <p:spPr>
              <a:xfrm>
                <a:off x="1584351" y="1891646"/>
                <a:ext cx="625771" cy="1252025"/>
              </a:xfrm>
              <a:custGeom>
                <a:avLst/>
                <a:gdLst>
                  <a:gd name="connsiteX0" fmla="*/ 182880 w 661181"/>
                  <a:gd name="connsiteY0" fmla="*/ 1252025 h 1252025"/>
                  <a:gd name="connsiteX1" fmla="*/ 0 w 661181"/>
                  <a:gd name="connsiteY1" fmla="*/ 618979 h 1252025"/>
                  <a:gd name="connsiteX2" fmla="*/ 140677 w 661181"/>
                  <a:gd name="connsiteY2" fmla="*/ 0 h 1252025"/>
                  <a:gd name="connsiteX3" fmla="*/ 661181 w 661181"/>
                  <a:gd name="connsiteY3" fmla="*/ 84406 h 1252025"/>
                  <a:gd name="connsiteX4" fmla="*/ 182880 w 661181"/>
                  <a:gd name="connsiteY4" fmla="*/ 1252025 h 1252025"/>
                  <a:gd name="connsiteX0" fmla="*/ 42203 w 520504"/>
                  <a:gd name="connsiteY0" fmla="*/ 1252025 h 1252025"/>
                  <a:gd name="connsiteX1" fmla="*/ 0 w 520504"/>
                  <a:gd name="connsiteY1" fmla="*/ 0 h 1252025"/>
                  <a:gd name="connsiteX2" fmla="*/ 520504 w 520504"/>
                  <a:gd name="connsiteY2" fmla="*/ 84406 h 1252025"/>
                  <a:gd name="connsiteX3" fmla="*/ 42203 w 520504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771" h="1252025">
                    <a:moveTo>
                      <a:pt x="147470" y="1252025"/>
                    </a:moveTo>
                    <a:cubicBezTo>
                      <a:pt x="133402" y="834683"/>
                      <a:pt x="-147951" y="459545"/>
                      <a:pt x="105267" y="0"/>
                    </a:cubicBezTo>
                    <a:lnTo>
                      <a:pt x="625771" y="84406"/>
                    </a:lnTo>
                    <a:cubicBezTo>
                      <a:pt x="156848" y="417341"/>
                      <a:pt x="306904" y="862819"/>
                      <a:pt x="147470" y="1252025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rapezoid 24">
                <a:extLst>
                  <a:ext uri="{FF2B5EF4-FFF2-40B4-BE49-F238E27FC236}">
                    <a16:creationId xmlns:a16="http://schemas.microsoft.com/office/drawing/2014/main" id="{0DCBBF7C-F059-4626-87BB-7B911DA52ABD}"/>
                  </a:ext>
                </a:extLst>
              </p:cNvPr>
              <p:cNvSpPr/>
              <p:nvPr/>
            </p:nvSpPr>
            <p:spPr>
              <a:xfrm>
                <a:off x="2029772" y="3480954"/>
                <a:ext cx="284269" cy="221372"/>
              </a:xfrm>
              <a:custGeom>
                <a:avLst/>
                <a:gdLst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16217"/>
                  <a:gd name="connsiteX1" fmla="*/ 80543 w 284269"/>
                  <a:gd name="connsiteY1" fmla="*/ 0 h 216217"/>
                  <a:gd name="connsiteX2" fmla="*/ 203726 w 284269"/>
                  <a:gd name="connsiteY2" fmla="*/ 0 h 216217"/>
                  <a:gd name="connsiteX3" fmla="*/ 284269 w 284269"/>
                  <a:gd name="connsiteY3" fmla="*/ 201478 h 216217"/>
                  <a:gd name="connsiteX4" fmla="*/ 0 w 284269"/>
                  <a:gd name="connsiteY4" fmla="*/ 201478 h 216217"/>
                  <a:gd name="connsiteX0" fmla="*/ 0 w 284269"/>
                  <a:gd name="connsiteY0" fmla="*/ 201478 h 221372"/>
                  <a:gd name="connsiteX1" fmla="*/ 80543 w 284269"/>
                  <a:gd name="connsiteY1" fmla="*/ 0 h 221372"/>
                  <a:gd name="connsiteX2" fmla="*/ 203726 w 284269"/>
                  <a:gd name="connsiteY2" fmla="*/ 0 h 221372"/>
                  <a:gd name="connsiteX3" fmla="*/ 284269 w 284269"/>
                  <a:gd name="connsiteY3" fmla="*/ 201478 h 221372"/>
                  <a:gd name="connsiteX4" fmla="*/ 0 w 284269"/>
                  <a:gd name="connsiteY4" fmla="*/ 201478 h 22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269" h="221372">
                    <a:moveTo>
                      <a:pt x="0" y="201478"/>
                    </a:moveTo>
                    <a:cubicBezTo>
                      <a:pt x="3159" y="67989"/>
                      <a:pt x="53695" y="67159"/>
                      <a:pt x="80543" y="0"/>
                    </a:cubicBezTo>
                    <a:lnTo>
                      <a:pt x="203726" y="0"/>
                    </a:lnTo>
                    <a:cubicBezTo>
                      <a:pt x="230574" y="67159"/>
                      <a:pt x="281110" y="67989"/>
                      <a:pt x="284269" y="201478"/>
                    </a:cubicBezTo>
                    <a:cubicBezTo>
                      <a:pt x="217940" y="220430"/>
                      <a:pt x="113708" y="234642"/>
                      <a:pt x="0" y="20147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109" name="Graphic 121">
              <a:extLst>
                <a:ext uri="{FF2B5EF4-FFF2-40B4-BE49-F238E27FC236}">
                  <a16:creationId xmlns:a16="http://schemas.microsoft.com/office/drawing/2014/main" id="{B443FC91-C4FE-4503-B8F2-B96844375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96085" y="2038696"/>
              <a:ext cx="1517744" cy="208758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54849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">
        <p159:morph option="byObject"/>
      </p:transition>
    </mc:Choice>
    <mc:Fallback xmlns="">
      <p:transition spd="slow" advClick="0" advTm="1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403E327-43A6-4526-B314-083EF9C06D48}"/>
              </a:ext>
            </a:extLst>
          </p:cNvPr>
          <p:cNvSpPr/>
          <p:nvPr/>
        </p:nvSpPr>
        <p:spPr>
          <a:xfrm>
            <a:off x="11438021" y="-21530"/>
            <a:ext cx="753979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232F05-A31C-4E93-B416-04CD6391D8D9}"/>
              </a:ext>
            </a:extLst>
          </p:cNvPr>
          <p:cNvGrpSpPr/>
          <p:nvPr/>
        </p:nvGrpSpPr>
        <p:grpSpPr>
          <a:xfrm>
            <a:off x="6200274" y="225118"/>
            <a:ext cx="5991726" cy="1997241"/>
            <a:chOff x="505327" y="1887131"/>
            <a:chExt cx="5991726" cy="199724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A3AA7D8-9FA1-4A7F-9467-D1AC5A21A027}"/>
                </a:ext>
              </a:extLst>
            </p:cNvPr>
            <p:cNvGrpSpPr/>
            <p:nvPr/>
          </p:nvGrpSpPr>
          <p:grpSpPr>
            <a:xfrm flipH="1">
              <a:off x="505327" y="1887131"/>
              <a:ext cx="5991726" cy="1997241"/>
              <a:chOff x="5743074" y="513344"/>
              <a:chExt cx="5991726" cy="199724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940B92-DB80-4ABA-B124-276554B127A9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24DF5B5-D561-4323-BB81-75B10567468B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941EC32-DBC2-425D-9E22-63552AF465CB}"/>
                  </a:ext>
                </a:extLst>
              </p:cNvPr>
              <p:cNvSpPr/>
              <p:nvPr/>
            </p:nvSpPr>
            <p:spPr>
              <a:xfrm>
                <a:off x="5743074" y="930439"/>
                <a:ext cx="753979" cy="117107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>
                <a:extLst>
                  <a:ext uri="{FF2B5EF4-FFF2-40B4-BE49-F238E27FC236}">
                    <a16:creationId xmlns:a16="http://schemas.microsoft.com/office/drawing/2014/main" id="{003AE582-7020-420E-83C5-F6ACFBB5D751}"/>
                  </a:ext>
                </a:extLst>
              </p:cNvPr>
              <p:cNvSpPr/>
              <p:nvPr/>
            </p:nvSpPr>
            <p:spPr>
              <a:xfrm rot="5400000" flipV="1">
                <a:off x="6424866" y="681792"/>
                <a:ext cx="1491911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0C49F11-012C-4C58-B4B9-21089BF0E6B6}"/>
                  </a:ext>
                </a:extLst>
              </p:cNvPr>
              <p:cNvSpPr/>
              <p:nvPr/>
            </p:nvSpPr>
            <p:spPr>
              <a:xfrm>
                <a:off x="7844590" y="609604"/>
                <a:ext cx="3256547" cy="115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ACBD209-7607-44F5-8FE0-C5B2F11FBEF6}"/>
                  </a:ext>
                </a:extLst>
              </p:cNvPr>
              <p:cNvSpPr/>
              <p:nvPr/>
            </p:nvSpPr>
            <p:spPr>
              <a:xfrm>
                <a:off x="10467473" y="513344"/>
                <a:ext cx="1267327" cy="1267327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268B415-A11F-4DAC-9A60-DF59AD7EDEFD}"/>
                  </a:ext>
                </a:extLst>
              </p:cNvPr>
              <p:cNvSpPr/>
              <p:nvPr/>
            </p:nvSpPr>
            <p:spPr>
              <a:xfrm>
                <a:off x="10635909" y="681780"/>
                <a:ext cx="930453" cy="9304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AF1FBBE-3A0A-490F-BAF2-4D06B86D4D38}"/>
                </a:ext>
              </a:extLst>
            </p:cNvPr>
            <p:cNvSpPr txBox="1"/>
            <p:nvPr/>
          </p:nvSpPr>
          <p:spPr>
            <a:xfrm>
              <a:off x="5719010" y="2545408"/>
              <a:ext cx="7539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D6647FC-5C47-46EA-9502-8162FF9A6EB1}"/>
                </a:ext>
              </a:extLst>
            </p:cNvPr>
            <p:cNvSpPr txBox="1"/>
            <p:nvPr/>
          </p:nvSpPr>
          <p:spPr>
            <a:xfrm>
              <a:off x="1847770" y="2269288"/>
              <a:ext cx="1939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BBC"/>
                  </a:solidFill>
                </a:rPr>
                <a:t>الأوراق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B943E84-164C-4328-8149-5D9ABE5E56AA}"/>
              </a:ext>
            </a:extLst>
          </p:cNvPr>
          <p:cNvGrpSpPr/>
          <p:nvPr/>
        </p:nvGrpSpPr>
        <p:grpSpPr>
          <a:xfrm>
            <a:off x="5358065" y="2304950"/>
            <a:ext cx="6833935" cy="1900981"/>
            <a:chOff x="-336882" y="1983391"/>
            <a:chExt cx="6833935" cy="190098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E6191ED-DF5B-4564-89DA-5C27A5A8A090}"/>
                </a:ext>
              </a:extLst>
            </p:cNvPr>
            <p:cNvGrpSpPr/>
            <p:nvPr/>
          </p:nvGrpSpPr>
          <p:grpSpPr>
            <a:xfrm flipH="1">
              <a:off x="1138990" y="1983391"/>
              <a:ext cx="5358063" cy="1900981"/>
              <a:chOff x="5743074" y="609604"/>
              <a:chExt cx="5358063" cy="1900981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A66E3B-0626-44C2-B9CC-6906A7B34282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461F001-075D-426D-B130-62AE88A63CE1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E7D5648-1EF2-4913-A6D6-B06C20C25840}"/>
                  </a:ext>
                </a:extLst>
              </p:cNvPr>
              <p:cNvSpPr/>
              <p:nvPr/>
            </p:nvSpPr>
            <p:spPr>
              <a:xfrm>
                <a:off x="5743074" y="930439"/>
                <a:ext cx="753979" cy="117107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Parallelogram 87">
                <a:extLst>
                  <a:ext uri="{FF2B5EF4-FFF2-40B4-BE49-F238E27FC236}">
                    <a16:creationId xmlns:a16="http://schemas.microsoft.com/office/drawing/2014/main" id="{F6EAC7DF-AA99-4A79-97C7-AD7BD027B278}"/>
                  </a:ext>
                </a:extLst>
              </p:cNvPr>
              <p:cNvSpPr/>
              <p:nvPr/>
            </p:nvSpPr>
            <p:spPr>
              <a:xfrm rot="5400000" flipV="1">
                <a:off x="6424866" y="681792"/>
                <a:ext cx="1491911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676D982-EC2D-4B6B-A90E-A98D2260F7DA}"/>
                  </a:ext>
                </a:extLst>
              </p:cNvPr>
              <p:cNvSpPr/>
              <p:nvPr/>
            </p:nvSpPr>
            <p:spPr>
              <a:xfrm>
                <a:off x="7844590" y="609604"/>
                <a:ext cx="3256547" cy="115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1B22633-6D74-452E-8CE8-3D3BC1729C7B}"/>
                </a:ext>
              </a:extLst>
            </p:cNvPr>
            <p:cNvSpPr txBox="1"/>
            <p:nvPr/>
          </p:nvSpPr>
          <p:spPr>
            <a:xfrm>
              <a:off x="-336882" y="2346960"/>
              <a:ext cx="4732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/>
              </a:pPr>
              <a:r>
                <a:rPr lang="ar-SY" sz="2000" dirty="0"/>
                <a:t>تستفيد من الهواء وضوء الشّمس في صنع غذائها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04FDF36-75CB-40E3-B66D-0E261C82E411}"/>
              </a:ext>
            </a:extLst>
          </p:cNvPr>
          <p:cNvGrpSpPr/>
          <p:nvPr/>
        </p:nvGrpSpPr>
        <p:grpSpPr>
          <a:xfrm>
            <a:off x="57560" y="91886"/>
            <a:ext cx="2172294" cy="5016978"/>
            <a:chOff x="3083047" y="1127746"/>
            <a:chExt cx="2172294" cy="501697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9EC77F4-4438-404D-9148-111A9BB40A51}"/>
                </a:ext>
              </a:extLst>
            </p:cNvPr>
            <p:cNvSpPr/>
            <p:nvPr/>
          </p:nvSpPr>
          <p:spPr>
            <a:xfrm flipH="1">
              <a:off x="4114816" y="2445990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B6CF4B7-FCE7-4DDD-8FC8-8467DD561C17}"/>
                </a:ext>
              </a:extLst>
            </p:cNvPr>
            <p:cNvGrpSpPr/>
            <p:nvPr/>
          </p:nvGrpSpPr>
          <p:grpSpPr>
            <a:xfrm>
              <a:off x="3357535" y="2516205"/>
              <a:ext cx="1727190" cy="3628519"/>
              <a:chOff x="5097487" y="2110153"/>
              <a:chExt cx="1997026" cy="4195397"/>
            </a:xfrm>
            <a:effectLst/>
          </p:grpSpPr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F3669DE8-9132-42DE-8AF9-86ABE0CB3BE1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00B8F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92609B3-CA22-452C-9875-E7DBAAAED6F4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4EF4519-04C6-4F3A-BB13-8F70294BDB44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83E76C9-FBDB-4832-8408-F2609F526CE3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81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00B8F1"/>
                    </a:solidFill>
                    <a:latin typeface="Oswald" panose="02000503000000000000" pitchFamily="2" charset="0"/>
                  </a:rPr>
                  <a:t>2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98275B-8D61-4CC9-BC0F-2E60A14ADA0F}"/>
                </a:ext>
              </a:extLst>
            </p:cNvPr>
            <p:cNvSpPr txBox="1"/>
            <p:nvPr/>
          </p:nvSpPr>
          <p:spPr>
            <a:xfrm>
              <a:off x="3430980" y="4997539"/>
              <a:ext cx="1565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وظائف أجزاء النّبات</a:t>
              </a:r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1B58DA1-5752-40CF-BD77-244071C64BC0}"/>
                </a:ext>
              </a:extLst>
            </p:cNvPr>
            <p:cNvSpPr/>
            <p:nvPr/>
          </p:nvSpPr>
          <p:spPr>
            <a:xfrm>
              <a:off x="4094962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5A3795-46AA-43AC-B1BF-EFB2DC0E804D}"/>
                </a:ext>
              </a:extLst>
            </p:cNvPr>
            <p:cNvSpPr/>
            <p:nvPr/>
          </p:nvSpPr>
          <p:spPr>
            <a:xfrm>
              <a:off x="4173843" y="2442131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C50403A-FC6F-4E2A-BE22-DFA741FBCDFE}"/>
                </a:ext>
              </a:extLst>
            </p:cNvPr>
            <p:cNvGrpSpPr/>
            <p:nvPr/>
          </p:nvGrpSpPr>
          <p:grpSpPr>
            <a:xfrm>
              <a:off x="4150185" y="1949633"/>
              <a:ext cx="116356" cy="514780"/>
              <a:chOff x="2784014" y="2127724"/>
              <a:chExt cx="116356" cy="514780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87FDA60-D23F-419B-A8CB-916F6ACE47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2127724"/>
                <a:ext cx="0" cy="490728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0B25BCA-1DF4-45D6-B66D-67D064DC7E2E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9B371A2-1094-4CD4-AEB3-ADB562AA83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46DCB80-1C12-4107-AA3B-0FDA30728F2A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3" name="Picture 82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843CCE83-5260-42A6-8332-A40B773B5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3047" y="1127746"/>
              <a:ext cx="2172294" cy="945516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BA832F1-D74E-44AD-86E2-13E8D7290648}"/>
              </a:ext>
            </a:extLst>
          </p:cNvPr>
          <p:cNvGrpSpPr/>
          <p:nvPr/>
        </p:nvGrpSpPr>
        <p:grpSpPr>
          <a:xfrm>
            <a:off x="3116451" y="2150424"/>
            <a:ext cx="2085550" cy="5259553"/>
            <a:chOff x="2812183" y="1598447"/>
            <a:chExt cx="2085550" cy="473844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4E71BA8-7308-4A8C-A670-AB73D04E9847}"/>
                </a:ext>
              </a:extLst>
            </p:cNvPr>
            <p:cNvSpPr/>
            <p:nvPr/>
          </p:nvSpPr>
          <p:spPr>
            <a:xfrm>
              <a:off x="3768710" y="4578300"/>
              <a:ext cx="48295" cy="1758587"/>
            </a:xfrm>
            <a:custGeom>
              <a:avLst/>
              <a:gdLst>
                <a:gd name="connsiteX0" fmla="*/ 0 w 731520"/>
                <a:gd name="connsiteY0" fmla="*/ 0 h 2110154"/>
                <a:gd name="connsiteX1" fmla="*/ 0 w 731520"/>
                <a:gd name="connsiteY1" fmla="*/ 1575581 h 2110154"/>
                <a:gd name="connsiteX2" fmla="*/ 731520 w 731520"/>
                <a:gd name="connsiteY2" fmla="*/ 2110154 h 21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2110154">
                  <a:moveTo>
                    <a:pt x="0" y="0"/>
                  </a:moveTo>
                  <a:lnTo>
                    <a:pt x="0" y="1575581"/>
                  </a:lnTo>
                  <a:lnTo>
                    <a:pt x="731520" y="2110154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749870D-3984-4ABB-98F7-A5864C75812C}"/>
                </a:ext>
              </a:extLst>
            </p:cNvPr>
            <p:cNvGrpSpPr/>
            <p:nvPr/>
          </p:nvGrpSpPr>
          <p:grpSpPr>
            <a:xfrm>
              <a:off x="2812183" y="1598447"/>
              <a:ext cx="2085550" cy="3214854"/>
              <a:chOff x="1473654" y="1549626"/>
              <a:chExt cx="1396506" cy="2152700"/>
            </a:xfrm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0B4C936-E76A-41F0-93A6-4656259A862C}"/>
                  </a:ext>
                </a:extLst>
              </p:cNvPr>
              <p:cNvSpPr/>
              <p:nvPr/>
            </p:nvSpPr>
            <p:spPr>
              <a:xfrm>
                <a:off x="1473654" y="1549626"/>
                <a:ext cx="1396506" cy="1936066"/>
              </a:xfrm>
              <a:prstGeom prst="ellipse">
                <a:avLst/>
              </a:pr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CCD6015-7876-4EAE-ADC8-66202AE34EB6}"/>
                  </a:ext>
                </a:extLst>
              </p:cNvPr>
              <p:cNvSpPr/>
              <p:nvPr/>
            </p:nvSpPr>
            <p:spPr>
              <a:xfrm>
                <a:off x="1584351" y="1891646"/>
                <a:ext cx="625771" cy="1252025"/>
              </a:xfrm>
              <a:custGeom>
                <a:avLst/>
                <a:gdLst>
                  <a:gd name="connsiteX0" fmla="*/ 182880 w 661181"/>
                  <a:gd name="connsiteY0" fmla="*/ 1252025 h 1252025"/>
                  <a:gd name="connsiteX1" fmla="*/ 0 w 661181"/>
                  <a:gd name="connsiteY1" fmla="*/ 618979 h 1252025"/>
                  <a:gd name="connsiteX2" fmla="*/ 140677 w 661181"/>
                  <a:gd name="connsiteY2" fmla="*/ 0 h 1252025"/>
                  <a:gd name="connsiteX3" fmla="*/ 661181 w 661181"/>
                  <a:gd name="connsiteY3" fmla="*/ 84406 h 1252025"/>
                  <a:gd name="connsiteX4" fmla="*/ 182880 w 661181"/>
                  <a:gd name="connsiteY4" fmla="*/ 1252025 h 1252025"/>
                  <a:gd name="connsiteX0" fmla="*/ 42203 w 520504"/>
                  <a:gd name="connsiteY0" fmla="*/ 1252025 h 1252025"/>
                  <a:gd name="connsiteX1" fmla="*/ 0 w 520504"/>
                  <a:gd name="connsiteY1" fmla="*/ 0 h 1252025"/>
                  <a:gd name="connsiteX2" fmla="*/ 520504 w 520504"/>
                  <a:gd name="connsiteY2" fmla="*/ 84406 h 1252025"/>
                  <a:gd name="connsiteX3" fmla="*/ 42203 w 520504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771" h="1252025">
                    <a:moveTo>
                      <a:pt x="147470" y="1252025"/>
                    </a:moveTo>
                    <a:cubicBezTo>
                      <a:pt x="133402" y="834683"/>
                      <a:pt x="-147951" y="459545"/>
                      <a:pt x="105267" y="0"/>
                    </a:cubicBezTo>
                    <a:lnTo>
                      <a:pt x="625771" y="84406"/>
                    </a:lnTo>
                    <a:cubicBezTo>
                      <a:pt x="156848" y="417341"/>
                      <a:pt x="306904" y="862819"/>
                      <a:pt x="147470" y="1252025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rapezoid 24">
                <a:extLst>
                  <a:ext uri="{FF2B5EF4-FFF2-40B4-BE49-F238E27FC236}">
                    <a16:creationId xmlns:a16="http://schemas.microsoft.com/office/drawing/2014/main" id="{E2F21000-DAA3-478B-99CB-9C8ABA231EF1}"/>
                  </a:ext>
                </a:extLst>
              </p:cNvPr>
              <p:cNvSpPr/>
              <p:nvPr/>
            </p:nvSpPr>
            <p:spPr>
              <a:xfrm>
                <a:off x="2029772" y="3480954"/>
                <a:ext cx="284269" cy="221372"/>
              </a:xfrm>
              <a:custGeom>
                <a:avLst/>
                <a:gdLst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16217"/>
                  <a:gd name="connsiteX1" fmla="*/ 80543 w 284269"/>
                  <a:gd name="connsiteY1" fmla="*/ 0 h 216217"/>
                  <a:gd name="connsiteX2" fmla="*/ 203726 w 284269"/>
                  <a:gd name="connsiteY2" fmla="*/ 0 h 216217"/>
                  <a:gd name="connsiteX3" fmla="*/ 284269 w 284269"/>
                  <a:gd name="connsiteY3" fmla="*/ 201478 h 216217"/>
                  <a:gd name="connsiteX4" fmla="*/ 0 w 284269"/>
                  <a:gd name="connsiteY4" fmla="*/ 201478 h 216217"/>
                  <a:gd name="connsiteX0" fmla="*/ 0 w 284269"/>
                  <a:gd name="connsiteY0" fmla="*/ 201478 h 221372"/>
                  <a:gd name="connsiteX1" fmla="*/ 80543 w 284269"/>
                  <a:gd name="connsiteY1" fmla="*/ 0 h 221372"/>
                  <a:gd name="connsiteX2" fmla="*/ 203726 w 284269"/>
                  <a:gd name="connsiteY2" fmla="*/ 0 h 221372"/>
                  <a:gd name="connsiteX3" fmla="*/ 284269 w 284269"/>
                  <a:gd name="connsiteY3" fmla="*/ 201478 h 221372"/>
                  <a:gd name="connsiteX4" fmla="*/ 0 w 284269"/>
                  <a:gd name="connsiteY4" fmla="*/ 201478 h 22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269" h="221372">
                    <a:moveTo>
                      <a:pt x="0" y="201478"/>
                    </a:moveTo>
                    <a:cubicBezTo>
                      <a:pt x="3159" y="67989"/>
                      <a:pt x="53695" y="67159"/>
                      <a:pt x="80543" y="0"/>
                    </a:cubicBezTo>
                    <a:lnTo>
                      <a:pt x="203726" y="0"/>
                    </a:lnTo>
                    <a:cubicBezTo>
                      <a:pt x="230574" y="67159"/>
                      <a:pt x="281110" y="67989"/>
                      <a:pt x="284269" y="201478"/>
                    </a:cubicBezTo>
                    <a:cubicBezTo>
                      <a:pt x="217940" y="220430"/>
                      <a:pt x="113708" y="234642"/>
                      <a:pt x="0" y="20147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109" name="Graphic 121">
              <a:extLst>
                <a:ext uri="{FF2B5EF4-FFF2-40B4-BE49-F238E27FC236}">
                  <a16:creationId xmlns:a16="http://schemas.microsoft.com/office/drawing/2014/main" id="{E5DB7BBA-8163-46E7-B52A-12A13E937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0943" y="2104282"/>
              <a:ext cx="1648027" cy="186978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24301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">
        <p159:morph option="byObject"/>
      </p:transition>
    </mc:Choice>
    <mc:Fallback xmlns="">
      <p:transition spd="slow" advClick="0" advTm="1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27614C54-CBA6-44D8-8F87-4507B28C0522}"/>
              </a:ext>
            </a:extLst>
          </p:cNvPr>
          <p:cNvGrpSpPr/>
          <p:nvPr/>
        </p:nvGrpSpPr>
        <p:grpSpPr>
          <a:xfrm>
            <a:off x="57560" y="91886"/>
            <a:ext cx="2172294" cy="5016978"/>
            <a:chOff x="3083047" y="1127746"/>
            <a:chExt cx="2172294" cy="5016978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A6B9680-1A82-4AE3-88FC-F755D4170CC1}"/>
                </a:ext>
              </a:extLst>
            </p:cNvPr>
            <p:cNvSpPr/>
            <p:nvPr/>
          </p:nvSpPr>
          <p:spPr>
            <a:xfrm flipH="1">
              <a:off x="4114816" y="2445990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C86A0B3-22A0-4B85-9B5F-7544FC735224}"/>
                </a:ext>
              </a:extLst>
            </p:cNvPr>
            <p:cNvGrpSpPr/>
            <p:nvPr/>
          </p:nvGrpSpPr>
          <p:grpSpPr>
            <a:xfrm>
              <a:off x="3357535" y="2516205"/>
              <a:ext cx="1727190" cy="3628519"/>
              <a:chOff x="5097487" y="2110153"/>
              <a:chExt cx="1997026" cy="4195397"/>
            </a:xfrm>
            <a:effectLst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B6F56A4F-E555-4572-BE99-AA42C979D30A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00B8F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59778F5-0CBA-4BB1-8035-2073DD9433C1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A0A57ED-9E77-4D43-BDB1-569E8047054D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C4714FA-D0DC-453F-9116-6BB946B7F634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81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00B8F1"/>
                    </a:solidFill>
                    <a:latin typeface="Oswald" panose="02000503000000000000" pitchFamily="2" charset="0"/>
                  </a:rPr>
                  <a:t>2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6FBF1C-3253-47D4-90D1-60304F8EF65F}"/>
                </a:ext>
              </a:extLst>
            </p:cNvPr>
            <p:cNvSpPr txBox="1"/>
            <p:nvPr/>
          </p:nvSpPr>
          <p:spPr>
            <a:xfrm>
              <a:off x="3430980" y="4997539"/>
              <a:ext cx="1565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وظائف أجزاء النّبات</a:t>
              </a:r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6F62BB1-A7A0-4136-A810-D3124F3A2F4F}"/>
                </a:ext>
              </a:extLst>
            </p:cNvPr>
            <p:cNvSpPr/>
            <p:nvPr/>
          </p:nvSpPr>
          <p:spPr>
            <a:xfrm>
              <a:off x="4094962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441AFE1-E294-4183-9743-C9686D152219}"/>
                </a:ext>
              </a:extLst>
            </p:cNvPr>
            <p:cNvSpPr/>
            <p:nvPr/>
          </p:nvSpPr>
          <p:spPr>
            <a:xfrm>
              <a:off x="4173843" y="2442131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D53A4B2-9B98-40A7-961C-94F8E49C386C}"/>
                </a:ext>
              </a:extLst>
            </p:cNvPr>
            <p:cNvGrpSpPr/>
            <p:nvPr/>
          </p:nvGrpSpPr>
          <p:grpSpPr>
            <a:xfrm>
              <a:off x="4150185" y="1949633"/>
              <a:ext cx="116356" cy="514780"/>
              <a:chOff x="2784014" y="2127724"/>
              <a:chExt cx="116356" cy="51478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D95DE86-1009-45FF-96E2-2D6684130C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2127724"/>
                <a:ext cx="0" cy="490728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5CBF2A0-9D7C-4FA0-98FB-FB9F5DD5A796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FE9FB9D-DA59-4C51-B646-5FF3CF33B9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B5AF3C7-5012-4A6B-A8EA-269DF2CD0569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7" name="Picture 56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3D3ACB07-BF47-42B3-95DB-2D2A1E9BD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3047" y="1127746"/>
              <a:ext cx="2172294" cy="945516"/>
            </a:xfrm>
            <a:prstGeom prst="rect">
              <a:avLst/>
            </a:prstGeom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403E327-43A6-4526-B314-083EF9C06D48}"/>
              </a:ext>
            </a:extLst>
          </p:cNvPr>
          <p:cNvSpPr/>
          <p:nvPr/>
        </p:nvSpPr>
        <p:spPr>
          <a:xfrm>
            <a:off x="11438021" y="-21530"/>
            <a:ext cx="753979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232F05-A31C-4E93-B416-04CD6391D8D9}"/>
              </a:ext>
            </a:extLst>
          </p:cNvPr>
          <p:cNvGrpSpPr/>
          <p:nvPr/>
        </p:nvGrpSpPr>
        <p:grpSpPr>
          <a:xfrm>
            <a:off x="6209526" y="317556"/>
            <a:ext cx="5991726" cy="1997241"/>
            <a:chOff x="505327" y="1887131"/>
            <a:chExt cx="5991726" cy="199724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A3AA7D8-9FA1-4A7F-9467-D1AC5A21A027}"/>
                </a:ext>
              </a:extLst>
            </p:cNvPr>
            <p:cNvGrpSpPr/>
            <p:nvPr/>
          </p:nvGrpSpPr>
          <p:grpSpPr>
            <a:xfrm flipH="1">
              <a:off x="505327" y="1887131"/>
              <a:ext cx="5991726" cy="1997241"/>
              <a:chOff x="5743074" y="513344"/>
              <a:chExt cx="5991726" cy="199724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940B92-DB80-4ABA-B124-276554B127A9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24DF5B5-D561-4323-BB81-75B10567468B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941EC32-DBC2-425D-9E22-63552AF465CB}"/>
                  </a:ext>
                </a:extLst>
              </p:cNvPr>
              <p:cNvSpPr/>
              <p:nvPr/>
            </p:nvSpPr>
            <p:spPr>
              <a:xfrm>
                <a:off x="5743074" y="930439"/>
                <a:ext cx="753979" cy="117107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>
                <a:extLst>
                  <a:ext uri="{FF2B5EF4-FFF2-40B4-BE49-F238E27FC236}">
                    <a16:creationId xmlns:a16="http://schemas.microsoft.com/office/drawing/2014/main" id="{003AE582-7020-420E-83C5-F6ACFBB5D751}"/>
                  </a:ext>
                </a:extLst>
              </p:cNvPr>
              <p:cNvSpPr/>
              <p:nvPr/>
            </p:nvSpPr>
            <p:spPr>
              <a:xfrm rot="5400000" flipV="1">
                <a:off x="6424866" y="681792"/>
                <a:ext cx="1491911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0C49F11-012C-4C58-B4B9-21089BF0E6B6}"/>
                  </a:ext>
                </a:extLst>
              </p:cNvPr>
              <p:cNvSpPr/>
              <p:nvPr/>
            </p:nvSpPr>
            <p:spPr>
              <a:xfrm>
                <a:off x="7844590" y="609604"/>
                <a:ext cx="3256547" cy="115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ACBD209-7607-44F5-8FE0-C5B2F11FBEF6}"/>
                  </a:ext>
                </a:extLst>
              </p:cNvPr>
              <p:cNvSpPr/>
              <p:nvPr/>
            </p:nvSpPr>
            <p:spPr>
              <a:xfrm>
                <a:off x="10467473" y="513344"/>
                <a:ext cx="1267327" cy="1267327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268B415-A11F-4DAC-9A60-DF59AD7EDEFD}"/>
                  </a:ext>
                </a:extLst>
              </p:cNvPr>
              <p:cNvSpPr/>
              <p:nvPr/>
            </p:nvSpPr>
            <p:spPr>
              <a:xfrm>
                <a:off x="10635909" y="681780"/>
                <a:ext cx="930453" cy="9304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AF1FBBE-3A0A-490F-BAF2-4D06B86D4D38}"/>
                </a:ext>
              </a:extLst>
            </p:cNvPr>
            <p:cNvSpPr txBox="1"/>
            <p:nvPr/>
          </p:nvSpPr>
          <p:spPr>
            <a:xfrm>
              <a:off x="5719010" y="2545408"/>
              <a:ext cx="7539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D6647FC-5C47-46EA-9502-8162FF9A6EB1}"/>
                </a:ext>
              </a:extLst>
            </p:cNvPr>
            <p:cNvSpPr txBox="1"/>
            <p:nvPr/>
          </p:nvSpPr>
          <p:spPr>
            <a:xfrm>
              <a:off x="1847770" y="2269288"/>
              <a:ext cx="1939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600" b="1" dirty="0">
                  <a:solidFill>
                    <a:srgbClr val="008BBC"/>
                  </a:solidFill>
                </a:rPr>
                <a:t>الثمّار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B943E84-164C-4328-8149-5D9ABE5E56AA}"/>
              </a:ext>
            </a:extLst>
          </p:cNvPr>
          <p:cNvGrpSpPr/>
          <p:nvPr/>
        </p:nvGrpSpPr>
        <p:grpSpPr>
          <a:xfrm>
            <a:off x="5367317" y="2397388"/>
            <a:ext cx="6833935" cy="1900981"/>
            <a:chOff x="-336882" y="1983391"/>
            <a:chExt cx="6833935" cy="190098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E6191ED-DF5B-4564-89DA-5C27A5A8A090}"/>
                </a:ext>
              </a:extLst>
            </p:cNvPr>
            <p:cNvGrpSpPr/>
            <p:nvPr/>
          </p:nvGrpSpPr>
          <p:grpSpPr>
            <a:xfrm flipH="1">
              <a:off x="1138990" y="1983391"/>
              <a:ext cx="5358063" cy="1900981"/>
              <a:chOff x="5743074" y="609604"/>
              <a:chExt cx="5358063" cy="1900981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A66E3B-0626-44C2-B9CC-6906A7B34282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461F001-075D-426D-B130-62AE88A63CE1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E7D5648-1EF2-4913-A6D6-B06C20C25840}"/>
                  </a:ext>
                </a:extLst>
              </p:cNvPr>
              <p:cNvSpPr/>
              <p:nvPr/>
            </p:nvSpPr>
            <p:spPr>
              <a:xfrm>
                <a:off x="5743074" y="930439"/>
                <a:ext cx="753979" cy="117107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Parallelogram 87">
                <a:extLst>
                  <a:ext uri="{FF2B5EF4-FFF2-40B4-BE49-F238E27FC236}">
                    <a16:creationId xmlns:a16="http://schemas.microsoft.com/office/drawing/2014/main" id="{F6EAC7DF-AA99-4A79-97C7-AD7BD027B278}"/>
                  </a:ext>
                </a:extLst>
              </p:cNvPr>
              <p:cNvSpPr/>
              <p:nvPr/>
            </p:nvSpPr>
            <p:spPr>
              <a:xfrm rot="5400000" flipV="1">
                <a:off x="6424866" y="681792"/>
                <a:ext cx="1491911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676D982-EC2D-4B6B-A90E-A98D2260F7DA}"/>
                  </a:ext>
                </a:extLst>
              </p:cNvPr>
              <p:cNvSpPr/>
              <p:nvPr/>
            </p:nvSpPr>
            <p:spPr>
              <a:xfrm>
                <a:off x="7844590" y="609604"/>
                <a:ext cx="3256547" cy="115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1B22633-6D74-452E-8CE8-3D3BC1729C7B}"/>
                </a:ext>
              </a:extLst>
            </p:cNvPr>
            <p:cNvSpPr txBox="1"/>
            <p:nvPr/>
          </p:nvSpPr>
          <p:spPr>
            <a:xfrm>
              <a:off x="-336882" y="2346960"/>
              <a:ext cx="4732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/>
              </a:pPr>
              <a:r>
                <a:rPr lang="ar-SY" sz="2000" dirty="0"/>
                <a:t>تغلّف البذور وتحميها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D67AAB-9DC9-4D82-BC16-47A54BACA903}"/>
              </a:ext>
            </a:extLst>
          </p:cNvPr>
          <p:cNvGrpSpPr/>
          <p:nvPr/>
        </p:nvGrpSpPr>
        <p:grpSpPr>
          <a:xfrm>
            <a:off x="3116451" y="2150424"/>
            <a:ext cx="2085550" cy="5259553"/>
            <a:chOff x="2812183" y="1598447"/>
            <a:chExt cx="2085550" cy="473844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65F9CD8-96DD-44AC-BCAB-3BBDA71F1C7F}"/>
                </a:ext>
              </a:extLst>
            </p:cNvPr>
            <p:cNvSpPr/>
            <p:nvPr/>
          </p:nvSpPr>
          <p:spPr>
            <a:xfrm>
              <a:off x="3768710" y="4578300"/>
              <a:ext cx="48295" cy="1758587"/>
            </a:xfrm>
            <a:custGeom>
              <a:avLst/>
              <a:gdLst>
                <a:gd name="connsiteX0" fmla="*/ 0 w 731520"/>
                <a:gd name="connsiteY0" fmla="*/ 0 h 2110154"/>
                <a:gd name="connsiteX1" fmla="*/ 0 w 731520"/>
                <a:gd name="connsiteY1" fmla="*/ 1575581 h 2110154"/>
                <a:gd name="connsiteX2" fmla="*/ 731520 w 731520"/>
                <a:gd name="connsiteY2" fmla="*/ 2110154 h 21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2110154">
                  <a:moveTo>
                    <a:pt x="0" y="0"/>
                  </a:moveTo>
                  <a:lnTo>
                    <a:pt x="0" y="1575581"/>
                  </a:lnTo>
                  <a:lnTo>
                    <a:pt x="731520" y="2110154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E6F18D2-1ACD-4699-86A4-901CEB579893}"/>
                </a:ext>
              </a:extLst>
            </p:cNvPr>
            <p:cNvGrpSpPr/>
            <p:nvPr/>
          </p:nvGrpSpPr>
          <p:grpSpPr>
            <a:xfrm>
              <a:off x="2812183" y="1598447"/>
              <a:ext cx="2085550" cy="3214854"/>
              <a:chOff x="1473654" y="1549626"/>
              <a:chExt cx="1396506" cy="2152700"/>
            </a:xfrm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E567A03-B0BF-437A-8B63-C968B9067CDE}"/>
                  </a:ext>
                </a:extLst>
              </p:cNvPr>
              <p:cNvSpPr/>
              <p:nvPr/>
            </p:nvSpPr>
            <p:spPr>
              <a:xfrm>
                <a:off x="1473654" y="1549626"/>
                <a:ext cx="1396506" cy="1936066"/>
              </a:xfrm>
              <a:prstGeom prst="ellipse">
                <a:avLst/>
              </a:pr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7C5AD7E-E26C-4F5D-A26C-72653F889BB2}"/>
                  </a:ext>
                </a:extLst>
              </p:cNvPr>
              <p:cNvSpPr/>
              <p:nvPr/>
            </p:nvSpPr>
            <p:spPr>
              <a:xfrm>
                <a:off x="1584351" y="1891646"/>
                <a:ext cx="625771" cy="1252025"/>
              </a:xfrm>
              <a:custGeom>
                <a:avLst/>
                <a:gdLst>
                  <a:gd name="connsiteX0" fmla="*/ 182880 w 661181"/>
                  <a:gd name="connsiteY0" fmla="*/ 1252025 h 1252025"/>
                  <a:gd name="connsiteX1" fmla="*/ 0 w 661181"/>
                  <a:gd name="connsiteY1" fmla="*/ 618979 h 1252025"/>
                  <a:gd name="connsiteX2" fmla="*/ 140677 w 661181"/>
                  <a:gd name="connsiteY2" fmla="*/ 0 h 1252025"/>
                  <a:gd name="connsiteX3" fmla="*/ 661181 w 661181"/>
                  <a:gd name="connsiteY3" fmla="*/ 84406 h 1252025"/>
                  <a:gd name="connsiteX4" fmla="*/ 182880 w 661181"/>
                  <a:gd name="connsiteY4" fmla="*/ 1252025 h 1252025"/>
                  <a:gd name="connsiteX0" fmla="*/ 42203 w 520504"/>
                  <a:gd name="connsiteY0" fmla="*/ 1252025 h 1252025"/>
                  <a:gd name="connsiteX1" fmla="*/ 0 w 520504"/>
                  <a:gd name="connsiteY1" fmla="*/ 0 h 1252025"/>
                  <a:gd name="connsiteX2" fmla="*/ 520504 w 520504"/>
                  <a:gd name="connsiteY2" fmla="*/ 84406 h 1252025"/>
                  <a:gd name="connsiteX3" fmla="*/ 42203 w 520504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771" h="1252025">
                    <a:moveTo>
                      <a:pt x="147470" y="1252025"/>
                    </a:moveTo>
                    <a:cubicBezTo>
                      <a:pt x="133402" y="834683"/>
                      <a:pt x="-147951" y="459545"/>
                      <a:pt x="105267" y="0"/>
                    </a:cubicBezTo>
                    <a:lnTo>
                      <a:pt x="625771" y="84406"/>
                    </a:lnTo>
                    <a:cubicBezTo>
                      <a:pt x="156848" y="417341"/>
                      <a:pt x="306904" y="862819"/>
                      <a:pt x="147470" y="1252025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rapezoid 24">
                <a:extLst>
                  <a:ext uri="{FF2B5EF4-FFF2-40B4-BE49-F238E27FC236}">
                    <a16:creationId xmlns:a16="http://schemas.microsoft.com/office/drawing/2014/main" id="{54AD76DB-F538-4423-A005-64E85DDC444E}"/>
                  </a:ext>
                </a:extLst>
              </p:cNvPr>
              <p:cNvSpPr/>
              <p:nvPr/>
            </p:nvSpPr>
            <p:spPr>
              <a:xfrm>
                <a:off x="2029772" y="3480954"/>
                <a:ext cx="284269" cy="221372"/>
              </a:xfrm>
              <a:custGeom>
                <a:avLst/>
                <a:gdLst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16217"/>
                  <a:gd name="connsiteX1" fmla="*/ 80543 w 284269"/>
                  <a:gd name="connsiteY1" fmla="*/ 0 h 216217"/>
                  <a:gd name="connsiteX2" fmla="*/ 203726 w 284269"/>
                  <a:gd name="connsiteY2" fmla="*/ 0 h 216217"/>
                  <a:gd name="connsiteX3" fmla="*/ 284269 w 284269"/>
                  <a:gd name="connsiteY3" fmla="*/ 201478 h 216217"/>
                  <a:gd name="connsiteX4" fmla="*/ 0 w 284269"/>
                  <a:gd name="connsiteY4" fmla="*/ 201478 h 216217"/>
                  <a:gd name="connsiteX0" fmla="*/ 0 w 284269"/>
                  <a:gd name="connsiteY0" fmla="*/ 201478 h 221372"/>
                  <a:gd name="connsiteX1" fmla="*/ 80543 w 284269"/>
                  <a:gd name="connsiteY1" fmla="*/ 0 h 221372"/>
                  <a:gd name="connsiteX2" fmla="*/ 203726 w 284269"/>
                  <a:gd name="connsiteY2" fmla="*/ 0 h 221372"/>
                  <a:gd name="connsiteX3" fmla="*/ 284269 w 284269"/>
                  <a:gd name="connsiteY3" fmla="*/ 201478 h 221372"/>
                  <a:gd name="connsiteX4" fmla="*/ 0 w 284269"/>
                  <a:gd name="connsiteY4" fmla="*/ 201478 h 22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269" h="221372">
                    <a:moveTo>
                      <a:pt x="0" y="201478"/>
                    </a:moveTo>
                    <a:cubicBezTo>
                      <a:pt x="3159" y="67989"/>
                      <a:pt x="53695" y="67159"/>
                      <a:pt x="80543" y="0"/>
                    </a:cubicBezTo>
                    <a:lnTo>
                      <a:pt x="203726" y="0"/>
                    </a:lnTo>
                    <a:cubicBezTo>
                      <a:pt x="230574" y="67159"/>
                      <a:pt x="281110" y="67989"/>
                      <a:pt x="284269" y="201478"/>
                    </a:cubicBezTo>
                    <a:cubicBezTo>
                      <a:pt x="217940" y="220430"/>
                      <a:pt x="113708" y="234642"/>
                      <a:pt x="0" y="20147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41" name="Graphic 121">
              <a:extLst>
                <a:ext uri="{FF2B5EF4-FFF2-40B4-BE49-F238E27FC236}">
                  <a16:creationId xmlns:a16="http://schemas.microsoft.com/office/drawing/2014/main" id="{63DF08FE-21D4-404C-B991-123F80A52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1584" y="2148489"/>
              <a:ext cx="1766745" cy="183041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60126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">
        <p159:morph option="byObject"/>
      </p:transition>
    </mc:Choice>
    <mc:Fallback xmlns="">
      <p:transition spd="slow" advClick="0" advTm="1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403E327-43A6-4526-B314-083EF9C06D48}"/>
              </a:ext>
            </a:extLst>
          </p:cNvPr>
          <p:cNvSpPr/>
          <p:nvPr/>
        </p:nvSpPr>
        <p:spPr>
          <a:xfrm>
            <a:off x="11438021" y="-21530"/>
            <a:ext cx="753979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232F05-A31C-4E93-B416-04CD6391D8D9}"/>
              </a:ext>
            </a:extLst>
          </p:cNvPr>
          <p:cNvGrpSpPr/>
          <p:nvPr/>
        </p:nvGrpSpPr>
        <p:grpSpPr>
          <a:xfrm>
            <a:off x="6200274" y="398677"/>
            <a:ext cx="5991726" cy="1997241"/>
            <a:chOff x="505327" y="1887131"/>
            <a:chExt cx="5991726" cy="199724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A3AA7D8-9FA1-4A7F-9467-D1AC5A21A027}"/>
                </a:ext>
              </a:extLst>
            </p:cNvPr>
            <p:cNvGrpSpPr/>
            <p:nvPr/>
          </p:nvGrpSpPr>
          <p:grpSpPr>
            <a:xfrm flipH="1">
              <a:off x="505327" y="1887131"/>
              <a:ext cx="5991726" cy="1997241"/>
              <a:chOff x="5743074" y="513344"/>
              <a:chExt cx="5991726" cy="199724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940B92-DB80-4ABA-B124-276554B127A9}"/>
                  </a:ext>
                </a:extLst>
              </p:cNvPr>
              <p:cNvSpPr/>
              <p:nvPr/>
            </p:nvSpPr>
            <p:spPr>
              <a:xfrm>
                <a:off x="6074414" y="1393843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24DF5B5-D561-4323-BB81-75B10567468B}"/>
                  </a:ext>
                </a:extLst>
              </p:cNvPr>
              <p:cNvSpPr/>
              <p:nvPr/>
            </p:nvSpPr>
            <p:spPr>
              <a:xfrm rot="422133">
                <a:off x="7696195" y="1125529"/>
                <a:ext cx="3256547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941EC32-DBC2-425D-9E22-63552AF465CB}"/>
                  </a:ext>
                </a:extLst>
              </p:cNvPr>
              <p:cNvSpPr/>
              <p:nvPr/>
            </p:nvSpPr>
            <p:spPr>
              <a:xfrm>
                <a:off x="5743074" y="930439"/>
                <a:ext cx="753979" cy="117107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>
                <a:extLst>
                  <a:ext uri="{FF2B5EF4-FFF2-40B4-BE49-F238E27FC236}">
                    <a16:creationId xmlns:a16="http://schemas.microsoft.com/office/drawing/2014/main" id="{003AE582-7020-420E-83C5-F6ACFBB5D751}"/>
                  </a:ext>
                </a:extLst>
              </p:cNvPr>
              <p:cNvSpPr/>
              <p:nvPr/>
            </p:nvSpPr>
            <p:spPr>
              <a:xfrm rot="5400000" flipV="1">
                <a:off x="6424866" y="681792"/>
                <a:ext cx="1491911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0C49F11-012C-4C58-B4B9-21089BF0E6B6}"/>
                  </a:ext>
                </a:extLst>
              </p:cNvPr>
              <p:cNvSpPr/>
              <p:nvPr/>
            </p:nvSpPr>
            <p:spPr>
              <a:xfrm>
                <a:off x="7844590" y="609604"/>
                <a:ext cx="3256547" cy="11550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ACBD209-7607-44F5-8FE0-C5B2F11FBEF6}"/>
                  </a:ext>
                </a:extLst>
              </p:cNvPr>
              <p:cNvSpPr/>
              <p:nvPr/>
            </p:nvSpPr>
            <p:spPr>
              <a:xfrm>
                <a:off x="10467473" y="513344"/>
                <a:ext cx="1267327" cy="1267327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268B415-A11F-4DAC-9A60-DF59AD7EDEFD}"/>
                  </a:ext>
                </a:extLst>
              </p:cNvPr>
              <p:cNvSpPr/>
              <p:nvPr/>
            </p:nvSpPr>
            <p:spPr>
              <a:xfrm>
                <a:off x="10635909" y="681780"/>
                <a:ext cx="930453" cy="9304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AF1FBBE-3A0A-490F-BAF2-4D06B86D4D38}"/>
                </a:ext>
              </a:extLst>
            </p:cNvPr>
            <p:cNvSpPr txBox="1"/>
            <p:nvPr/>
          </p:nvSpPr>
          <p:spPr>
            <a:xfrm>
              <a:off x="5719010" y="2545408"/>
              <a:ext cx="7539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D6647FC-5C47-46EA-9502-8162FF9A6EB1}"/>
                </a:ext>
              </a:extLst>
            </p:cNvPr>
            <p:cNvSpPr txBox="1"/>
            <p:nvPr/>
          </p:nvSpPr>
          <p:spPr>
            <a:xfrm>
              <a:off x="1204844" y="2176942"/>
              <a:ext cx="31834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rgbClr val="008BBC"/>
                  </a:solidFill>
                </a:rPr>
                <a:t>انظر للصّور أمامك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B943E84-164C-4328-8149-5D9ABE5E56AA}"/>
              </a:ext>
            </a:extLst>
          </p:cNvPr>
          <p:cNvGrpSpPr/>
          <p:nvPr/>
        </p:nvGrpSpPr>
        <p:grpSpPr>
          <a:xfrm>
            <a:off x="5280623" y="1872100"/>
            <a:ext cx="6911377" cy="2464846"/>
            <a:chOff x="-414325" y="1967264"/>
            <a:chExt cx="6911377" cy="246484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E6191ED-DF5B-4564-89DA-5C27A5A8A090}"/>
                </a:ext>
              </a:extLst>
            </p:cNvPr>
            <p:cNvGrpSpPr/>
            <p:nvPr/>
          </p:nvGrpSpPr>
          <p:grpSpPr>
            <a:xfrm flipH="1">
              <a:off x="-194940" y="1967264"/>
              <a:ext cx="6691992" cy="2464846"/>
              <a:chOff x="5743075" y="593477"/>
              <a:chExt cx="6691992" cy="2464846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A66E3B-0626-44C2-B9CC-6906A7B34282}"/>
                  </a:ext>
                </a:extLst>
              </p:cNvPr>
              <p:cNvSpPr/>
              <p:nvPr/>
            </p:nvSpPr>
            <p:spPr>
              <a:xfrm>
                <a:off x="6095714" y="1941581"/>
                <a:ext cx="1639369" cy="1116742"/>
              </a:xfrm>
              <a:prstGeom prst="rect">
                <a:avLst/>
              </a:prstGeom>
              <a:solidFill>
                <a:schemeClr val="tx1">
                  <a:alpha val="3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461F001-075D-426D-B130-62AE88A63CE1}"/>
                  </a:ext>
                </a:extLst>
              </p:cNvPr>
              <p:cNvSpPr/>
              <p:nvPr/>
            </p:nvSpPr>
            <p:spPr>
              <a:xfrm rot="422133">
                <a:off x="7996867" y="1768295"/>
                <a:ext cx="4438200" cy="1155028"/>
              </a:xfrm>
              <a:prstGeom prst="rect">
                <a:avLst/>
              </a:prstGeom>
              <a:solidFill>
                <a:schemeClr val="tx1">
                  <a:alpha val="54000"/>
                </a:schemeClr>
              </a:solidFill>
              <a:ln>
                <a:noFill/>
              </a:ln>
              <a:effectLst>
                <a:softEdge rad="393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E7D5648-1EF2-4913-A6D6-B06C20C25840}"/>
                  </a:ext>
                </a:extLst>
              </p:cNvPr>
              <p:cNvSpPr/>
              <p:nvPr/>
            </p:nvSpPr>
            <p:spPr>
              <a:xfrm>
                <a:off x="5743075" y="930438"/>
                <a:ext cx="753979" cy="154520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Parallelogram 87">
                <a:extLst>
                  <a:ext uri="{FF2B5EF4-FFF2-40B4-BE49-F238E27FC236}">
                    <a16:creationId xmlns:a16="http://schemas.microsoft.com/office/drawing/2014/main" id="{F6EAC7DF-AA99-4A79-97C7-AD7BD027B278}"/>
                  </a:ext>
                </a:extLst>
              </p:cNvPr>
              <p:cNvSpPr/>
              <p:nvPr/>
            </p:nvSpPr>
            <p:spPr>
              <a:xfrm rot="5400000" flipV="1">
                <a:off x="6217102" y="875693"/>
                <a:ext cx="1900982" cy="1347536"/>
              </a:xfrm>
              <a:prstGeom prst="parallelogram">
                <a:avLst/>
              </a:prstGeom>
              <a:solidFill>
                <a:srgbClr val="DA8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676D982-EC2D-4B6B-A90E-A98D2260F7DA}"/>
                  </a:ext>
                </a:extLst>
              </p:cNvPr>
              <p:cNvSpPr/>
              <p:nvPr/>
            </p:nvSpPr>
            <p:spPr>
              <a:xfrm>
                <a:off x="7856623" y="593477"/>
                <a:ext cx="4514953" cy="15745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1B22633-6D74-452E-8CE8-3D3BC1729C7B}"/>
                </a:ext>
              </a:extLst>
            </p:cNvPr>
            <p:cNvSpPr txBox="1"/>
            <p:nvPr/>
          </p:nvSpPr>
          <p:spPr>
            <a:xfrm>
              <a:off x="-414325" y="2170448"/>
              <a:ext cx="47324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/>
              </a:pPr>
              <a:r>
                <a:rPr lang="ar-SY" sz="2000" dirty="0"/>
                <a:t>هل جميع النّباتات متشابهة؟ </a:t>
              </a:r>
            </a:p>
            <a:p>
              <a:pPr marL="457200" indent="-457200" algn="r" rtl="1">
                <a:buFont typeface="+mj-lt"/>
                <a:buAutoNum type="arabicPeriod"/>
              </a:pPr>
              <a:r>
                <a:rPr lang="ar-SY" sz="2000" dirty="0"/>
                <a:t> هل جميع النّباتات تتشابه في طولها؟ هل جميعها مُزهِرة ( لها أزهار) ؟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DA5854-9BF6-451D-A234-153F78F8D941}"/>
              </a:ext>
            </a:extLst>
          </p:cNvPr>
          <p:cNvGrpSpPr/>
          <p:nvPr/>
        </p:nvGrpSpPr>
        <p:grpSpPr>
          <a:xfrm>
            <a:off x="113026" y="27961"/>
            <a:ext cx="2172294" cy="5568888"/>
            <a:chOff x="7161390" y="575836"/>
            <a:chExt cx="2172294" cy="5568888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9A96DA9-A27A-4E88-B00B-05E67A255760}"/>
                </a:ext>
              </a:extLst>
            </p:cNvPr>
            <p:cNvSpPr/>
            <p:nvPr/>
          </p:nvSpPr>
          <p:spPr>
            <a:xfrm flipH="1">
              <a:off x="8195262" y="2427098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CA9A9F9-D038-4A6B-8E29-C5A259B31E97}"/>
                </a:ext>
              </a:extLst>
            </p:cNvPr>
            <p:cNvGrpSpPr/>
            <p:nvPr/>
          </p:nvGrpSpPr>
          <p:grpSpPr>
            <a:xfrm>
              <a:off x="7361198" y="2516205"/>
              <a:ext cx="1727190" cy="3628519"/>
              <a:chOff x="5097487" y="2110153"/>
              <a:chExt cx="1997026" cy="4195397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5F87A87B-BF2B-46BE-8743-302FCD2BB878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FE892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712F281-CFE4-4E11-9CC7-594F455D3352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DD910EC-527E-4FE6-8847-E1A2A8D385CF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8C43BD8-81E2-440D-8C19-B08ABA9CD007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81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E8929"/>
                    </a:solidFill>
                    <a:latin typeface="Oswald" panose="02000503000000000000" pitchFamily="2" charset="0"/>
                  </a:rPr>
                  <a:t>3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CA623A-BD5B-44A0-A84C-F7E9839F6BFB}"/>
                </a:ext>
              </a:extLst>
            </p:cNvPr>
            <p:cNvSpPr txBox="1"/>
            <p:nvPr/>
          </p:nvSpPr>
          <p:spPr>
            <a:xfrm>
              <a:off x="7419561" y="5017220"/>
              <a:ext cx="1565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اختلاف النّباتات </a:t>
              </a:r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EA7959B-ABA3-41AD-A20D-E519E050FD92}"/>
                </a:ext>
              </a:extLst>
            </p:cNvPr>
            <p:cNvSpPr/>
            <p:nvPr/>
          </p:nvSpPr>
          <p:spPr>
            <a:xfrm>
              <a:off x="8137355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9CCCE7B-240E-4C00-9E96-8C46881C9112}"/>
                </a:ext>
              </a:extLst>
            </p:cNvPr>
            <p:cNvSpPr/>
            <p:nvPr/>
          </p:nvSpPr>
          <p:spPr>
            <a:xfrm>
              <a:off x="8224793" y="2438770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E0C0838-0427-4C96-A4C5-309562BE0E74}"/>
                </a:ext>
              </a:extLst>
            </p:cNvPr>
            <p:cNvGrpSpPr/>
            <p:nvPr/>
          </p:nvGrpSpPr>
          <p:grpSpPr>
            <a:xfrm>
              <a:off x="8222871" y="1316334"/>
              <a:ext cx="116356" cy="1153407"/>
              <a:chOff x="2784014" y="1489097"/>
              <a:chExt cx="116356" cy="1153407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569FAC0-4F00-4ABF-A679-04599EA0D5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043" y="1489097"/>
                <a:ext cx="0" cy="1129356"/>
              </a:xfrm>
              <a:prstGeom prst="line">
                <a:avLst/>
              </a:prstGeom>
              <a:ln w="28575">
                <a:solidFill>
                  <a:srgbClr val="93939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6EB4CC2-04FB-43A2-ACAD-75049CC3D744}"/>
                  </a:ext>
                </a:extLst>
              </p:cNvPr>
              <p:cNvCxnSpPr/>
              <p:nvPr/>
            </p:nvCxnSpPr>
            <p:spPr>
              <a:xfrm flipV="1">
                <a:off x="2784014" y="2587259"/>
                <a:ext cx="116356" cy="55245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28434C7-D826-4E46-9F93-29EFF0C01D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073" y="2566150"/>
                <a:ext cx="94087" cy="53352"/>
              </a:xfrm>
              <a:prstGeom prst="line">
                <a:avLst/>
              </a:prstGeom>
              <a:ln w="19050">
                <a:solidFill>
                  <a:srgbClr val="9393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1FA33D1-3324-4A7F-B4BF-C5202A58A2F3}"/>
                  </a:ext>
                </a:extLst>
              </p:cNvPr>
              <p:cNvSpPr/>
              <p:nvPr/>
            </p:nvSpPr>
            <p:spPr>
              <a:xfrm rot="19183841">
                <a:off x="2786790" y="2540079"/>
                <a:ext cx="56432" cy="6994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>
                <a:solidFill>
                  <a:srgbClr val="9393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5" name="Picture 44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A5E1CF23-9632-465F-AE0E-6186E53A3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1390" y="575836"/>
              <a:ext cx="2172294" cy="94551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1AD3FD-A41C-4643-8767-5B48208C3FA6}"/>
              </a:ext>
            </a:extLst>
          </p:cNvPr>
          <p:cNvGrpSpPr/>
          <p:nvPr/>
        </p:nvGrpSpPr>
        <p:grpSpPr>
          <a:xfrm>
            <a:off x="2056232" y="2967072"/>
            <a:ext cx="2085550" cy="5259553"/>
            <a:chOff x="2812183" y="1598447"/>
            <a:chExt cx="2085550" cy="473844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1DECEBB-BEDC-4E98-B265-23FE1582D93C}"/>
                </a:ext>
              </a:extLst>
            </p:cNvPr>
            <p:cNvSpPr/>
            <p:nvPr/>
          </p:nvSpPr>
          <p:spPr>
            <a:xfrm>
              <a:off x="3768710" y="4578300"/>
              <a:ext cx="48295" cy="1758587"/>
            </a:xfrm>
            <a:custGeom>
              <a:avLst/>
              <a:gdLst>
                <a:gd name="connsiteX0" fmla="*/ 0 w 731520"/>
                <a:gd name="connsiteY0" fmla="*/ 0 h 2110154"/>
                <a:gd name="connsiteX1" fmla="*/ 0 w 731520"/>
                <a:gd name="connsiteY1" fmla="*/ 1575581 h 2110154"/>
                <a:gd name="connsiteX2" fmla="*/ 731520 w 731520"/>
                <a:gd name="connsiteY2" fmla="*/ 2110154 h 21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2110154">
                  <a:moveTo>
                    <a:pt x="0" y="0"/>
                  </a:moveTo>
                  <a:lnTo>
                    <a:pt x="0" y="1575581"/>
                  </a:lnTo>
                  <a:lnTo>
                    <a:pt x="731520" y="2110154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D9B0C51-8DD8-4C64-AF21-D4F7E0CB09F2}"/>
                </a:ext>
              </a:extLst>
            </p:cNvPr>
            <p:cNvGrpSpPr/>
            <p:nvPr/>
          </p:nvGrpSpPr>
          <p:grpSpPr>
            <a:xfrm>
              <a:off x="2812183" y="1598447"/>
              <a:ext cx="2085550" cy="3214854"/>
              <a:chOff x="1473654" y="1549626"/>
              <a:chExt cx="1396506" cy="2152700"/>
            </a:xfrm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EAF34CD-694A-4D23-9E40-06F62EE133FF}"/>
                  </a:ext>
                </a:extLst>
              </p:cNvPr>
              <p:cNvSpPr/>
              <p:nvPr/>
            </p:nvSpPr>
            <p:spPr>
              <a:xfrm>
                <a:off x="1473654" y="1549626"/>
                <a:ext cx="1396506" cy="1936066"/>
              </a:xfrm>
              <a:prstGeom prst="ellipse">
                <a:avLst/>
              </a:pr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B01677E-5D16-4989-88E6-DA26FE3C3894}"/>
                  </a:ext>
                </a:extLst>
              </p:cNvPr>
              <p:cNvSpPr/>
              <p:nvPr/>
            </p:nvSpPr>
            <p:spPr>
              <a:xfrm>
                <a:off x="1584351" y="1891646"/>
                <a:ext cx="625771" cy="1252025"/>
              </a:xfrm>
              <a:custGeom>
                <a:avLst/>
                <a:gdLst>
                  <a:gd name="connsiteX0" fmla="*/ 182880 w 661181"/>
                  <a:gd name="connsiteY0" fmla="*/ 1252025 h 1252025"/>
                  <a:gd name="connsiteX1" fmla="*/ 0 w 661181"/>
                  <a:gd name="connsiteY1" fmla="*/ 618979 h 1252025"/>
                  <a:gd name="connsiteX2" fmla="*/ 140677 w 661181"/>
                  <a:gd name="connsiteY2" fmla="*/ 0 h 1252025"/>
                  <a:gd name="connsiteX3" fmla="*/ 661181 w 661181"/>
                  <a:gd name="connsiteY3" fmla="*/ 84406 h 1252025"/>
                  <a:gd name="connsiteX4" fmla="*/ 182880 w 661181"/>
                  <a:gd name="connsiteY4" fmla="*/ 1252025 h 1252025"/>
                  <a:gd name="connsiteX0" fmla="*/ 42203 w 520504"/>
                  <a:gd name="connsiteY0" fmla="*/ 1252025 h 1252025"/>
                  <a:gd name="connsiteX1" fmla="*/ 0 w 520504"/>
                  <a:gd name="connsiteY1" fmla="*/ 0 h 1252025"/>
                  <a:gd name="connsiteX2" fmla="*/ 520504 w 520504"/>
                  <a:gd name="connsiteY2" fmla="*/ 84406 h 1252025"/>
                  <a:gd name="connsiteX3" fmla="*/ 42203 w 520504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771" h="1252025">
                    <a:moveTo>
                      <a:pt x="147470" y="1252025"/>
                    </a:moveTo>
                    <a:cubicBezTo>
                      <a:pt x="133402" y="834683"/>
                      <a:pt x="-147951" y="459545"/>
                      <a:pt x="105267" y="0"/>
                    </a:cubicBezTo>
                    <a:lnTo>
                      <a:pt x="625771" y="84406"/>
                    </a:lnTo>
                    <a:cubicBezTo>
                      <a:pt x="156848" y="417341"/>
                      <a:pt x="306904" y="862819"/>
                      <a:pt x="147470" y="1252025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rapezoid 24">
                <a:extLst>
                  <a:ext uri="{FF2B5EF4-FFF2-40B4-BE49-F238E27FC236}">
                    <a16:creationId xmlns:a16="http://schemas.microsoft.com/office/drawing/2014/main" id="{1B183435-3DEC-4657-821E-FA15171355EC}"/>
                  </a:ext>
                </a:extLst>
              </p:cNvPr>
              <p:cNvSpPr/>
              <p:nvPr/>
            </p:nvSpPr>
            <p:spPr>
              <a:xfrm>
                <a:off x="2029772" y="3480954"/>
                <a:ext cx="284269" cy="221372"/>
              </a:xfrm>
              <a:custGeom>
                <a:avLst/>
                <a:gdLst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16217"/>
                  <a:gd name="connsiteX1" fmla="*/ 80543 w 284269"/>
                  <a:gd name="connsiteY1" fmla="*/ 0 h 216217"/>
                  <a:gd name="connsiteX2" fmla="*/ 203726 w 284269"/>
                  <a:gd name="connsiteY2" fmla="*/ 0 h 216217"/>
                  <a:gd name="connsiteX3" fmla="*/ 284269 w 284269"/>
                  <a:gd name="connsiteY3" fmla="*/ 201478 h 216217"/>
                  <a:gd name="connsiteX4" fmla="*/ 0 w 284269"/>
                  <a:gd name="connsiteY4" fmla="*/ 201478 h 216217"/>
                  <a:gd name="connsiteX0" fmla="*/ 0 w 284269"/>
                  <a:gd name="connsiteY0" fmla="*/ 201478 h 221372"/>
                  <a:gd name="connsiteX1" fmla="*/ 80543 w 284269"/>
                  <a:gd name="connsiteY1" fmla="*/ 0 h 221372"/>
                  <a:gd name="connsiteX2" fmla="*/ 203726 w 284269"/>
                  <a:gd name="connsiteY2" fmla="*/ 0 h 221372"/>
                  <a:gd name="connsiteX3" fmla="*/ 284269 w 284269"/>
                  <a:gd name="connsiteY3" fmla="*/ 201478 h 221372"/>
                  <a:gd name="connsiteX4" fmla="*/ 0 w 284269"/>
                  <a:gd name="connsiteY4" fmla="*/ 201478 h 22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269" h="221372">
                    <a:moveTo>
                      <a:pt x="0" y="201478"/>
                    </a:moveTo>
                    <a:cubicBezTo>
                      <a:pt x="3159" y="67989"/>
                      <a:pt x="53695" y="67159"/>
                      <a:pt x="80543" y="0"/>
                    </a:cubicBezTo>
                    <a:lnTo>
                      <a:pt x="203726" y="0"/>
                    </a:lnTo>
                    <a:cubicBezTo>
                      <a:pt x="230574" y="67159"/>
                      <a:pt x="281110" y="67989"/>
                      <a:pt x="284269" y="201478"/>
                    </a:cubicBezTo>
                    <a:cubicBezTo>
                      <a:pt x="217940" y="220430"/>
                      <a:pt x="113708" y="234642"/>
                      <a:pt x="0" y="20147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54" name="Graphic 121">
              <a:extLst>
                <a:ext uri="{FF2B5EF4-FFF2-40B4-BE49-F238E27FC236}">
                  <a16:creationId xmlns:a16="http://schemas.microsoft.com/office/drawing/2014/main" id="{4C3E413E-3E0D-40F2-9A12-3A3343594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1427" y="2138082"/>
              <a:ext cx="1740993" cy="176293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ED770AB-78BF-4381-B05D-37D526840F9B}"/>
              </a:ext>
            </a:extLst>
          </p:cNvPr>
          <p:cNvGrpSpPr/>
          <p:nvPr/>
        </p:nvGrpSpPr>
        <p:grpSpPr>
          <a:xfrm>
            <a:off x="3295766" y="-21530"/>
            <a:ext cx="2085550" cy="5259554"/>
            <a:chOff x="2812183" y="1598446"/>
            <a:chExt cx="2085550" cy="4738441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8B5438A-BF91-4B3C-AB55-DD360C530E88}"/>
                </a:ext>
              </a:extLst>
            </p:cNvPr>
            <p:cNvSpPr/>
            <p:nvPr/>
          </p:nvSpPr>
          <p:spPr>
            <a:xfrm>
              <a:off x="3768710" y="4578300"/>
              <a:ext cx="48295" cy="1758587"/>
            </a:xfrm>
            <a:custGeom>
              <a:avLst/>
              <a:gdLst>
                <a:gd name="connsiteX0" fmla="*/ 0 w 731520"/>
                <a:gd name="connsiteY0" fmla="*/ 0 h 2110154"/>
                <a:gd name="connsiteX1" fmla="*/ 0 w 731520"/>
                <a:gd name="connsiteY1" fmla="*/ 1575581 h 2110154"/>
                <a:gd name="connsiteX2" fmla="*/ 731520 w 731520"/>
                <a:gd name="connsiteY2" fmla="*/ 2110154 h 21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2110154">
                  <a:moveTo>
                    <a:pt x="0" y="0"/>
                  </a:moveTo>
                  <a:lnTo>
                    <a:pt x="0" y="1575581"/>
                  </a:lnTo>
                  <a:lnTo>
                    <a:pt x="731520" y="2110154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56ED841-48CA-4C2F-8E32-566D28792F8E}"/>
                </a:ext>
              </a:extLst>
            </p:cNvPr>
            <p:cNvGrpSpPr/>
            <p:nvPr/>
          </p:nvGrpSpPr>
          <p:grpSpPr>
            <a:xfrm>
              <a:off x="2812183" y="1598446"/>
              <a:ext cx="2085550" cy="3214853"/>
              <a:chOff x="1473654" y="1549626"/>
              <a:chExt cx="1396506" cy="2152700"/>
            </a:xfrm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10A1E0E-A790-40CC-9FA5-D451027256C5}"/>
                  </a:ext>
                </a:extLst>
              </p:cNvPr>
              <p:cNvSpPr/>
              <p:nvPr/>
            </p:nvSpPr>
            <p:spPr>
              <a:xfrm>
                <a:off x="1473654" y="1549626"/>
                <a:ext cx="1396506" cy="1936066"/>
              </a:xfrm>
              <a:prstGeom prst="ellipse">
                <a:avLst/>
              </a:pr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1490B56-FE8E-4FA8-BF92-2B138A9C4AAE}"/>
                  </a:ext>
                </a:extLst>
              </p:cNvPr>
              <p:cNvSpPr/>
              <p:nvPr/>
            </p:nvSpPr>
            <p:spPr>
              <a:xfrm>
                <a:off x="1584351" y="1891646"/>
                <a:ext cx="625771" cy="1252025"/>
              </a:xfrm>
              <a:custGeom>
                <a:avLst/>
                <a:gdLst>
                  <a:gd name="connsiteX0" fmla="*/ 182880 w 661181"/>
                  <a:gd name="connsiteY0" fmla="*/ 1252025 h 1252025"/>
                  <a:gd name="connsiteX1" fmla="*/ 0 w 661181"/>
                  <a:gd name="connsiteY1" fmla="*/ 618979 h 1252025"/>
                  <a:gd name="connsiteX2" fmla="*/ 140677 w 661181"/>
                  <a:gd name="connsiteY2" fmla="*/ 0 h 1252025"/>
                  <a:gd name="connsiteX3" fmla="*/ 661181 w 661181"/>
                  <a:gd name="connsiteY3" fmla="*/ 84406 h 1252025"/>
                  <a:gd name="connsiteX4" fmla="*/ 182880 w 661181"/>
                  <a:gd name="connsiteY4" fmla="*/ 1252025 h 1252025"/>
                  <a:gd name="connsiteX0" fmla="*/ 42203 w 520504"/>
                  <a:gd name="connsiteY0" fmla="*/ 1252025 h 1252025"/>
                  <a:gd name="connsiteX1" fmla="*/ 0 w 520504"/>
                  <a:gd name="connsiteY1" fmla="*/ 0 h 1252025"/>
                  <a:gd name="connsiteX2" fmla="*/ 520504 w 520504"/>
                  <a:gd name="connsiteY2" fmla="*/ 84406 h 1252025"/>
                  <a:gd name="connsiteX3" fmla="*/ 42203 w 520504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  <a:gd name="connsiteX0" fmla="*/ 147470 w 625771"/>
                  <a:gd name="connsiteY0" fmla="*/ 1252025 h 1252025"/>
                  <a:gd name="connsiteX1" fmla="*/ 105267 w 625771"/>
                  <a:gd name="connsiteY1" fmla="*/ 0 h 1252025"/>
                  <a:gd name="connsiteX2" fmla="*/ 625771 w 625771"/>
                  <a:gd name="connsiteY2" fmla="*/ 84406 h 1252025"/>
                  <a:gd name="connsiteX3" fmla="*/ 147470 w 625771"/>
                  <a:gd name="connsiteY3" fmla="*/ 1252025 h 125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5771" h="1252025">
                    <a:moveTo>
                      <a:pt x="147470" y="1252025"/>
                    </a:moveTo>
                    <a:cubicBezTo>
                      <a:pt x="133402" y="834683"/>
                      <a:pt x="-147951" y="459545"/>
                      <a:pt x="105267" y="0"/>
                    </a:cubicBezTo>
                    <a:lnTo>
                      <a:pt x="625771" y="84406"/>
                    </a:lnTo>
                    <a:cubicBezTo>
                      <a:pt x="156848" y="417341"/>
                      <a:pt x="306904" y="862819"/>
                      <a:pt x="147470" y="1252025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apezoid 24">
                <a:extLst>
                  <a:ext uri="{FF2B5EF4-FFF2-40B4-BE49-F238E27FC236}">
                    <a16:creationId xmlns:a16="http://schemas.microsoft.com/office/drawing/2014/main" id="{1C4FB692-0454-47A6-A7DC-9B3FE796E851}"/>
                  </a:ext>
                </a:extLst>
              </p:cNvPr>
              <p:cNvSpPr/>
              <p:nvPr/>
            </p:nvSpPr>
            <p:spPr>
              <a:xfrm>
                <a:off x="2029772" y="3480954"/>
                <a:ext cx="284269" cy="221372"/>
              </a:xfrm>
              <a:custGeom>
                <a:avLst/>
                <a:gdLst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01478"/>
                  <a:gd name="connsiteX1" fmla="*/ 80543 w 284269"/>
                  <a:gd name="connsiteY1" fmla="*/ 0 h 201478"/>
                  <a:gd name="connsiteX2" fmla="*/ 203726 w 284269"/>
                  <a:gd name="connsiteY2" fmla="*/ 0 h 201478"/>
                  <a:gd name="connsiteX3" fmla="*/ 284269 w 284269"/>
                  <a:gd name="connsiteY3" fmla="*/ 201478 h 201478"/>
                  <a:gd name="connsiteX4" fmla="*/ 0 w 284269"/>
                  <a:gd name="connsiteY4" fmla="*/ 201478 h 201478"/>
                  <a:gd name="connsiteX0" fmla="*/ 0 w 284269"/>
                  <a:gd name="connsiteY0" fmla="*/ 201478 h 216217"/>
                  <a:gd name="connsiteX1" fmla="*/ 80543 w 284269"/>
                  <a:gd name="connsiteY1" fmla="*/ 0 h 216217"/>
                  <a:gd name="connsiteX2" fmla="*/ 203726 w 284269"/>
                  <a:gd name="connsiteY2" fmla="*/ 0 h 216217"/>
                  <a:gd name="connsiteX3" fmla="*/ 284269 w 284269"/>
                  <a:gd name="connsiteY3" fmla="*/ 201478 h 216217"/>
                  <a:gd name="connsiteX4" fmla="*/ 0 w 284269"/>
                  <a:gd name="connsiteY4" fmla="*/ 201478 h 216217"/>
                  <a:gd name="connsiteX0" fmla="*/ 0 w 284269"/>
                  <a:gd name="connsiteY0" fmla="*/ 201478 h 221372"/>
                  <a:gd name="connsiteX1" fmla="*/ 80543 w 284269"/>
                  <a:gd name="connsiteY1" fmla="*/ 0 h 221372"/>
                  <a:gd name="connsiteX2" fmla="*/ 203726 w 284269"/>
                  <a:gd name="connsiteY2" fmla="*/ 0 h 221372"/>
                  <a:gd name="connsiteX3" fmla="*/ 284269 w 284269"/>
                  <a:gd name="connsiteY3" fmla="*/ 201478 h 221372"/>
                  <a:gd name="connsiteX4" fmla="*/ 0 w 284269"/>
                  <a:gd name="connsiteY4" fmla="*/ 201478 h 22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269" h="221372">
                    <a:moveTo>
                      <a:pt x="0" y="201478"/>
                    </a:moveTo>
                    <a:cubicBezTo>
                      <a:pt x="3159" y="67989"/>
                      <a:pt x="53695" y="67159"/>
                      <a:pt x="80543" y="0"/>
                    </a:cubicBezTo>
                    <a:lnTo>
                      <a:pt x="203726" y="0"/>
                    </a:lnTo>
                    <a:cubicBezTo>
                      <a:pt x="230574" y="67159"/>
                      <a:pt x="281110" y="67989"/>
                      <a:pt x="284269" y="201478"/>
                    </a:cubicBezTo>
                    <a:cubicBezTo>
                      <a:pt x="217940" y="220430"/>
                      <a:pt x="113708" y="234642"/>
                      <a:pt x="0" y="20147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>
                <a:innerShdw blurRad="5334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92" name="Graphic 121">
              <a:extLst>
                <a:ext uri="{FF2B5EF4-FFF2-40B4-BE49-F238E27FC236}">
                  <a16:creationId xmlns:a16="http://schemas.microsoft.com/office/drawing/2014/main" id="{457783D0-458D-4DE9-A688-475466A03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4970" y="2147133"/>
              <a:ext cx="1740993" cy="183187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85029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">
        <p159:morph option="byObject"/>
      </p:transition>
    </mc:Choice>
    <mc:Fallback xmlns="">
      <p:transition spd="slow" advClick="0" advTm="1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206</Words>
  <Application>Microsoft Office PowerPoint</Application>
  <PresentationFormat>شاشة عريضة</PresentationFormat>
  <Paragraphs>66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Cooper Black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16</cp:revision>
  <dcterms:created xsi:type="dcterms:W3CDTF">2020-09-25T15:12:43Z</dcterms:created>
  <dcterms:modified xsi:type="dcterms:W3CDTF">2020-09-30T12:03:10Z</dcterms:modified>
</cp:coreProperties>
</file>