
<file path=[Content_Types].xml><?xml version="1.0" encoding="utf-8"?>
<Types xmlns="http://schemas.openxmlformats.org/package/2006/content-types">
  <Default Extension="jfif" ContentType="image/jpeg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4" r:id="rId3"/>
    <p:sldId id="259" r:id="rId4"/>
    <p:sldId id="261" r:id="rId5"/>
    <p:sldId id="262" r:id="rId6"/>
    <p:sldId id="263" r:id="rId7"/>
    <p:sldId id="264" r:id="rId8"/>
    <p:sldId id="265" r:id="rId9"/>
    <p:sldId id="267" r:id="rId10"/>
    <p:sldId id="268" r:id="rId11"/>
    <p:sldId id="269" r:id="rId12"/>
    <p:sldId id="300" r:id="rId13"/>
    <p:sldId id="354" r:id="rId14"/>
  </p:sldIdLst>
  <p:sldSz cx="12192000" cy="6858000"/>
  <p:notesSz cx="6858000" cy="9144000"/>
  <p:defaultTextStyle>
    <a:defPPr>
      <a:defRPr lang="ar-SY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23" autoAdjust="0"/>
    <p:restoredTop sz="94660"/>
  </p:normalViewPr>
  <p:slideViewPr>
    <p:cSldViewPr snapToGrid="0" showGuides="1">
      <p:cViewPr varScale="1">
        <p:scale>
          <a:sx n="101" d="100"/>
          <a:sy n="101" d="100"/>
        </p:scale>
        <p:origin x="126" y="3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EBC842-803A-48B5-9FB5-1E728177D9A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88D6BE0-1032-4E20-A319-595925458EC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ar-SY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A4EDA85-872B-46C0-85D9-AEEFB93060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9B690B-23D0-48C2-92E8-6A9E8501573B}" type="datetimeFigureOut">
              <a:rPr lang="ar-SY" smtClean="0"/>
              <a:t>13/02/1442</a:t>
            </a:fld>
            <a:endParaRPr lang="ar-SY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3DFB4D2-C96D-460B-83B0-82D1081EC2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5564CAC-BC7E-4670-936E-70BF8E1146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4E1FA6-962F-4C39-9DD0-DB7FE1DA339A}" type="slidenum">
              <a:rPr lang="ar-SY" smtClean="0"/>
              <a:t>‹#›</a:t>
            </a:fld>
            <a:endParaRPr lang="ar-SY"/>
          </a:p>
        </p:txBody>
      </p:sp>
    </p:spTree>
    <p:extLst>
      <p:ext uri="{BB962C8B-B14F-4D97-AF65-F5344CB8AC3E}">
        <p14:creationId xmlns:p14="http://schemas.microsoft.com/office/powerpoint/2010/main" val="119423782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76840E-5E42-4BC7-AA0E-D77428B209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6338D45-63C8-4D81-A85E-3ED5DB0DE2F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Y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C37856B-F6F5-43CF-9A41-DE06718BE2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9B690B-23D0-48C2-92E8-6A9E8501573B}" type="datetimeFigureOut">
              <a:rPr lang="ar-SY" smtClean="0"/>
              <a:t>13/02/1442</a:t>
            </a:fld>
            <a:endParaRPr lang="ar-SY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29FFC00-8DC8-4C1F-A491-98F467659C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92FF34-8CC8-42F2-943C-A3B3BFE47C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4E1FA6-962F-4C39-9DD0-DB7FE1DA339A}" type="slidenum">
              <a:rPr lang="ar-SY" smtClean="0"/>
              <a:t>‹#›</a:t>
            </a:fld>
            <a:endParaRPr lang="ar-SY"/>
          </a:p>
        </p:txBody>
      </p:sp>
    </p:spTree>
    <p:extLst>
      <p:ext uri="{BB962C8B-B14F-4D97-AF65-F5344CB8AC3E}">
        <p14:creationId xmlns:p14="http://schemas.microsoft.com/office/powerpoint/2010/main" val="34973789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E559A69-C0D3-41D4-A3C9-362937AF44D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C262794-8204-4C5B-B211-353476DA870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Y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2D22D20-4EAB-4869-83DB-6CCCC07EF0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9B690B-23D0-48C2-92E8-6A9E8501573B}" type="datetimeFigureOut">
              <a:rPr lang="ar-SY" smtClean="0"/>
              <a:t>13/02/1442</a:t>
            </a:fld>
            <a:endParaRPr lang="ar-SY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95242F0-E20F-4F62-8DAE-0C57116B7E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CC28F85-98AD-4D83-B175-78775EFEE3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4E1FA6-962F-4C39-9DD0-DB7FE1DA339A}" type="slidenum">
              <a:rPr lang="ar-SY" smtClean="0"/>
              <a:t>‹#›</a:t>
            </a:fld>
            <a:endParaRPr lang="ar-SY"/>
          </a:p>
        </p:txBody>
      </p:sp>
    </p:spTree>
    <p:extLst>
      <p:ext uri="{BB962C8B-B14F-4D97-AF65-F5344CB8AC3E}">
        <p14:creationId xmlns:p14="http://schemas.microsoft.com/office/powerpoint/2010/main" val="42350175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E67892-C463-4588-B8B4-B8AD312D54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1829AC3-394D-4361-BA5C-D5A9F5490D1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Y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121F83A-5D54-445E-BF2F-4F5D3F54BF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9B690B-23D0-48C2-92E8-6A9E8501573B}" type="datetimeFigureOut">
              <a:rPr lang="ar-SY" smtClean="0"/>
              <a:t>13/02/1442</a:t>
            </a:fld>
            <a:endParaRPr lang="ar-SY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FD834DD-C399-4605-8C18-8E84F8A8F2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AB951A6-18C3-4F62-B13D-4033FB4DAB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4E1FA6-962F-4C39-9DD0-DB7FE1DA339A}" type="slidenum">
              <a:rPr lang="ar-SY" smtClean="0"/>
              <a:t>‹#›</a:t>
            </a:fld>
            <a:endParaRPr lang="ar-SY"/>
          </a:p>
        </p:txBody>
      </p:sp>
    </p:spTree>
    <p:extLst>
      <p:ext uri="{BB962C8B-B14F-4D97-AF65-F5344CB8AC3E}">
        <p14:creationId xmlns:p14="http://schemas.microsoft.com/office/powerpoint/2010/main" val="2024012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F0F2DF-1793-4BDE-80A8-701028A3AC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5E9F428-5F0E-48C2-9683-15275EA89ED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99D25EB-89FD-46BC-8D26-7989748039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9B690B-23D0-48C2-92E8-6A9E8501573B}" type="datetimeFigureOut">
              <a:rPr lang="ar-SY" smtClean="0"/>
              <a:t>13/02/1442</a:t>
            </a:fld>
            <a:endParaRPr lang="ar-SY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AB5B9B3-E6E2-4F71-A3EE-B310E8873C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F9331C-FFFC-44E9-8061-2038915D07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4E1FA6-962F-4C39-9DD0-DB7FE1DA339A}" type="slidenum">
              <a:rPr lang="ar-SY" smtClean="0"/>
              <a:t>‹#›</a:t>
            </a:fld>
            <a:endParaRPr lang="ar-SY"/>
          </a:p>
        </p:txBody>
      </p:sp>
    </p:spTree>
    <p:extLst>
      <p:ext uri="{BB962C8B-B14F-4D97-AF65-F5344CB8AC3E}">
        <p14:creationId xmlns:p14="http://schemas.microsoft.com/office/powerpoint/2010/main" val="31152734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099FDB-A432-4998-B406-DB05B0AFBA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593FF6C-71BC-4A51-83A4-CB0ECB74638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Y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690A79A-715F-4A19-BF03-527667206BF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Y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D4B1C41-6B1B-4D30-9827-F9E01CC460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9B690B-23D0-48C2-92E8-6A9E8501573B}" type="datetimeFigureOut">
              <a:rPr lang="ar-SY" smtClean="0"/>
              <a:t>13/02/1442</a:t>
            </a:fld>
            <a:endParaRPr lang="ar-SY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2544EE2-14BF-448A-B160-C5E7AAA71C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0D0F35F-281F-49FA-8C7B-1913E83258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4E1FA6-962F-4C39-9DD0-DB7FE1DA339A}" type="slidenum">
              <a:rPr lang="ar-SY" smtClean="0"/>
              <a:t>‹#›</a:t>
            </a:fld>
            <a:endParaRPr lang="ar-SY"/>
          </a:p>
        </p:txBody>
      </p:sp>
    </p:spTree>
    <p:extLst>
      <p:ext uri="{BB962C8B-B14F-4D97-AF65-F5344CB8AC3E}">
        <p14:creationId xmlns:p14="http://schemas.microsoft.com/office/powerpoint/2010/main" val="1956465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17D993-20DD-49A0-B0CB-DD69032BFA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D74AB7F-CE67-412F-B774-239296D2B05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E34B880-D39C-43D1-8944-9EB0D60F37A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Y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3A794C6-1D05-4F44-A1C8-67658454813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64D518A-A244-462C-960A-B9FB1BF940E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Y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4FDA683-1CF1-4043-A9D8-7864645502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9B690B-23D0-48C2-92E8-6A9E8501573B}" type="datetimeFigureOut">
              <a:rPr lang="ar-SY" smtClean="0"/>
              <a:t>13/02/1442</a:t>
            </a:fld>
            <a:endParaRPr lang="ar-SY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26FA07A-0F41-4DC2-9825-4287E3B0F9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C743A84-7547-4275-AEAC-F4E6818E92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4E1FA6-962F-4C39-9DD0-DB7FE1DA339A}" type="slidenum">
              <a:rPr lang="ar-SY" smtClean="0"/>
              <a:t>‹#›</a:t>
            </a:fld>
            <a:endParaRPr lang="ar-SY"/>
          </a:p>
        </p:txBody>
      </p:sp>
    </p:spTree>
    <p:extLst>
      <p:ext uri="{BB962C8B-B14F-4D97-AF65-F5344CB8AC3E}">
        <p14:creationId xmlns:p14="http://schemas.microsoft.com/office/powerpoint/2010/main" val="36050251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0D8168-EC15-492B-A367-9B313A1449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6E8865E-520D-4934-8573-C23D5F5E62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9B690B-23D0-48C2-92E8-6A9E8501573B}" type="datetimeFigureOut">
              <a:rPr lang="ar-SY" smtClean="0"/>
              <a:t>13/02/1442</a:t>
            </a:fld>
            <a:endParaRPr lang="ar-SY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092598F-41EC-4D60-8F2E-AB3452FCED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7A1D04A-CC3B-47C8-B4DD-FF558C6B17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4E1FA6-962F-4C39-9DD0-DB7FE1DA339A}" type="slidenum">
              <a:rPr lang="ar-SY" smtClean="0"/>
              <a:t>‹#›</a:t>
            </a:fld>
            <a:endParaRPr lang="ar-SY"/>
          </a:p>
        </p:txBody>
      </p:sp>
    </p:spTree>
    <p:extLst>
      <p:ext uri="{BB962C8B-B14F-4D97-AF65-F5344CB8AC3E}">
        <p14:creationId xmlns:p14="http://schemas.microsoft.com/office/powerpoint/2010/main" val="36848474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67A97C5-3128-47EA-B058-92ED6A22A8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9B690B-23D0-48C2-92E8-6A9E8501573B}" type="datetimeFigureOut">
              <a:rPr lang="ar-SY" smtClean="0"/>
              <a:t>13/02/1442</a:t>
            </a:fld>
            <a:endParaRPr lang="ar-SY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60162AE-147D-4A8B-94DB-73E8CD6024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29FB5D2-CED4-4E5D-8015-A3072A5815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4E1FA6-962F-4C39-9DD0-DB7FE1DA339A}" type="slidenum">
              <a:rPr lang="ar-SY" smtClean="0"/>
              <a:t>‹#›</a:t>
            </a:fld>
            <a:endParaRPr lang="ar-SY"/>
          </a:p>
        </p:txBody>
      </p:sp>
    </p:spTree>
    <p:extLst>
      <p:ext uri="{BB962C8B-B14F-4D97-AF65-F5344CB8AC3E}">
        <p14:creationId xmlns:p14="http://schemas.microsoft.com/office/powerpoint/2010/main" val="10565581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A05434-B8C5-4D46-A3E7-9A426E64B5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690B5D3-88B0-477A-B251-E90BC5E8385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Y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D4918E4-3D0A-40D4-9104-D6A12451010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93FB811-1BA0-4225-A9DA-E684F40DE4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9B690B-23D0-48C2-92E8-6A9E8501573B}" type="datetimeFigureOut">
              <a:rPr lang="ar-SY" smtClean="0"/>
              <a:t>13/02/1442</a:t>
            </a:fld>
            <a:endParaRPr lang="ar-SY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CB886B2-F840-418B-8B77-C1F481729A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91CB38F-88B0-453A-8392-D2595EDB21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4E1FA6-962F-4C39-9DD0-DB7FE1DA339A}" type="slidenum">
              <a:rPr lang="ar-SY" smtClean="0"/>
              <a:t>‹#›</a:t>
            </a:fld>
            <a:endParaRPr lang="ar-SY"/>
          </a:p>
        </p:txBody>
      </p:sp>
    </p:spTree>
    <p:extLst>
      <p:ext uri="{BB962C8B-B14F-4D97-AF65-F5344CB8AC3E}">
        <p14:creationId xmlns:p14="http://schemas.microsoft.com/office/powerpoint/2010/main" val="17699407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27C4E6-8E4F-4311-BECB-00571C4E02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7659EB1-2D90-40F0-9930-1C88101880E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SY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EC7795C-8866-4A73-AF8F-386F5A76A38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D41D4DE-361E-4938-8F25-BC57EA0937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9B690B-23D0-48C2-92E8-6A9E8501573B}" type="datetimeFigureOut">
              <a:rPr lang="ar-SY" smtClean="0"/>
              <a:t>13/02/1442</a:t>
            </a:fld>
            <a:endParaRPr lang="ar-SY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C415835-FE00-468A-AE06-DF6902242D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577C6C4-110D-46B1-AE50-927D557E75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4E1FA6-962F-4C39-9DD0-DB7FE1DA339A}" type="slidenum">
              <a:rPr lang="ar-SY" smtClean="0"/>
              <a:t>‹#›</a:t>
            </a:fld>
            <a:endParaRPr lang="ar-SY"/>
          </a:p>
        </p:txBody>
      </p:sp>
    </p:spTree>
    <p:extLst>
      <p:ext uri="{BB962C8B-B14F-4D97-AF65-F5344CB8AC3E}">
        <p14:creationId xmlns:p14="http://schemas.microsoft.com/office/powerpoint/2010/main" val="4878265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5DE4DB2-2E1D-486C-B33F-A609518877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3F38B4A-13F0-4ACC-A982-DFAB6F48240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Y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21354A7-8E2D-408C-A37B-5E6A016E2A5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9B690B-23D0-48C2-92E8-6A9E8501573B}" type="datetimeFigureOut">
              <a:rPr lang="ar-SY" smtClean="0"/>
              <a:t>13/02/1442</a:t>
            </a:fld>
            <a:endParaRPr lang="ar-SY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2899E65-4A38-4D46-B280-A713AA99D2F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SY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FCDD1FB-C6C9-4EF2-AB35-C9BAF2CF89B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D4E1FA6-962F-4C39-9DD0-DB7FE1DA339A}" type="slidenum">
              <a:rPr lang="ar-SY" smtClean="0"/>
              <a:t>‹#›</a:t>
            </a:fld>
            <a:endParaRPr lang="ar-SY"/>
          </a:p>
        </p:txBody>
      </p:sp>
    </p:spTree>
    <p:extLst>
      <p:ext uri="{BB962C8B-B14F-4D97-AF65-F5344CB8AC3E}">
        <p14:creationId xmlns:p14="http://schemas.microsoft.com/office/powerpoint/2010/main" val="32970168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SY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ulul.online" TargetMode="Externa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fif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jp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5" Type="http://schemas.microsoft.com/office/2007/relationships/hdphoto" Target="../media/hdphoto2.wdp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fif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صورة 18">
            <a:extLst>
              <a:ext uri="{FF2B5EF4-FFF2-40B4-BE49-F238E27FC236}">
                <a16:creationId xmlns:a16="http://schemas.microsoft.com/office/drawing/2014/main" id="{EBFC5EC9-B011-4F7F-A9A2-CF3FC7046C4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33873" y="0"/>
            <a:ext cx="2997457" cy="2997457"/>
          </a:xfrm>
          <a:prstGeom prst="rect">
            <a:avLst/>
          </a:prstGeom>
        </p:spPr>
      </p:pic>
      <p:sp>
        <p:nvSpPr>
          <p:cNvPr id="20" name="مربع نص 19">
            <a:extLst>
              <a:ext uri="{FF2B5EF4-FFF2-40B4-BE49-F238E27FC236}">
                <a16:creationId xmlns:a16="http://schemas.microsoft.com/office/drawing/2014/main" id="{04942CA7-2236-42F3-B93C-E0D8517FF5D4}"/>
              </a:ext>
            </a:extLst>
          </p:cNvPr>
          <p:cNvSpPr txBox="1"/>
          <p:nvPr/>
        </p:nvSpPr>
        <p:spPr>
          <a:xfrm>
            <a:off x="1141208" y="2900834"/>
            <a:ext cx="8624454" cy="1569660"/>
          </a:xfrm>
          <a:prstGeom prst="rect">
            <a:avLst/>
          </a:prstGeom>
          <a:solidFill>
            <a:srgbClr val="80A895"/>
          </a:solidFill>
        </p:spPr>
        <p:txBody>
          <a:bodyPr wrap="square">
            <a:spAutoFit/>
          </a:bodyPr>
          <a:lstStyle/>
          <a:p>
            <a:pPr algn="ctr" rtl="1"/>
            <a:r>
              <a:rPr lang="ar-SA" sz="4800" b="1" dirty="0">
                <a:solidFill>
                  <a:schemeClr val="bg1">
                    <a:lumMod val="95000"/>
                  </a:schemeClr>
                </a:solidFill>
              </a:rPr>
              <a:t>تم تصميم الدرس بواسطة : </a:t>
            </a:r>
          </a:p>
          <a:p>
            <a:pPr algn="ctr" rtl="1"/>
            <a:r>
              <a:rPr lang="ar-SA" sz="4800" b="1" dirty="0">
                <a:solidFill>
                  <a:schemeClr val="bg1">
                    <a:lumMod val="95000"/>
                  </a:schemeClr>
                </a:solidFill>
              </a:rPr>
              <a:t>موقع حلول </a:t>
            </a:r>
            <a:r>
              <a:rPr lang="en-US" sz="4800" b="1" dirty="0" err="1"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hulul.online</a:t>
            </a:r>
            <a:endParaRPr lang="en-US" sz="6600" b="1" dirty="0">
              <a:latin typeface="Calibri" pitchFamily="34" charset="0"/>
            </a:endParaRPr>
          </a:p>
        </p:txBody>
      </p:sp>
      <p:sp>
        <p:nvSpPr>
          <p:cNvPr id="21" name="مربع نص 20">
            <a:extLst>
              <a:ext uri="{FF2B5EF4-FFF2-40B4-BE49-F238E27FC236}">
                <a16:creationId xmlns:a16="http://schemas.microsoft.com/office/drawing/2014/main" id="{FA89069C-5529-4A34-9056-DE8CCFB2E79C}"/>
              </a:ext>
            </a:extLst>
          </p:cNvPr>
          <p:cNvSpPr txBox="1"/>
          <p:nvPr/>
        </p:nvSpPr>
        <p:spPr>
          <a:xfrm>
            <a:off x="1138412" y="4561854"/>
            <a:ext cx="8624454" cy="830997"/>
          </a:xfrm>
          <a:prstGeom prst="rect">
            <a:avLst/>
          </a:prstGeom>
          <a:solidFill>
            <a:srgbClr val="DBDD6E"/>
          </a:solidFill>
        </p:spPr>
        <p:txBody>
          <a:bodyPr wrap="square">
            <a:spAutoFit/>
          </a:bodyPr>
          <a:lstStyle/>
          <a:p>
            <a:pPr algn="ctr" rtl="1"/>
            <a:r>
              <a:rPr lang="ar-SA" sz="4800" b="1" dirty="0">
                <a:solidFill>
                  <a:schemeClr val="accent6">
                    <a:lumMod val="50000"/>
                  </a:schemeClr>
                </a:solidFill>
              </a:rPr>
              <a:t>قناة </a:t>
            </a:r>
            <a:r>
              <a:rPr lang="ar-SA" sz="4800" b="1" dirty="0" err="1">
                <a:solidFill>
                  <a:schemeClr val="accent6">
                    <a:lumMod val="50000"/>
                  </a:schemeClr>
                </a:solidFill>
              </a:rPr>
              <a:t>تليجرام</a:t>
            </a:r>
            <a:r>
              <a:rPr lang="ar-SA" sz="4800" b="1" dirty="0">
                <a:solidFill>
                  <a:schemeClr val="accent6">
                    <a:lumMod val="50000"/>
                  </a:schemeClr>
                </a:solidFill>
              </a:rPr>
              <a:t> : </a:t>
            </a:r>
            <a:r>
              <a:rPr lang="en-US" sz="4800" b="1" dirty="0" err="1">
                <a:solidFill>
                  <a:srgbClr val="3F3D4A"/>
                </a:solidFill>
              </a:rPr>
              <a:t>hulul_online</a:t>
            </a:r>
            <a:r>
              <a:rPr lang="ar-SA" sz="3200" b="1" dirty="0">
                <a:solidFill>
                  <a:srgbClr val="3F3D4A"/>
                </a:solidFill>
              </a:rPr>
              <a:t>@</a:t>
            </a:r>
            <a:endParaRPr lang="en-US" sz="6600" b="1" dirty="0">
              <a:solidFill>
                <a:srgbClr val="3F3D4A"/>
              </a:solidFill>
              <a:latin typeface="Calibri" pitchFamily="34" charset="0"/>
            </a:endParaRPr>
          </a:p>
        </p:txBody>
      </p:sp>
      <p:sp>
        <p:nvSpPr>
          <p:cNvPr id="22" name="مربع نص 21">
            <a:extLst>
              <a:ext uri="{FF2B5EF4-FFF2-40B4-BE49-F238E27FC236}">
                <a16:creationId xmlns:a16="http://schemas.microsoft.com/office/drawing/2014/main" id="{538F87A5-2E2F-4675-898B-082395821913}"/>
              </a:ext>
            </a:extLst>
          </p:cNvPr>
          <p:cNvSpPr txBox="1"/>
          <p:nvPr/>
        </p:nvSpPr>
        <p:spPr>
          <a:xfrm>
            <a:off x="1138412" y="5484211"/>
            <a:ext cx="8624454" cy="461665"/>
          </a:xfrm>
          <a:prstGeom prst="rect">
            <a:avLst/>
          </a:prstGeom>
          <a:solidFill>
            <a:srgbClr val="DBDD6E"/>
          </a:solidFill>
        </p:spPr>
        <p:txBody>
          <a:bodyPr wrap="square">
            <a:spAutoFit/>
          </a:bodyPr>
          <a:lstStyle/>
          <a:p>
            <a:pPr algn="ctr" rtl="1"/>
            <a:r>
              <a:rPr lang="ar-SA" sz="2400" b="1" dirty="0">
                <a:solidFill>
                  <a:schemeClr val="accent6">
                    <a:lumMod val="50000"/>
                  </a:schemeClr>
                </a:solidFill>
                <a:latin typeface="Calibri" pitchFamily="34" charset="0"/>
              </a:rPr>
              <a:t>لا نحلل حذف الحقوق</a:t>
            </a:r>
            <a:endParaRPr lang="en-US" sz="3600" b="1" dirty="0">
              <a:solidFill>
                <a:srgbClr val="3F3D4A"/>
              </a:solidFill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0913935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Rectangle 66">
            <a:extLst>
              <a:ext uri="{FF2B5EF4-FFF2-40B4-BE49-F238E27FC236}">
                <a16:creationId xmlns:a16="http://schemas.microsoft.com/office/drawing/2014/main" id="{A403E327-43A6-4526-B314-083EF9C06D48}"/>
              </a:ext>
            </a:extLst>
          </p:cNvPr>
          <p:cNvSpPr/>
          <p:nvPr/>
        </p:nvSpPr>
        <p:spPr>
          <a:xfrm>
            <a:off x="11438021" y="-21530"/>
            <a:ext cx="753979" cy="68580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8" name="Group 67">
            <a:extLst>
              <a:ext uri="{FF2B5EF4-FFF2-40B4-BE49-F238E27FC236}">
                <a16:creationId xmlns:a16="http://schemas.microsoft.com/office/drawing/2014/main" id="{1D232F05-A31C-4E93-B416-04CD6391D8D9}"/>
              </a:ext>
            </a:extLst>
          </p:cNvPr>
          <p:cNvGrpSpPr/>
          <p:nvPr/>
        </p:nvGrpSpPr>
        <p:grpSpPr>
          <a:xfrm>
            <a:off x="6200274" y="398677"/>
            <a:ext cx="5991726" cy="1997241"/>
            <a:chOff x="505327" y="1887131"/>
            <a:chExt cx="5991726" cy="1997241"/>
          </a:xfrm>
        </p:grpSpPr>
        <p:grpSp>
          <p:nvGrpSpPr>
            <p:cNvPr id="69" name="Group 68">
              <a:extLst>
                <a:ext uri="{FF2B5EF4-FFF2-40B4-BE49-F238E27FC236}">
                  <a16:creationId xmlns:a16="http://schemas.microsoft.com/office/drawing/2014/main" id="{DA3AA7D8-9FA1-4A7F-9467-D1AC5A21A027}"/>
                </a:ext>
              </a:extLst>
            </p:cNvPr>
            <p:cNvGrpSpPr/>
            <p:nvPr/>
          </p:nvGrpSpPr>
          <p:grpSpPr>
            <a:xfrm flipH="1">
              <a:off x="505327" y="1887131"/>
              <a:ext cx="5991726" cy="1997241"/>
              <a:chOff x="5743074" y="513344"/>
              <a:chExt cx="5991726" cy="1997241"/>
            </a:xfrm>
          </p:grpSpPr>
          <p:sp>
            <p:nvSpPr>
              <p:cNvPr id="74" name="Rectangle 73">
                <a:extLst>
                  <a:ext uri="{FF2B5EF4-FFF2-40B4-BE49-F238E27FC236}">
                    <a16:creationId xmlns:a16="http://schemas.microsoft.com/office/drawing/2014/main" id="{3B940B92-DB80-4ABA-B124-276554B127A9}"/>
                  </a:ext>
                </a:extLst>
              </p:cNvPr>
              <p:cNvSpPr/>
              <p:nvPr/>
            </p:nvSpPr>
            <p:spPr>
              <a:xfrm>
                <a:off x="6074414" y="1393843"/>
                <a:ext cx="1639369" cy="1116742"/>
              </a:xfrm>
              <a:prstGeom prst="rect">
                <a:avLst/>
              </a:prstGeom>
              <a:solidFill>
                <a:schemeClr val="tx1">
                  <a:alpha val="34000"/>
                </a:schemeClr>
              </a:solidFill>
              <a:ln>
                <a:noFill/>
              </a:ln>
              <a:effectLst>
                <a:softEdge rad="3937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5" name="Rectangle 74">
                <a:extLst>
                  <a:ext uri="{FF2B5EF4-FFF2-40B4-BE49-F238E27FC236}">
                    <a16:creationId xmlns:a16="http://schemas.microsoft.com/office/drawing/2014/main" id="{C24DF5B5-D561-4323-BB81-75B10567468B}"/>
                  </a:ext>
                </a:extLst>
              </p:cNvPr>
              <p:cNvSpPr/>
              <p:nvPr/>
            </p:nvSpPr>
            <p:spPr>
              <a:xfrm rot="422133">
                <a:off x="7696195" y="1125529"/>
                <a:ext cx="3256547" cy="1155028"/>
              </a:xfrm>
              <a:prstGeom prst="rect">
                <a:avLst/>
              </a:prstGeom>
              <a:solidFill>
                <a:schemeClr val="tx1">
                  <a:alpha val="54000"/>
                </a:schemeClr>
              </a:solidFill>
              <a:ln>
                <a:noFill/>
              </a:ln>
              <a:effectLst>
                <a:softEdge rad="3937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Rectangle 75">
                <a:extLst>
                  <a:ext uri="{FF2B5EF4-FFF2-40B4-BE49-F238E27FC236}">
                    <a16:creationId xmlns:a16="http://schemas.microsoft.com/office/drawing/2014/main" id="{C941EC32-DBC2-425D-9E22-63552AF465CB}"/>
                  </a:ext>
                </a:extLst>
              </p:cNvPr>
              <p:cNvSpPr/>
              <p:nvPr/>
            </p:nvSpPr>
            <p:spPr>
              <a:xfrm>
                <a:off x="5743074" y="930439"/>
                <a:ext cx="753979" cy="1171074"/>
              </a:xfrm>
              <a:prstGeom prst="rect">
                <a:avLst/>
              </a:prstGeom>
              <a:solidFill>
                <a:srgbClr val="FF99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Parallelogram 76">
                <a:extLst>
                  <a:ext uri="{FF2B5EF4-FFF2-40B4-BE49-F238E27FC236}">
                    <a16:creationId xmlns:a16="http://schemas.microsoft.com/office/drawing/2014/main" id="{003AE582-7020-420E-83C5-F6ACFBB5D751}"/>
                  </a:ext>
                </a:extLst>
              </p:cNvPr>
              <p:cNvSpPr/>
              <p:nvPr/>
            </p:nvSpPr>
            <p:spPr>
              <a:xfrm rot="5400000" flipV="1">
                <a:off x="6424866" y="681792"/>
                <a:ext cx="1491911" cy="1347536"/>
              </a:xfrm>
              <a:prstGeom prst="parallelogram">
                <a:avLst/>
              </a:prstGeom>
              <a:solidFill>
                <a:srgbClr val="DA82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8" name="Rectangle 77">
                <a:extLst>
                  <a:ext uri="{FF2B5EF4-FFF2-40B4-BE49-F238E27FC236}">
                    <a16:creationId xmlns:a16="http://schemas.microsoft.com/office/drawing/2014/main" id="{50C49F11-012C-4C58-B4B9-21089BF0E6B6}"/>
                  </a:ext>
                </a:extLst>
              </p:cNvPr>
              <p:cNvSpPr/>
              <p:nvPr/>
            </p:nvSpPr>
            <p:spPr>
              <a:xfrm>
                <a:off x="7844590" y="609604"/>
                <a:ext cx="3256547" cy="1155028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" name="Oval 78">
                <a:extLst>
                  <a:ext uri="{FF2B5EF4-FFF2-40B4-BE49-F238E27FC236}">
                    <a16:creationId xmlns:a16="http://schemas.microsoft.com/office/drawing/2014/main" id="{4ACBD209-7607-44F5-8FE0-C5B2F11FBEF6}"/>
                  </a:ext>
                </a:extLst>
              </p:cNvPr>
              <p:cNvSpPr/>
              <p:nvPr/>
            </p:nvSpPr>
            <p:spPr>
              <a:xfrm>
                <a:off x="10467473" y="513344"/>
                <a:ext cx="1267327" cy="1267327"/>
              </a:xfrm>
              <a:prstGeom prst="ellipse">
                <a:avLst/>
              </a:prstGeom>
              <a:solidFill>
                <a:srgbClr val="FF9900"/>
              </a:solidFill>
              <a:ln>
                <a:noFill/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0" name="Oval 79">
                <a:extLst>
                  <a:ext uri="{FF2B5EF4-FFF2-40B4-BE49-F238E27FC236}">
                    <a16:creationId xmlns:a16="http://schemas.microsoft.com/office/drawing/2014/main" id="{5268B415-A11F-4DAC-9A60-DF59AD7EDEFD}"/>
                  </a:ext>
                </a:extLst>
              </p:cNvPr>
              <p:cNvSpPr/>
              <p:nvPr/>
            </p:nvSpPr>
            <p:spPr>
              <a:xfrm>
                <a:off x="10635909" y="681780"/>
                <a:ext cx="930453" cy="930453"/>
              </a:xfrm>
              <a:prstGeom prst="ellipse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70" name="TextBox 69">
              <a:extLst>
                <a:ext uri="{FF2B5EF4-FFF2-40B4-BE49-F238E27FC236}">
                  <a16:creationId xmlns:a16="http://schemas.microsoft.com/office/drawing/2014/main" id="{0AF1FBBE-3A0A-490F-BAF2-4D06B86D4D38}"/>
                </a:ext>
              </a:extLst>
            </p:cNvPr>
            <p:cNvSpPr txBox="1"/>
            <p:nvPr/>
          </p:nvSpPr>
          <p:spPr>
            <a:xfrm>
              <a:off x="5719010" y="2545408"/>
              <a:ext cx="753979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40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1</a:t>
              </a:r>
            </a:p>
          </p:txBody>
        </p:sp>
        <p:sp>
          <p:nvSpPr>
            <p:cNvPr id="72" name="TextBox 71">
              <a:extLst>
                <a:ext uri="{FF2B5EF4-FFF2-40B4-BE49-F238E27FC236}">
                  <a16:creationId xmlns:a16="http://schemas.microsoft.com/office/drawing/2014/main" id="{CD6647FC-5C47-46EA-9502-8162FF9A6EB1}"/>
                </a:ext>
              </a:extLst>
            </p:cNvPr>
            <p:cNvSpPr txBox="1"/>
            <p:nvPr/>
          </p:nvSpPr>
          <p:spPr>
            <a:xfrm>
              <a:off x="1204844" y="2176942"/>
              <a:ext cx="3183466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sz="3200" b="1" dirty="0">
                  <a:solidFill>
                    <a:srgbClr val="008BBC"/>
                  </a:solidFill>
                </a:rPr>
                <a:t>انظر للصّور أمامك</a:t>
              </a:r>
            </a:p>
          </p:txBody>
        </p:sp>
      </p:grpSp>
      <p:grpSp>
        <p:nvGrpSpPr>
          <p:cNvPr id="81" name="Group 80">
            <a:extLst>
              <a:ext uri="{FF2B5EF4-FFF2-40B4-BE49-F238E27FC236}">
                <a16:creationId xmlns:a16="http://schemas.microsoft.com/office/drawing/2014/main" id="{EB943E84-164C-4328-8149-5D9ABE5E56AA}"/>
              </a:ext>
            </a:extLst>
          </p:cNvPr>
          <p:cNvGrpSpPr/>
          <p:nvPr/>
        </p:nvGrpSpPr>
        <p:grpSpPr>
          <a:xfrm>
            <a:off x="5304056" y="1789781"/>
            <a:ext cx="6938196" cy="3874218"/>
            <a:chOff x="-441146" y="1964197"/>
            <a:chExt cx="6938196" cy="3874218"/>
          </a:xfrm>
        </p:grpSpPr>
        <p:grpSp>
          <p:nvGrpSpPr>
            <p:cNvPr id="82" name="Group 81">
              <a:extLst>
                <a:ext uri="{FF2B5EF4-FFF2-40B4-BE49-F238E27FC236}">
                  <a16:creationId xmlns:a16="http://schemas.microsoft.com/office/drawing/2014/main" id="{6E6191ED-DF5B-4564-89DA-5C27A5A8A090}"/>
                </a:ext>
              </a:extLst>
            </p:cNvPr>
            <p:cNvGrpSpPr/>
            <p:nvPr/>
          </p:nvGrpSpPr>
          <p:grpSpPr>
            <a:xfrm flipH="1">
              <a:off x="-213539" y="1964197"/>
              <a:ext cx="6710589" cy="3874218"/>
              <a:chOff x="5743077" y="590410"/>
              <a:chExt cx="6710589" cy="3874218"/>
            </a:xfrm>
          </p:grpSpPr>
          <p:sp>
            <p:nvSpPr>
              <p:cNvPr id="85" name="Rectangle 84">
                <a:extLst>
                  <a:ext uri="{FF2B5EF4-FFF2-40B4-BE49-F238E27FC236}">
                    <a16:creationId xmlns:a16="http://schemas.microsoft.com/office/drawing/2014/main" id="{D7A66E3B-0626-44C2-B9CC-6906A7B34282}"/>
                  </a:ext>
                </a:extLst>
              </p:cNvPr>
              <p:cNvSpPr/>
              <p:nvPr/>
            </p:nvSpPr>
            <p:spPr>
              <a:xfrm>
                <a:off x="6232711" y="3347886"/>
                <a:ext cx="1639369" cy="1116742"/>
              </a:xfrm>
              <a:prstGeom prst="rect">
                <a:avLst/>
              </a:prstGeom>
              <a:solidFill>
                <a:schemeClr val="tx1">
                  <a:alpha val="34000"/>
                </a:schemeClr>
              </a:solidFill>
              <a:ln>
                <a:noFill/>
              </a:ln>
              <a:effectLst>
                <a:softEdge rad="3937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86" name="Rectangle 85">
                <a:extLst>
                  <a:ext uri="{FF2B5EF4-FFF2-40B4-BE49-F238E27FC236}">
                    <a16:creationId xmlns:a16="http://schemas.microsoft.com/office/drawing/2014/main" id="{4461F001-075D-426D-B130-62AE88A63CE1}"/>
                  </a:ext>
                </a:extLst>
              </p:cNvPr>
              <p:cNvSpPr/>
              <p:nvPr/>
            </p:nvSpPr>
            <p:spPr>
              <a:xfrm rot="422133">
                <a:off x="8028325" y="3091582"/>
                <a:ext cx="4083576" cy="1155028"/>
              </a:xfrm>
              <a:prstGeom prst="rect">
                <a:avLst/>
              </a:prstGeom>
              <a:solidFill>
                <a:schemeClr val="tx1">
                  <a:alpha val="54000"/>
                </a:schemeClr>
              </a:solidFill>
              <a:ln>
                <a:noFill/>
              </a:ln>
              <a:effectLst>
                <a:softEdge rad="3937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87" name="Rectangle 86">
                <a:extLst>
                  <a:ext uri="{FF2B5EF4-FFF2-40B4-BE49-F238E27FC236}">
                    <a16:creationId xmlns:a16="http://schemas.microsoft.com/office/drawing/2014/main" id="{FE7D5648-1EF2-4913-A6D6-B06C20C25840}"/>
                  </a:ext>
                </a:extLst>
              </p:cNvPr>
              <p:cNvSpPr/>
              <p:nvPr/>
            </p:nvSpPr>
            <p:spPr>
              <a:xfrm>
                <a:off x="5743077" y="930438"/>
                <a:ext cx="753979" cy="3091281"/>
              </a:xfrm>
              <a:prstGeom prst="rect">
                <a:avLst/>
              </a:prstGeom>
              <a:solidFill>
                <a:srgbClr val="FF99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8" name="Parallelogram 87">
                <a:extLst>
                  <a:ext uri="{FF2B5EF4-FFF2-40B4-BE49-F238E27FC236}">
                    <a16:creationId xmlns:a16="http://schemas.microsoft.com/office/drawing/2014/main" id="{F6EAC7DF-AA99-4A79-97C7-AD7BD027B278}"/>
                  </a:ext>
                </a:extLst>
              </p:cNvPr>
              <p:cNvSpPr/>
              <p:nvPr/>
            </p:nvSpPr>
            <p:spPr>
              <a:xfrm rot="5400000" flipV="1">
                <a:off x="5464767" y="1622699"/>
                <a:ext cx="3412114" cy="1347536"/>
              </a:xfrm>
              <a:prstGeom prst="parallelogram">
                <a:avLst/>
              </a:prstGeom>
              <a:solidFill>
                <a:srgbClr val="DA82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9" name="Rectangle 88">
                <a:extLst>
                  <a:ext uri="{FF2B5EF4-FFF2-40B4-BE49-F238E27FC236}">
                    <a16:creationId xmlns:a16="http://schemas.microsoft.com/office/drawing/2014/main" id="{D676D982-EC2D-4B6B-A90E-A98D2260F7DA}"/>
                  </a:ext>
                </a:extLst>
              </p:cNvPr>
              <p:cNvSpPr/>
              <p:nvPr/>
            </p:nvSpPr>
            <p:spPr>
              <a:xfrm>
                <a:off x="7938713" y="598636"/>
                <a:ext cx="4514953" cy="3106314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84" name="TextBox 83">
              <a:extLst>
                <a:ext uri="{FF2B5EF4-FFF2-40B4-BE49-F238E27FC236}">
                  <a16:creationId xmlns:a16="http://schemas.microsoft.com/office/drawing/2014/main" id="{C1B22633-6D74-452E-8CE8-3D3BC1729C7B}"/>
                </a:ext>
              </a:extLst>
            </p:cNvPr>
            <p:cNvSpPr txBox="1"/>
            <p:nvPr/>
          </p:nvSpPr>
          <p:spPr>
            <a:xfrm>
              <a:off x="-441146" y="2268422"/>
              <a:ext cx="4732420" cy="255454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 rtl="1"/>
              <a:r>
                <a:rPr lang="ar-SY" sz="2000" dirty="0"/>
                <a:t>تختلف النّباتات عن بعضها البعض في: </a:t>
              </a:r>
            </a:p>
            <a:p>
              <a:pPr algn="r" rtl="1"/>
              <a:endParaRPr lang="ar-SY" sz="2000" dirty="0"/>
            </a:p>
            <a:p>
              <a:pPr marL="457200" indent="-457200" algn="r" rtl="1">
                <a:buFont typeface="+mj-lt"/>
                <a:buAutoNum type="arabicPeriod"/>
              </a:pPr>
              <a:r>
                <a:rPr lang="ar-SY" sz="2000" dirty="0"/>
                <a:t>شكلها، فبعضها لها أزهار وبعضها الآخر لا.</a:t>
              </a:r>
            </a:p>
            <a:p>
              <a:pPr algn="r" rtl="1"/>
              <a:r>
                <a:rPr lang="ar-SY" sz="2000" dirty="0"/>
                <a:t> </a:t>
              </a:r>
            </a:p>
            <a:p>
              <a:pPr marL="457200" indent="-457200" algn="r" rtl="1">
                <a:buFont typeface="+mj-lt"/>
                <a:buAutoNum type="arabicPeriod" startAt="2"/>
              </a:pPr>
              <a:r>
                <a:rPr lang="ar-SY" sz="2000" dirty="0"/>
                <a:t>شكل الأوراق وسمك السّاق، فبعضها لها ساق رفيعة وأخرى لها جذع ( ساق كبيرة).</a:t>
              </a:r>
            </a:p>
            <a:p>
              <a:pPr algn="r" rtl="1"/>
              <a:r>
                <a:rPr lang="ar-SY" sz="2000" dirty="0"/>
                <a:t>  </a:t>
              </a:r>
            </a:p>
            <a:p>
              <a:pPr marL="457200" indent="-457200" algn="r" rtl="1">
                <a:buFont typeface="+mj-lt"/>
                <a:buAutoNum type="arabicPeriod" startAt="3"/>
              </a:pPr>
              <a:r>
                <a:rPr lang="ar-SY" sz="2000" dirty="0"/>
                <a:t>طولها، فبعض النّباتات طويلة، وبعضها قصيرة. </a:t>
              </a:r>
            </a:p>
          </p:txBody>
        </p:sp>
      </p:grpSp>
      <p:grpSp>
        <p:nvGrpSpPr>
          <p:cNvPr id="38" name="Group 37">
            <a:extLst>
              <a:ext uri="{FF2B5EF4-FFF2-40B4-BE49-F238E27FC236}">
                <a16:creationId xmlns:a16="http://schemas.microsoft.com/office/drawing/2014/main" id="{6CDA5854-9BF6-451D-A234-153F78F8D941}"/>
              </a:ext>
            </a:extLst>
          </p:cNvPr>
          <p:cNvGrpSpPr/>
          <p:nvPr/>
        </p:nvGrpSpPr>
        <p:grpSpPr>
          <a:xfrm>
            <a:off x="113026" y="27961"/>
            <a:ext cx="2172294" cy="5568888"/>
            <a:chOff x="7161390" y="575836"/>
            <a:chExt cx="2172294" cy="5568888"/>
          </a:xfrm>
        </p:grpSpPr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29A96DA9-A27A-4E88-B00B-05E67A255760}"/>
                </a:ext>
              </a:extLst>
            </p:cNvPr>
            <p:cNvSpPr/>
            <p:nvPr/>
          </p:nvSpPr>
          <p:spPr>
            <a:xfrm flipH="1">
              <a:off x="8195262" y="2427098"/>
              <a:ext cx="96425" cy="306062"/>
            </a:xfrm>
            <a:custGeom>
              <a:avLst/>
              <a:gdLst>
                <a:gd name="connsiteX0" fmla="*/ 0 w 95428"/>
                <a:gd name="connsiteY0" fmla="*/ 342900 h 342900"/>
                <a:gd name="connsiteX1" fmla="*/ 95250 w 95428"/>
                <a:gd name="connsiteY1" fmla="*/ 114300 h 342900"/>
                <a:gd name="connsiteX2" fmla="*/ 19050 w 95428"/>
                <a:gd name="connsiteY2" fmla="*/ 0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428" h="342900">
                  <a:moveTo>
                    <a:pt x="0" y="342900"/>
                  </a:moveTo>
                  <a:cubicBezTo>
                    <a:pt x="46037" y="257175"/>
                    <a:pt x="92075" y="171450"/>
                    <a:pt x="95250" y="114300"/>
                  </a:cubicBezTo>
                  <a:cubicBezTo>
                    <a:pt x="98425" y="57150"/>
                    <a:pt x="58737" y="28575"/>
                    <a:pt x="19050" y="0"/>
                  </a:cubicBezTo>
                </a:path>
              </a:pathLst>
            </a:custGeom>
            <a:noFill/>
            <a:ln w="28575">
              <a:solidFill>
                <a:srgbClr val="93939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40" name="Group 39">
              <a:extLst>
                <a:ext uri="{FF2B5EF4-FFF2-40B4-BE49-F238E27FC236}">
                  <a16:creationId xmlns:a16="http://schemas.microsoft.com/office/drawing/2014/main" id="{2CA9A9F9-D038-4A6B-8E29-C5A259B31E97}"/>
                </a:ext>
              </a:extLst>
            </p:cNvPr>
            <p:cNvGrpSpPr/>
            <p:nvPr/>
          </p:nvGrpSpPr>
          <p:grpSpPr>
            <a:xfrm>
              <a:off x="7361198" y="2516205"/>
              <a:ext cx="1727190" cy="3628519"/>
              <a:chOff x="5097487" y="2110153"/>
              <a:chExt cx="1997026" cy="4195397"/>
            </a:xfrm>
          </p:grpSpPr>
          <p:sp>
            <p:nvSpPr>
              <p:cNvPr id="66" name="Rectangle: Rounded Corners 65">
                <a:extLst>
                  <a:ext uri="{FF2B5EF4-FFF2-40B4-BE49-F238E27FC236}">
                    <a16:creationId xmlns:a16="http://schemas.microsoft.com/office/drawing/2014/main" id="{5F87A87B-BF2B-46BE-8743-302FCD2BB878}"/>
                  </a:ext>
                </a:extLst>
              </p:cNvPr>
              <p:cNvSpPr/>
              <p:nvPr/>
            </p:nvSpPr>
            <p:spPr>
              <a:xfrm>
                <a:off x="5097487" y="3162300"/>
                <a:ext cx="1997026" cy="3143250"/>
              </a:xfrm>
              <a:prstGeom prst="roundRect">
                <a:avLst/>
              </a:prstGeom>
              <a:solidFill>
                <a:srgbClr val="FE8929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1" name="Freeform: Shape 70">
                <a:extLst>
                  <a:ext uri="{FF2B5EF4-FFF2-40B4-BE49-F238E27FC236}">
                    <a16:creationId xmlns:a16="http://schemas.microsoft.com/office/drawing/2014/main" id="{8712F281-CFE4-4E11-9CC7-594F455D3352}"/>
                  </a:ext>
                </a:extLst>
              </p:cNvPr>
              <p:cNvSpPr/>
              <p:nvPr/>
            </p:nvSpPr>
            <p:spPr>
              <a:xfrm flipV="1">
                <a:off x="5097487" y="2491152"/>
                <a:ext cx="1997026" cy="2484707"/>
              </a:xfrm>
              <a:custGeom>
                <a:avLst/>
                <a:gdLst>
                  <a:gd name="connsiteX0" fmla="*/ 271981 w 1631852"/>
                  <a:gd name="connsiteY0" fmla="*/ 2484707 h 2484707"/>
                  <a:gd name="connsiteX1" fmla="*/ 1359871 w 1631852"/>
                  <a:gd name="connsiteY1" fmla="*/ 2484707 h 2484707"/>
                  <a:gd name="connsiteX2" fmla="*/ 1631852 w 1631852"/>
                  <a:gd name="connsiteY2" fmla="*/ 2212726 h 2484707"/>
                  <a:gd name="connsiteX3" fmla="*/ 1631852 w 1631852"/>
                  <a:gd name="connsiteY3" fmla="*/ 716873 h 2484707"/>
                  <a:gd name="connsiteX4" fmla="*/ 1359871 w 1631852"/>
                  <a:gd name="connsiteY4" fmla="*/ 444892 h 2484707"/>
                  <a:gd name="connsiteX5" fmla="*/ 1062007 w 1631852"/>
                  <a:gd name="connsiteY5" fmla="*/ 444892 h 2484707"/>
                  <a:gd name="connsiteX6" fmla="*/ 815926 w 1631852"/>
                  <a:gd name="connsiteY6" fmla="*/ 0 h 2484707"/>
                  <a:gd name="connsiteX7" fmla="*/ 569845 w 1631852"/>
                  <a:gd name="connsiteY7" fmla="*/ 444892 h 2484707"/>
                  <a:gd name="connsiteX8" fmla="*/ 271981 w 1631852"/>
                  <a:gd name="connsiteY8" fmla="*/ 444892 h 2484707"/>
                  <a:gd name="connsiteX9" fmla="*/ 0 w 1631852"/>
                  <a:gd name="connsiteY9" fmla="*/ 716873 h 2484707"/>
                  <a:gd name="connsiteX10" fmla="*/ 0 w 1631852"/>
                  <a:gd name="connsiteY10" fmla="*/ 2212726 h 2484707"/>
                  <a:gd name="connsiteX11" fmla="*/ 271981 w 1631852"/>
                  <a:gd name="connsiteY11" fmla="*/ 2484707 h 24847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631852" h="2484707">
                    <a:moveTo>
                      <a:pt x="271981" y="2484707"/>
                    </a:moveTo>
                    <a:lnTo>
                      <a:pt x="1359871" y="2484707"/>
                    </a:lnTo>
                    <a:cubicBezTo>
                      <a:pt x="1510082" y="2484707"/>
                      <a:pt x="1631852" y="2362937"/>
                      <a:pt x="1631852" y="2212726"/>
                    </a:cubicBezTo>
                    <a:lnTo>
                      <a:pt x="1631852" y="716873"/>
                    </a:lnTo>
                    <a:cubicBezTo>
                      <a:pt x="1631852" y="566662"/>
                      <a:pt x="1510082" y="444892"/>
                      <a:pt x="1359871" y="444892"/>
                    </a:cubicBezTo>
                    <a:lnTo>
                      <a:pt x="1062007" y="444892"/>
                    </a:lnTo>
                    <a:lnTo>
                      <a:pt x="815926" y="0"/>
                    </a:lnTo>
                    <a:lnTo>
                      <a:pt x="569845" y="444892"/>
                    </a:lnTo>
                    <a:lnTo>
                      <a:pt x="271981" y="444892"/>
                    </a:lnTo>
                    <a:cubicBezTo>
                      <a:pt x="121770" y="444892"/>
                      <a:pt x="0" y="566662"/>
                      <a:pt x="0" y="716873"/>
                    </a:cubicBezTo>
                    <a:lnTo>
                      <a:pt x="0" y="2212726"/>
                    </a:lnTo>
                    <a:cubicBezTo>
                      <a:pt x="0" y="2362937"/>
                      <a:pt x="121770" y="2484707"/>
                      <a:pt x="271981" y="2484707"/>
                    </a:cubicBezTo>
                    <a:close/>
                  </a:path>
                </a:pathLst>
              </a:custGeom>
              <a:solidFill>
                <a:schemeClr val="tx1">
                  <a:alpha val="2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3" name="Freeform: Shape 72">
                <a:extLst>
                  <a:ext uri="{FF2B5EF4-FFF2-40B4-BE49-F238E27FC236}">
                    <a16:creationId xmlns:a16="http://schemas.microsoft.com/office/drawing/2014/main" id="{EDD910EC-527E-4FE6-8847-E1A2A8D385CF}"/>
                  </a:ext>
                </a:extLst>
              </p:cNvPr>
              <p:cNvSpPr/>
              <p:nvPr/>
            </p:nvSpPr>
            <p:spPr>
              <a:xfrm flipV="1">
                <a:off x="5097487" y="2110153"/>
                <a:ext cx="1997026" cy="2484707"/>
              </a:xfrm>
              <a:custGeom>
                <a:avLst/>
                <a:gdLst>
                  <a:gd name="connsiteX0" fmla="*/ 271981 w 1631852"/>
                  <a:gd name="connsiteY0" fmla="*/ 2484707 h 2484707"/>
                  <a:gd name="connsiteX1" fmla="*/ 1359871 w 1631852"/>
                  <a:gd name="connsiteY1" fmla="*/ 2484707 h 2484707"/>
                  <a:gd name="connsiteX2" fmla="*/ 1631852 w 1631852"/>
                  <a:gd name="connsiteY2" fmla="*/ 2212726 h 2484707"/>
                  <a:gd name="connsiteX3" fmla="*/ 1631852 w 1631852"/>
                  <a:gd name="connsiteY3" fmla="*/ 716873 h 2484707"/>
                  <a:gd name="connsiteX4" fmla="*/ 1359871 w 1631852"/>
                  <a:gd name="connsiteY4" fmla="*/ 444892 h 2484707"/>
                  <a:gd name="connsiteX5" fmla="*/ 1062007 w 1631852"/>
                  <a:gd name="connsiteY5" fmla="*/ 444892 h 2484707"/>
                  <a:gd name="connsiteX6" fmla="*/ 815926 w 1631852"/>
                  <a:gd name="connsiteY6" fmla="*/ 0 h 2484707"/>
                  <a:gd name="connsiteX7" fmla="*/ 569845 w 1631852"/>
                  <a:gd name="connsiteY7" fmla="*/ 444892 h 2484707"/>
                  <a:gd name="connsiteX8" fmla="*/ 271981 w 1631852"/>
                  <a:gd name="connsiteY8" fmla="*/ 444892 h 2484707"/>
                  <a:gd name="connsiteX9" fmla="*/ 0 w 1631852"/>
                  <a:gd name="connsiteY9" fmla="*/ 716873 h 2484707"/>
                  <a:gd name="connsiteX10" fmla="*/ 0 w 1631852"/>
                  <a:gd name="connsiteY10" fmla="*/ 2212726 h 2484707"/>
                  <a:gd name="connsiteX11" fmla="*/ 271981 w 1631852"/>
                  <a:gd name="connsiteY11" fmla="*/ 2484707 h 24847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631852" h="2484707">
                    <a:moveTo>
                      <a:pt x="271981" y="2484707"/>
                    </a:moveTo>
                    <a:lnTo>
                      <a:pt x="1359871" y="2484707"/>
                    </a:lnTo>
                    <a:cubicBezTo>
                      <a:pt x="1510082" y="2484707"/>
                      <a:pt x="1631852" y="2362937"/>
                      <a:pt x="1631852" y="2212726"/>
                    </a:cubicBezTo>
                    <a:lnTo>
                      <a:pt x="1631852" y="716873"/>
                    </a:lnTo>
                    <a:cubicBezTo>
                      <a:pt x="1631852" y="566662"/>
                      <a:pt x="1510082" y="444892"/>
                      <a:pt x="1359871" y="444892"/>
                    </a:cubicBezTo>
                    <a:lnTo>
                      <a:pt x="1062007" y="444892"/>
                    </a:lnTo>
                    <a:lnTo>
                      <a:pt x="815926" y="0"/>
                    </a:lnTo>
                    <a:lnTo>
                      <a:pt x="569845" y="444892"/>
                    </a:lnTo>
                    <a:lnTo>
                      <a:pt x="271981" y="444892"/>
                    </a:lnTo>
                    <a:cubicBezTo>
                      <a:pt x="121770" y="444892"/>
                      <a:pt x="0" y="566662"/>
                      <a:pt x="0" y="716873"/>
                    </a:cubicBezTo>
                    <a:lnTo>
                      <a:pt x="0" y="2212726"/>
                    </a:lnTo>
                    <a:cubicBezTo>
                      <a:pt x="0" y="2362937"/>
                      <a:pt x="121770" y="2484707"/>
                      <a:pt x="271981" y="2484707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3" name="TextBox 82">
                <a:extLst>
                  <a:ext uri="{FF2B5EF4-FFF2-40B4-BE49-F238E27FC236}">
                    <a16:creationId xmlns:a16="http://schemas.microsoft.com/office/drawing/2014/main" id="{08C43BD8-81E2-440D-8C19-B08ABA9CD007}"/>
                  </a:ext>
                </a:extLst>
              </p:cNvPr>
              <p:cNvSpPr txBox="1"/>
              <p:nvPr/>
            </p:nvSpPr>
            <p:spPr>
              <a:xfrm>
                <a:off x="5191125" y="3125562"/>
                <a:ext cx="1809751" cy="81847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4000" b="1" dirty="0">
                    <a:solidFill>
                      <a:srgbClr val="FE8929"/>
                    </a:solidFill>
                    <a:latin typeface="Oswald" panose="02000503000000000000" pitchFamily="2" charset="0"/>
                  </a:rPr>
                  <a:t>3</a:t>
                </a:r>
              </a:p>
            </p:txBody>
          </p:sp>
        </p:grp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99CA623A-BD5B-44A0-A84C-F7E9839F6BFB}"/>
                </a:ext>
              </a:extLst>
            </p:cNvPr>
            <p:cNvSpPr txBox="1"/>
            <p:nvPr/>
          </p:nvSpPr>
          <p:spPr>
            <a:xfrm>
              <a:off x="7419561" y="5017220"/>
              <a:ext cx="1565218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sz="2400" dirty="0">
                  <a:solidFill>
                    <a:schemeClr val="bg1"/>
                  </a:solidFill>
                  <a:latin typeface="Oswald" panose="02000503000000000000" pitchFamily="2" charset="0"/>
                </a:rPr>
                <a:t>اختلاف النّباتات </a:t>
              </a:r>
              <a:endParaRPr lang="en-US" sz="2400" dirty="0">
                <a:solidFill>
                  <a:schemeClr val="bg1"/>
                </a:solidFill>
                <a:latin typeface="Oswald" panose="02000503000000000000" pitchFamily="2" charset="0"/>
              </a:endParaRPr>
            </a:p>
          </p:txBody>
        </p:sp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8EA7959B-ABA3-41AD-A20D-E519E050FD92}"/>
                </a:ext>
              </a:extLst>
            </p:cNvPr>
            <p:cNvSpPr/>
            <p:nvPr/>
          </p:nvSpPr>
          <p:spPr>
            <a:xfrm>
              <a:off x="8137355" y="2634307"/>
              <a:ext cx="237254" cy="237254"/>
            </a:xfrm>
            <a:prstGeom prst="ellipse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  <a:effectLst>
              <a:innerShdw blurRad="254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id="{19CCCE7B-240E-4C00-9E96-8C46881C9112}"/>
                </a:ext>
              </a:extLst>
            </p:cNvPr>
            <p:cNvSpPr/>
            <p:nvPr/>
          </p:nvSpPr>
          <p:spPr>
            <a:xfrm>
              <a:off x="8224793" y="2438770"/>
              <a:ext cx="116356" cy="236931"/>
            </a:xfrm>
            <a:custGeom>
              <a:avLst/>
              <a:gdLst>
                <a:gd name="connsiteX0" fmla="*/ 0 w 95428"/>
                <a:gd name="connsiteY0" fmla="*/ 342900 h 342900"/>
                <a:gd name="connsiteX1" fmla="*/ 95250 w 95428"/>
                <a:gd name="connsiteY1" fmla="*/ 114300 h 342900"/>
                <a:gd name="connsiteX2" fmla="*/ 19050 w 95428"/>
                <a:gd name="connsiteY2" fmla="*/ 0 h 342900"/>
                <a:gd name="connsiteX0" fmla="*/ 0 w 149002"/>
                <a:gd name="connsiteY0" fmla="*/ 316463 h 316463"/>
                <a:gd name="connsiteX1" fmla="*/ 147186 w 149002"/>
                <a:gd name="connsiteY1" fmla="*/ 114300 h 316463"/>
                <a:gd name="connsiteX2" fmla="*/ 70986 w 149002"/>
                <a:gd name="connsiteY2" fmla="*/ 0 h 316463"/>
                <a:gd name="connsiteX0" fmla="*/ 0 w 156019"/>
                <a:gd name="connsiteY0" fmla="*/ 316463 h 316463"/>
                <a:gd name="connsiteX1" fmla="*/ 147186 w 156019"/>
                <a:gd name="connsiteY1" fmla="*/ 114300 h 316463"/>
                <a:gd name="connsiteX2" fmla="*/ 70986 w 156019"/>
                <a:gd name="connsiteY2" fmla="*/ 0 h 316463"/>
                <a:gd name="connsiteX0" fmla="*/ 0 w 187230"/>
                <a:gd name="connsiteY0" fmla="*/ 316463 h 316463"/>
                <a:gd name="connsiteX1" fmla="*/ 186138 w 187230"/>
                <a:gd name="connsiteY1" fmla="*/ 107690 h 316463"/>
                <a:gd name="connsiteX2" fmla="*/ 70986 w 187230"/>
                <a:gd name="connsiteY2" fmla="*/ 0 h 316463"/>
                <a:gd name="connsiteX0" fmla="*/ 0 w 222286"/>
                <a:gd name="connsiteY0" fmla="*/ 250156 h 250156"/>
                <a:gd name="connsiteX1" fmla="*/ 220119 w 222286"/>
                <a:gd name="connsiteY1" fmla="*/ 107690 h 250156"/>
                <a:gd name="connsiteX2" fmla="*/ 104967 w 222286"/>
                <a:gd name="connsiteY2" fmla="*/ 0 h 250156"/>
                <a:gd name="connsiteX0" fmla="*/ 0 w 222286"/>
                <a:gd name="connsiteY0" fmla="*/ 250156 h 251737"/>
                <a:gd name="connsiteX1" fmla="*/ 220119 w 222286"/>
                <a:gd name="connsiteY1" fmla="*/ 107690 h 251737"/>
                <a:gd name="connsiteX2" fmla="*/ 104967 w 222286"/>
                <a:gd name="connsiteY2" fmla="*/ 0 h 251737"/>
                <a:gd name="connsiteX0" fmla="*/ 0 w 272558"/>
                <a:gd name="connsiteY0" fmla="*/ 250156 h 251638"/>
                <a:gd name="connsiteX1" fmla="*/ 271091 w 272558"/>
                <a:gd name="connsiteY1" fmla="*/ 99041 h 251638"/>
                <a:gd name="connsiteX2" fmla="*/ 104967 w 272558"/>
                <a:gd name="connsiteY2" fmla="*/ 0 h 251638"/>
                <a:gd name="connsiteX0" fmla="*/ 0 w 274322"/>
                <a:gd name="connsiteY0" fmla="*/ 250156 h 251638"/>
                <a:gd name="connsiteX1" fmla="*/ 271091 w 274322"/>
                <a:gd name="connsiteY1" fmla="*/ 99041 h 251638"/>
                <a:gd name="connsiteX2" fmla="*/ 104967 w 274322"/>
                <a:gd name="connsiteY2" fmla="*/ 0 h 251638"/>
                <a:gd name="connsiteX0" fmla="*/ 0 w 296232"/>
                <a:gd name="connsiteY0" fmla="*/ 250156 h 251737"/>
                <a:gd name="connsiteX1" fmla="*/ 293744 w 296232"/>
                <a:gd name="connsiteY1" fmla="*/ 107690 h 251737"/>
                <a:gd name="connsiteX2" fmla="*/ 104967 w 296232"/>
                <a:gd name="connsiteY2" fmla="*/ 0 h 2517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96232" h="251737">
                  <a:moveTo>
                    <a:pt x="0" y="250156"/>
                  </a:moveTo>
                  <a:cubicBezTo>
                    <a:pt x="278778" y="266667"/>
                    <a:pt x="276250" y="149383"/>
                    <a:pt x="293744" y="107690"/>
                  </a:cubicBezTo>
                  <a:cubicBezTo>
                    <a:pt x="311239" y="65997"/>
                    <a:pt x="235269" y="2629"/>
                    <a:pt x="104967" y="0"/>
                  </a:cubicBezTo>
                </a:path>
              </a:pathLst>
            </a:custGeom>
            <a:noFill/>
            <a:ln w="28575">
              <a:solidFill>
                <a:srgbClr val="93939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44" name="Group 43">
              <a:extLst>
                <a:ext uri="{FF2B5EF4-FFF2-40B4-BE49-F238E27FC236}">
                  <a16:creationId xmlns:a16="http://schemas.microsoft.com/office/drawing/2014/main" id="{CE0C0838-0427-4C96-A4C5-309562BE0E74}"/>
                </a:ext>
              </a:extLst>
            </p:cNvPr>
            <p:cNvGrpSpPr/>
            <p:nvPr/>
          </p:nvGrpSpPr>
          <p:grpSpPr>
            <a:xfrm>
              <a:off x="8222871" y="1316334"/>
              <a:ext cx="116356" cy="1153407"/>
              <a:chOff x="2784014" y="1489097"/>
              <a:chExt cx="116356" cy="1153407"/>
            </a:xfrm>
          </p:grpSpPr>
          <p:cxnSp>
            <p:nvCxnSpPr>
              <p:cNvPr id="46" name="Straight Connector 45">
                <a:extLst>
                  <a:ext uri="{FF2B5EF4-FFF2-40B4-BE49-F238E27FC236}">
                    <a16:creationId xmlns:a16="http://schemas.microsoft.com/office/drawing/2014/main" id="{0569FAC0-4F00-4ABF-A679-04599EA0D591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2836043" y="1489097"/>
                <a:ext cx="0" cy="1129356"/>
              </a:xfrm>
              <a:prstGeom prst="line">
                <a:avLst/>
              </a:prstGeom>
              <a:ln w="28575">
                <a:solidFill>
                  <a:srgbClr val="939393"/>
                </a:solidFill>
                <a:prstDash val="soli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7" name="Straight Connector 46">
                <a:extLst>
                  <a:ext uri="{FF2B5EF4-FFF2-40B4-BE49-F238E27FC236}">
                    <a16:creationId xmlns:a16="http://schemas.microsoft.com/office/drawing/2014/main" id="{76EB4CC2-04FB-43A2-ACAD-75049CC3D744}"/>
                  </a:ext>
                </a:extLst>
              </p:cNvPr>
              <p:cNvCxnSpPr/>
              <p:nvPr/>
            </p:nvCxnSpPr>
            <p:spPr>
              <a:xfrm flipV="1">
                <a:off x="2784014" y="2587259"/>
                <a:ext cx="116356" cy="55245"/>
              </a:xfrm>
              <a:prstGeom prst="line">
                <a:avLst/>
              </a:prstGeom>
              <a:ln w="19050">
                <a:solidFill>
                  <a:srgbClr val="939393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8" name="Straight Connector 47">
                <a:extLst>
                  <a:ext uri="{FF2B5EF4-FFF2-40B4-BE49-F238E27FC236}">
                    <a16:creationId xmlns:a16="http://schemas.microsoft.com/office/drawing/2014/main" id="{F28434C7-D826-4E46-9F93-29EFF0C01DA9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2793073" y="2566150"/>
                <a:ext cx="94087" cy="53352"/>
              </a:xfrm>
              <a:prstGeom prst="line">
                <a:avLst/>
              </a:prstGeom>
              <a:ln w="19050">
                <a:solidFill>
                  <a:srgbClr val="939393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49" name="Freeform: Shape 48">
                <a:extLst>
                  <a:ext uri="{FF2B5EF4-FFF2-40B4-BE49-F238E27FC236}">
                    <a16:creationId xmlns:a16="http://schemas.microsoft.com/office/drawing/2014/main" id="{F1FA33D1-3324-4A7F-B4BF-C5202A58A2F3}"/>
                  </a:ext>
                </a:extLst>
              </p:cNvPr>
              <p:cNvSpPr/>
              <p:nvPr/>
            </p:nvSpPr>
            <p:spPr>
              <a:xfrm rot="19183841">
                <a:off x="2786790" y="2540079"/>
                <a:ext cx="56432" cy="69945"/>
              </a:xfrm>
              <a:custGeom>
                <a:avLst/>
                <a:gdLst>
                  <a:gd name="connsiteX0" fmla="*/ 0 w 95428"/>
                  <a:gd name="connsiteY0" fmla="*/ 342900 h 342900"/>
                  <a:gd name="connsiteX1" fmla="*/ 95250 w 95428"/>
                  <a:gd name="connsiteY1" fmla="*/ 114300 h 342900"/>
                  <a:gd name="connsiteX2" fmla="*/ 19050 w 95428"/>
                  <a:gd name="connsiteY2" fmla="*/ 0 h 342900"/>
                  <a:gd name="connsiteX0" fmla="*/ 0 w 149002"/>
                  <a:gd name="connsiteY0" fmla="*/ 316463 h 316463"/>
                  <a:gd name="connsiteX1" fmla="*/ 147186 w 149002"/>
                  <a:gd name="connsiteY1" fmla="*/ 114300 h 316463"/>
                  <a:gd name="connsiteX2" fmla="*/ 70986 w 149002"/>
                  <a:gd name="connsiteY2" fmla="*/ 0 h 316463"/>
                  <a:gd name="connsiteX0" fmla="*/ 0 w 156019"/>
                  <a:gd name="connsiteY0" fmla="*/ 316463 h 316463"/>
                  <a:gd name="connsiteX1" fmla="*/ 147186 w 156019"/>
                  <a:gd name="connsiteY1" fmla="*/ 114300 h 316463"/>
                  <a:gd name="connsiteX2" fmla="*/ 70986 w 156019"/>
                  <a:gd name="connsiteY2" fmla="*/ 0 h 316463"/>
                  <a:gd name="connsiteX0" fmla="*/ 0 w 187230"/>
                  <a:gd name="connsiteY0" fmla="*/ 316463 h 316463"/>
                  <a:gd name="connsiteX1" fmla="*/ 186138 w 187230"/>
                  <a:gd name="connsiteY1" fmla="*/ 107690 h 316463"/>
                  <a:gd name="connsiteX2" fmla="*/ 70986 w 187230"/>
                  <a:gd name="connsiteY2" fmla="*/ 0 h 316463"/>
                  <a:gd name="connsiteX0" fmla="*/ 0 w 222286"/>
                  <a:gd name="connsiteY0" fmla="*/ 250156 h 250156"/>
                  <a:gd name="connsiteX1" fmla="*/ 220119 w 222286"/>
                  <a:gd name="connsiteY1" fmla="*/ 107690 h 250156"/>
                  <a:gd name="connsiteX2" fmla="*/ 104967 w 222286"/>
                  <a:gd name="connsiteY2" fmla="*/ 0 h 250156"/>
                  <a:gd name="connsiteX0" fmla="*/ 0 w 222286"/>
                  <a:gd name="connsiteY0" fmla="*/ 250156 h 251737"/>
                  <a:gd name="connsiteX1" fmla="*/ 220119 w 222286"/>
                  <a:gd name="connsiteY1" fmla="*/ 107690 h 251737"/>
                  <a:gd name="connsiteX2" fmla="*/ 104967 w 222286"/>
                  <a:gd name="connsiteY2" fmla="*/ 0 h 251737"/>
                  <a:gd name="connsiteX0" fmla="*/ 0 w 272558"/>
                  <a:gd name="connsiteY0" fmla="*/ 250156 h 251638"/>
                  <a:gd name="connsiteX1" fmla="*/ 271091 w 272558"/>
                  <a:gd name="connsiteY1" fmla="*/ 99041 h 251638"/>
                  <a:gd name="connsiteX2" fmla="*/ 104967 w 272558"/>
                  <a:gd name="connsiteY2" fmla="*/ 0 h 251638"/>
                  <a:gd name="connsiteX0" fmla="*/ 0 w 274322"/>
                  <a:gd name="connsiteY0" fmla="*/ 250156 h 251638"/>
                  <a:gd name="connsiteX1" fmla="*/ 271091 w 274322"/>
                  <a:gd name="connsiteY1" fmla="*/ 99041 h 251638"/>
                  <a:gd name="connsiteX2" fmla="*/ 104967 w 274322"/>
                  <a:gd name="connsiteY2" fmla="*/ 0 h 251638"/>
                  <a:gd name="connsiteX0" fmla="*/ 0 w 296232"/>
                  <a:gd name="connsiteY0" fmla="*/ 250156 h 251737"/>
                  <a:gd name="connsiteX1" fmla="*/ 293744 w 296232"/>
                  <a:gd name="connsiteY1" fmla="*/ 107690 h 251737"/>
                  <a:gd name="connsiteX2" fmla="*/ 104967 w 296232"/>
                  <a:gd name="connsiteY2" fmla="*/ 0 h 2517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296232" h="251737">
                    <a:moveTo>
                      <a:pt x="0" y="250156"/>
                    </a:moveTo>
                    <a:cubicBezTo>
                      <a:pt x="278778" y="266667"/>
                      <a:pt x="276250" y="149383"/>
                      <a:pt x="293744" y="107690"/>
                    </a:cubicBezTo>
                    <a:cubicBezTo>
                      <a:pt x="311239" y="65997"/>
                      <a:pt x="235269" y="2629"/>
                      <a:pt x="104967" y="0"/>
                    </a:cubicBezTo>
                  </a:path>
                </a:pathLst>
              </a:custGeom>
              <a:noFill/>
              <a:ln w="28575">
                <a:solidFill>
                  <a:srgbClr val="939393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pic>
          <p:nvPicPr>
            <p:cNvPr id="45" name="Picture 44" descr="Clouds in the sky with smoke coming out of it&#10;&#10;Description automatically generated">
              <a:extLst>
                <a:ext uri="{FF2B5EF4-FFF2-40B4-BE49-F238E27FC236}">
                  <a16:creationId xmlns:a16="http://schemas.microsoft.com/office/drawing/2014/main" id="{A5E1CF23-9632-465F-AE0E-6186E53A39A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7161390" y="575836"/>
              <a:ext cx="2172294" cy="945516"/>
            </a:xfrm>
            <a:prstGeom prst="rect">
              <a:avLst/>
            </a:prstGeom>
          </p:spPr>
        </p:pic>
      </p:grpSp>
      <p:grpSp>
        <p:nvGrpSpPr>
          <p:cNvPr id="51" name="Group 50">
            <a:extLst>
              <a:ext uri="{FF2B5EF4-FFF2-40B4-BE49-F238E27FC236}">
                <a16:creationId xmlns:a16="http://schemas.microsoft.com/office/drawing/2014/main" id="{7A1AD3FD-A41C-4643-8767-5B48208C3FA6}"/>
              </a:ext>
            </a:extLst>
          </p:cNvPr>
          <p:cNvGrpSpPr/>
          <p:nvPr/>
        </p:nvGrpSpPr>
        <p:grpSpPr>
          <a:xfrm>
            <a:off x="2202252" y="3049362"/>
            <a:ext cx="2085550" cy="5259553"/>
            <a:chOff x="2812183" y="1598447"/>
            <a:chExt cx="2085550" cy="4738440"/>
          </a:xfrm>
        </p:grpSpPr>
        <p:sp>
          <p:nvSpPr>
            <p:cNvPr id="52" name="Freeform: Shape 51">
              <a:extLst>
                <a:ext uri="{FF2B5EF4-FFF2-40B4-BE49-F238E27FC236}">
                  <a16:creationId xmlns:a16="http://schemas.microsoft.com/office/drawing/2014/main" id="{B1DECEBB-BEDC-4E98-B265-23FE1582D93C}"/>
                </a:ext>
              </a:extLst>
            </p:cNvPr>
            <p:cNvSpPr/>
            <p:nvPr/>
          </p:nvSpPr>
          <p:spPr>
            <a:xfrm>
              <a:off x="3768710" y="4578300"/>
              <a:ext cx="48295" cy="1758587"/>
            </a:xfrm>
            <a:custGeom>
              <a:avLst/>
              <a:gdLst>
                <a:gd name="connsiteX0" fmla="*/ 0 w 731520"/>
                <a:gd name="connsiteY0" fmla="*/ 0 h 2110154"/>
                <a:gd name="connsiteX1" fmla="*/ 0 w 731520"/>
                <a:gd name="connsiteY1" fmla="*/ 1575581 h 2110154"/>
                <a:gd name="connsiteX2" fmla="*/ 731520 w 731520"/>
                <a:gd name="connsiteY2" fmla="*/ 2110154 h 21101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31520" h="2110154">
                  <a:moveTo>
                    <a:pt x="0" y="0"/>
                  </a:moveTo>
                  <a:lnTo>
                    <a:pt x="0" y="1575581"/>
                  </a:lnTo>
                  <a:lnTo>
                    <a:pt x="731520" y="2110154"/>
                  </a:lnTo>
                </a:path>
              </a:pathLst>
            </a:custGeom>
            <a:noFill/>
            <a:ln w="28575">
              <a:solidFill>
                <a:schemeClr val="bg1">
                  <a:lumMod val="50000"/>
                </a:schemeClr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dirty="0"/>
            </a:p>
          </p:txBody>
        </p:sp>
        <p:grpSp>
          <p:nvGrpSpPr>
            <p:cNvPr id="53" name="Group 52">
              <a:extLst>
                <a:ext uri="{FF2B5EF4-FFF2-40B4-BE49-F238E27FC236}">
                  <a16:creationId xmlns:a16="http://schemas.microsoft.com/office/drawing/2014/main" id="{5D9B0C51-8DD8-4C64-AF21-D4F7E0CB09F2}"/>
                </a:ext>
              </a:extLst>
            </p:cNvPr>
            <p:cNvGrpSpPr/>
            <p:nvPr/>
          </p:nvGrpSpPr>
          <p:grpSpPr>
            <a:xfrm>
              <a:off x="2812183" y="1598447"/>
              <a:ext cx="2085550" cy="3214854"/>
              <a:chOff x="1473654" y="1549626"/>
              <a:chExt cx="1396506" cy="2152700"/>
            </a:xfrm>
            <a:effectLst>
              <a:outerShdw blurRad="203200" dist="114300" dir="2700000" algn="tl" rotWithShape="0">
                <a:prstClr val="black">
                  <a:alpha val="40000"/>
                </a:prstClr>
              </a:outerShdw>
            </a:effectLst>
          </p:grpSpPr>
          <p:sp>
            <p:nvSpPr>
              <p:cNvPr id="55" name="Oval 54">
                <a:extLst>
                  <a:ext uri="{FF2B5EF4-FFF2-40B4-BE49-F238E27FC236}">
                    <a16:creationId xmlns:a16="http://schemas.microsoft.com/office/drawing/2014/main" id="{CEAF34CD-694A-4D23-9E40-06F62EE133FF}"/>
                  </a:ext>
                </a:extLst>
              </p:cNvPr>
              <p:cNvSpPr/>
              <p:nvPr/>
            </p:nvSpPr>
            <p:spPr>
              <a:xfrm>
                <a:off x="1473654" y="1549626"/>
                <a:ext cx="1396506" cy="1936066"/>
              </a:xfrm>
              <a:prstGeom prst="ellipse">
                <a:avLst/>
              </a:prstGeom>
              <a:solidFill>
                <a:srgbClr val="00CC99"/>
              </a:solidFill>
              <a:ln>
                <a:noFill/>
              </a:ln>
              <a:effectLst>
                <a:innerShdw blurRad="533400" dist="508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6" name="Freeform: Shape 55">
                <a:extLst>
                  <a:ext uri="{FF2B5EF4-FFF2-40B4-BE49-F238E27FC236}">
                    <a16:creationId xmlns:a16="http://schemas.microsoft.com/office/drawing/2014/main" id="{CB01677E-5D16-4989-88E6-DA26FE3C3894}"/>
                  </a:ext>
                </a:extLst>
              </p:cNvPr>
              <p:cNvSpPr/>
              <p:nvPr/>
            </p:nvSpPr>
            <p:spPr>
              <a:xfrm>
                <a:off x="1584351" y="1891646"/>
                <a:ext cx="625771" cy="1252025"/>
              </a:xfrm>
              <a:custGeom>
                <a:avLst/>
                <a:gdLst>
                  <a:gd name="connsiteX0" fmla="*/ 182880 w 661181"/>
                  <a:gd name="connsiteY0" fmla="*/ 1252025 h 1252025"/>
                  <a:gd name="connsiteX1" fmla="*/ 0 w 661181"/>
                  <a:gd name="connsiteY1" fmla="*/ 618979 h 1252025"/>
                  <a:gd name="connsiteX2" fmla="*/ 140677 w 661181"/>
                  <a:gd name="connsiteY2" fmla="*/ 0 h 1252025"/>
                  <a:gd name="connsiteX3" fmla="*/ 661181 w 661181"/>
                  <a:gd name="connsiteY3" fmla="*/ 84406 h 1252025"/>
                  <a:gd name="connsiteX4" fmla="*/ 182880 w 661181"/>
                  <a:gd name="connsiteY4" fmla="*/ 1252025 h 1252025"/>
                  <a:gd name="connsiteX0" fmla="*/ 42203 w 520504"/>
                  <a:gd name="connsiteY0" fmla="*/ 1252025 h 1252025"/>
                  <a:gd name="connsiteX1" fmla="*/ 0 w 520504"/>
                  <a:gd name="connsiteY1" fmla="*/ 0 h 1252025"/>
                  <a:gd name="connsiteX2" fmla="*/ 520504 w 520504"/>
                  <a:gd name="connsiteY2" fmla="*/ 84406 h 1252025"/>
                  <a:gd name="connsiteX3" fmla="*/ 42203 w 520504"/>
                  <a:gd name="connsiteY3" fmla="*/ 1252025 h 1252025"/>
                  <a:gd name="connsiteX0" fmla="*/ 147470 w 625771"/>
                  <a:gd name="connsiteY0" fmla="*/ 1252025 h 1252025"/>
                  <a:gd name="connsiteX1" fmla="*/ 105267 w 625771"/>
                  <a:gd name="connsiteY1" fmla="*/ 0 h 1252025"/>
                  <a:gd name="connsiteX2" fmla="*/ 625771 w 625771"/>
                  <a:gd name="connsiteY2" fmla="*/ 84406 h 1252025"/>
                  <a:gd name="connsiteX3" fmla="*/ 147470 w 625771"/>
                  <a:gd name="connsiteY3" fmla="*/ 1252025 h 1252025"/>
                  <a:gd name="connsiteX0" fmla="*/ 147470 w 625771"/>
                  <a:gd name="connsiteY0" fmla="*/ 1252025 h 1252025"/>
                  <a:gd name="connsiteX1" fmla="*/ 105267 w 625771"/>
                  <a:gd name="connsiteY1" fmla="*/ 0 h 1252025"/>
                  <a:gd name="connsiteX2" fmla="*/ 625771 w 625771"/>
                  <a:gd name="connsiteY2" fmla="*/ 84406 h 1252025"/>
                  <a:gd name="connsiteX3" fmla="*/ 147470 w 625771"/>
                  <a:gd name="connsiteY3" fmla="*/ 1252025 h 12520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625771" h="1252025">
                    <a:moveTo>
                      <a:pt x="147470" y="1252025"/>
                    </a:moveTo>
                    <a:cubicBezTo>
                      <a:pt x="133402" y="834683"/>
                      <a:pt x="-147951" y="459545"/>
                      <a:pt x="105267" y="0"/>
                    </a:cubicBezTo>
                    <a:lnTo>
                      <a:pt x="625771" y="84406"/>
                    </a:lnTo>
                    <a:cubicBezTo>
                      <a:pt x="156848" y="417341"/>
                      <a:pt x="306904" y="862819"/>
                      <a:pt x="147470" y="1252025"/>
                    </a:cubicBezTo>
                    <a:close/>
                  </a:path>
                </a:pathLst>
              </a:cu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7" name="Trapezoid 24">
                <a:extLst>
                  <a:ext uri="{FF2B5EF4-FFF2-40B4-BE49-F238E27FC236}">
                    <a16:creationId xmlns:a16="http://schemas.microsoft.com/office/drawing/2014/main" id="{1B183435-3DEC-4657-821E-FA15171355EC}"/>
                  </a:ext>
                </a:extLst>
              </p:cNvPr>
              <p:cNvSpPr/>
              <p:nvPr/>
            </p:nvSpPr>
            <p:spPr>
              <a:xfrm>
                <a:off x="2029772" y="3480954"/>
                <a:ext cx="284269" cy="221372"/>
              </a:xfrm>
              <a:custGeom>
                <a:avLst/>
                <a:gdLst>
                  <a:gd name="connsiteX0" fmla="*/ 0 w 284269"/>
                  <a:gd name="connsiteY0" fmla="*/ 201478 h 201478"/>
                  <a:gd name="connsiteX1" fmla="*/ 80543 w 284269"/>
                  <a:gd name="connsiteY1" fmla="*/ 0 h 201478"/>
                  <a:gd name="connsiteX2" fmla="*/ 203726 w 284269"/>
                  <a:gd name="connsiteY2" fmla="*/ 0 h 201478"/>
                  <a:gd name="connsiteX3" fmla="*/ 284269 w 284269"/>
                  <a:gd name="connsiteY3" fmla="*/ 201478 h 201478"/>
                  <a:gd name="connsiteX4" fmla="*/ 0 w 284269"/>
                  <a:gd name="connsiteY4" fmla="*/ 201478 h 201478"/>
                  <a:gd name="connsiteX0" fmla="*/ 0 w 284269"/>
                  <a:gd name="connsiteY0" fmla="*/ 201478 h 201478"/>
                  <a:gd name="connsiteX1" fmla="*/ 80543 w 284269"/>
                  <a:gd name="connsiteY1" fmla="*/ 0 h 201478"/>
                  <a:gd name="connsiteX2" fmla="*/ 203726 w 284269"/>
                  <a:gd name="connsiteY2" fmla="*/ 0 h 201478"/>
                  <a:gd name="connsiteX3" fmla="*/ 284269 w 284269"/>
                  <a:gd name="connsiteY3" fmla="*/ 201478 h 201478"/>
                  <a:gd name="connsiteX4" fmla="*/ 0 w 284269"/>
                  <a:gd name="connsiteY4" fmla="*/ 201478 h 201478"/>
                  <a:gd name="connsiteX0" fmla="*/ 0 w 284269"/>
                  <a:gd name="connsiteY0" fmla="*/ 201478 h 201478"/>
                  <a:gd name="connsiteX1" fmla="*/ 80543 w 284269"/>
                  <a:gd name="connsiteY1" fmla="*/ 0 h 201478"/>
                  <a:gd name="connsiteX2" fmla="*/ 203726 w 284269"/>
                  <a:gd name="connsiteY2" fmla="*/ 0 h 201478"/>
                  <a:gd name="connsiteX3" fmla="*/ 284269 w 284269"/>
                  <a:gd name="connsiteY3" fmla="*/ 201478 h 201478"/>
                  <a:gd name="connsiteX4" fmla="*/ 0 w 284269"/>
                  <a:gd name="connsiteY4" fmla="*/ 201478 h 201478"/>
                  <a:gd name="connsiteX0" fmla="*/ 0 w 284269"/>
                  <a:gd name="connsiteY0" fmla="*/ 201478 h 216217"/>
                  <a:gd name="connsiteX1" fmla="*/ 80543 w 284269"/>
                  <a:gd name="connsiteY1" fmla="*/ 0 h 216217"/>
                  <a:gd name="connsiteX2" fmla="*/ 203726 w 284269"/>
                  <a:gd name="connsiteY2" fmla="*/ 0 h 216217"/>
                  <a:gd name="connsiteX3" fmla="*/ 284269 w 284269"/>
                  <a:gd name="connsiteY3" fmla="*/ 201478 h 216217"/>
                  <a:gd name="connsiteX4" fmla="*/ 0 w 284269"/>
                  <a:gd name="connsiteY4" fmla="*/ 201478 h 216217"/>
                  <a:gd name="connsiteX0" fmla="*/ 0 w 284269"/>
                  <a:gd name="connsiteY0" fmla="*/ 201478 h 221372"/>
                  <a:gd name="connsiteX1" fmla="*/ 80543 w 284269"/>
                  <a:gd name="connsiteY1" fmla="*/ 0 h 221372"/>
                  <a:gd name="connsiteX2" fmla="*/ 203726 w 284269"/>
                  <a:gd name="connsiteY2" fmla="*/ 0 h 221372"/>
                  <a:gd name="connsiteX3" fmla="*/ 284269 w 284269"/>
                  <a:gd name="connsiteY3" fmla="*/ 201478 h 221372"/>
                  <a:gd name="connsiteX4" fmla="*/ 0 w 284269"/>
                  <a:gd name="connsiteY4" fmla="*/ 201478 h 22137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84269" h="221372">
                    <a:moveTo>
                      <a:pt x="0" y="201478"/>
                    </a:moveTo>
                    <a:cubicBezTo>
                      <a:pt x="3159" y="67989"/>
                      <a:pt x="53695" y="67159"/>
                      <a:pt x="80543" y="0"/>
                    </a:cubicBezTo>
                    <a:lnTo>
                      <a:pt x="203726" y="0"/>
                    </a:lnTo>
                    <a:cubicBezTo>
                      <a:pt x="230574" y="67159"/>
                      <a:pt x="281110" y="67989"/>
                      <a:pt x="284269" y="201478"/>
                    </a:cubicBezTo>
                    <a:cubicBezTo>
                      <a:pt x="217940" y="220430"/>
                      <a:pt x="113708" y="234642"/>
                      <a:pt x="0" y="201478"/>
                    </a:cubicBezTo>
                    <a:close/>
                  </a:path>
                </a:pathLst>
              </a:custGeom>
              <a:solidFill>
                <a:srgbClr val="00CC99"/>
              </a:solidFill>
              <a:ln>
                <a:noFill/>
              </a:ln>
              <a:effectLst>
                <a:innerShdw blurRad="533400" dist="508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/>
              </a:p>
            </p:txBody>
          </p:sp>
        </p:grpSp>
        <p:pic>
          <p:nvPicPr>
            <p:cNvPr id="54" name="Graphic 121">
              <a:extLst>
                <a:ext uri="{FF2B5EF4-FFF2-40B4-BE49-F238E27FC236}">
                  <a16:creationId xmlns:a16="http://schemas.microsoft.com/office/drawing/2014/main" id="{4C3E413E-3E0D-40F2-9A12-3A3343594BB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2984460" y="2162502"/>
              <a:ext cx="1740993" cy="1678069"/>
            </a:xfrm>
            <a:prstGeom prst="ellipse">
              <a:avLst/>
            </a:prstGeom>
            <a:ln w="63500" cap="rnd">
              <a:noFill/>
            </a:ln>
            <a:effectLst>
              <a:outerShdw blurRad="381000" dist="292100" dir="5400000" sx="-80000" sy="-18000" rotWithShape="0">
                <a:srgbClr val="000000">
                  <a:alpha val="22000"/>
                </a:srgbClr>
              </a:outerShdw>
            </a:effectLst>
            <a:scene3d>
              <a:camera prst="orthographicFront"/>
              <a:lightRig rig="contrasting" dir="t">
                <a:rot lat="0" lon="0" rev="3000000"/>
              </a:lightRig>
            </a:scene3d>
            <a:sp3d contourW="7620">
              <a:bevelT w="95250" h="31750"/>
              <a:contourClr>
                <a:srgbClr val="333333"/>
              </a:contourClr>
            </a:sp3d>
          </p:spPr>
        </p:pic>
      </p:grpSp>
      <p:grpSp>
        <p:nvGrpSpPr>
          <p:cNvPr id="65" name="Group 64">
            <a:extLst>
              <a:ext uri="{FF2B5EF4-FFF2-40B4-BE49-F238E27FC236}">
                <a16:creationId xmlns:a16="http://schemas.microsoft.com/office/drawing/2014/main" id="{AED770AB-78BF-4381-B05D-37D526840F9B}"/>
              </a:ext>
            </a:extLst>
          </p:cNvPr>
          <p:cNvGrpSpPr/>
          <p:nvPr/>
        </p:nvGrpSpPr>
        <p:grpSpPr>
          <a:xfrm>
            <a:off x="3601512" y="61673"/>
            <a:ext cx="2085550" cy="5259554"/>
            <a:chOff x="2812183" y="1598446"/>
            <a:chExt cx="2085550" cy="4738441"/>
          </a:xfrm>
        </p:grpSpPr>
        <p:sp>
          <p:nvSpPr>
            <p:cNvPr id="90" name="Freeform: Shape 89">
              <a:extLst>
                <a:ext uri="{FF2B5EF4-FFF2-40B4-BE49-F238E27FC236}">
                  <a16:creationId xmlns:a16="http://schemas.microsoft.com/office/drawing/2014/main" id="{C8B5438A-BF91-4B3C-AB55-DD360C530E88}"/>
                </a:ext>
              </a:extLst>
            </p:cNvPr>
            <p:cNvSpPr/>
            <p:nvPr/>
          </p:nvSpPr>
          <p:spPr>
            <a:xfrm>
              <a:off x="3768710" y="4578300"/>
              <a:ext cx="48295" cy="1758587"/>
            </a:xfrm>
            <a:custGeom>
              <a:avLst/>
              <a:gdLst>
                <a:gd name="connsiteX0" fmla="*/ 0 w 731520"/>
                <a:gd name="connsiteY0" fmla="*/ 0 h 2110154"/>
                <a:gd name="connsiteX1" fmla="*/ 0 w 731520"/>
                <a:gd name="connsiteY1" fmla="*/ 1575581 h 2110154"/>
                <a:gd name="connsiteX2" fmla="*/ 731520 w 731520"/>
                <a:gd name="connsiteY2" fmla="*/ 2110154 h 21101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31520" h="2110154">
                  <a:moveTo>
                    <a:pt x="0" y="0"/>
                  </a:moveTo>
                  <a:lnTo>
                    <a:pt x="0" y="1575581"/>
                  </a:lnTo>
                  <a:lnTo>
                    <a:pt x="731520" y="2110154"/>
                  </a:lnTo>
                </a:path>
              </a:pathLst>
            </a:custGeom>
            <a:noFill/>
            <a:ln w="28575">
              <a:solidFill>
                <a:schemeClr val="bg1">
                  <a:lumMod val="50000"/>
                </a:schemeClr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dirty="0"/>
            </a:p>
          </p:txBody>
        </p:sp>
        <p:grpSp>
          <p:nvGrpSpPr>
            <p:cNvPr id="91" name="Group 90">
              <a:extLst>
                <a:ext uri="{FF2B5EF4-FFF2-40B4-BE49-F238E27FC236}">
                  <a16:creationId xmlns:a16="http://schemas.microsoft.com/office/drawing/2014/main" id="{C56ED841-48CA-4C2F-8E32-566D28792F8E}"/>
                </a:ext>
              </a:extLst>
            </p:cNvPr>
            <p:cNvGrpSpPr/>
            <p:nvPr/>
          </p:nvGrpSpPr>
          <p:grpSpPr>
            <a:xfrm>
              <a:off x="2812183" y="1598446"/>
              <a:ext cx="2085550" cy="3214853"/>
              <a:chOff x="1473654" y="1549626"/>
              <a:chExt cx="1396506" cy="2152700"/>
            </a:xfrm>
            <a:effectLst>
              <a:outerShdw blurRad="203200" dist="114300" dir="2700000" algn="tl" rotWithShape="0">
                <a:prstClr val="black">
                  <a:alpha val="40000"/>
                </a:prstClr>
              </a:outerShdw>
            </a:effectLst>
          </p:grpSpPr>
          <p:sp>
            <p:nvSpPr>
              <p:cNvPr id="93" name="Oval 92">
                <a:extLst>
                  <a:ext uri="{FF2B5EF4-FFF2-40B4-BE49-F238E27FC236}">
                    <a16:creationId xmlns:a16="http://schemas.microsoft.com/office/drawing/2014/main" id="{610A1E0E-A790-40CC-9FA5-D451027256C5}"/>
                  </a:ext>
                </a:extLst>
              </p:cNvPr>
              <p:cNvSpPr/>
              <p:nvPr/>
            </p:nvSpPr>
            <p:spPr>
              <a:xfrm>
                <a:off x="1473654" y="1549626"/>
                <a:ext cx="1396506" cy="1936066"/>
              </a:xfrm>
              <a:prstGeom prst="ellipse">
                <a:avLst/>
              </a:prstGeom>
              <a:solidFill>
                <a:srgbClr val="00CC99"/>
              </a:solidFill>
              <a:ln>
                <a:noFill/>
              </a:ln>
              <a:effectLst>
                <a:innerShdw blurRad="533400" dist="508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4" name="Freeform: Shape 93">
                <a:extLst>
                  <a:ext uri="{FF2B5EF4-FFF2-40B4-BE49-F238E27FC236}">
                    <a16:creationId xmlns:a16="http://schemas.microsoft.com/office/drawing/2014/main" id="{31490B56-FE8E-4FA8-BF92-2B138A9C4AAE}"/>
                  </a:ext>
                </a:extLst>
              </p:cNvPr>
              <p:cNvSpPr/>
              <p:nvPr/>
            </p:nvSpPr>
            <p:spPr>
              <a:xfrm>
                <a:off x="1584351" y="1891646"/>
                <a:ext cx="625771" cy="1252025"/>
              </a:xfrm>
              <a:custGeom>
                <a:avLst/>
                <a:gdLst>
                  <a:gd name="connsiteX0" fmla="*/ 182880 w 661181"/>
                  <a:gd name="connsiteY0" fmla="*/ 1252025 h 1252025"/>
                  <a:gd name="connsiteX1" fmla="*/ 0 w 661181"/>
                  <a:gd name="connsiteY1" fmla="*/ 618979 h 1252025"/>
                  <a:gd name="connsiteX2" fmla="*/ 140677 w 661181"/>
                  <a:gd name="connsiteY2" fmla="*/ 0 h 1252025"/>
                  <a:gd name="connsiteX3" fmla="*/ 661181 w 661181"/>
                  <a:gd name="connsiteY3" fmla="*/ 84406 h 1252025"/>
                  <a:gd name="connsiteX4" fmla="*/ 182880 w 661181"/>
                  <a:gd name="connsiteY4" fmla="*/ 1252025 h 1252025"/>
                  <a:gd name="connsiteX0" fmla="*/ 42203 w 520504"/>
                  <a:gd name="connsiteY0" fmla="*/ 1252025 h 1252025"/>
                  <a:gd name="connsiteX1" fmla="*/ 0 w 520504"/>
                  <a:gd name="connsiteY1" fmla="*/ 0 h 1252025"/>
                  <a:gd name="connsiteX2" fmla="*/ 520504 w 520504"/>
                  <a:gd name="connsiteY2" fmla="*/ 84406 h 1252025"/>
                  <a:gd name="connsiteX3" fmla="*/ 42203 w 520504"/>
                  <a:gd name="connsiteY3" fmla="*/ 1252025 h 1252025"/>
                  <a:gd name="connsiteX0" fmla="*/ 147470 w 625771"/>
                  <a:gd name="connsiteY0" fmla="*/ 1252025 h 1252025"/>
                  <a:gd name="connsiteX1" fmla="*/ 105267 w 625771"/>
                  <a:gd name="connsiteY1" fmla="*/ 0 h 1252025"/>
                  <a:gd name="connsiteX2" fmla="*/ 625771 w 625771"/>
                  <a:gd name="connsiteY2" fmla="*/ 84406 h 1252025"/>
                  <a:gd name="connsiteX3" fmla="*/ 147470 w 625771"/>
                  <a:gd name="connsiteY3" fmla="*/ 1252025 h 1252025"/>
                  <a:gd name="connsiteX0" fmla="*/ 147470 w 625771"/>
                  <a:gd name="connsiteY0" fmla="*/ 1252025 h 1252025"/>
                  <a:gd name="connsiteX1" fmla="*/ 105267 w 625771"/>
                  <a:gd name="connsiteY1" fmla="*/ 0 h 1252025"/>
                  <a:gd name="connsiteX2" fmla="*/ 625771 w 625771"/>
                  <a:gd name="connsiteY2" fmla="*/ 84406 h 1252025"/>
                  <a:gd name="connsiteX3" fmla="*/ 147470 w 625771"/>
                  <a:gd name="connsiteY3" fmla="*/ 1252025 h 12520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625771" h="1252025">
                    <a:moveTo>
                      <a:pt x="147470" y="1252025"/>
                    </a:moveTo>
                    <a:cubicBezTo>
                      <a:pt x="133402" y="834683"/>
                      <a:pt x="-147951" y="459545"/>
                      <a:pt x="105267" y="0"/>
                    </a:cubicBezTo>
                    <a:lnTo>
                      <a:pt x="625771" y="84406"/>
                    </a:lnTo>
                    <a:cubicBezTo>
                      <a:pt x="156848" y="417341"/>
                      <a:pt x="306904" y="862819"/>
                      <a:pt x="147470" y="1252025"/>
                    </a:cubicBezTo>
                    <a:close/>
                  </a:path>
                </a:pathLst>
              </a:cu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5" name="Trapezoid 24">
                <a:extLst>
                  <a:ext uri="{FF2B5EF4-FFF2-40B4-BE49-F238E27FC236}">
                    <a16:creationId xmlns:a16="http://schemas.microsoft.com/office/drawing/2014/main" id="{1C4FB692-0454-47A6-A7DC-9B3FE796E851}"/>
                  </a:ext>
                </a:extLst>
              </p:cNvPr>
              <p:cNvSpPr/>
              <p:nvPr/>
            </p:nvSpPr>
            <p:spPr>
              <a:xfrm>
                <a:off x="2029772" y="3480954"/>
                <a:ext cx="284269" cy="221372"/>
              </a:xfrm>
              <a:custGeom>
                <a:avLst/>
                <a:gdLst>
                  <a:gd name="connsiteX0" fmla="*/ 0 w 284269"/>
                  <a:gd name="connsiteY0" fmla="*/ 201478 h 201478"/>
                  <a:gd name="connsiteX1" fmla="*/ 80543 w 284269"/>
                  <a:gd name="connsiteY1" fmla="*/ 0 h 201478"/>
                  <a:gd name="connsiteX2" fmla="*/ 203726 w 284269"/>
                  <a:gd name="connsiteY2" fmla="*/ 0 h 201478"/>
                  <a:gd name="connsiteX3" fmla="*/ 284269 w 284269"/>
                  <a:gd name="connsiteY3" fmla="*/ 201478 h 201478"/>
                  <a:gd name="connsiteX4" fmla="*/ 0 w 284269"/>
                  <a:gd name="connsiteY4" fmla="*/ 201478 h 201478"/>
                  <a:gd name="connsiteX0" fmla="*/ 0 w 284269"/>
                  <a:gd name="connsiteY0" fmla="*/ 201478 h 201478"/>
                  <a:gd name="connsiteX1" fmla="*/ 80543 w 284269"/>
                  <a:gd name="connsiteY1" fmla="*/ 0 h 201478"/>
                  <a:gd name="connsiteX2" fmla="*/ 203726 w 284269"/>
                  <a:gd name="connsiteY2" fmla="*/ 0 h 201478"/>
                  <a:gd name="connsiteX3" fmla="*/ 284269 w 284269"/>
                  <a:gd name="connsiteY3" fmla="*/ 201478 h 201478"/>
                  <a:gd name="connsiteX4" fmla="*/ 0 w 284269"/>
                  <a:gd name="connsiteY4" fmla="*/ 201478 h 201478"/>
                  <a:gd name="connsiteX0" fmla="*/ 0 w 284269"/>
                  <a:gd name="connsiteY0" fmla="*/ 201478 h 201478"/>
                  <a:gd name="connsiteX1" fmla="*/ 80543 w 284269"/>
                  <a:gd name="connsiteY1" fmla="*/ 0 h 201478"/>
                  <a:gd name="connsiteX2" fmla="*/ 203726 w 284269"/>
                  <a:gd name="connsiteY2" fmla="*/ 0 h 201478"/>
                  <a:gd name="connsiteX3" fmla="*/ 284269 w 284269"/>
                  <a:gd name="connsiteY3" fmla="*/ 201478 h 201478"/>
                  <a:gd name="connsiteX4" fmla="*/ 0 w 284269"/>
                  <a:gd name="connsiteY4" fmla="*/ 201478 h 201478"/>
                  <a:gd name="connsiteX0" fmla="*/ 0 w 284269"/>
                  <a:gd name="connsiteY0" fmla="*/ 201478 h 216217"/>
                  <a:gd name="connsiteX1" fmla="*/ 80543 w 284269"/>
                  <a:gd name="connsiteY1" fmla="*/ 0 h 216217"/>
                  <a:gd name="connsiteX2" fmla="*/ 203726 w 284269"/>
                  <a:gd name="connsiteY2" fmla="*/ 0 h 216217"/>
                  <a:gd name="connsiteX3" fmla="*/ 284269 w 284269"/>
                  <a:gd name="connsiteY3" fmla="*/ 201478 h 216217"/>
                  <a:gd name="connsiteX4" fmla="*/ 0 w 284269"/>
                  <a:gd name="connsiteY4" fmla="*/ 201478 h 216217"/>
                  <a:gd name="connsiteX0" fmla="*/ 0 w 284269"/>
                  <a:gd name="connsiteY0" fmla="*/ 201478 h 221372"/>
                  <a:gd name="connsiteX1" fmla="*/ 80543 w 284269"/>
                  <a:gd name="connsiteY1" fmla="*/ 0 h 221372"/>
                  <a:gd name="connsiteX2" fmla="*/ 203726 w 284269"/>
                  <a:gd name="connsiteY2" fmla="*/ 0 h 221372"/>
                  <a:gd name="connsiteX3" fmla="*/ 284269 w 284269"/>
                  <a:gd name="connsiteY3" fmla="*/ 201478 h 221372"/>
                  <a:gd name="connsiteX4" fmla="*/ 0 w 284269"/>
                  <a:gd name="connsiteY4" fmla="*/ 201478 h 22137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84269" h="221372">
                    <a:moveTo>
                      <a:pt x="0" y="201478"/>
                    </a:moveTo>
                    <a:cubicBezTo>
                      <a:pt x="3159" y="67989"/>
                      <a:pt x="53695" y="67159"/>
                      <a:pt x="80543" y="0"/>
                    </a:cubicBezTo>
                    <a:lnTo>
                      <a:pt x="203726" y="0"/>
                    </a:lnTo>
                    <a:cubicBezTo>
                      <a:pt x="230574" y="67159"/>
                      <a:pt x="281110" y="67989"/>
                      <a:pt x="284269" y="201478"/>
                    </a:cubicBezTo>
                    <a:cubicBezTo>
                      <a:pt x="217940" y="220430"/>
                      <a:pt x="113708" y="234642"/>
                      <a:pt x="0" y="201478"/>
                    </a:cubicBezTo>
                    <a:close/>
                  </a:path>
                </a:pathLst>
              </a:custGeom>
              <a:solidFill>
                <a:srgbClr val="00CC99"/>
              </a:solidFill>
              <a:ln>
                <a:noFill/>
              </a:ln>
              <a:effectLst>
                <a:innerShdw blurRad="533400" dist="508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/>
              </a:p>
            </p:txBody>
          </p:sp>
        </p:grpSp>
        <p:pic>
          <p:nvPicPr>
            <p:cNvPr id="92" name="Graphic 121">
              <a:extLst>
                <a:ext uri="{FF2B5EF4-FFF2-40B4-BE49-F238E27FC236}">
                  <a16:creationId xmlns:a16="http://schemas.microsoft.com/office/drawing/2014/main" id="{457783D0-458D-4DE9-A688-475466A03E56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3034138" y="2319188"/>
              <a:ext cx="1641637" cy="1500916"/>
            </a:xfrm>
            <a:prstGeom prst="ellipse">
              <a:avLst/>
            </a:prstGeom>
            <a:ln w="63500" cap="rnd">
              <a:noFill/>
            </a:ln>
            <a:effectLst>
              <a:outerShdw blurRad="381000" dist="292100" dir="5400000" sx="-80000" sy="-18000" rotWithShape="0">
                <a:srgbClr val="000000">
                  <a:alpha val="22000"/>
                </a:srgbClr>
              </a:outerShdw>
            </a:effectLst>
            <a:scene3d>
              <a:camera prst="orthographicFront"/>
              <a:lightRig rig="contrasting" dir="t">
                <a:rot lat="0" lon="0" rev="3000000"/>
              </a:lightRig>
            </a:scene3d>
            <a:sp3d contourW="7620">
              <a:bevelT w="95250" h="31750"/>
              <a:contourClr>
                <a:srgbClr val="333333"/>
              </a:contourClr>
            </a:sp3d>
          </p:spPr>
        </p:pic>
      </p:grpSp>
    </p:spTree>
    <p:extLst>
      <p:ext uri="{BB962C8B-B14F-4D97-AF65-F5344CB8AC3E}">
        <p14:creationId xmlns:p14="http://schemas.microsoft.com/office/powerpoint/2010/main" val="152589367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Click="0" advTm="10">
        <p159:morph option="byObject"/>
      </p:transition>
    </mc:Choice>
    <mc:Fallback xmlns="">
      <p:transition spd="slow" advClick="0" advTm="10">
        <p:fade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accel="44000" fill="hold" nodeType="clickEffect" p14:presetBounceEnd="45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5000">
                                          <p:cBhvr additive="base">
                                            <p:cTn id="7" dur="2000" fill="hold"/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5000">
                                          <p:cBhvr additive="base">
                                            <p:cTn id="8" dur="2000" fill="hold"/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32" presetClass="emph" presetSubtype="0" repeatCount="indefinite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10" dur="5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11" dur="1000" fill="hold">
                                              <p:stCondLst>
                                                <p:cond delay="1000"/>
                                              </p:stCondLst>
                                            </p:cTn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12" dur="1000" fill="hold">
                                              <p:stCondLst>
                                                <p:cond delay="2000"/>
                                              </p:stCondLst>
                                            </p:cTn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13" dur="1000" fill="hold">
                                              <p:stCondLst>
                                                <p:cond delay="3000"/>
                                              </p:stCondLst>
                                            </p:cTn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14" dur="1000" fill="hold">
                                              <p:stCondLst>
                                                <p:cond delay="4000"/>
                                              </p:stCondLst>
                                            </p:cTn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5" fill="hold">
                          <p:stCondLst>
                            <p:cond delay="indefinite"/>
                          </p:stCondLst>
                          <p:childTnLst>
                            <p:par>
                              <p:cTn id="1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7" presetID="2" presetClass="entr" presetSubtype="4" fill="hold" nodeType="click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19" dur="500" fill="hold"/>
                                            <p:tgtEl>
                                              <p:spTgt spid="6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20" dur="500" fill="hold"/>
                                            <p:tgtEl>
                                              <p:spTgt spid="6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1" fill="hold">
                          <p:stCondLst>
                            <p:cond delay="indefinite"/>
                          </p:stCondLst>
                          <p:childTnLst>
                            <p:par>
                              <p:cTn id="22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3" presetID="2" presetClass="entr" presetSubtype="4" fill="hold" nodeType="click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25" dur="500" fill="hold"/>
                                            <p:tgtEl>
                                              <p:spTgt spid="8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26" dur="500" fill="hold"/>
                                            <p:tgtEl>
                                              <p:spTgt spid="8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7" fill="hold">
                          <p:stCondLst>
                            <p:cond delay="indefinite"/>
                          </p:stCondLst>
                          <p:childTnLst>
                            <p:par>
                              <p:cTn id="2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9" presetID="2" presetClass="entr" presetSubtype="4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1" dur="2000" fill="hold"/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2" dur="2000" fill="hold"/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3" presetID="32" presetClass="emph" presetSubtype="0" repeatCount="indefinite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34" dur="3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35" dur="600" fill="hold">
                                              <p:stCondLst>
                                                <p:cond delay="600"/>
                                              </p:stCondLst>
                                            </p:cTn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36" dur="600" fill="hold">
                                              <p:stCondLst>
                                                <p:cond delay="1200"/>
                                              </p:stCondLst>
                                            </p:cTn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37" dur="600" fill="hold">
                                              <p:stCondLst>
                                                <p:cond delay="1800"/>
                                              </p:stCondLst>
                                            </p:cTn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38" dur="600" fill="hold">
                                              <p:stCondLst>
                                                <p:cond delay="2400"/>
                                              </p:stCondLst>
                                            </p:cTn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9" fill="hold">
                          <p:stCondLst>
                            <p:cond delay="indefinite"/>
                          </p:stCondLst>
                          <p:childTnLst>
                            <p:par>
                              <p:cTn id="4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1" presetID="2" presetClass="entr" presetSubtype="4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3" dur="2000" fill="hold"/>
                                            <p:tgtEl>
                                              <p:spTgt spid="6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4" dur="2000" fill="hold"/>
                                            <p:tgtEl>
                                              <p:spTgt spid="6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5" presetID="32" presetClass="emph" presetSubtype="0" repeatCount="indefinite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46" dur="3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5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47" dur="600" fill="hold">
                                              <p:stCondLst>
                                                <p:cond delay="600"/>
                                              </p:stCondLst>
                                            </p:cTn>
                                            <p:tgtEl>
                                              <p:spTgt spid="65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48" dur="600" fill="hold">
                                              <p:stCondLst>
                                                <p:cond delay="1200"/>
                                              </p:stCondLst>
                                            </p:cTn>
                                            <p:tgtEl>
                                              <p:spTgt spid="65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49" dur="600" fill="hold">
                                              <p:stCondLst>
                                                <p:cond delay="1800"/>
                                              </p:stCondLst>
                                            </p:cTn>
                                            <p:tgtEl>
                                              <p:spTgt spid="65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50" dur="600" fill="hold">
                                              <p:stCondLst>
                                                <p:cond delay="2400"/>
                                              </p:stCondLst>
                                            </p:cTn>
                                            <p:tgtEl>
                                              <p:spTgt spid="65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accel="4400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2000" fill="hold"/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2000" fill="hold"/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32" presetClass="emph" presetSubtype="0" repeatCount="indefinite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10" dur="5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11" dur="1000" fill="hold">
                                              <p:stCondLst>
                                                <p:cond delay="1000"/>
                                              </p:stCondLst>
                                            </p:cTn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12" dur="1000" fill="hold">
                                              <p:stCondLst>
                                                <p:cond delay="2000"/>
                                              </p:stCondLst>
                                            </p:cTn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13" dur="1000" fill="hold">
                                              <p:stCondLst>
                                                <p:cond delay="3000"/>
                                              </p:stCondLst>
                                            </p:cTn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14" dur="1000" fill="hold">
                                              <p:stCondLst>
                                                <p:cond delay="4000"/>
                                              </p:stCondLst>
                                            </p:cTn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5" fill="hold">
                          <p:stCondLst>
                            <p:cond delay="indefinite"/>
                          </p:stCondLst>
                          <p:childTnLst>
                            <p:par>
                              <p:cTn id="1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7" presetID="2" presetClass="entr" presetSubtype="4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9" dur="500" fill="hold"/>
                                            <p:tgtEl>
                                              <p:spTgt spid="6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0" dur="500" fill="hold"/>
                                            <p:tgtEl>
                                              <p:spTgt spid="6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1" fill="hold">
                          <p:stCondLst>
                            <p:cond delay="indefinite"/>
                          </p:stCondLst>
                          <p:childTnLst>
                            <p:par>
                              <p:cTn id="22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3" presetID="2" presetClass="entr" presetSubtype="4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5" dur="500" fill="hold"/>
                                            <p:tgtEl>
                                              <p:spTgt spid="8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6" dur="500" fill="hold"/>
                                            <p:tgtEl>
                                              <p:spTgt spid="8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7" fill="hold">
                          <p:stCondLst>
                            <p:cond delay="indefinite"/>
                          </p:stCondLst>
                          <p:childTnLst>
                            <p:par>
                              <p:cTn id="2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9" presetID="2" presetClass="entr" presetSubtype="4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1" dur="2000" fill="hold"/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2" dur="2000" fill="hold"/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3" presetID="32" presetClass="emph" presetSubtype="0" repeatCount="indefinite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34" dur="3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35" dur="600" fill="hold">
                                              <p:stCondLst>
                                                <p:cond delay="600"/>
                                              </p:stCondLst>
                                            </p:cTn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36" dur="600" fill="hold">
                                              <p:stCondLst>
                                                <p:cond delay="1200"/>
                                              </p:stCondLst>
                                            </p:cTn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37" dur="600" fill="hold">
                                              <p:stCondLst>
                                                <p:cond delay="1800"/>
                                              </p:stCondLst>
                                            </p:cTn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38" dur="600" fill="hold">
                                              <p:stCondLst>
                                                <p:cond delay="2400"/>
                                              </p:stCondLst>
                                            </p:cTn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9" fill="hold">
                          <p:stCondLst>
                            <p:cond delay="indefinite"/>
                          </p:stCondLst>
                          <p:childTnLst>
                            <p:par>
                              <p:cTn id="4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1" presetID="2" presetClass="entr" presetSubtype="4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3" dur="2000" fill="hold"/>
                                            <p:tgtEl>
                                              <p:spTgt spid="6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4" dur="2000" fill="hold"/>
                                            <p:tgtEl>
                                              <p:spTgt spid="6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5" presetID="32" presetClass="emph" presetSubtype="0" repeatCount="indefinite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46" dur="3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5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47" dur="600" fill="hold">
                                              <p:stCondLst>
                                                <p:cond delay="600"/>
                                              </p:stCondLst>
                                            </p:cTn>
                                            <p:tgtEl>
                                              <p:spTgt spid="65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48" dur="600" fill="hold">
                                              <p:stCondLst>
                                                <p:cond delay="1200"/>
                                              </p:stCondLst>
                                            </p:cTn>
                                            <p:tgtEl>
                                              <p:spTgt spid="65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49" dur="600" fill="hold">
                                              <p:stCondLst>
                                                <p:cond delay="1800"/>
                                              </p:stCondLst>
                                            </p:cTn>
                                            <p:tgtEl>
                                              <p:spTgt spid="65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50" dur="600" fill="hold">
                                              <p:stCondLst>
                                                <p:cond delay="2400"/>
                                              </p:stCondLst>
                                            </p:cTn>
                                            <p:tgtEl>
                                              <p:spTgt spid="65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Rectangle 66">
            <a:extLst>
              <a:ext uri="{FF2B5EF4-FFF2-40B4-BE49-F238E27FC236}">
                <a16:creationId xmlns:a16="http://schemas.microsoft.com/office/drawing/2014/main" id="{A403E327-43A6-4526-B314-083EF9C06D48}"/>
              </a:ext>
            </a:extLst>
          </p:cNvPr>
          <p:cNvSpPr/>
          <p:nvPr/>
        </p:nvSpPr>
        <p:spPr>
          <a:xfrm>
            <a:off x="11438021" y="-21530"/>
            <a:ext cx="753979" cy="68580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8" name="Group 67">
            <a:extLst>
              <a:ext uri="{FF2B5EF4-FFF2-40B4-BE49-F238E27FC236}">
                <a16:creationId xmlns:a16="http://schemas.microsoft.com/office/drawing/2014/main" id="{1D232F05-A31C-4E93-B416-04CD6391D8D9}"/>
              </a:ext>
            </a:extLst>
          </p:cNvPr>
          <p:cNvGrpSpPr/>
          <p:nvPr/>
        </p:nvGrpSpPr>
        <p:grpSpPr>
          <a:xfrm>
            <a:off x="6200274" y="398677"/>
            <a:ext cx="5991726" cy="1997241"/>
            <a:chOff x="505327" y="1887131"/>
            <a:chExt cx="5991726" cy="1997241"/>
          </a:xfrm>
        </p:grpSpPr>
        <p:grpSp>
          <p:nvGrpSpPr>
            <p:cNvPr id="69" name="Group 68">
              <a:extLst>
                <a:ext uri="{FF2B5EF4-FFF2-40B4-BE49-F238E27FC236}">
                  <a16:creationId xmlns:a16="http://schemas.microsoft.com/office/drawing/2014/main" id="{DA3AA7D8-9FA1-4A7F-9467-D1AC5A21A027}"/>
                </a:ext>
              </a:extLst>
            </p:cNvPr>
            <p:cNvGrpSpPr/>
            <p:nvPr/>
          </p:nvGrpSpPr>
          <p:grpSpPr>
            <a:xfrm flipH="1">
              <a:off x="505327" y="1887131"/>
              <a:ext cx="5991726" cy="1997241"/>
              <a:chOff x="5743074" y="513344"/>
              <a:chExt cx="5991726" cy="1997241"/>
            </a:xfrm>
          </p:grpSpPr>
          <p:sp>
            <p:nvSpPr>
              <p:cNvPr id="74" name="Rectangle 73">
                <a:extLst>
                  <a:ext uri="{FF2B5EF4-FFF2-40B4-BE49-F238E27FC236}">
                    <a16:creationId xmlns:a16="http://schemas.microsoft.com/office/drawing/2014/main" id="{3B940B92-DB80-4ABA-B124-276554B127A9}"/>
                  </a:ext>
                </a:extLst>
              </p:cNvPr>
              <p:cNvSpPr/>
              <p:nvPr/>
            </p:nvSpPr>
            <p:spPr>
              <a:xfrm>
                <a:off x="6074414" y="1393843"/>
                <a:ext cx="1639369" cy="1116742"/>
              </a:xfrm>
              <a:prstGeom prst="rect">
                <a:avLst/>
              </a:prstGeom>
              <a:solidFill>
                <a:schemeClr val="tx1">
                  <a:alpha val="34000"/>
                </a:schemeClr>
              </a:solidFill>
              <a:ln>
                <a:noFill/>
              </a:ln>
              <a:effectLst>
                <a:softEdge rad="3937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5" name="Rectangle 74">
                <a:extLst>
                  <a:ext uri="{FF2B5EF4-FFF2-40B4-BE49-F238E27FC236}">
                    <a16:creationId xmlns:a16="http://schemas.microsoft.com/office/drawing/2014/main" id="{C24DF5B5-D561-4323-BB81-75B10567468B}"/>
                  </a:ext>
                </a:extLst>
              </p:cNvPr>
              <p:cNvSpPr/>
              <p:nvPr/>
            </p:nvSpPr>
            <p:spPr>
              <a:xfrm rot="422133">
                <a:off x="7696195" y="1125529"/>
                <a:ext cx="3256547" cy="1155028"/>
              </a:xfrm>
              <a:prstGeom prst="rect">
                <a:avLst/>
              </a:prstGeom>
              <a:solidFill>
                <a:schemeClr val="tx1">
                  <a:alpha val="54000"/>
                </a:schemeClr>
              </a:solidFill>
              <a:ln>
                <a:noFill/>
              </a:ln>
              <a:effectLst>
                <a:softEdge rad="3937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Rectangle 75">
                <a:extLst>
                  <a:ext uri="{FF2B5EF4-FFF2-40B4-BE49-F238E27FC236}">
                    <a16:creationId xmlns:a16="http://schemas.microsoft.com/office/drawing/2014/main" id="{C941EC32-DBC2-425D-9E22-63552AF465CB}"/>
                  </a:ext>
                </a:extLst>
              </p:cNvPr>
              <p:cNvSpPr/>
              <p:nvPr/>
            </p:nvSpPr>
            <p:spPr>
              <a:xfrm>
                <a:off x="5743074" y="930439"/>
                <a:ext cx="753979" cy="1171074"/>
              </a:xfrm>
              <a:prstGeom prst="rect">
                <a:avLst/>
              </a:prstGeom>
              <a:solidFill>
                <a:srgbClr val="FF99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Parallelogram 76">
                <a:extLst>
                  <a:ext uri="{FF2B5EF4-FFF2-40B4-BE49-F238E27FC236}">
                    <a16:creationId xmlns:a16="http://schemas.microsoft.com/office/drawing/2014/main" id="{003AE582-7020-420E-83C5-F6ACFBB5D751}"/>
                  </a:ext>
                </a:extLst>
              </p:cNvPr>
              <p:cNvSpPr/>
              <p:nvPr/>
            </p:nvSpPr>
            <p:spPr>
              <a:xfrm rot="5400000" flipV="1">
                <a:off x="6424866" y="681792"/>
                <a:ext cx="1491911" cy="1347536"/>
              </a:xfrm>
              <a:prstGeom prst="parallelogram">
                <a:avLst/>
              </a:prstGeom>
              <a:solidFill>
                <a:srgbClr val="DA82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8" name="Rectangle 77">
                <a:extLst>
                  <a:ext uri="{FF2B5EF4-FFF2-40B4-BE49-F238E27FC236}">
                    <a16:creationId xmlns:a16="http://schemas.microsoft.com/office/drawing/2014/main" id="{50C49F11-012C-4C58-B4B9-21089BF0E6B6}"/>
                  </a:ext>
                </a:extLst>
              </p:cNvPr>
              <p:cNvSpPr/>
              <p:nvPr/>
            </p:nvSpPr>
            <p:spPr>
              <a:xfrm>
                <a:off x="7844590" y="609604"/>
                <a:ext cx="3256547" cy="1155028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" name="Oval 78">
                <a:extLst>
                  <a:ext uri="{FF2B5EF4-FFF2-40B4-BE49-F238E27FC236}">
                    <a16:creationId xmlns:a16="http://schemas.microsoft.com/office/drawing/2014/main" id="{4ACBD209-7607-44F5-8FE0-C5B2F11FBEF6}"/>
                  </a:ext>
                </a:extLst>
              </p:cNvPr>
              <p:cNvSpPr/>
              <p:nvPr/>
            </p:nvSpPr>
            <p:spPr>
              <a:xfrm>
                <a:off x="10467473" y="513344"/>
                <a:ext cx="1267327" cy="1267327"/>
              </a:xfrm>
              <a:prstGeom prst="ellipse">
                <a:avLst/>
              </a:prstGeom>
              <a:solidFill>
                <a:srgbClr val="FF9900"/>
              </a:solidFill>
              <a:ln>
                <a:noFill/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0" name="Oval 79">
                <a:extLst>
                  <a:ext uri="{FF2B5EF4-FFF2-40B4-BE49-F238E27FC236}">
                    <a16:creationId xmlns:a16="http://schemas.microsoft.com/office/drawing/2014/main" id="{5268B415-A11F-4DAC-9A60-DF59AD7EDEFD}"/>
                  </a:ext>
                </a:extLst>
              </p:cNvPr>
              <p:cNvSpPr/>
              <p:nvPr/>
            </p:nvSpPr>
            <p:spPr>
              <a:xfrm>
                <a:off x="10635909" y="681780"/>
                <a:ext cx="930453" cy="930453"/>
              </a:xfrm>
              <a:prstGeom prst="ellipse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70" name="TextBox 69">
              <a:extLst>
                <a:ext uri="{FF2B5EF4-FFF2-40B4-BE49-F238E27FC236}">
                  <a16:creationId xmlns:a16="http://schemas.microsoft.com/office/drawing/2014/main" id="{0AF1FBBE-3A0A-490F-BAF2-4D06B86D4D38}"/>
                </a:ext>
              </a:extLst>
            </p:cNvPr>
            <p:cNvSpPr txBox="1"/>
            <p:nvPr/>
          </p:nvSpPr>
          <p:spPr>
            <a:xfrm>
              <a:off x="5719010" y="2545408"/>
              <a:ext cx="753979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40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1</a:t>
              </a:r>
            </a:p>
          </p:txBody>
        </p:sp>
        <p:sp>
          <p:nvSpPr>
            <p:cNvPr id="72" name="TextBox 71">
              <a:extLst>
                <a:ext uri="{FF2B5EF4-FFF2-40B4-BE49-F238E27FC236}">
                  <a16:creationId xmlns:a16="http://schemas.microsoft.com/office/drawing/2014/main" id="{CD6647FC-5C47-46EA-9502-8162FF9A6EB1}"/>
                </a:ext>
              </a:extLst>
            </p:cNvPr>
            <p:cNvSpPr txBox="1"/>
            <p:nvPr/>
          </p:nvSpPr>
          <p:spPr>
            <a:xfrm>
              <a:off x="1204844" y="2176942"/>
              <a:ext cx="3183466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sz="3200" b="1" dirty="0">
                  <a:solidFill>
                    <a:srgbClr val="008BBC"/>
                  </a:solidFill>
                </a:rPr>
                <a:t>انظر للصّور أمامك</a:t>
              </a:r>
            </a:p>
          </p:txBody>
        </p:sp>
      </p:grpSp>
      <p:grpSp>
        <p:nvGrpSpPr>
          <p:cNvPr id="81" name="Group 80">
            <a:extLst>
              <a:ext uri="{FF2B5EF4-FFF2-40B4-BE49-F238E27FC236}">
                <a16:creationId xmlns:a16="http://schemas.microsoft.com/office/drawing/2014/main" id="{EB943E84-164C-4328-8149-5D9ABE5E56AA}"/>
              </a:ext>
            </a:extLst>
          </p:cNvPr>
          <p:cNvGrpSpPr/>
          <p:nvPr/>
        </p:nvGrpSpPr>
        <p:grpSpPr>
          <a:xfrm>
            <a:off x="5358066" y="1888226"/>
            <a:ext cx="6833931" cy="1900982"/>
            <a:chOff x="-336882" y="1983390"/>
            <a:chExt cx="6833931" cy="1900982"/>
          </a:xfrm>
        </p:grpSpPr>
        <p:grpSp>
          <p:nvGrpSpPr>
            <p:cNvPr id="82" name="Group 81">
              <a:extLst>
                <a:ext uri="{FF2B5EF4-FFF2-40B4-BE49-F238E27FC236}">
                  <a16:creationId xmlns:a16="http://schemas.microsoft.com/office/drawing/2014/main" id="{6E6191ED-DF5B-4564-89DA-5C27A5A8A090}"/>
                </a:ext>
              </a:extLst>
            </p:cNvPr>
            <p:cNvGrpSpPr/>
            <p:nvPr/>
          </p:nvGrpSpPr>
          <p:grpSpPr>
            <a:xfrm flipH="1">
              <a:off x="-119421" y="1983390"/>
              <a:ext cx="6616470" cy="1900982"/>
              <a:chOff x="5743078" y="609603"/>
              <a:chExt cx="6616470" cy="1900982"/>
            </a:xfrm>
          </p:grpSpPr>
          <p:sp>
            <p:nvSpPr>
              <p:cNvPr id="85" name="Rectangle 84">
                <a:extLst>
                  <a:ext uri="{FF2B5EF4-FFF2-40B4-BE49-F238E27FC236}">
                    <a16:creationId xmlns:a16="http://schemas.microsoft.com/office/drawing/2014/main" id="{D7A66E3B-0626-44C2-B9CC-6906A7B34282}"/>
                  </a:ext>
                </a:extLst>
              </p:cNvPr>
              <p:cNvSpPr/>
              <p:nvPr/>
            </p:nvSpPr>
            <p:spPr>
              <a:xfrm>
                <a:off x="6074414" y="1393843"/>
                <a:ext cx="1639369" cy="1116742"/>
              </a:xfrm>
              <a:prstGeom prst="rect">
                <a:avLst/>
              </a:prstGeom>
              <a:solidFill>
                <a:schemeClr val="tx1">
                  <a:alpha val="34000"/>
                </a:schemeClr>
              </a:solidFill>
              <a:ln>
                <a:noFill/>
              </a:ln>
              <a:effectLst>
                <a:softEdge rad="3937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6" name="Rectangle 85">
                <a:extLst>
                  <a:ext uri="{FF2B5EF4-FFF2-40B4-BE49-F238E27FC236}">
                    <a16:creationId xmlns:a16="http://schemas.microsoft.com/office/drawing/2014/main" id="{4461F001-075D-426D-B130-62AE88A63CE1}"/>
                  </a:ext>
                </a:extLst>
              </p:cNvPr>
              <p:cNvSpPr/>
              <p:nvPr/>
            </p:nvSpPr>
            <p:spPr>
              <a:xfrm rot="422133">
                <a:off x="7696195" y="1125529"/>
                <a:ext cx="3256547" cy="1155028"/>
              </a:xfrm>
              <a:prstGeom prst="rect">
                <a:avLst/>
              </a:prstGeom>
              <a:solidFill>
                <a:schemeClr val="tx1">
                  <a:alpha val="54000"/>
                </a:schemeClr>
              </a:solidFill>
              <a:ln>
                <a:noFill/>
              </a:ln>
              <a:effectLst>
                <a:softEdge rad="3937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7" name="Rectangle 86">
                <a:extLst>
                  <a:ext uri="{FF2B5EF4-FFF2-40B4-BE49-F238E27FC236}">
                    <a16:creationId xmlns:a16="http://schemas.microsoft.com/office/drawing/2014/main" id="{FE7D5648-1EF2-4913-A6D6-B06C20C25840}"/>
                  </a:ext>
                </a:extLst>
              </p:cNvPr>
              <p:cNvSpPr/>
              <p:nvPr/>
            </p:nvSpPr>
            <p:spPr>
              <a:xfrm>
                <a:off x="5743078" y="930439"/>
                <a:ext cx="753979" cy="1054064"/>
              </a:xfrm>
              <a:prstGeom prst="rect">
                <a:avLst/>
              </a:prstGeom>
              <a:solidFill>
                <a:srgbClr val="FF99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8" name="Parallelogram 87">
                <a:extLst>
                  <a:ext uri="{FF2B5EF4-FFF2-40B4-BE49-F238E27FC236}">
                    <a16:creationId xmlns:a16="http://schemas.microsoft.com/office/drawing/2014/main" id="{F6EAC7DF-AA99-4A79-97C7-AD7BD027B278}"/>
                  </a:ext>
                </a:extLst>
              </p:cNvPr>
              <p:cNvSpPr/>
              <p:nvPr/>
            </p:nvSpPr>
            <p:spPr>
              <a:xfrm rot="5400000" flipV="1">
                <a:off x="6483373" y="623286"/>
                <a:ext cx="1374897" cy="1347536"/>
              </a:xfrm>
              <a:prstGeom prst="parallelogram">
                <a:avLst/>
              </a:prstGeom>
              <a:solidFill>
                <a:srgbClr val="DA82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9" name="Rectangle 88">
                <a:extLst>
                  <a:ext uri="{FF2B5EF4-FFF2-40B4-BE49-F238E27FC236}">
                    <a16:creationId xmlns:a16="http://schemas.microsoft.com/office/drawing/2014/main" id="{D676D982-EC2D-4B6B-A90E-A98D2260F7DA}"/>
                  </a:ext>
                </a:extLst>
              </p:cNvPr>
              <p:cNvSpPr/>
              <p:nvPr/>
            </p:nvSpPr>
            <p:spPr>
              <a:xfrm>
                <a:off x="7844595" y="609603"/>
                <a:ext cx="4514953" cy="1015663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84" name="TextBox 83">
              <a:extLst>
                <a:ext uri="{FF2B5EF4-FFF2-40B4-BE49-F238E27FC236}">
                  <a16:creationId xmlns:a16="http://schemas.microsoft.com/office/drawing/2014/main" id="{C1B22633-6D74-452E-8CE8-3D3BC1729C7B}"/>
                </a:ext>
              </a:extLst>
            </p:cNvPr>
            <p:cNvSpPr txBox="1"/>
            <p:nvPr/>
          </p:nvSpPr>
          <p:spPr>
            <a:xfrm>
              <a:off x="-336882" y="2346960"/>
              <a:ext cx="4732420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 rtl="1"/>
              <a:r>
                <a:rPr lang="ar-SY" sz="2000" dirty="0"/>
                <a:t>هل تؤكل جميع أجزاء النّبتة؟ ابحث مع زملائك عن أسماء نباتات تؤكل أجزاؤها المختلفة. </a:t>
              </a:r>
            </a:p>
            <a:p>
              <a:pPr algn="r" rtl="1"/>
              <a:r>
                <a:rPr lang="ar-SY" sz="2000" dirty="0"/>
                <a:t> </a:t>
              </a:r>
            </a:p>
          </p:txBody>
        </p:sp>
      </p:grpSp>
      <p:grpSp>
        <p:nvGrpSpPr>
          <p:cNvPr id="38" name="Group 37">
            <a:extLst>
              <a:ext uri="{FF2B5EF4-FFF2-40B4-BE49-F238E27FC236}">
                <a16:creationId xmlns:a16="http://schemas.microsoft.com/office/drawing/2014/main" id="{6CDA5854-9BF6-451D-A234-153F78F8D941}"/>
              </a:ext>
            </a:extLst>
          </p:cNvPr>
          <p:cNvGrpSpPr/>
          <p:nvPr/>
        </p:nvGrpSpPr>
        <p:grpSpPr>
          <a:xfrm>
            <a:off x="113026" y="27961"/>
            <a:ext cx="2172294" cy="5568888"/>
            <a:chOff x="7161390" y="575836"/>
            <a:chExt cx="2172294" cy="5568888"/>
          </a:xfrm>
        </p:grpSpPr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29A96DA9-A27A-4E88-B00B-05E67A255760}"/>
                </a:ext>
              </a:extLst>
            </p:cNvPr>
            <p:cNvSpPr/>
            <p:nvPr/>
          </p:nvSpPr>
          <p:spPr>
            <a:xfrm flipH="1">
              <a:off x="8195262" y="2427098"/>
              <a:ext cx="96425" cy="306062"/>
            </a:xfrm>
            <a:custGeom>
              <a:avLst/>
              <a:gdLst>
                <a:gd name="connsiteX0" fmla="*/ 0 w 95428"/>
                <a:gd name="connsiteY0" fmla="*/ 342900 h 342900"/>
                <a:gd name="connsiteX1" fmla="*/ 95250 w 95428"/>
                <a:gd name="connsiteY1" fmla="*/ 114300 h 342900"/>
                <a:gd name="connsiteX2" fmla="*/ 19050 w 95428"/>
                <a:gd name="connsiteY2" fmla="*/ 0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428" h="342900">
                  <a:moveTo>
                    <a:pt x="0" y="342900"/>
                  </a:moveTo>
                  <a:cubicBezTo>
                    <a:pt x="46037" y="257175"/>
                    <a:pt x="92075" y="171450"/>
                    <a:pt x="95250" y="114300"/>
                  </a:cubicBezTo>
                  <a:cubicBezTo>
                    <a:pt x="98425" y="57150"/>
                    <a:pt x="58737" y="28575"/>
                    <a:pt x="19050" y="0"/>
                  </a:cubicBezTo>
                </a:path>
              </a:pathLst>
            </a:custGeom>
            <a:noFill/>
            <a:ln w="28575">
              <a:solidFill>
                <a:srgbClr val="93939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40" name="Group 39">
              <a:extLst>
                <a:ext uri="{FF2B5EF4-FFF2-40B4-BE49-F238E27FC236}">
                  <a16:creationId xmlns:a16="http://schemas.microsoft.com/office/drawing/2014/main" id="{2CA9A9F9-D038-4A6B-8E29-C5A259B31E97}"/>
                </a:ext>
              </a:extLst>
            </p:cNvPr>
            <p:cNvGrpSpPr/>
            <p:nvPr/>
          </p:nvGrpSpPr>
          <p:grpSpPr>
            <a:xfrm>
              <a:off x="7361198" y="2516205"/>
              <a:ext cx="1727190" cy="3628519"/>
              <a:chOff x="5097487" y="2110153"/>
              <a:chExt cx="1997026" cy="4195397"/>
            </a:xfrm>
          </p:grpSpPr>
          <p:sp>
            <p:nvSpPr>
              <p:cNvPr id="66" name="Rectangle: Rounded Corners 65">
                <a:extLst>
                  <a:ext uri="{FF2B5EF4-FFF2-40B4-BE49-F238E27FC236}">
                    <a16:creationId xmlns:a16="http://schemas.microsoft.com/office/drawing/2014/main" id="{5F87A87B-BF2B-46BE-8743-302FCD2BB878}"/>
                  </a:ext>
                </a:extLst>
              </p:cNvPr>
              <p:cNvSpPr/>
              <p:nvPr/>
            </p:nvSpPr>
            <p:spPr>
              <a:xfrm>
                <a:off x="5097487" y="3162300"/>
                <a:ext cx="1997026" cy="3143250"/>
              </a:xfrm>
              <a:prstGeom prst="roundRect">
                <a:avLst/>
              </a:prstGeom>
              <a:solidFill>
                <a:srgbClr val="FE8929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1" name="Freeform: Shape 70">
                <a:extLst>
                  <a:ext uri="{FF2B5EF4-FFF2-40B4-BE49-F238E27FC236}">
                    <a16:creationId xmlns:a16="http://schemas.microsoft.com/office/drawing/2014/main" id="{8712F281-CFE4-4E11-9CC7-594F455D3352}"/>
                  </a:ext>
                </a:extLst>
              </p:cNvPr>
              <p:cNvSpPr/>
              <p:nvPr/>
            </p:nvSpPr>
            <p:spPr>
              <a:xfrm flipV="1">
                <a:off x="5097487" y="2491152"/>
                <a:ext cx="1997026" cy="2484707"/>
              </a:xfrm>
              <a:custGeom>
                <a:avLst/>
                <a:gdLst>
                  <a:gd name="connsiteX0" fmla="*/ 271981 w 1631852"/>
                  <a:gd name="connsiteY0" fmla="*/ 2484707 h 2484707"/>
                  <a:gd name="connsiteX1" fmla="*/ 1359871 w 1631852"/>
                  <a:gd name="connsiteY1" fmla="*/ 2484707 h 2484707"/>
                  <a:gd name="connsiteX2" fmla="*/ 1631852 w 1631852"/>
                  <a:gd name="connsiteY2" fmla="*/ 2212726 h 2484707"/>
                  <a:gd name="connsiteX3" fmla="*/ 1631852 w 1631852"/>
                  <a:gd name="connsiteY3" fmla="*/ 716873 h 2484707"/>
                  <a:gd name="connsiteX4" fmla="*/ 1359871 w 1631852"/>
                  <a:gd name="connsiteY4" fmla="*/ 444892 h 2484707"/>
                  <a:gd name="connsiteX5" fmla="*/ 1062007 w 1631852"/>
                  <a:gd name="connsiteY5" fmla="*/ 444892 h 2484707"/>
                  <a:gd name="connsiteX6" fmla="*/ 815926 w 1631852"/>
                  <a:gd name="connsiteY6" fmla="*/ 0 h 2484707"/>
                  <a:gd name="connsiteX7" fmla="*/ 569845 w 1631852"/>
                  <a:gd name="connsiteY7" fmla="*/ 444892 h 2484707"/>
                  <a:gd name="connsiteX8" fmla="*/ 271981 w 1631852"/>
                  <a:gd name="connsiteY8" fmla="*/ 444892 h 2484707"/>
                  <a:gd name="connsiteX9" fmla="*/ 0 w 1631852"/>
                  <a:gd name="connsiteY9" fmla="*/ 716873 h 2484707"/>
                  <a:gd name="connsiteX10" fmla="*/ 0 w 1631852"/>
                  <a:gd name="connsiteY10" fmla="*/ 2212726 h 2484707"/>
                  <a:gd name="connsiteX11" fmla="*/ 271981 w 1631852"/>
                  <a:gd name="connsiteY11" fmla="*/ 2484707 h 24847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631852" h="2484707">
                    <a:moveTo>
                      <a:pt x="271981" y="2484707"/>
                    </a:moveTo>
                    <a:lnTo>
                      <a:pt x="1359871" y="2484707"/>
                    </a:lnTo>
                    <a:cubicBezTo>
                      <a:pt x="1510082" y="2484707"/>
                      <a:pt x="1631852" y="2362937"/>
                      <a:pt x="1631852" y="2212726"/>
                    </a:cubicBezTo>
                    <a:lnTo>
                      <a:pt x="1631852" y="716873"/>
                    </a:lnTo>
                    <a:cubicBezTo>
                      <a:pt x="1631852" y="566662"/>
                      <a:pt x="1510082" y="444892"/>
                      <a:pt x="1359871" y="444892"/>
                    </a:cubicBezTo>
                    <a:lnTo>
                      <a:pt x="1062007" y="444892"/>
                    </a:lnTo>
                    <a:lnTo>
                      <a:pt x="815926" y="0"/>
                    </a:lnTo>
                    <a:lnTo>
                      <a:pt x="569845" y="444892"/>
                    </a:lnTo>
                    <a:lnTo>
                      <a:pt x="271981" y="444892"/>
                    </a:lnTo>
                    <a:cubicBezTo>
                      <a:pt x="121770" y="444892"/>
                      <a:pt x="0" y="566662"/>
                      <a:pt x="0" y="716873"/>
                    </a:cubicBezTo>
                    <a:lnTo>
                      <a:pt x="0" y="2212726"/>
                    </a:lnTo>
                    <a:cubicBezTo>
                      <a:pt x="0" y="2362937"/>
                      <a:pt x="121770" y="2484707"/>
                      <a:pt x="271981" y="2484707"/>
                    </a:cubicBezTo>
                    <a:close/>
                  </a:path>
                </a:pathLst>
              </a:custGeom>
              <a:solidFill>
                <a:schemeClr val="tx1">
                  <a:alpha val="2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3" name="Freeform: Shape 72">
                <a:extLst>
                  <a:ext uri="{FF2B5EF4-FFF2-40B4-BE49-F238E27FC236}">
                    <a16:creationId xmlns:a16="http://schemas.microsoft.com/office/drawing/2014/main" id="{EDD910EC-527E-4FE6-8847-E1A2A8D385CF}"/>
                  </a:ext>
                </a:extLst>
              </p:cNvPr>
              <p:cNvSpPr/>
              <p:nvPr/>
            </p:nvSpPr>
            <p:spPr>
              <a:xfrm flipV="1">
                <a:off x="5097487" y="2110153"/>
                <a:ext cx="1997026" cy="2484707"/>
              </a:xfrm>
              <a:custGeom>
                <a:avLst/>
                <a:gdLst>
                  <a:gd name="connsiteX0" fmla="*/ 271981 w 1631852"/>
                  <a:gd name="connsiteY0" fmla="*/ 2484707 h 2484707"/>
                  <a:gd name="connsiteX1" fmla="*/ 1359871 w 1631852"/>
                  <a:gd name="connsiteY1" fmla="*/ 2484707 h 2484707"/>
                  <a:gd name="connsiteX2" fmla="*/ 1631852 w 1631852"/>
                  <a:gd name="connsiteY2" fmla="*/ 2212726 h 2484707"/>
                  <a:gd name="connsiteX3" fmla="*/ 1631852 w 1631852"/>
                  <a:gd name="connsiteY3" fmla="*/ 716873 h 2484707"/>
                  <a:gd name="connsiteX4" fmla="*/ 1359871 w 1631852"/>
                  <a:gd name="connsiteY4" fmla="*/ 444892 h 2484707"/>
                  <a:gd name="connsiteX5" fmla="*/ 1062007 w 1631852"/>
                  <a:gd name="connsiteY5" fmla="*/ 444892 h 2484707"/>
                  <a:gd name="connsiteX6" fmla="*/ 815926 w 1631852"/>
                  <a:gd name="connsiteY6" fmla="*/ 0 h 2484707"/>
                  <a:gd name="connsiteX7" fmla="*/ 569845 w 1631852"/>
                  <a:gd name="connsiteY7" fmla="*/ 444892 h 2484707"/>
                  <a:gd name="connsiteX8" fmla="*/ 271981 w 1631852"/>
                  <a:gd name="connsiteY8" fmla="*/ 444892 h 2484707"/>
                  <a:gd name="connsiteX9" fmla="*/ 0 w 1631852"/>
                  <a:gd name="connsiteY9" fmla="*/ 716873 h 2484707"/>
                  <a:gd name="connsiteX10" fmla="*/ 0 w 1631852"/>
                  <a:gd name="connsiteY10" fmla="*/ 2212726 h 2484707"/>
                  <a:gd name="connsiteX11" fmla="*/ 271981 w 1631852"/>
                  <a:gd name="connsiteY11" fmla="*/ 2484707 h 24847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631852" h="2484707">
                    <a:moveTo>
                      <a:pt x="271981" y="2484707"/>
                    </a:moveTo>
                    <a:lnTo>
                      <a:pt x="1359871" y="2484707"/>
                    </a:lnTo>
                    <a:cubicBezTo>
                      <a:pt x="1510082" y="2484707"/>
                      <a:pt x="1631852" y="2362937"/>
                      <a:pt x="1631852" y="2212726"/>
                    </a:cubicBezTo>
                    <a:lnTo>
                      <a:pt x="1631852" y="716873"/>
                    </a:lnTo>
                    <a:cubicBezTo>
                      <a:pt x="1631852" y="566662"/>
                      <a:pt x="1510082" y="444892"/>
                      <a:pt x="1359871" y="444892"/>
                    </a:cubicBezTo>
                    <a:lnTo>
                      <a:pt x="1062007" y="444892"/>
                    </a:lnTo>
                    <a:lnTo>
                      <a:pt x="815926" y="0"/>
                    </a:lnTo>
                    <a:lnTo>
                      <a:pt x="569845" y="444892"/>
                    </a:lnTo>
                    <a:lnTo>
                      <a:pt x="271981" y="444892"/>
                    </a:lnTo>
                    <a:cubicBezTo>
                      <a:pt x="121770" y="444892"/>
                      <a:pt x="0" y="566662"/>
                      <a:pt x="0" y="716873"/>
                    </a:cubicBezTo>
                    <a:lnTo>
                      <a:pt x="0" y="2212726"/>
                    </a:lnTo>
                    <a:cubicBezTo>
                      <a:pt x="0" y="2362937"/>
                      <a:pt x="121770" y="2484707"/>
                      <a:pt x="271981" y="2484707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3" name="TextBox 82">
                <a:extLst>
                  <a:ext uri="{FF2B5EF4-FFF2-40B4-BE49-F238E27FC236}">
                    <a16:creationId xmlns:a16="http://schemas.microsoft.com/office/drawing/2014/main" id="{08C43BD8-81E2-440D-8C19-B08ABA9CD007}"/>
                  </a:ext>
                </a:extLst>
              </p:cNvPr>
              <p:cNvSpPr txBox="1"/>
              <p:nvPr/>
            </p:nvSpPr>
            <p:spPr>
              <a:xfrm>
                <a:off x="5191125" y="3125562"/>
                <a:ext cx="1809751" cy="81847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4000" b="1" dirty="0">
                    <a:solidFill>
                      <a:srgbClr val="FE8929"/>
                    </a:solidFill>
                    <a:latin typeface="Oswald" panose="02000503000000000000" pitchFamily="2" charset="0"/>
                  </a:rPr>
                  <a:t>3</a:t>
                </a:r>
              </a:p>
            </p:txBody>
          </p:sp>
        </p:grp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99CA623A-BD5B-44A0-A84C-F7E9839F6BFB}"/>
                </a:ext>
              </a:extLst>
            </p:cNvPr>
            <p:cNvSpPr txBox="1"/>
            <p:nvPr/>
          </p:nvSpPr>
          <p:spPr>
            <a:xfrm>
              <a:off x="7419561" y="5017220"/>
              <a:ext cx="1565218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sz="2400" dirty="0">
                  <a:solidFill>
                    <a:schemeClr val="bg1"/>
                  </a:solidFill>
                  <a:latin typeface="Oswald" panose="02000503000000000000" pitchFamily="2" charset="0"/>
                </a:rPr>
                <a:t>اختلاف النّباتات </a:t>
              </a:r>
              <a:endParaRPr lang="en-US" sz="2400" dirty="0">
                <a:solidFill>
                  <a:schemeClr val="bg1"/>
                </a:solidFill>
                <a:latin typeface="Oswald" panose="02000503000000000000" pitchFamily="2" charset="0"/>
              </a:endParaRPr>
            </a:p>
          </p:txBody>
        </p:sp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8EA7959B-ABA3-41AD-A20D-E519E050FD92}"/>
                </a:ext>
              </a:extLst>
            </p:cNvPr>
            <p:cNvSpPr/>
            <p:nvPr/>
          </p:nvSpPr>
          <p:spPr>
            <a:xfrm>
              <a:off x="8137355" y="2634307"/>
              <a:ext cx="237254" cy="237254"/>
            </a:xfrm>
            <a:prstGeom prst="ellipse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  <a:effectLst>
              <a:innerShdw blurRad="254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id="{19CCCE7B-240E-4C00-9E96-8C46881C9112}"/>
                </a:ext>
              </a:extLst>
            </p:cNvPr>
            <p:cNvSpPr/>
            <p:nvPr/>
          </p:nvSpPr>
          <p:spPr>
            <a:xfrm>
              <a:off x="8224793" y="2438770"/>
              <a:ext cx="116356" cy="236931"/>
            </a:xfrm>
            <a:custGeom>
              <a:avLst/>
              <a:gdLst>
                <a:gd name="connsiteX0" fmla="*/ 0 w 95428"/>
                <a:gd name="connsiteY0" fmla="*/ 342900 h 342900"/>
                <a:gd name="connsiteX1" fmla="*/ 95250 w 95428"/>
                <a:gd name="connsiteY1" fmla="*/ 114300 h 342900"/>
                <a:gd name="connsiteX2" fmla="*/ 19050 w 95428"/>
                <a:gd name="connsiteY2" fmla="*/ 0 h 342900"/>
                <a:gd name="connsiteX0" fmla="*/ 0 w 149002"/>
                <a:gd name="connsiteY0" fmla="*/ 316463 h 316463"/>
                <a:gd name="connsiteX1" fmla="*/ 147186 w 149002"/>
                <a:gd name="connsiteY1" fmla="*/ 114300 h 316463"/>
                <a:gd name="connsiteX2" fmla="*/ 70986 w 149002"/>
                <a:gd name="connsiteY2" fmla="*/ 0 h 316463"/>
                <a:gd name="connsiteX0" fmla="*/ 0 w 156019"/>
                <a:gd name="connsiteY0" fmla="*/ 316463 h 316463"/>
                <a:gd name="connsiteX1" fmla="*/ 147186 w 156019"/>
                <a:gd name="connsiteY1" fmla="*/ 114300 h 316463"/>
                <a:gd name="connsiteX2" fmla="*/ 70986 w 156019"/>
                <a:gd name="connsiteY2" fmla="*/ 0 h 316463"/>
                <a:gd name="connsiteX0" fmla="*/ 0 w 187230"/>
                <a:gd name="connsiteY0" fmla="*/ 316463 h 316463"/>
                <a:gd name="connsiteX1" fmla="*/ 186138 w 187230"/>
                <a:gd name="connsiteY1" fmla="*/ 107690 h 316463"/>
                <a:gd name="connsiteX2" fmla="*/ 70986 w 187230"/>
                <a:gd name="connsiteY2" fmla="*/ 0 h 316463"/>
                <a:gd name="connsiteX0" fmla="*/ 0 w 222286"/>
                <a:gd name="connsiteY0" fmla="*/ 250156 h 250156"/>
                <a:gd name="connsiteX1" fmla="*/ 220119 w 222286"/>
                <a:gd name="connsiteY1" fmla="*/ 107690 h 250156"/>
                <a:gd name="connsiteX2" fmla="*/ 104967 w 222286"/>
                <a:gd name="connsiteY2" fmla="*/ 0 h 250156"/>
                <a:gd name="connsiteX0" fmla="*/ 0 w 222286"/>
                <a:gd name="connsiteY0" fmla="*/ 250156 h 251737"/>
                <a:gd name="connsiteX1" fmla="*/ 220119 w 222286"/>
                <a:gd name="connsiteY1" fmla="*/ 107690 h 251737"/>
                <a:gd name="connsiteX2" fmla="*/ 104967 w 222286"/>
                <a:gd name="connsiteY2" fmla="*/ 0 h 251737"/>
                <a:gd name="connsiteX0" fmla="*/ 0 w 272558"/>
                <a:gd name="connsiteY0" fmla="*/ 250156 h 251638"/>
                <a:gd name="connsiteX1" fmla="*/ 271091 w 272558"/>
                <a:gd name="connsiteY1" fmla="*/ 99041 h 251638"/>
                <a:gd name="connsiteX2" fmla="*/ 104967 w 272558"/>
                <a:gd name="connsiteY2" fmla="*/ 0 h 251638"/>
                <a:gd name="connsiteX0" fmla="*/ 0 w 274322"/>
                <a:gd name="connsiteY0" fmla="*/ 250156 h 251638"/>
                <a:gd name="connsiteX1" fmla="*/ 271091 w 274322"/>
                <a:gd name="connsiteY1" fmla="*/ 99041 h 251638"/>
                <a:gd name="connsiteX2" fmla="*/ 104967 w 274322"/>
                <a:gd name="connsiteY2" fmla="*/ 0 h 251638"/>
                <a:gd name="connsiteX0" fmla="*/ 0 w 296232"/>
                <a:gd name="connsiteY0" fmla="*/ 250156 h 251737"/>
                <a:gd name="connsiteX1" fmla="*/ 293744 w 296232"/>
                <a:gd name="connsiteY1" fmla="*/ 107690 h 251737"/>
                <a:gd name="connsiteX2" fmla="*/ 104967 w 296232"/>
                <a:gd name="connsiteY2" fmla="*/ 0 h 2517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96232" h="251737">
                  <a:moveTo>
                    <a:pt x="0" y="250156"/>
                  </a:moveTo>
                  <a:cubicBezTo>
                    <a:pt x="278778" y="266667"/>
                    <a:pt x="276250" y="149383"/>
                    <a:pt x="293744" y="107690"/>
                  </a:cubicBezTo>
                  <a:cubicBezTo>
                    <a:pt x="311239" y="65997"/>
                    <a:pt x="235269" y="2629"/>
                    <a:pt x="104967" y="0"/>
                  </a:cubicBezTo>
                </a:path>
              </a:pathLst>
            </a:custGeom>
            <a:noFill/>
            <a:ln w="28575">
              <a:solidFill>
                <a:srgbClr val="93939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44" name="Group 43">
              <a:extLst>
                <a:ext uri="{FF2B5EF4-FFF2-40B4-BE49-F238E27FC236}">
                  <a16:creationId xmlns:a16="http://schemas.microsoft.com/office/drawing/2014/main" id="{CE0C0838-0427-4C96-A4C5-309562BE0E74}"/>
                </a:ext>
              </a:extLst>
            </p:cNvPr>
            <p:cNvGrpSpPr/>
            <p:nvPr/>
          </p:nvGrpSpPr>
          <p:grpSpPr>
            <a:xfrm>
              <a:off x="8222871" y="1316334"/>
              <a:ext cx="116356" cy="1153407"/>
              <a:chOff x="2784014" y="1489097"/>
              <a:chExt cx="116356" cy="1153407"/>
            </a:xfrm>
          </p:grpSpPr>
          <p:cxnSp>
            <p:nvCxnSpPr>
              <p:cNvPr id="46" name="Straight Connector 45">
                <a:extLst>
                  <a:ext uri="{FF2B5EF4-FFF2-40B4-BE49-F238E27FC236}">
                    <a16:creationId xmlns:a16="http://schemas.microsoft.com/office/drawing/2014/main" id="{0569FAC0-4F00-4ABF-A679-04599EA0D591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2836043" y="1489097"/>
                <a:ext cx="0" cy="1129356"/>
              </a:xfrm>
              <a:prstGeom prst="line">
                <a:avLst/>
              </a:prstGeom>
              <a:ln w="28575">
                <a:solidFill>
                  <a:srgbClr val="939393"/>
                </a:solidFill>
                <a:prstDash val="soli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7" name="Straight Connector 46">
                <a:extLst>
                  <a:ext uri="{FF2B5EF4-FFF2-40B4-BE49-F238E27FC236}">
                    <a16:creationId xmlns:a16="http://schemas.microsoft.com/office/drawing/2014/main" id="{76EB4CC2-04FB-43A2-ACAD-75049CC3D744}"/>
                  </a:ext>
                </a:extLst>
              </p:cNvPr>
              <p:cNvCxnSpPr/>
              <p:nvPr/>
            </p:nvCxnSpPr>
            <p:spPr>
              <a:xfrm flipV="1">
                <a:off x="2784014" y="2587259"/>
                <a:ext cx="116356" cy="55245"/>
              </a:xfrm>
              <a:prstGeom prst="line">
                <a:avLst/>
              </a:prstGeom>
              <a:ln w="19050">
                <a:solidFill>
                  <a:srgbClr val="939393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8" name="Straight Connector 47">
                <a:extLst>
                  <a:ext uri="{FF2B5EF4-FFF2-40B4-BE49-F238E27FC236}">
                    <a16:creationId xmlns:a16="http://schemas.microsoft.com/office/drawing/2014/main" id="{F28434C7-D826-4E46-9F93-29EFF0C01DA9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2793073" y="2566150"/>
                <a:ext cx="94087" cy="53352"/>
              </a:xfrm>
              <a:prstGeom prst="line">
                <a:avLst/>
              </a:prstGeom>
              <a:ln w="19050">
                <a:solidFill>
                  <a:srgbClr val="939393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49" name="Freeform: Shape 48">
                <a:extLst>
                  <a:ext uri="{FF2B5EF4-FFF2-40B4-BE49-F238E27FC236}">
                    <a16:creationId xmlns:a16="http://schemas.microsoft.com/office/drawing/2014/main" id="{F1FA33D1-3324-4A7F-B4BF-C5202A58A2F3}"/>
                  </a:ext>
                </a:extLst>
              </p:cNvPr>
              <p:cNvSpPr/>
              <p:nvPr/>
            </p:nvSpPr>
            <p:spPr>
              <a:xfrm rot="19183841">
                <a:off x="2786790" y="2540079"/>
                <a:ext cx="56432" cy="69945"/>
              </a:xfrm>
              <a:custGeom>
                <a:avLst/>
                <a:gdLst>
                  <a:gd name="connsiteX0" fmla="*/ 0 w 95428"/>
                  <a:gd name="connsiteY0" fmla="*/ 342900 h 342900"/>
                  <a:gd name="connsiteX1" fmla="*/ 95250 w 95428"/>
                  <a:gd name="connsiteY1" fmla="*/ 114300 h 342900"/>
                  <a:gd name="connsiteX2" fmla="*/ 19050 w 95428"/>
                  <a:gd name="connsiteY2" fmla="*/ 0 h 342900"/>
                  <a:gd name="connsiteX0" fmla="*/ 0 w 149002"/>
                  <a:gd name="connsiteY0" fmla="*/ 316463 h 316463"/>
                  <a:gd name="connsiteX1" fmla="*/ 147186 w 149002"/>
                  <a:gd name="connsiteY1" fmla="*/ 114300 h 316463"/>
                  <a:gd name="connsiteX2" fmla="*/ 70986 w 149002"/>
                  <a:gd name="connsiteY2" fmla="*/ 0 h 316463"/>
                  <a:gd name="connsiteX0" fmla="*/ 0 w 156019"/>
                  <a:gd name="connsiteY0" fmla="*/ 316463 h 316463"/>
                  <a:gd name="connsiteX1" fmla="*/ 147186 w 156019"/>
                  <a:gd name="connsiteY1" fmla="*/ 114300 h 316463"/>
                  <a:gd name="connsiteX2" fmla="*/ 70986 w 156019"/>
                  <a:gd name="connsiteY2" fmla="*/ 0 h 316463"/>
                  <a:gd name="connsiteX0" fmla="*/ 0 w 187230"/>
                  <a:gd name="connsiteY0" fmla="*/ 316463 h 316463"/>
                  <a:gd name="connsiteX1" fmla="*/ 186138 w 187230"/>
                  <a:gd name="connsiteY1" fmla="*/ 107690 h 316463"/>
                  <a:gd name="connsiteX2" fmla="*/ 70986 w 187230"/>
                  <a:gd name="connsiteY2" fmla="*/ 0 h 316463"/>
                  <a:gd name="connsiteX0" fmla="*/ 0 w 222286"/>
                  <a:gd name="connsiteY0" fmla="*/ 250156 h 250156"/>
                  <a:gd name="connsiteX1" fmla="*/ 220119 w 222286"/>
                  <a:gd name="connsiteY1" fmla="*/ 107690 h 250156"/>
                  <a:gd name="connsiteX2" fmla="*/ 104967 w 222286"/>
                  <a:gd name="connsiteY2" fmla="*/ 0 h 250156"/>
                  <a:gd name="connsiteX0" fmla="*/ 0 w 222286"/>
                  <a:gd name="connsiteY0" fmla="*/ 250156 h 251737"/>
                  <a:gd name="connsiteX1" fmla="*/ 220119 w 222286"/>
                  <a:gd name="connsiteY1" fmla="*/ 107690 h 251737"/>
                  <a:gd name="connsiteX2" fmla="*/ 104967 w 222286"/>
                  <a:gd name="connsiteY2" fmla="*/ 0 h 251737"/>
                  <a:gd name="connsiteX0" fmla="*/ 0 w 272558"/>
                  <a:gd name="connsiteY0" fmla="*/ 250156 h 251638"/>
                  <a:gd name="connsiteX1" fmla="*/ 271091 w 272558"/>
                  <a:gd name="connsiteY1" fmla="*/ 99041 h 251638"/>
                  <a:gd name="connsiteX2" fmla="*/ 104967 w 272558"/>
                  <a:gd name="connsiteY2" fmla="*/ 0 h 251638"/>
                  <a:gd name="connsiteX0" fmla="*/ 0 w 274322"/>
                  <a:gd name="connsiteY0" fmla="*/ 250156 h 251638"/>
                  <a:gd name="connsiteX1" fmla="*/ 271091 w 274322"/>
                  <a:gd name="connsiteY1" fmla="*/ 99041 h 251638"/>
                  <a:gd name="connsiteX2" fmla="*/ 104967 w 274322"/>
                  <a:gd name="connsiteY2" fmla="*/ 0 h 251638"/>
                  <a:gd name="connsiteX0" fmla="*/ 0 w 296232"/>
                  <a:gd name="connsiteY0" fmla="*/ 250156 h 251737"/>
                  <a:gd name="connsiteX1" fmla="*/ 293744 w 296232"/>
                  <a:gd name="connsiteY1" fmla="*/ 107690 h 251737"/>
                  <a:gd name="connsiteX2" fmla="*/ 104967 w 296232"/>
                  <a:gd name="connsiteY2" fmla="*/ 0 h 2517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296232" h="251737">
                    <a:moveTo>
                      <a:pt x="0" y="250156"/>
                    </a:moveTo>
                    <a:cubicBezTo>
                      <a:pt x="278778" y="266667"/>
                      <a:pt x="276250" y="149383"/>
                      <a:pt x="293744" y="107690"/>
                    </a:cubicBezTo>
                    <a:cubicBezTo>
                      <a:pt x="311239" y="65997"/>
                      <a:pt x="235269" y="2629"/>
                      <a:pt x="104967" y="0"/>
                    </a:cubicBezTo>
                  </a:path>
                </a:pathLst>
              </a:custGeom>
              <a:noFill/>
              <a:ln w="28575">
                <a:solidFill>
                  <a:srgbClr val="939393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pic>
          <p:nvPicPr>
            <p:cNvPr id="45" name="Picture 44" descr="Clouds in the sky with smoke coming out of it&#10;&#10;Description automatically generated">
              <a:extLst>
                <a:ext uri="{FF2B5EF4-FFF2-40B4-BE49-F238E27FC236}">
                  <a16:creationId xmlns:a16="http://schemas.microsoft.com/office/drawing/2014/main" id="{A5E1CF23-9632-465F-AE0E-6186E53A39A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7161390" y="575836"/>
              <a:ext cx="2172294" cy="945516"/>
            </a:xfrm>
            <a:prstGeom prst="rect">
              <a:avLst/>
            </a:prstGeom>
          </p:spPr>
        </p:pic>
      </p:grpSp>
      <p:grpSp>
        <p:nvGrpSpPr>
          <p:cNvPr id="51" name="Group 50">
            <a:extLst>
              <a:ext uri="{FF2B5EF4-FFF2-40B4-BE49-F238E27FC236}">
                <a16:creationId xmlns:a16="http://schemas.microsoft.com/office/drawing/2014/main" id="{7A1AD3FD-A41C-4643-8767-5B48208C3FA6}"/>
              </a:ext>
            </a:extLst>
          </p:cNvPr>
          <p:cNvGrpSpPr/>
          <p:nvPr/>
        </p:nvGrpSpPr>
        <p:grpSpPr>
          <a:xfrm>
            <a:off x="2202252" y="3049362"/>
            <a:ext cx="2085550" cy="5259553"/>
            <a:chOff x="2812183" y="1598447"/>
            <a:chExt cx="2085550" cy="4738440"/>
          </a:xfrm>
        </p:grpSpPr>
        <p:sp>
          <p:nvSpPr>
            <p:cNvPr id="52" name="Freeform: Shape 51">
              <a:extLst>
                <a:ext uri="{FF2B5EF4-FFF2-40B4-BE49-F238E27FC236}">
                  <a16:creationId xmlns:a16="http://schemas.microsoft.com/office/drawing/2014/main" id="{B1DECEBB-BEDC-4E98-B265-23FE1582D93C}"/>
                </a:ext>
              </a:extLst>
            </p:cNvPr>
            <p:cNvSpPr/>
            <p:nvPr/>
          </p:nvSpPr>
          <p:spPr>
            <a:xfrm>
              <a:off x="3768710" y="4578300"/>
              <a:ext cx="48295" cy="1758587"/>
            </a:xfrm>
            <a:custGeom>
              <a:avLst/>
              <a:gdLst>
                <a:gd name="connsiteX0" fmla="*/ 0 w 731520"/>
                <a:gd name="connsiteY0" fmla="*/ 0 h 2110154"/>
                <a:gd name="connsiteX1" fmla="*/ 0 w 731520"/>
                <a:gd name="connsiteY1" fmla="*/ 1575581 h 2110154"/>
                <a:gd name="connsiteX2" fmla="*/ 731520 w 731520"/>
                <a:gd name="connsiteY2" fmla="*/ 2110154 h 21101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31520" h="2110154">
                  <a:moveTo>
                    <a:pt x="0" y="0"/>
                  </a:moveTo>
                  <a:lnTo>
                    <a:pt x="0" y="1575581"/>
                  </a:lnTo>
                  <a:lnTo>
                    <a:pt x="731520" y="2110154"/>
                  </a:lnTo>
                </a:path>
              </a:pathLst>
            </a:custGeom>
            <a:noFill/>
            <a:ln w="28575">
              <a:solidFill>
                <a:schemeClr val="bg1">
                  <a:lumMod val="50000"/>
                </a:schemeClr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dirty="0"/>
            </a:p>
          </p:txBody>
        </p:sp>
        <p:grpSp>
          <p:nvGrpSpPr>
            <p:cNvPr id="53" name="Group 52">
              <a:extLst>
                <a:ext uri="{FF2B5EF4-FFF2-40B4-BE49-F238E27FC236}">
                  <a16:creationId xmlns:a16="http://schemas.microsoft.com/office/drawing/2014/main" id="{5D9B0C51-8DD8-4C64-AF21-D4F7E0CB09F2}"/>
                </a:ext>
              </a:extLst>
            </p:cNvPr>
            <p:cNvGrpSpPr/>
            <p:nvPr/>
          </p:nvGrpSpPr>
          <p:grpSpPr>
            <a:xfrm>
              <a:off x="2812183" y="1598447"/>
              <a:ext cx="2085550" cy="3214854"/>
              <a:chOff x="1473654" y="1549626"/>
              <a:chExt cx="1396506" cy="2152700"/>
            </a:xfrm>
            <a:effectLst>
              <a:outerShdw blurRad="203200" dist="114300" dir="2700000" algn="tl" rotWithShape="0">
                <a:prstClr val="black">
                  <a:alpha val="40000"/>
                </a:prstClr>
              </a:outerShdw>
            </a:effectLst>
          </p:grpSpPr>
          <p:sp>
            <p:nvSpPr>
              <p:cNvPr id="55" name="Oval 54">
                <a:extLst>
                  <a:ext uri="{FF2B5EF4-FFF2-40B4-BE49-F238E27FC236}">
                    <a16:creationId xmlns:a16="http://schemas.microsoft.com/office/drawing/2014/main" id="{CEAF34CD-694A-4D23-9E40-06F62EE133FF}"/>
                  </a:ext>
                </a:extLst>
              </p:cNvPr>
              <p:cNvSpPr/>
              <p:nvPr/>
            </p:nvSpPr>
            <p:spPr>
              <a:xfrm>
                <a:off x="1473654" y="1549626"/>
                <a:ext cx="1396506" cy="1936066"/>
              </a:xfrm>
              <a:prstGeom prst="ellipse">
                <a:avLst/>
              </a:prstGeom>
              <a:solidFill>
                <a:srgbClr val="00CC99"/>
              </a:solidFill>
              <a:ln>
                <a:noFill/>
              </a:ln>
              <a:effectLst>
                <a:innerShdw blurRad="533400" dist="508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6" name="Freeform: Shape 55">
                <a:extLst>
                  <a:ext uri="{FF2B5EF4-FFF2-40B4-BE49-F238E27FC236}">
                    <a16:creationId xmlns:a16="http://schemas.microsoft.com/office/drawing/2014/main" id="{CB01677E-5D16-4989-88E6-DA26FE3C3894}"/>
                  </a:ext>
                </a:extLst>
              </p:cNvPr>
              <p:cNvSpPr/>
              <p:nvPr/>
            </p:nvSpPr>
            <p:spPr>
              <a:xfrm>
                <a:off x="1584351" y="1891646"/>
                <a:ext cx="625771" cy="1252025"/>
              </a:xfrm>
              <a:custGeom>
                <a:avLst/>
                <a:gdLst>
                  <a:gd name="connsiteX0" fmla="*/ 182880 w 661181"/>
                  <a:gd name="connsiteY0" fmla="*/ 1252025 h 1252025"/>
                  <a:gd name="connsiteX1" fmla="*/ 0 w 661181"/>
                  <a:gd name="connsiteY1" fmla="*/ 618979 h 1252025"/>
                  <a:gd name="connsiteX2" fmla="*/ 140677 w 661181"/>
                  <a:gd name="connsiteY2" fmla="*/ 0 h 1252025"/>
                  <a:gd name="connsiteX3" fmla="*/ 661181 w 661181"/>
                  <a:gd name="connsiteY3" fmla="*/ 84406 h 1252025"/>
                  <a:gd name="connsiteX4" fmla="*/ 182880 w 661181"/>
                  <a:gd name="connsiteY4" fmla="*/ 1252025 h 1252025"/>
                  <a:gd name="connsiteX0" fmla="*/ 42203 w 520504"/>
                  <a:gd name="connsiteY0" fmla="*/ 1252025 h 1252025"/>
                  <a:gd name="connsiteX1" fmla="*/ 0 w 520504"/>
                  <a:gd name="connsiteY1" fmla="*/ 0 h 1252025"/>
                  <a:gd name="connsiteX2" fmla="*/ 520504 w 520504"/>
                  <a:gd name="connsiteY2" fmla="*/ 84406 h 1252025"/>
                  <a:gd name="connsiteX3" fmla="*/ 42203 w 520504"/>
                  <a:gd name="connsiteY3" fmla="*/ 1252025 h 1252025"/>
                  <a:gd name="connsiteX0" fmla="*/ 147470 w 625771"/>
                  <a:gd name="connsiteY0" fmla="*/ 1252025 h 1252025"/>
                  <a:gd name="connsiteX1" fmla="*/ 105267 w 625771"/>
                  <a:gd name="connsiteY1" fmla="*/ 0 h 1252025"/>
                  <a:gd name="connsiteX2" fmla="*/ 625771 w 625771"/>
                  <a:gd name="connsiteY2" fmla="*/ 84406 h 1252025"/>
                  <a:gd name="connsiteX3" fmla="*/ 147470 w 625771"/>
                  <a:gd name="connsiteY3" fmla="*/ 1252025 h 1252025"/>
                  <a:gd name="connsiteX0" fmla="*/ 147470 w 625771"/>
                  <a:gd name="connsiteY0" fmla="*/ 1252025 h 1252025"/>
                  <a:gd name="connsiteX1" fmla="*/ 105267 w 625771"/>
                  <a:gd name="connsiteY1" fmla="*/ 0 h 1252025"/>
                  <a:gd name="connsiteX2" fmla="*/ 625771 w 625771"/>
                  <a:gd name="connsiteY2" fmla="*/ 84406 h 1252025"/>
                  <a:gd name="connsiteX3" fmla="*/ 147470 w 625771"/>
                  <a:gd name="connsiteY3" fmla="*/ 1252025 h 12520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625771" h="1252025">
                    <a:moveTo>
                      <a:pt x="147470" y="1252025"/>
                    </a:moveTo>
                    <a:cubicBezTo>
                      <a:pt x="133402" y="834683"/>
                      <a:pt x="-147951" y="459545"/>
                      <a:pt x="105267" y="0"/>
                    </a:cubicBezTo>
                    <a:lnTo>
                      <a:pt x="625771" y="84406"/>
                    </a:lnTo>
                    <a:cubicBezTo>
                      <a:pt x="156848" y="417341"/>
                      <a:pt x="306904" y="862819"/>
                      <a:pt x="147470" y="1252025"/>
                    </a:cubicBezTo>
                    <a:close/>
                  </a:path>
                </a:pathLst>
              </a:cu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7" name="Trapezoid 24">
                <a:extLst>
                  <a:ext uri="{FF2B5EF4-FFF2-40B4-BE49-F238E27FC236}">
                    <a16:creationId xmlns:a16="http://schemas.microsoft.com/office/drawing/2014/main" id="{1B183435-3DEC-4657-821E-FA15171355EC}"/>
                  </a:ext>
                </a:extLst>
              </p:cNvPr>
              <p:cNvSpPr/>
              <p:nvPr/>
            </p:nvSpPr>
            <p:spPr>
              <a:xfrm>
                <a:off x="2029772" y="3480954"/>
                <a:ext cx="284269" cy="221372"/>
              </a:xfrm>
              <a:custGeom>
                <a:avLst/>
                <a:gdLst>
                  <a:gd name="connsiteX0" fmla="*/ 0 w 284269"/>
                  <a:gd name="connsiteY0" fmla="*/ 201478 h 201478"/>
                  <a:gd name="connsiteX1" fmla="*/ 80543 w 284269"/>
                  <a:gd name="connsiteY1" fmla="*/ 0 h 201478"/>
                  <a:gd name="connsiteX2" fmla="*/ 203726 w 284269"/>
                  <a:gd name="connsiteY2" fmla="*/ 0 h 201478"/>
                  <a:gd name="connsiteX3" fmla="*/ 284269 w 284269"/>
                  <a:gd name="connsiteY3" fmla="*/ 201478 h 201478"/>
                  <a:gd name="connsiteX4" fmla="*/ 0 w 284269"/>
                  <a:gd name="connsiteY4" fmla="*/ 201478 h 201478"/>
                  <a:gd name="connsiteX0" fmla="*/ 0 w 284269"/>
                  <a:gd name="connsiteY0" fmla="*/ 201478 h 201478"/>
                  <a:gd name="connsiteX1" fmla="*/ 80543 w 284269"/>
                  <a:gd name="connsiteY1" fmla="*/ 0 h 201478"/>
                  <a:gd name="connsiteX2" fmla="*/ 203726 w 284269"/>
                  <a:gd name="connsiteY2" fmla="*/ 0 h 201478"/>
                  <a:gd name="connsiteX3" fmla="*/ 284269 w 284269"/>
                  <a:gd name="connsiteY3" fmla="*/ 201478 h 201478"/>
                  <a:gd name="connsiteX4" fmla="*/ 0 w 284269"/>
                  <a:gd name="connsiteY4" fmla="*/ 201478 h 201478"/>
                  <a:gd name="connsiteX0" fmla="*/ 0 w 284269"/>
                  <a:gd name="connsiteY0" fmla="*/ 201478 h 201478"/>
                  <a:gd name="connsiteX1" fmla="*/ 80543 w 284269"/>
                  <a:gd name="connsiteY1" fmla="*/ 0 h 201478"/>
                  <a:gd name="connsiteX2" fmla="*/ 203726 w 284269"/>
                  <a:gd name="connsiteY2" fmla="*/ 0 h 201478"/>
                  <a:gd name="connsiteX3" fmla="*/ 284269 w 284269"/>
                  <a:gd name="connsiteY3" fmla="*/ 201478 h 201478"/>
                  <a:gd name="connsiteX4" fmla="*/ 0 w 284269"/>
                  <a:gd name="connsiteY4" fmla="*/ 201478 h 201478"/>
                  <a:gd name="connsiteX0" fmla="*/ 0 w 284269"/>
                  <a:gd name="connsiteY0" fmla="*/ 201478 h 216217"/>
                  <a:gd name="connsiteX1" fmla="*/ 80543 w 284269"/>
                  <a:gd name="connsiteY1" fmla="*/ 0 h 216217"/>
                  <a:gd name="connsiteX2" fmla="*/ 203726 w 284269"/>
                  <a:gd name="connsiteY2" fmla="*/ 0 h 216217"/>
                  <a:gd name="connsiteX3" fmla="*/ 284269 w 284269"/>
                  <a:gd name="connsiteY3" fmla="*/ 201478 h 216217"/>
                  <a:gd name="connsiteX4" fmla="*/ 0 w 284269"/>
                  <a:gd name="connsiteY4" fmla="*/ 201478 h 216217"/>
                  <a:gd name="connsiteX0" fmla="*/ 0 w 284269"/>
                  <a:gd name="connsiteY0" fmla="*/ 201478 h 221372"/>
                  <a:gd name="connsiteX1" fmla="*/ 80543 w 284269"/>
                  <a:gd name="connsiteY1" fmla="*/ 0 h 221372"/>
                  <a:gd name="connsiteX2" fmla="*/ 203726 w 284269"/>
                  <a:gd name="connsiteY2" fmla="*/ 0 h 221372"/>
                  <a:gd name="connsiteX3" fmla="*/ 284269 w 284269"/>
                  <a:gd name="connsiteY3" fmla="*/ 201478 h 221372"/>
                  <a:gd name="connsiteX4" fmla="*/ 0 w 284269"/>
                  <a:gd name="connsiteY4" fmla="*/ 201478 h 22137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84269" h="221372">
                    <a:moveTo>
                      <a:pt x="0" y="201478"/>
                    </a:moveTo>
                    <a:cubicBezTo>
                      <a:pt x="3159" y="67989"/>
                      <a:pt x="53695" y="67159"/>
                      <a:pt x="80543" y="0"/>
                    </a:cubicBezTo>
                    <a:lnTo>
                      <a:pt x="203726" y="0"/>
                    </a:lnTo>
                    <a:cubicBezTo>
                      <a:pt x="230574" y="67159"/>
                      <a:pt x="281110" y="67989"/>
                      <a:pt x="284269" y="201478"/>
                    </a:cubicBezTo>
                    <a:cubicBezTo>
                      <a:pt x="217940" y="220430"/>
                      <a:pt x="113708" y="234642"/>
                      <a:pt x="0" y="201478"/>
                    </a:cubicBezTo>
                    <a:close/>
                  </a:path>
                </a:pathLst>
              </a:custGeom>
              <a:solidFill>
                <a:srgbClr val="00CC99"/>
              </a:solidFill>
              <a:ln>
                <a:noFill/>
              </a:ln>
              <a:effectLst>
                <a:innerShdw blurRad="533400" dist="508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/>
              </a:p>
            </p:txBody>
          </p:sp>
        </p:grpSp>
        <p:pic>
          <p:nvPicPr>
            <p:cNvPr id="54" name="Graphic 121">
              <a:extLst>
                <a:ext uri="{FF2B5EF4-FFF2-40B4-BE49-F238E27FC236}">
                  <a16:creationId xmlns:a16="http://schemas.microsoft.com/office/drawing/2014/main" id="{4C3E413E-3E0D-40F2-9A12-3A3343594BB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7469" t="25972" r="-817" b="680"/>
            <a:stretch/>
          </p:blipFill>
          <p:spPr>
            <a:xfrm>
              <a:off x="3127817" y="2301807"/>
              <a:ext cx="1392299" cy="1310770"/>
            </a:xfrm>
            <a:prstGeom prst="ellipse">
              <a:avLst/>
            </a:prstGeom>
            <a:ln w="63500" cap="rnd">
              <a:noFill/>
            </a:ln>
            <a:effectLst>
              <a:outerShdw blurRad="381000" dist="292100" dir="5400000" sx="-80000" sy="-18000" rotWithShape="0">
                <a:srgbClr val="000000">
                  <a:alpha val="22000"/>
                </a:srgbClr>
              </a:outerShdw>
            </a:effectLst>
            <a:scene3d>
              <a:camera prst="orthographicFront"/>
              <a:lightRig rig="contrasting" dir="t">
                <a:rot lat="0" lon="0" rev="3000000"/>
              </a:lightRig>
            </a:scene3d>
            <a:sp3d contourW="7620">
              <a:bevelT w="95250" h="31750"/>
              <a:contourClr>
                <a:srgbClr val="333333"/>
              </a:contourClr>
            </a:sp3d>
          </p:spPr>
        </p:pic>
      </p:grpSp>
      <p:grpSp>
        <p:nvGrpSpPr>
          <p:cNvPr id="65" name="Group 64">
            <a:extLst>
              <a:ext uri="{FF2B5EF4-FFF2-40B4-BE49-F238E27FC236}">
                <a16:creationId xmlns:a16="http://schemas.microsoft.com/office/drawing/2014/main" id="{AED770AB-78BF-4381-B05D-37D526840F9B}"/>
              </a:ext>
            </a:extLst>
          </p:cNvPr>
          <p:cNvGrpSpPr/>
          <p:nvPr/>
        </p:nvGrpSpPr>
        <p:grpSpPr>
          <a:xfrm>
            <a:off x="3601512" y="61673"/>
            <a:ext cx="2085550" cy="5259554"/>
            <a:chOff x="2812183" y="1598446"/>
            <a:chExt cx="2085550" cy="4738441"/>
          </a:xfrm>
        </p:grpSpPr>
        <p:sp>
          <p:nvSpPr>
            <p:cNvPr id="90" name="Freeform: Shape 89">
              <a:extLst>
                <a:ext uri="{FF2B5EF4-FFF2-40B4-BE49-F238E27FC236}">
                  <a16:creationId xmlns:a16="http://schemas.microsoft.com/office/drawing/2014/main" id="{C8B5438A-BF91-4B3C-AB55-DD360C530E88}"/>
                </a:ext>
              </a:extLst>
            </p:cNvPr>
            <p:cNvSpPr/>
            <p:nvPr/>
          </p:nvSpPr>
          <p:spPr>
            <a:xfrm>
              <a:off x="3768710" y="4578300"/>
              <a:ext cx="48295" cy="1758587"/>
            </a:xfrm>
            <a:custGeom>
              <a:avLst/>
              <a:gdLst>
                <a:gd name="connsiteX0" fmla="*/ 0 w 731520"/>
                <a:gd name="connsiteY0" fmla="*/ 0 h 2110154"/>
                <a:gd name="connsiteX1" fmla="*/ 0 w 731520"/>
                <a:gd name="connsiteY1" fmla="*/ 1575581 h 2110154"/>
                <a:gd name="connsiteX2" fmla="*/ 731520 w 731520"/>
                <a:gd name="connsiteY2" fmla="*/ 2110154 h 21101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31520" h="2110154">
                  <a:moveTo>
                    <a:pt x="0" y="0"/>
                  </a:moveTo>
                  <a:lnTo>
                    <a:pt x="0" y="1575581"/>
                  </a:lnTo>
                  <a:lnTo>
                    <a:pt x="731520" y="2110154"/>
                  </a:lnTo>
                </a:path>
              </a:pathLst>
            </a:custGeom>
            <a:noFill/>
            <a:ln w="28575">
              <a:solidFill>
                <a:schemeClr val="bg1">
                  <a:lumMod val="50000"/>
                </a:schemeClr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dirty="0"/>
            </a:p>
          </p:txBody>
        </p:sp>
        <p:grpSp>
          <p:nvGrpSpPr>
            <p:cNvPr id="91" name="Group 90">
              <a:extLst>
                <a:ext uri="{FF2B5EF4-FFF2-40B4-BE49-F238E27FC236}">
                  <a16:creationId xmlns:a16="http://schemas.microsoft.com/office/drawing/2014/main" id="{C56ED841-48CA-4C2F-8E32-566D28792F8E}"/>
                </a:ext>
              </a:extLst>
            </p:cNvPr>
            <p:cNvGrpSpPr/>
            <p:nvPr/>
          </p:nvGrpSpPr>
          <p:grpSpPr>
            <a:xfrm>
              <a:off x="2812183" y="1598446"/>
              <a:ext cx="2085550" cy="3214853"/>
              <a:chOff x="1473654" y="1549626"/>
              <a:chExt cx="1396506" cy="2152700"/>
            </a:xfrm>
            <a:effectLst>
              <a:outerShdw blurRad="203200" dist="114300" dir="2700000" algn="tl" rotWithShape="0">
                <a:prstClr val="black">
                  <a:alpha val="40000"/>
                </a:prstClr>
              </a:outerShdw>
            </a:effectLst>
          </p:grpSpPr>
          <p:sp>
            <p:nvSpPr>
              <p:cNvPr id="93" name="Oval 92">
                <a:extLst>
                  <a:ext uri="{FF2B5EF4-FFF2-40B4-BE49-F238E27FC236}">
                    <a16:creationId xmlns:a16="http://schemas.microsoft.com/office/drawing/2014/main" id="{610A1E0E-A790-40CC-9FA5-D451027256C5}"/>
                  </a:ext>
                </a:extLst>
              </p:cNvPr>
              <p:cNvSpPr/>
              <p:nvPr/>
            </p:nvSpPr>
            <p:spPr>
              <a:xfrm>
                <a:off x="1473654" y="1549626"/>
                <a:ext cx="1396506" cy="1936066"/>
              </a:xfrm>
              <a:prstGeom prst="ellipse">
                <a:avLst/>
              </a:prstGeom>
              <a:solidFill>
                <a:srgbClr val="00CC99"/>
              </a:solidFill>
              <a:ln>
                <a:noFill/>
              </a:ln>
              <a:effectLst>
                <a:innerShdw blurRad="533400" dist="508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4" name="Freeform: Shape 93">
                <a:extLst>
                  <a:ext uri="{FF2B5EF4-FFF2-40B4-BE49-F238E27FC236}">
                    <a16:creationId xmlns:a16="http://schemas.microsoft.com/office/drawing/2014/main" id="{31490B56-FE8E-4FA8-BF92-2B138A9C4AAE}"/>
                  </a:ext>
                </a:extLst>
              </p:cNvPr>
              <p:cNvSpPr/>
              <p:nvPr/>
            </p:nvSpPr>
            <p:spPr>
              <a:xfrm>
                <a:off x="1584351" y="1891646"/>
                <a:ext cx="625771" cy="1252025"/>
              </a:xfrm>
              <a:custGeom>
                <a:avLst/>
                <a:gdLst>
                  <a:gd name="connsiteX0" fmla="*/ 182880 w 661181"/>
                  <a:gd name="connsiteY0" fmla="*/ 1252025 h 1252025"/>
                  <a:gd name="connsiteX1" fmla="*/ 0 w 661181"/>
                  <a:gd name="connsiteY1" fmla="*/ 618979 h 1252025"/>
                  <a:gd name="connsiteX2" fmla="*/ 140677 w 661181"/>
                  <a:gd name="connsiteY2" fmla="*/ 0 h 1252025"/>
                  <a:gd name="connsiteX3" fmla="*/ 661181 w 661181"/>
                  <a:gd name="connsiteY3" fmla="*/ 84406 h 1252025"/>
                  <a:gd name="connsiteX4" fmla="*/ 182880 w 661181"/>
                  <a:gd name="connsiteY4" fmla="*/ 1252025 h 1252025"/>
                  <a:gd name="connsiteX0" fmla="*/ 42203 w 520504"/>
                  <a:gd name="connsiteY0" fmla="*/ 1252025 h 1252025"/>
                  <a:gd name="connsiteX1" fmla="*/ 0 w 520504"/>
                  <a:gd name="connsiteY1" fmla="*/ 0 h 1252025"/>
                  <a:gd name="connsiteX2" fmla="*/ 520504 w 520504"/>
                  <a:gd name="connsiteY2" fmla="*/ 84406 h 1252025"/>
                  <a:gd name="connsiteX3" fmla="*/ 42203 w 520504"/>
                  <a:gd name="connsiteY3" fmla="*/ 1252025 h 1252025"/>
                  <a:gd name="connsiteX0" fmla="*/ 147470 w 625771"/>
                  <a:gd name="connsiteY0" fmla="*/ 1252025 h 1252025"/>
                  <a:gd name="connsiteX1" fmla="*/ 105267 w 625771"/>
                  <a:gd name="connsiteY1" fmla="*/ 0 h 1252025"/>
                  <a:gd name="connsiteX2" fmla="*/ 625771 w 625771"/>
                  <a:gd name="connsiteY2" fmla="*/ 84406 h 1252025"/>
                  <a:gd name="connsiteX3" fmla="*/ 147470 w 625771"/>
                  <a:gd name="connsiteY3" fmla="*/ 1252025 h 1252025"/>
                  <a:gd name="connsiteX0" fmla="*/ 147470 w 625771"/>
                  <a:gd name="connsiteY0" fmla="*/ 1252025 h 1252025"/>
                  <a:gd name="connsiteX1" fmla="*/ 105267 w 625771"/>
                  <a:gd name="connsiteY1" fmla="*/ 0 h 1252025"/>
                  <a:gd name="connsiteX2" fmla="*/ 625771 w 625771"/>
                  <a:gd name="connsiteY2" fmla="*/ 84406 h 1252025"/>
                  <a:gd name="connsiteX3" fmla="*/ 147470 w 625771"/>
                  <a:gd name="connsiteY3" fmla="*/ 1252025 h 12520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625771" h="1252025">
                    <a:moveTo>
                      <a:pt x="147470" y="1252025"/>
                    </a:moveTo>
                    <a:cubicBezTo>
                      <a:pt x="133402" y="834683"/>
                      <a:pt x="-147951" y="459545"/>
                      <a:pt x="105267" y="0"/>
                    </a:cubicBezTo>
                    <a:lnTo>
                      <a:pt x="625771" y="84406"/>
                    </a:lnTo>
                    <a:cubicBezTo>
                      <a:pt x="156848" y="417341"/>
                      <a:pt x="306904" y="862819"/>
                      <a:pt x="147470" y="1252025"/>
                    </a:cubicBezTo>
                    <a:close/>
                  </a:path>
                </a:pathLst>
              </a:cu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5" name="Trapezoid 24">
                <a:extLst>
                  <a:ext uri="{FF2B5EF4-FFF2-40B4-BE49-F238E27FC236}">
                    <a16:creationId xmlns:a16="http://schemas.microsoft.com/office/drawing/2014/main" id="{1C4FB692-0454-47A6-A7DC-9B3FE796E851}"/>
                  </a:ext>
                </a:extLst>
              </p:cNvPr>
              <p:cNvSpPr/>
              <p:nvPr/>
            </p:nvSpPr>
            <p:spPr>
              <a:xfrm>
                <a:off x="2029772" y="3480954"/>
                <a:ext cx="284269" cy="221372"/>
              </a:xfrm>
              <a:custGeom>
                <a:avLst/>
                <a:gdLst>
                  <a:gd name="connsiteX0" fmla="*/ 0 w 284269"/>
                  <a:gd name="connsiteY0" fmla="*/ 201478 h 201478"/>
                  <a:gd name="connsiteX1" fmla="*/ 80543 w 284269"/>
                  <a:gd name="connsiteY1" fmla="*/ 0 h 201478"/>
                  <a:gd name="connsiteX2" fmla="*/ 203726 w 284269"/>
                  <a:gd name="connsiteY2" fmla="*/ 0 h 201478"/>
                  <a:gd name="connsiteX3" fmla="*/ 284269 w 284269"/>
                  <a:gd name="connsiteY3" fmla="*/ 201478 h 201478"/>
                  <a:gd name="connsiteX4" fmla="*/ 0 w 284269"/>
                  <a:gd name="connsiteY4" fmla="*/ 201478 h 201478"/>
                  <a:gd name="connsiteX0" fmla="*/ 0 w 284269"/>
                  <a:gd name="connsiteY0" fmla="*/ 201478 h 201478"/>
                  <a:gd name="connsiteX1" fmla="*/ 80543 w 284269"/>
                  <a:gd name="connsiteY1" fmla="*/ 0 h 201478"/>
                  <a:gd name="connsiteX2" fmla="*/ 203726 w 284269"/>
                  <a:gd name="connsiteY2" fmla="*/ 0 h 201478"/>
                  <a:gd name="connsiteX3" fmla="*/ 284269 w 284269"/>
                  <a:gd name="connsiteY3" fmla="*/ 201478 h 201478"/>
                  <a:gd name="connsiteX4" fmla="*/ 0 w 284269"/>
                  <a:gd name="connsiteY4" fmla="*/ 201478 h 201478"/>
                  <a:gd name="connsiteX0" fmla="*/ 0 w 284269"/>
                  <a:gd name="connsiteY0" fmla="*/ 201478 h 201478"/>
                  <a:gd name="connsiteX1" fmla="*/ 80543 w 284269"/>
                  <a:gd name="connsiteY1" fmla="*/ 0 h 201478"/>
                  <a:gd name="connsiteX2" fmla="*/ 203726 w 284269"/>
                  <a:gd name="connsiteY2" fmla="*/ 0 h 201478"/>
                  <a:gd name="connsiteX3" fmla="*/ 284269 w 284269"/>
                  <a:gd name="connsiteY3" fmla="*/ 201478 h 201478"/>
                  <a:gd name="connsiteX4" fmla="*/ 0 w 284269"/>
                  <a:gd name="connsiteY4" fmla="*/ 201478 h 201478"/>
                  <a:gd name="connsiteX0" fmla="*/ 0 w 284269"/>
                  <a:gd name="connsiteY0" fmla="*/ 201478 h 216217"/>
                  <a:gd name="connsiteX1" fmla="*/ 80543 w 284269"/>
                  <a:gd name="connsiteY1" fmla="*/ 0 h 216217"/>
                  <a:gd name="connsiteX2" fmla="*/ 203726 w 284269"/>
                  <a:gd name="connsiteY2" fmla="*/ 0 h 216217"/>
                  <a:gd name="connsiteX3" fmla="*/ 284269 w 284269"/>
                  <a:gd name="connsiteY3" fmla="*/ 201478 h 216217"/>
                  <a:gd name="connsiteX4" fmla="*/ 0 w 284269"/>
                  <a:gd name="connsiteY4" fmla="*/ 201478 h 216217"/>
                  <a:gd name="connsiteX0" fmla="*/ 0 w 284269"/>
                  <a:gd name="connsiteY0" fmla="*/ 201478 h 221372"/>
                  <a:gd name="connsiteX1" fmla="*/ 80543 w 284269"/>
                  <a:gd name="connsiteY1" fmla="*/ 0 h 221372"/>
                  <a:gd name="connsiteX2" fmla="*/ 203726 w 284269"/>
                  <a:gd name="connsiteY2" fmla="*/ 0 h 221372"/>
                  <a:gd name="connsiteX3" fmla="*/ 284269 w 284269"/>
                  <a:gd name="connsiteY3" fmla="*/ 201478 h 221372"/>
                  <a:gd name="connsiteX4" fmla="*/ 0 w 284269"/>
                  <a:gd name="connsiteY4" fmla="*/ 201478 h 22137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84269" h="221372">
                    <a:moveTo>
                      <a:pt x="0" y="201478"/>
                    </a:moveTo>
                    <a:cubicBezTo>
                      <a:pt x="3159" y="67989"/>
                      <a:pt x="53695" y="67159"/>
                      <a:pt x="80543" y="0"/>
                    </a:cubicBezTo>
                    <a:lnTo>
                      <a:pt x="203726" y="0"/>
                    </a:lnTo>
                    <a:cubicBezTo>
                      <a:pt x="230574" y="67159"/>
                      <a:pt x="281110" y="67989"/>
                      <a:pt x="284269" y="201478"/>
                    </a:cubicBezTo>
                    <a:cubicBezTo>
                      <a:pt x="217940" y="220430"/>
                      <a:pt x="113708" y="234642"/>
                      <a:pt x="0" y="201478"/>
                    </a:cubicBezTo>
                    <a:close/>
                  </a:path>
                </a:pathLst>
              </a:custGeom>
              <a:solidFill>
                <a:srgbClr val="00CC99"/>
              </a:solidFill>
              <a:ln>
                <a:noFill/>
              </a:ln>
              <a:effectLst>
                <a:innerShdw blurRad="533400" dist="508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/>
              </a:p>
            </p:txBody>
          </p:sp>
        </p:grpSp>
        <p:pic>
          <p:nvPicPr>
            <p:cNvPr id="92" name="Graphic 121">
              <a:extLst>
                <a:ext uri="{FF2B5EF4-FFF2-40B4-BE49-F238E27FC236}">
                  <a16:creationId xmlns:a16="http://schemas.microsoft.com/office/drawing/2014/main" id="{457783D0-458D-4DE9-A688-475466A03E56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3083839" y="2318161"/>
              <a:ext cx="1605484" cy="1545203"/>
            </a:xfrm>
            <a:prstGeom prst="ellipse">
              <a:avLst/>
            </a:prstGeom>
            <a:ln w="63500" cap="rnd">
              <a:noFill/>
            </a:ln>
            <a:effectLst>
              <a:outerShdw blurRad="381000" dist="292100" dir="5400000" sx="-80000" sy="-18000" rotWithShape="0">
                <a:srgbClr val="000000">
                  <a:alpha val="22000"/>
                </a:srgbClr>
              </a:outerShdw>
            </a:effectLst>
            <a:scene3d>
              <a:camera prst="orthographicFront"/>
              <a:lightRig rig="contrasting" dir="t">
                <a:rot lat="0" lon="0" rev="3000000"/>
              </a:lightRig>
            </a:scene3d>
            <a:sp3d contourW="7620">
              <a:bevelT w="95250" h="31750"/>
              <a:contourClr>
                <a:srgbClr val="333333"/>
              </a:contourClr>
            </a:sp3d>
          </p:spPr>
        </p:pic>
      </p:grpSp>
    </p:spTree>
    <p:extLst>
      <p:ext uri="{BB962C8B-B14F-4D97-AF65-F5344CB8AC3E}">
        <p14:creationId xmlns:p14="http://schemas.microsoft.com/office/powerpoint/2010/main" val="120884612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Click="0" advTm="10">
        <p159:morph option="byObject"/>
      </p:transition>
    </mc:Choice>
    <mc:Fallback xmlns="">
      <p:transition spd="slow" advClick="0" advTm="10">
        <p:fade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accel="44000" fill="hold" nodeType="clickEffect" p14:presetBounceEnd="45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5000">
                                          <p:cBhvr additive="base">
                                            <p:cTn id="7" dur="2000" fill="hold"/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5000">
                                          <p:cBhvr additive="base">
                                            <p:cTn id="8" dur="2000" fill="hold"/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32" presetClass="emph" presetSubtype="0" repeatCount="indefinite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10" dur="5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11" dur="1000" fill="hold">
                                              <p:stCondLst>
                                                <p:cond delay="1000"/>
                                              </p:stCondLst>
                                            </p:cTn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12" dur="1000" fill="hold">
                                              <p:stCondLst>
                                                <p:cond delay="2000"/>
                                              </p:stCondLst>
                                            </p:cTn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13" dur="1000" fill="hold">
                                              <p:stCondLst>
                                                <p:cond delay="3000"/>
                                              </p:stCondLst>
                                            </p:cTn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14" dur="1000" fill="hold">
                                              <p:stCondLst>
                                                <p:cond delay="4000"/>
                                              </p:stCondLst>
                                            </p:cTn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5" fill="hold">
                          <p:stCondLst>
                            <p:cond delay="indefinite"/>
                          </p:stCondLst>
                          <p:childTnLst>
                            <p:par>
                              <p:cTn id="1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7" presetID="2" presetClass="entr" presetSubtype="4" fill="hold" nodeType="click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19" dur="500" fill="hold"/>
                                            <p:tgtEl>
                                              <p:spTgt spid="6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20" dur="500" fill="hold"/>
                                            <p:tgtEl>
                                              <p:spTgt spid="6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1" fill="hold">
                          <p:stCondLst>
                            <p:cond delay="indefinite"/>
                          </p:stCondLst>
                          <p:childTnLst>
                            <p:par>
                              <p:cTn id="22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3" presetID="2" presetClass="entr" presetSubtype="4" fill="hold" nodeType="click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25" dur="500" fill="hold"/>
                                            <p:tgtEl>
                                              <p:spTgt spid="8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26" dur="500" fill="hold"/>
                                            <p:tgtEl>
                                              <p:spTgt spid="8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7" fill="hold">
                          <p:stCondLst>
                            <p:cond delay="indefinite"/>
                          </p:stCondLst>
                          <p:childTnLst>
                            <p:par>
                              <p:cTn id="2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9" presetID="2" presetClass="entr" presetSubtype="4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1" dur="2000" fill="hold"/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2" dur="2000" fill="hold"/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3" presetID="32" presetClass="emph" presetSubtype="0" repeatCount="indefinite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34" dur="3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35" dur="600" fill="hold">
                                              <p:stCondLst>
                                                <p:cond delay="600"/>
                                              </p:stCondLst>
                                            </p:cTn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36" dur="600" fill="hold">
                                              <p:stCondLst>
                                                <p:cond delay="1200"/>
                                              </p:stCondLst>
                                            </p:cTn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37" dur="600" fill="hold">
                                              <p:stCondLst>
                                                <p:cond delay="1800"/>
                                              </p:stCondLst>
                                            </p:cTn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38" dur="600" fill="hold">
                                              <p:stCondLst>
                                                <p:cond delay="2400"/>
                                              </p:stCondLst>
                                            </p:cTn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9" fill="hold">
                          <p:stCondLst>
                            <p:cond delay="indefinite"/>
                          </p:stCondLst>
                          <p:childTnLst>
                            <p:par>
                              <p:cTn id="4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1" presetID="2" presetClass="entr" presetSubtype="4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3" dur="2000" fill="hold"/>
                                            <p:tgtEl>
                                              <p:spTgt spid="6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4" dur="2000" fill="hold"/>
                                            <p:tgtEl>
                                              <p:spTgt spid="6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5" presetID="32" presetClass="emph" presetSubtype="0" repeatCount="indefinite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46" dur="3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5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47" dur="600" fill="hold">
                                              <p:stCondLst>
                                                <p:cond delay="600"/>
                                              </p:stCondLst>
                                            </p:cTn>
                                            <p:tgtEl>
                                              <p:spTgt spid="65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48" dur="600" fill="hold">
                                              <p:stCondLst>
                                                <p:cond delay="1200"/>
                                              </p:stCondLst>
                                            </p:cTn>
                                            <p:tgtEl>
                                              <p:spTgt spid="65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49" dur="600" fill="hold">
                                              <p:stCondLst>
                                                <p:cond delay="1800"/>
                                              </p:stCondLst>
                                            </p:cTn>
                                            <p:tgtEl>
                                              <p:spTgt spid="65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50" dur="600" fill="hold">
                                              <p:stCondLst>
                                                <p:cond delay="2400"/>
                                              </p:stCondLst>
                                            </p:cTn>
                                            <p:tgtEl>
                                              <p:spTgt spid="65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accel="4400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2000" fill="hold"/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2000" fill="hold"/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32" presetClass="emph" presetSubtype="0" repeatCount="indefinite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10" dur="5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11" dur="1000" fill="hold">
                                              <p:stCondLst>
                                                <p:cond delay="1000"/>
                                              </p:stCondLst>
                                            </p:cTn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12" dur="1000" fill="hold">
                                              <p:stCondLst>
                                                <p:cond delay="2000"/>
                                              </p:stCondLst>
                                            </p:cTn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13" dur="1000" fill="hold">
                                              <p:stCondLst>
                                                <p:cond delay="3000"/>
                                              </p:stCondLst>
                                            </p:cTn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14" dur="1000" fill="hold">
                                              <p:stCondLst>
                                                <p:cond delay="4000"/>
                                              </p:stCondLst>
                                            </p:cTn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5" fill="hold">
                          <p:stCondLst>
                            <p:cond delay="indefinite"/>
                          </p:stCondLst>
                          <p:childTnLst>
                            <p:par>
                              <p:cTn id="1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7" presetID="2" presetClass="entr" presetSubtype="4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9" dur="500" fill="hold"/>
                                            <p:tgtEl>
                                              <p:spTgt spid="6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0" dur="500" fill="hold"/>
                                            <p:tgtEl>
                                              <p:spTgt spid="6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1" fill="hold">
                          <p:stCondLst>
                            <p:cond delay="indefinite"/>
                          </p:stCondLst>
                          <p:childTnLst>
                            <p:par>
                              <p:cTn id="22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3" presetID="2" presetClass="entr" presetSubtype="4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5" dur="500" fill="hold"/>
                                            <p:tgtEl>
                                              <p:spTgt spid="8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6" dur="500" fill="hold"/>
                                            <p:tgtEl>
                                              <p:spTgt spid="8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7" fill="hold">
                          <p:stCondLst>
                            <p:cond delay="indefinite"/>
                          </p:stCondLst>
                          <p:childTnLst>
                            <p:par>
                              <p:cTn id="2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9" presetID="2" presetClass="entr" presetSubtype="4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1" dur="2000" fill="hold"/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2" dur="2000" fill="hold"/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3" presetID="32" presetClass="emph" presetSubtype="0" repeatCount="indefinite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34" dur="3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35" dur="600" fill="hold">
                                              <p:stCondLst>
                                                <p:cond delay="600"/>
                                              </p:stCondLst>
                                            </p:cTn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36" dur="600" fill="hold">
                                              <p:stCondLst>
                                                <p:cond delay="1200"/>
                                              </p:stCondLst>
                                            </p:cTn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37" dur="600" fill="hold">
                                              <p:stCondLst>
                                                <p:cond delay="1800"/>
                                              </p:stCondLst>
                                            </p:cTn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38" dur="600" fill="hold">
                                              <p:stCondLst>
                                                <p:cond delay="2400"/>
                                              </p:stCondLst>
                                            </p:cTn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9" fill="hold">
                          <p:stCondLst>
                            <p:cond delay="indefinite"/>
                          </p:stCondLst>
                          <p:childTnLst>
                            <p:par>
                              <p:cTn id="4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1" presetID="2" presetClass="entr" presetSubtype="4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3" dur="2000" fill="hold"/>
                                            <p:tgtEl>
                                              <p:spTgt spid="6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4" dur="2000" fill="hold"/>
                                            <p:tgtEl>
                                              <p:spTgt spid="6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5" presetID="32" presetClass="emph" presetSubtype="0" repeatCount="indefinite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46" dur="3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5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47" dur="600" fill="hold">
                                              <p:stCondLst>
                                                <p:cond delay="600"/>
                                              </p:stCondLst>
                                            </p:cTn>
                                            <p:tgtEl>
                                              <p:spTgt spid="65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48" dur="600" fill="hold">
                                              <p:stCondLst>
                                                <p:cond delay="1200"/>
                                              </p:stCondLst>
                                            </p:cTn>
                                            <p:tgtEl>
                                              <p:spTgt spid="65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49" dur="600" fill="hold">
                                              <p:stCondLst>
                                                <p:cond delay="1800"/>
                                              </p:stCondLst>
                                            </p:cTn>
                                            <p:tgtEl>
                                              <p:spTgt spid="65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50" dur="600" fill="hold">
                                              <p:stCondLst>
                                                <p:cond delay="2400"/>
                                              </p:stCondLst>
                                            </p:cTn>
                                            <p:tgtEl>
                                              <p:spTgt spid="65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1CF34079-EEF9-4657-8F5A-13DEFFCB1F59}"/>
              </a:ext>
            </a:extLst>
          </p:cNvPr>
          <p:cNvSpPr/>
          <p:nvPr/>
        </p:nvSpPr>
        <p:spPr>
          <a:xfrm>
            <a:off x="-72682" y="4161692"/>
            <a:ext cx="12191999" cy="2848708"/>
          </a:xfrm>
          <a:custGeom>
            <a:avLst/>
            <a:gdLst>
              <a:gd name="connsiteX0" fmla="*/ 3183987 w 12191999"/>
              <a:gd name="connsiteY0" fmla="*/ 495881 h 2848708"/>
              <a:gd name="connsiteX1" fmla="*/ 2213316 w 12191999"/>
              <a:gd name="connsiteY1" fmla="*/ 1466552 h 2848708"/>
              <a:gd name="connsiteX2" fmla="*/ 2213316 w 12191999"/>
              <a:gd name="connsiteY2" fmla="*/ 2838152 h 2848708"/>
              <a:gd name="connsiteX3" fmla="*/ 4154658 w 12191999"/>
              <a:gd name="connsiteY3" fmla="*/ 2838152 h 2848708"/>
              <a:gd name="connsiteX4" fmla="*/ 4154658 w 12191999"/>
              <a:gd name="connsiteY4" fmla="*/ 1466552 h 2848708"/>
              <a:gd name="connsiteX5" fmla="*/ 3183987 w 12191999"/>
              <a:gd name="connsiteY5" fmla="*/ 495881 h 2848708"/>
              <a:gd name="connsiteX6" fmla="*/ 5790024 w 12191999"/>
              <a:gd name="connsiteY6" fmla="*/ 495880 h 2848708"/>
              <a:gd name="connsiteX7" fmla="*/ 4618889 w 12191999"/>
              <a:gd name="connsiteY7" fmla="*/ 1667016 h 2848708"/>
              <a:gd name="connsiteX8" fmla="*/ 4618889 w 12191999"/>
              <a:gd name="connsiteY8" fmla="*/ 2838151 h 2848708"/>
              <a:gd name="connsiteX9" fmla="*/ 7453527 w 12191999"/>
              <a:gd name="connsiteY9" fmla="*/ 2838151 h 2848708"/>
              <a:gd name="connsiteX10" fmla="*/ 7453528 w 12191999"/>
              <a:gd name="connsiteY10" fmla="*/ 1667016 h 2848708"/>
              <a:gd name="connsiteX11" fmla="*/ 6282392 w 12191999"/>
              <a:gd name="connsiteY11" fmla="*/ 495880 h 2848708"/>
              <a:gd name="connsiteX12" fmla="*/ 9008012 w 12191999"/>
              <a:gd name="connsiteY12" fmla="*/ 495879 h 2848708"/>
              <a:gd name="connsiteX13" fmla="*/ 8037341 w 12191999"/>
              <a:gd name="connsiteY13" fmla="*/ 1466550 h 2848708"/>
              <a:gd name="connsiteX14" fmla="*/ 8037341 w 12191999"/>
              <a:gd name="connsiteY14" fmla="*/ 2838150 h 2848708"/>
              <a:gd name="connsiteX15" fmla="*/ 9978683 w 12191999"/>
              <a:gd name="connsiteY15" fmla="*/ 2838150 h 2848708"/>
              <a:gd name="connsiteX16" fmla="*/ 9978683 w 12191999"/>
              <a:gd name="connsiteY16" fmla="*/ 1466550 h 2848708"/>
              <a:gd name="connsiteX17" fmla="*/ 9008012 w 12191999"/>
              <a:gd name="connsiteY17" fmla="*/ 495879 h 2848708"/>
              <a:gd name="connsiteX18" fmla="*/ 0 w 12191999"/>
              <a:gd name="connsiteY18" fmla="*/ 0 h 2848708"/>
              <a:gd name="connsiteX19" fmla="*/ 12191999 w 12191999"/>
              <a:gd name="connsiteY19" fmla="*/ 0 h 2848708"/>
              <a:gd name="connsiteX20" fmla="*/ 12191999 w 12191999"/>
              <a:gd name="connsiteY20" fmla="*/ 837741 h 2848708"/>
              <a:gd name="connsiteX21" fmla="*/ 12144508 w 12191999"/>
              <a:gd name="connsiteY21" fmla="*/ 780181 h 2848708"/>
              <a:gd name="connsiteX22" fmla="*/ 11458140 w 12191999"/>
              <a:gd name="connsiteY22" fmla="*/ 495878 h 2848708"/>
              <a:gd name="connsiteX23" fmla="*/ 10487469 w 12191999"/>
              <a:gd name="connsiteY23" fmla="*/ 1466549 h 2848708"/>
              <a:gd name="connsiteX24" fmla="*/ 10487469 w 12191999"/>
              <a:gd name="connsiteY24" fmla="*/ 2838149 h 2848708"/>
              <a:gd name="connsiteX25" fmla="*/ 12191999 w 12191999"/>
              <a:gd name="connsiteY25" fmla="*/ 2838149 h 2848708"/>
              <a:gd name="connsiteX26" fmla="*/ 12191999 w 12191999"/>
              <a:gd name="connsiteY26" fmla="*/ 2848708 h 2848708"/>
              <a:gd name="connsiteX27" fmla="*/ 1648266 w 12191999"/>
              <a:gd name="connsiteY27" fmla="*/ 2848708 h 2848708"/>
              <a:gd name="connsiteX28" fmla="*/ 1648266 w 12191999"/>
              <a:gd name="connsiteY28" fmla="*/ 1480625 h 2848708"/>
              <a:gd name="connsiteX29" fmla="*/ 677595 w 12191999"/>
              <a:gd name="connsiteY29" fmla="*/ 509954 h 2848708"/>
              <a:gd name="connsiteX30" fmla="*/ 134883 w 12191999"/>
              <a:gd name="connsiteY30" fmla="*/ 675730 h 2848708"/>
              <a:gd name="connsiteX31" fmla="*/ 0 w 12191999"/>
              <a:gd name="connsiteY31" fmla="*/ 787019 h 28487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2191999" h="2848708">
                <a:moveTo>
                  <a:pt x="3183987" y="495881"/>
                </a:moveTo>
                <a:cubicBezTo>
                  <a:pt x="2647900" y="495881"/>
                  <a:pt x="2213316" y="930465"/>
                  <a:pt x="2213316" y="1466552"/>
                </a:cubicBezTo>
                <a:lnTo>
                  <a:pt x="2213316" y="2838152"/>
                </a:lnTo>
                <a:lnTo>
                  <a:pt x="4154658" y="2838152"/>
                </a:lnTo>
                <a:lnTo>
                  <a:pt x="4154658" y="1466552"/>
                </a:lnTo>
                <a:cubicBezTo>
                  <a:pt x="4154658" y="930465"/>
                  <a:pt x="3720074" y="495881"/>
                  <a:pt x="3183987" y="495881"/>
                </a:cubicBezTo>
                <a:close/>
                <a:moveTo>
                  <a:pt x="5790024" y="495880"/>
                </a:moveTo>
                <a:cubicBezTo>
                  <a:pt x="5143223" y="495880"/>
                  <a:pt x="4618889" y="1020215"/>
                  <a:pt x="4618889" y="1667016"/>
                </a:cubicBezTo>
                <a:lnTo>
                  <a:pt x="4618889" y="2838151"/>
                </a:lnTo>
                <a:lnTo>
                  <a:pt x="7453527" y="2838151"/>
                </a:lnTo>
                <a:cubicBezTo>
                  <a:pt x="7453527" y="2447773"/>
                  <a:pt x="7453528" y="2057394"/>
                  <a:pt x="7453528" y="1667016"/>
                </a:cubicBezTo>
                <a:cubicBezTo>
                  <a:pt x="7453528" y="1020215"/>
                  <a:pt x="6929193" y="495880"/>
                  <a:pt x="6282392" y="495880"/>
                </a:cubicBezTo>
                <a:close/>
                <a:moveTo>
                  <a:pt x="9008012" y="495879"/>
                </a:moveTo>
                <a:cubicBezTo>
                  <a:pt x="8471925" y="495879"/>
                  <a:pt x="8037341" y="930463"/>
                  <a:pt x="8037341" y="1466550"/>
                </a:cubicBezTo>
                <a:lnTo>
                  <a:pt x="8037341" y="2838150"/>
                </a:lnTo>
                <a:lnTo>
                  <a:pt x="9978683" y="2838150"/>
                </a:lnTo>
                <a:lnTo>
                  <a:pt x="9978683" y="1466550"/>
                </a:lnTo>
                <a:cubicBezTo>
                  <a:pt x="9978683" y="930463"/>
                  <a:pt x="9544099" y="495879"/>
                  <a:pt x="9008012" y="495879"/>
                </a:cubicBezTo>
                <a:close/>
                <a:moveTo>
                  <a:pt x="0" y="0"/>
                </a:moveTo>
                <a:lnTo>
                  <a:pt x="12191999" y="0"/>
                </a:lnTo>
                <a:lnTo>
                  <a:pt x="12191999" y="837741"/>
                </a:lnTo>
                <a:lnTo>
                  <a:pt x="12144508" y="780181"/>
                </a:lnTo>
                <a:cubicBezTo>
                  <a:pt x="11968851" y="604524"/>
                  <a:pt x="11726183" y="495878"/>
                  <a:pt x="11458140" y="495878"/>
                </a:cubicBezTo>
                <a:cubicBezTo>
                  <a:pt x="10922053" y="495878"/>
                  <a:pt x="10487469" y="930462"/>
                  <a:pt x="10487469" y="1466549"/>
                </a:cubicBezTo>
                <a:lnTo>
                  <a:pt x="10487469" y="2838149"/>
                </a:lnTo>
                <a:lnTo>
                  <a:pt x="12191999" y="2838149"/>
                </a:lnTo>
                <a:lnTo>
                  <a:pt x="12191999" y="2848708"/>
                </a:lnTo>
                <a:lnTo>
                  <a:pt x="1648266" y="2848708"/>
                </a:lnTo>
                <a:lnTo>
                  <a:pt x="1648266" y="1480625"/>
                </a:lnTo>
                <a:cubicBezTo>
                  <a:pt x="1648266" y="944538"/>
                  <a:pt x="1213682" y="509954"/>
                  <a:pt x="677595" y="509954"/>
                </a:cubicBezTo>
                <a:cubicBezTo>
                  <a:pt x="476562" y="509954"/>
                  <a:pt x="289803" y="571068"/>
                  <a:pt x="134883" y="675730"/>
                </a:cubicBezTo>
                <a:lnTo>
                  <a:pt x="0" y="787019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F2E80C4A-C70F-457E-84D8-43ECF2B245C8}"/>
              </a:ext>
            </a:extLst>
          </p:cNvPr>
          <p:cNvSpPr/>
          <p:nvPr/>
        </p:nvSpPr>
        <p:spPr>
          <a:xfrm>
            <a:off x="2" y="4009292"/>
            <a:ext cx="12191999" cy="2848708"/>
          </a:xfrm>
          <a:custGeom>
            <a:avLst/>
            <a:gdLst>
              <a:gd name="connsiteX0" fmla="*/ 3183987 w 12191999"/>
              <a:gd name="connsiteY0" fmla="*/ 495881 h 2848708"/>
              <a:gd name="connsiteX1" fmla="*/ 2213316 w 12191999"/>
              <a:gd name="connsiteY1" fmla="*/ 1466552 h 2848708"/>
              <a:gd name="connsiteX2" fmla="*/ 2213316 w 12191999"/>
              <a:gd name="connsiteY2" fmla="*/ 2838152 h 2848708"/>
              <a:gd name="connsiteX3" fmla="*/ 4154658 w 12191999"/>
              <a:gd name="connsiteY3" fmla="*/ 2838152 h 2848708"/>
              <a:gd name="connsiteX4" fmla="*/ 4154658 w 12191999"/>
              <a:gd name="connsiteY4" fmla="*/ 1466552 h 2848708"/>
              <a:gd name="connsiteX5" fmla="*/ 3183987 w 12191999"/>
              <a:gd name="connsiteY5" fmla="*/ 495881 h 2848708"/>
              <a:gd name="connsiteX6" fmla="*/ 5790024 w 12191999"/>
              <a:gd name="connsiteY6" fmla="*/ 495880 h 2848708"/>
              <a:gd name="connsiteX7" fmla="*/ 4618889 w 12191999"/>
              <a:gd name="connsiteY7" fmla="*/ 1667016 h 2848708"/>
              <a:gd name="connsiteX8" fmla="*/ 4618889 w 12191999"/>
              <a:gd name="connsiteY8" fmla="*/ 2838151 h 2848708"/>
              <a:gd name="connsiteX9" fmla="*/ 7453527 w 12191999"/>
              <a:gd name="connsiteY9" fmla="*/ 2838151 h 2848708"/>
              <a:gd name="connsiteX10" fmla="*/ 7453528 w 12191999"/>
              <a:gd name="connsiteY10" fmla="*/ 1667016 h 2848708"/>
              <a:gd name="connsiteX11" fmla="*/ 6282392 w 12191999"/>
              <a:gd name="connsiteY11" fmla="*/ 495880 h 2848708"/>
              <a:gd name="connsiteX12" fmla="*/ 9008012 w 12191999"/>
              <a:gd name="connsiteY12" fmla="*/ 495879 h 2848708"/>
              <a:gd name="connsiteX13" fmla="*/ 8037341 w 12191999"/>
              <a:gd name="connsiteY13" fmla="*/ 1466550 h 2848708"/>
              <a:gd name="connsiteX14" fmla="*/ 8037341 w 12191999"/>
              <a:gd name="connsiteY14" fmla="*/ 2838150 h 2848708"/>
              <a:gd name="connsiteX15" fmla="*/ 9978683 w 12191999"/>
              <a:gd name="connsiteY15" fmla="*/ 2838150 h 2848708"/>
              <a:gd name="connsiteX16" fmla="*/ 9978683 w 12191999"/>
              <a:gd name="connsiteY16" fmla="*/ 1466550 h 2848708"/>
              <a:gd name="connsiteX17" fmla="*/ 9008012 w 12191999"/>
              <a:gd name="connsiteY17" fmla="*/ 495879 h 2848708"/>
              <a:gd name="connsiteX18" fmla="*/ 0 w 12191999"/>
              <a:gd name="connsiteY18" fmla="*/ 0 h 2848708"/>
              <a:gd name="connsiteX19" fmla="*/ 12191999 w 12191999"/>
              <a:gd name="connsiteY19" fmla="*/ 0 h 2848708"/>
              <a:gd name="connsiteX20" fmla="*/ 12191999 w 12191999"/>
              <a:gd name="connsiteY20" fmla="*/ 837741 h 2848708"/>
              <a:gd name="connsiteX21" fmla="*/ 12144508 w 12191999"/>
              <a:gd name="connsiteY21" fmla="*/ 780181 h 2848708"/>
              <a:gd name="connsiteX22" fmla="*/ 11458140 w 12191999"/>
              <a:gd name="connsiteY22" fmla="*/ 495878 h 2848708"/>
              <a:gd name="connsiteX23" fmla="*/ 10487469 w 12191999"/>
              <a:gd name="connsiteY23" fmla="*/ 1466549 h 2848708"/>
              <a:gd name="connsiteX24" fmla="*/ 10487469 w 12191999"/>
              <a:gd name="connsiteY24" fmla="*/ 2838149 h 2848708"/>
              <a:gd name="connsiteX25" fmla="*/ 12191999 w 12191999"/>
              <a:gd name="connsiteY25" fmla="*/ 2838149 h 2848708"/>
              <a:gd name="connsiteX26" fmla="*/ 12191999 w 12191999"/>
              <a:gd name="connsiteY26" fmla="*/ 2848708 h 2848708"/>
              <a:gd name="connsiteX27" fmla="*/ 1648266 w 12191999"/>
              <a:gd name="connsiteY27" fmla="*/ 2848708 h 2848708"/>
              <a:gd name="connsiteX28" fmla="*/ 1648266 w 12191999"/>
              <a:gd name="connsiteY28" fmla="*/ 1480625 h 2848708"/>
              <a:gd name="connsiteX29" fmla="*/ 677595 w 12191999"/>
              <a:gd name="connsiteY29" fmla="*/ 509954 h 2848708"/>
              <a:gd name="connsiteX30" fmla="*/ 134883 w 12191999"/>
              <a:gd name="connsiteY30" fmla="*/ 675730 h 2848708"/>
              <a:gd name="connsiteX31" fmla="*/ 0 w 12191999"/>
              <a:gd name="connsiteY31" fmla="*/ 787019 h 28487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2191999" h="2848708">
                <a:moveTo>
                  <a:pt x="3183987" y="495881"/>
                </a:moveTo>
                <a:cubicBezTo>
                  <a:pt x="2647900" y="495881"/>
                  <a:pt x="2213316" y="930465"/>
                  <a:pt x="2213316" y="1466552"/>
                </a:cubicBezTo>
                <a:lnTo>
                  <a:pt x="2213316" y="2838152"/>
                </a:lnTo>
                <a:lnTo>
                  <a:pt x="4154658" y="2838152"/>
                </a:lnTo>
                <a:lnTo>
                  <a:pt x="4154658" y="1466552"/>
                </a:lnTo>
                <a:cubicBezTo>
                  <a:pt x="4154658" y="930465"/>
                  <a:pt x="3720074" y="495881"/>
                  <a:pt x="3183987" y="495881"/>
                </a:cubicBezTo>
                <a:close/>
                <a:moveTo>
                  <a:pt x="5790024" y="495880"/>
                </a:moveTo>
                <a:cubicBezTo>
                  <a:pt x="5143223" y="495880"/>
                  <a:pt x="4618889" y="1020215"/>
                  <a:pt x="4618889" y="1667016"/>
                </a:cubicBezTo>
                <a:lnTo>
                  <a:pt x="4618889" y="2838151"/>
                </a:lnTo>
                <a:lnTo>
                  <a:pt x="7453527" y="2838151"/>
                </a:lnTo>
                <a:cubicBezTo>
                  <a:pt x="7453527" y="2447773"/>
                  <a:pt x="7453528" y="2057394"/>
                  <a:pt x="7453528" y="1667016"/>
                </a:cubicBezTo>
                <a:cubicBezTo>
                  <a:pt x="7453528" y="1020215"/>
                  <a:pt x="6929193" y="495880"/>
                  <a:pt x="6282392" y="495880"/>
                </a:cubicBezTo>
                <a:close/>
                <a:moveTo>
                  <a:pt x="9008012" y="495879"/>
                </a:moveTo>
                <a:cubicBezTo>
                  <a:pt x="8471925" y="495879"/>
                  <a:pt x="8037341" y="930463"/>
                  <a:pt x="8037341" y="1466550"/>
                </a:cubicBezTo>
                <a:lnTo>
                  <a:pt x="8037341" y="2838150"/>
                </a:lnTo>
                <a:lnTo>
                  <a:pt x="9978683" y="2838150"/>
                </a:lnTo>
                <a:lnTo>
                  <a:pt x="9978683" y="1466550"/>
                </a:lnTo>
                <a:cubicBezTo>
                  <a:pt x="9978683" y="930463"/>
                  <a:pt x="9544099" y="495879"/>
                  <a:pt x="9008012" y="495879"/>
                </a:cubicBezTo>
                <a:close/>
                <a:moveTo>
                  <a:pt x="0" y="0"/>
                </a:moveTo>
                <a:lnTo>
                  <a:pt x="12191999" y="0"/>
                </a:lnTo>
                <a:lnTo>
                  <a:pt x="12191999" y="837741"/>
                </a:lnTo>
                <a:lnTo>
                  <a:pt x="12144508" y="780181"/>
                </a:lnTo>
                <a:cubicBezTo>
                  <a:pt x="11968851" y="604524"/>
                  <a:pt x="11726183" y="495878"/>
                  <a:pt x="11458140" y="495878"/>
                </a:cubicBezTo>
                <a:cubicBezTo>
                  <a:pt x="10922053" y="495878"/>
                  <a:pt x="10487469" y="930462"/>
                  <a:pt x="10487469" y="1466549"/>
                </a:cubicBezTo>
                <a:lnTo>
                  <a:pt x="10487469" y="2838149"/>
                </a:lnTo>
                <a:lnTo>
                  <a:pt x="12191999" y="2838149"/>
                </a:lnTo>
                <a:lnTo>
                  <a:pt x="12191999" y="2848708"/>
                </a:lnTo>
                <a:lnTo>
                  <a:pt x="1648266" y="2848708"/>
                </a:lnTo>
                <a:lnTo>
                  <a:pt x="1648266" y="1480625"/>
                </a:lnTo>
                <a:cubicBezTo>
                  <a:pt x="1648266" y="944538"/>
                  <a:pt x="1213682" y="509954"/>
                  <a:pt x="677595" y="509954"/>
                </a:cubicBezTo>
                <a:cubicBezTo>
                  <a:pt x="476562" y="509954"/>
                  <a:pt x="289803" y="571068"/>
                  <a:pt x="134883" y="675730"/>
                </a:cubicBezTo>
                <a:lnTo>
                  <a:pt x="0" y="78701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0" name="Group 89">
            <a:extLst>
              <a:ext uri="{FF2B5EF4-FFF2-40B4-BE49-F238E27FC236}">
                <a16:creationId xmlns:a16="http://schemas.microsoft.com/office/drawing/2014/main" id="{6423CB7A-CBB0-4D81-9F6A-C0CF60F5193F}"/>
              </a:ext>
            </a:extLst>
          </p:cNvPr>
          <p:cNvGrpSpPr/>
          <p:nvPr/>
        </p:nvGrpSpPr>
        <p:grpSpPr>
          <a:xfrm>
            <a:off x="-418823" y="3936185"/>
            <a:ext cx="13029646" cy="66500"/>
            <a:chOff x="875607" y="3208713"/>
            <a:chExt cx="13029646" cy="66500"/>
          </a:xfrm>
        </p:grpSpPr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8A6E6669-222C-4FC7-9604-DD649D708772}"/>
                </a:ext>
              </a:extLst>
            </p:cNvPr>
            <p:cNvSpPr/>
            <p:nvPr/>
          </p:nvSpPr>
          <p:spPr>
            <a:xfrm>
              <a:off x="87560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236683BC-89ED-49BE-9D25-8F40A3D28A0D}"/>
                </a:ext>
              </a:extLst>
            </p:cNvPr>
            <p:cNvSpPr/>
            <p:nvPr/>
          </p:nvSpPr>
          <p:spPr>
            <a:xfrm>
              <a:off x="105017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FD813D00-F48E-41E5-AF87-93FF2A67A1C3}"/>
                </a:ext>
              </a:extLst>
            </p:cNvPr>
            <p:cNvSpPr/>
            <p:nvPr/>
          </p:nvSpPr>
          <p:spPr>
            <a:xfrm>
              <a:off x="122474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CF4C3E17-2711-41A7-A866-A414FBB4F010}"/>
                </a:ext>
              </a:extLst>
            </p:cNvPr>
            <p:cNvSpPr/>
            <p:nvPr/>
          </p:nvSpPr>
          <p:spPr>
            <a:xfrm>
              <a:off x="139930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C3D0F3FE-2EFF-4BEC-ACD5-44C9A85D88E0}"/>
                </a:ext>
              </a:extLst>
            </p:cNvPr>
            <p:cNvSpPr/>
            <p:nvPr/>
          </p:nvSpPr>
          <p:spPr>
            <a:xfrm>
              <a:off x="157387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00CB0020-2EB0-4904-94F0-E4157F6F9ADC}"/>
                </a:ext>
              </a:extLst>
            </p:cNvPr>
            <p:cNvSpPr/>
            <p:nvPr/>
          </p:nvSpPr>
          <p:spPr>
            <a:xfrm>
              <a:off x="1748442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ED783D7E-1B62-4618-8FE0-A1C4842A39F7}"/>
                </a:ext>
              </a:extLst>
            </p:cNvPr>
            <p:cNvSpPr/>
            <p:nvPr/>
          </p:nvSpPr>
          <p:spPr>
            <a:xfrm>
              <a:off x="1923009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0404DD01-64A9-4A89-A870-B5C595D03850}"/>
                </a:ext>
              </a:extLst>
            </p:cNvPr>
            <p:cNvSpPr/>
            <p:nvPr/>
          </p:nvSpPr>
          <p:spPr>
            <a:xfrm>
              <a:off x="2097576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00259E3C-A8FF-4720-8BCD-2AD023A2A262}"/>
                </a:ext>
              </a:extLst>
            </p:cNvPr>
            <p:cNvSpPr/>
            <p:nvPr/>
          </p:nvSpPr>
          <p:spPr>
            <a:xfrm>
              <a:off x="2272143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CC73F059-00D6-407C-BA90-87B542557991}"/>
                </a:ext>
              </a:extLst>
            </p:cNvPr>
            <p:cNvSpPr/>
            <p:nvPr/>
          </p:nvSpPr>
          <p:spPr>
            <a:xfrm>
              <a:off x="2446710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56C26804-6A7B-415D-B11E-6DCEB67E2E30}"/>
                </a:ext>
              </a:extLst>
            </p:cNvPr>
            <p:cNvSpPr/>
            <p:nvPr/>
          </p:nvSpPr>
          <p:spPr>
            <a:xfrm>
              <a:off x="262127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BE81DC7D-1867-4685-AD85-9985B10A74D1}"/>
                </a:ext>
              </a:extLst>
            </p:cNvPr>
            <p:cNvSpPr/>
            <p:nvPr/>
          </p:nvSpPr>
          <p:spPr>
            <a:xfrm>
              <a:off x="279584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B99770DD-831E-4D1A-8B8C-C397A9A561DA}"/>
                </a:ext>
              </a:extLst>
            </p:cNvPr>
            <p:cNvSpPr/>
            <p:nvPr/>
          </p:nvSpPr>
          <p:spPr>
            <a:xfrm>
              <a:off x="297041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7460F3FE-62B2-435D-828B-47BD3D0274CC}"/>
                </a:ext>
              </a:extLst>
            </p:cNvPr>
            <p:cNvSpPr/>
            <p:nvPr/>
          </p:nvSpPr>
          <p:spPr>
            <a:xfrm>
              <a:off x="314497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B3D33DF6-F776-4F8C-8409-BD0EEF4A8F5E}"/>
                </a:ext>
              </a:extLst>
            </p:cNvPr>
            <p:cNvSpPr/>
            <p:nvPr/>
          </p:nvSpPr>
          <p:spPr>
            <a:xfrm>
              <a:off x="331954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1A0026FB-C312-4140-A76E-61802044969F}"/>
                </a:ext>
              </a:extLst>
            </p:cNvPr>
            <p:cNvSpPr/>
            <p:nvPr/>
          </p:nvSpPr>
          <p:spPr>
            <a:xfrm>
              <a:off x="3494112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77715CC4-F3EC-4C19-AD2E-B4A6B1BFD000}"/>
                </a:ext>
              </a:extLst>
            </p:cNvPr>
            <p:cNvSpPr/>
            <p:nvPr/>
          </p:nvSpPr>
          <p:spPr>
            <a:xfrm>
              <a:off x="3668679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DB8CE68C-F0A3-43D8-921D-E1186F7D4CC7}"/>
                </a:ext>
              </a:extLst>
            </p:cNvPr>
            <p:cNvSpPr/>
            <p:nvPr/>
          </p:nvSpPr>
          <p:spPr>
            <a:xfrm>
              <a:off x="3843246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A572D033-ABD7-49D4-B891-1E2E3AC0AD7B}"/>
                </a:ext>
              </a:extLst>
            </p:cNvPr>
            <p:cNvSpPr/>
            <p:nvPr/>
          </p:nvSpPr>
          <p:spPr>
            <a:xfrm>
              <a:off x="4017813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DF88AEDD-F16C-4D09-9860-956E84267F63}"/>
                </a:ext>
              </a:extLst>
            </p:cNvPr>
            <p:cNvSpPr/>
            <p:nvPr/>
          </p:nvSpPr>
          <p:spPr>
            <a:xfrm>
              <a:off x="4192380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47C8AA0C-ADB0-4031-B665-2C7E90EC0446}"/>
                </a:ext>
              </a:extLst>
            </p:cNvPr>
            <p:cNvSpPr/>
            <p:nvPr/>
          </p:nvSpPr>
          <p:spPr>
            <a:xfrm>
              <a:off x="436694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7A6E5D06-BF8B-4690-9309-AF9CD341DF13}"/>
                </a:ext>
              </a:extLst>
            </p:cNvPr>
            <p:cNvSpPr/>
            <p:nvPr/>
          </p:nvSpPr>
          <p:spPr>
            <a:xfrm>
              <a:off x="454151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6E5879F8-63A6-4B0B-B104-32814766D154}"/>
                </a:ext>
              </a:extLst>
            </p:cNvPr>
            <p:cNvSpPr/>
            <p:nvPr/>
          </p:nvSpPr>
          <p:spPr>
            <a:xfrm>
              <a:off x="471608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id="{5D7144B8-0CC4-4740-B6DD-25D412C065E7}"/>
                </a:ext>
              </a:extLst>
            </p:cNvPr>
            <p:cNvSpPr/>
            <p:nvPr/>
          </p:nvSpPr>
          <p:spPr>
            <a:xfrm>
              <a:off x="489064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3609F947-606B-424B-9223-C05692C1B41A}"/>
                </a:ext>
              </a:extLst>
            </p:cNvPr>
            <p:cNvSpPr/>
            <p:nvPr/>
          </p:nvSpPr>
          <p:spPr>
            <a:xfrm>
              <a:off x="506521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id="{C88F5285-3F45-4CBC-B2F2-673D074907C3}"/>
                </a:ext>
              </a:extLst>
            </p:cNvPr>
            <p:cNvSpPr/>
            <p:nvPr/>
          </p:nvSpPr>
          <p:spPr>
            <a:xfrm>
              <a:off x="5239782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C942A968-A9B7-48B9-B883-BA4CF3535431}"/>
                </a:ext>
              </a:extLst>
            </p:cNvPr>
            <p:cNvSpPr/>
            <p:nvPr/>
          </p:nvSpPr>
          <p:spPr>
            <a:xfrm>
              <a:off x="5414349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id="{B9367951-9D28-479C-8FB6-21410538144C}"/>
                </a:ext>
              </a:extLst>
            </p:cNvPr>
            <p:cNvSpPr/>
            <p:nvPr/>
          </p:nvSpPr>
          <p:spPr>
            <a:xfrm>
              <a:off x="5588916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id="{F98768F0-A156-421A-BDC1-384DA8784F5D}"/>
                </a:ext>
              </a:extLst>
            </p:cNvPr>
            <p:cNvSpPr/>
            <p:nvPr/>
          </p:nvSpPr>
          <p:spPr>
            <a:xfrm>
              <a:off x="5763483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" name="Freeform: Shape 43">
              <a:extLst>
                <a:ext uri="{FF2B5EF4-FFF2-40B4-BE49-F238E27FC236}">
                  <a16:creationId xmlns:a16="http://schemas.microsoft.com/office/drawing/2014/main" id="{AC849FF9-CA3C-44E8-83AF-FC2048BDC003}"/>
                </a:ext>
              </a:extLst>
            </p:cNvPr>
            <p:cNvSpPr/>
            <p:nvPr/>
          </p:nvSpPr>
          <p:spPr>
            <a:xfrm>
              <a:off x="5938050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Freeform: Shape 44">
              <a:extLst>
                <a:ext uri="{FF2B5EF4-FFF2-40B4-BE49-F238E27FC236}">
                  <a16:creationId xmlns:a16="http://schemas.microsoft.com/office/drawing/2014/main" id="{4AACB40C-9F9C-4F5E-BA15-F36D7E53FEAE}"/>
                </a:ext>
              </a:extLst>
            </p:cNvPr>
            <p:cNvSpPr/>
            <p:nvPr/>
          </p:nvSpPr>
          <p:spPr>
            <a:xfrm>
              <a:off x="611261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Freeform: Shape 45">
              <a:extLst>
                <a:ext uri="{FF2B5EF4-FFF2-40B4-BE49-F238E27FC236}">
                  <a16:creationId xmlns:a16="http://schemas.microsoft.com/office/drawing/2014/main" id="{C3502E7D-1BA9-4F0D-801A-D43BD5A01535}"/>
                </a:ext>
              </a:extLst>
            </p:cNvPr>
            <p:cNvSpPr/>
            <p:nvPr/>
          </p:nvSpPr>
          <p:spPr>
            <a:xfrm>
              <a:off x="628718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: Shape 46">
              <a:extLst>
                <a:ext uri="{FF2B5EF4-FFF2-40B4-BE49-F238E27FC236}">
                  <a16:creationId xmlns:a16="http://schemas.microsoft.com/office/drawing/2014/main" id="{AF76B982-4EE2-49C8-9B3E-8F1F6704E153}"/>
                </a:ext>
              </a:extLst>
            </p:cNvPr>
            <p:cNvSpPr/>
            <p:nvPr/>
          </p:nvSpPr>
          <p:spPr>
            <a:xfrm>
              <a:off x="646175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: Shape 47">
              <a:extLst>
                <a:ext uri="{FF2B5EF4-FFF2-40B4-BE49-F238E27FC236}">
                  <a16:creationId xmlns:a16="http://schemas.microsoft.com/office/drawing/2014/main" id="{E4073A58-8D46-4A77-AD3E-F08BA3C8FBE9}"/>
                </a:ext>
              </a:extLst>
            </p:cNvPr>
            <p:cNvSpPr/>
            <p:nvPr/>
          </p:nvSpPr>
          <p:spPr>
            <a:xfrm>
              <a:off x="663631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: Shape 48">
              <a:extLst>
                <a:ext uri="{FF2B5EF4-FFF2-40B4-BE49-F238E27FC236}">
                  <a16:creationId xmlns:a16="http://schemas.microsoft.com/office/drawing/2014/main" id="{B765BEAE-7B71-455B-BEC1-EC6D4FBB52F7}"/>
                </a:ext>
              </a:extLst>
            </p:cNvPr>
            <p:cNvSpPr/>
            <p:nvPr/>
          </p:nvSpPr>
          <p:spPr>
            <a:xfrm>
              <a:off x="681088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: Shape 49">
              <a:extLst>
                <a:ext uri="{FF2B5EF4-FFF2-40B4-BE49-F238E27FC236}">
                  <a16:creationId xmlns:a16="http://schemas.microsoft.com/office/drawing/2014/main" id="{B1469BBF-82A4-40F3-8A10-B3B3DEDBB130}"/>
                </a:ext>
              </a:extLst>
            </p:cNvPr>
            <p:cNvSpPr/>
            <p:nvPr/>
          </p:nvSpPr>
          <p:spPr>
            <a:xfrm>
              <a:off x="6985452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: Shape 50">
              <a:extLst>
                <a:ext uri="{FF2B5EF4-FFF2-40B4-BE49-F238E27FC236}">
                  <a16:creationId xmlns:a16="http://schemas.microsoft.com/office/drawing/2014/main" id="{685E1F78-4F8B-4B7E-BC1B-1A5926673087}"/>
                </a:ext>
              </a:extLst>
            </p:cNvPr>
            <p:cNvSpPr/>
            <p:nvPr/>
          </p:nvSpPr>
          <p:spPr>
            <a:xfrm>
              <a:off x="7160019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Freeform: Shape 51">
              <a:extLst>
                <a:ext uri="{FF2B5EF4-FFF2-40B4-BE49-F238E27FC236}">
                  <a16:creationId xmlns:a16="http://schemas.microsoft.com/office/drawing/2014/main" id="{940E680E-0447-4E6C-90E8-29A2DB6F59C0}"/>
                </a:ext>
              </a:extLst>
            </p:cNvPr>
            <p:cNvSpPr/>
            <p:nvPr/>
          </p:nvSpPr>
          <p:spPr>
            <a:xfrm>
              <a:off x="7334586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Freeform: Shape 52">
              <a:extLst>
                <a:ext uri="{FF2B5EF4-FFF2-40B4-BE49-F238E27FC236}">
                  <a16:creationId xmlns:a16="http://schemas.microsoft.com/office/drawing/2014/main" id="{C08465D0-6640-4641-8A5A-2179B707AB18}"/>
                </a:ext>
              </a:extLst>
            </p:cNvPr>
            <p:cNvSpPr/>
            <p:nvPr/>
          </p:nvSpPr>
          <p:spPr>
            <a:xfrm>
              <a:off x="7509153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Freeform: Shape 53">
              <a:extLst>
                <a:ext uri="{FF2B5EF4-FFF2-40B4-BE49-F238E27FC236}">
                  <a16:creationId xmlns:a16="http://schemas.microsoft.com/office/drawing/2014/main" id="{F874DD69-9F1B-4009-8A17-EA429AA69DEB}"/>
                </a:ext>
              </a:extLst>
            </p:cNvPr>
            <p:cNvSpPr/>
            <p:nvPr/>
          </p:nvSpPr>
          <p:spPr>
            <a:xfrm>
              <a:off x="7683720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Freeform: Shape 54">
              <a:extLst>
                <a:ext uri="{FF2B5EF4-FFF2-40B4-BE49-F238E27FC236}">
                  <a16:creationId xmlns:a16="http://schemas.microsoft.com/office/drawing/2014/main" id="{4467547F-2969-470F-B090-2713343DC55D}"/>
                </a:ext>
              </a:extLst>
            </p:cNvPr>
            <p:cNvSpPr/>
            <p:nvPr/>
          </p:nvSpPr>
          <p:spPr>
            <a:xfrm>
              <a:off x="785828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Freeform: Shape 55">
              <a:extLst>
                <a:ext uri="{FF2B5EF4-FFF2-40B4-BE49-F238E27FC236}">
                  <a16:creationId xmlns:a16="http://schemas.microsoft.com/office/drawing/2014/main" id="{024C61CB-EFC5-4D66-A28B-427D5BA751E3}"/>
                </a:ext>
              </a:extLst>
            </p:cNvPr>
            <p:cNvSpPr/>
            <p:nvPr/>
          </p:nvSpPr>
          <p:spPr>
            <a:xfrm>
              <a:off x="803285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Freeform: Shape 56">
              <a:extLst>
                <a:ext uri="{FF2B5EF4-FFF2-40B4-BE49-F238E27FC236}">
                  <a16:creationId xmlns:a16="http://schemas.microsoft.com/office/drawing/2014/main" id="{DFB59739-3CA2-4C5B-9E88-36C8D9C85ED1}"/>
                </a:ext>
              </a:extLst>
            </p:cNvPr>
            <p:cNvSpPr/>
            <p:nvPr/>
          </p:nvSpPr>
          <p:spPr>
            <a:xfrm>
              <a:off x="820742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Freeform: Shape 57">
              <a:extLst>
                <a:ext uri="{FF2B5EF4-FFF2-40B4-BE49-F238E27FC236}">
                  <a16:creationId xmlns:a16="http://schemas.microsoft.com/office/drawing/2014/main" id="{7BA47E68-3C21-4D92-9191-72C22A16D94D}"/>
                </a:ext>
              </a:extLst>
            </p:cNvPr>
            <p:cNvSpPr/>
            <p:nvPr/>
          </p:nvSpPr>
          <p:spPr>
            <a:xfrm>
              <a:off x="838198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Freeform: Shape 58">
              <a:extLst>
                <a:ext uri="{FF2B5EF4-FFF2-40B4-BE49-F238E27FC236}">
                  <a16:creationId xmlns:a16="http://schemas.microsoft.com/office/drawing/2014/main" id="{C8383ACB-81F9-476F-A2C8-7274C5AC0B77}"/>
                </a:ext>
              </a:extLst>
            </p:cNvPr>
            <p:cNvSpPr/>
            <p:nvPr/>
          </p:nvSpPr>
          <p:spPr>
            <a:xfrm>
              <a:off x="855655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Freeform: Shape 59">
              <a:extLst>
                <a:ext uri="{FF2B5EF4-FFF2-40B4-BE49-F238E27FC236}">
                  <a16:creationId xmlns:a16="http://schemas.microsoft.com/office/drawing/2014/main" id="{064832AC-B594-45D2-A6A1-838DDF3206A1}"/>
                </a:ext>
              </a:extLst>
            </p:cNvPr>
            <p:cNvSpPr/>
            <p:nvPr/>
          </p:nvSpPr>
          <p:spPr>
            <a:xfrm>
              <a:off x="8731122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Freeform: Shape 60">
              <a:extLst>
                <a:ext uri="{FF2B5EF4-FFF2-40B4-BE49-F238E27FC236}">
                  <a16:creationId xmlns:a16="http://schemas.microsoft.com/office/drawing/2014/main" id="{E20CBD84-B552-47CD-A0D7-EAFBC7DD75A5}"/>
                </a:ext>
              </a:extLst>
            </p:cNvPr>
            <p:cNvSpPr/>
            <p:nvPr/>
          </p:nvSpPr>
          <p:spPr>
            <a:xfrm>
              <a:off x="8905689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Freeform: Shape 61">
              <a:extLst>
                <a:ext uri="{FF2B5EF4-FFF2-40B4-BE49-F238E27FC236}">
                  <a16:creationId xmlns:a16="http://schemas.microsoft.com/office/drawing/2014/main" id="{C40E78C4-3290-43CE-9E83-1EB804587F6C}"/>
                </a:ext>
              </a:extLst>
            </p:cNvPr>
            <p:cNvSpPr/>
            <p:nvPr/>
          </p:nvSpPr>
          <p:spPr>
            <a:xfrm>
              <a:off x="9080256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Freeform: Shape 62">
              <a:extLst>
                <a:ext uri="{FF2B5EF4-FFF2-40B4-BE49-F238E27FC236}">
                  <a16:creationId xmlns:a16="http://schemas.microsoft.com/office/drawing/2014/main" id="{50ABC2BC-B158-4641-8F95-19A2BE20D264}"/>
                </a:ext>
              </a:extLst>
            </p:cNvPr>
            <p:cNvSpPr/>
            <p:nvPr/>
          </p:nvSpPr>
          <p:spPr>
            <a:xfrm>
              <a:off x="9254823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Freeform: Shape 63">
              <a:extLst>
                <a:ext uri="{FF2B5EF4-FFF2-40B4-BE49-F238E27FC236}">
                  <a16:creationId xmlns:a16="http://schemas.microsoft.com/office/drawing/2014/main" id="{418352CE-0942-4C58-869C-6483577F1DAF}"/>
                </a:ext>
              </a:extLst>
            </p:cNvPr>
            <p:cNvSpPr/>
            <p:nvPr/>
          </p:nvSpPr>
          <p:spPr>
            <a:xfrm>
              <a:off x="9429390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Freeform: Shape 64">
              <a:extLst>
                <a:ext uri="{FF2B5EF4-FFF2-40B4-BE49-F238E27FC236}">
                  <a16:creationId xmlns:a16="http://schemas.microsoft.com/office/drawing/2014/main" id="{4C8FCFD8-565E-485F-9AC4-2EFBFD7470FE}"/>
                </a:ext>
              </a:extLst>
            </p:cNvPr>
            <p:cNvSpPr/>
            <p:nvPr/>
          </p:nvSpPr>
          <p:spPr>
            <a:xfrm>
              <a:off x="960395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Freeform: Shape 65">
              <a:extLst>
                <a:ext uri="{FF2B5EF4-FFF2-40B4-BE49-F238E27FC236}">
                  <a16:creationId xmlns:a16="http://schemas.microsoft.com/office/drawing/2014/main" id="{C0ABB4F8-DF59-4236-A549-F85C93324005}"/>
                </a:ext>
              </a:extLst>
            </p:cNvPr>
            <p:cNvSpPr/>
            <p:nvPr/>
          </p:nvSpPr>
          <p:spPr>
            <a:xfrm>
              <a:off x="977852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Freeform: Shape 66">
              <a:extLst>
                <a:ext uri="{FF2B5EF4-FFF2-40B4-BE49-F238E27FC236}">
                  <a16:creationId xmlns:a16="http://schemas.microsoft.com/office/drawing/2014/main" id="{92077FA5-5FC3-406A-B40A-E6DC83E071B4}"/>
                </a:ext>
              </a:extLst>
            </p:cNvPr>
            <p:cNvSpPr/>
            <p:nvPr/>
          </p:nvSpPr>
          <p:spPr>
            <a:xfrm>
              <a:off x="995309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Freeform: Shape 67">
              <a:extLst>
                <a:ext uri="{FF2B5EF4-FFF2-40B4-BE49-F238E27FC236}">
                  <a16:creationId xmlns:a16="http://schemas.microsoft.com/office/drawing/2014/main" id="{2921061C-4E77-4F4A-B220-BCA8EC072337}"/>
                </a:ext>
              </a:extLst>
            </p:cNvPr>
            <p:cNvSpPr/>
            <p:nvPr/>
          </p:nvSpPr>
          <p:spPr>
            <a:xfrm>
              <a:off x="1012765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Freeform: Shape 68">
              <a:extLst>
                <a:ext uri="{FF2B5EF4-FFF2-40B4-BE49-F238E27FC236}">
                  <a16:creationId xmlns:a16="http://schemas.microsoft.com/office/drawing/2014/main" id="{24D576E4-34DD-40A4-92A3-9BBC1870D1A1}"/>
                </a:ext>
              </a:extLst>
            </p:cNvPr>
            <p:cNvSpPr/>
            <p:nvPr/>
          </p:nvSpPr>
          <p:spPr>
            <a:xfrm>
              <a:off x="1030222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Freeform: Shape 69">
              <a:extLst>
                <a:ext uri="{FF2B5EF4-FFF2-40B4-BE49-F238E27FC236}">
                  <a16:creationId xmlns:a16="http://schemas.microsoft.com/office/drawing/2014/main" id="{CB7A630B-1EBE-4C18-AA72-21F27B237AE1}"/>
                </a:ext>
              </a:extLst>
            </p:cNvPr>
            <p:cNvSpPr/>
            <p:nvPr/>
          </p:nvSpPr>
          <p:spPr>
            <a:xfrm>
              <a:off x="10476792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Freeform: Shape 70">
              <a:extLst>
                <a:ext uri="{FF2B5EF4-FFF2-40B4-BE49-F238E27FC236}">
                  <a16:creationId xmlns:a16="http://schemas.microsoft.com/office/drawing/2014/main" id="{39E8A846-06D2-48FB-B2E0-1A32E3CAA9D7}"/>
                </a:ext>
              </a:extLst>
            </p:cNvPr>
            <p:cNvSpPr/>
            <p:nvPr/>
          </p:nvSpPr>
          <p:spPr>
            <a:xfrm>
              <a:off x="10651359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" name="Freeform: Shape 71">
              <a:extLst>
                <a:ext uri="{FF2B5EF4-FFF2-40B4-BE49-F238E27FC236}">
                  <a16:creationId xmlns:a16="http://schemas.microsoft.com/office/drawing/2014/main" id="{0B13D83B-C857-4022-A7A7-2238CCB5DD01}"/>
                </a:ext>
              </a:extLst>
            </p:cNvPr>
            <p:cNvSpPr/>
            <p:nvPr/>
          </p:nvSpPr>
          <p:spPr>
            <a:xfrm>
              <a:off x="10825926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" name="Freeform: Shape 72">
              <a:extLst>
                <a:ext uri="{FF2B5EF4-FFF2-40B4-BE49-F238E27FC236}">
                  <a16:creationId xmlns:a16="http://schemas.microsoft.com/office/drawing/2014/main" id="{C514F47B-8CC0-4292-A987-F80A29229983}"/>
                </a:ext>
              </a:extLst>
            </p:cNvPr>
            <p:cNvSpPr/>
            <p:nvPr/>
          </p:nvSpPr>
          <p:spPr>
            <a:xfrm>
              <a:off x="11000493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" name="Freeform: Shape 73">
              <a:extLst>
                <a:ext uri="{FF2B5EF4-FFF2-40B4-BE49-F238E27FC236}">
                  <a16:creationId xmlns:a16="http://schemas.microsoft.com/office/drawing/2014/main" id="{1C159865-52F3-4393-8DA3-32D9FA47001F}"/>
                </a:ext>
              </a:extLst>
            </p:cNvPr>
            <p:cNvSpPr/>
            <p:nvPr/>
          </p:nvSpPr>
          <p:spPr>
            <a:xfrm>
              <a:off x="11175060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5" name="Freeform: Shape 74">
              <a:extLst>
                <a:ext uri="{FF2B5EF4-FFF2-40B4-BE49-F238E27FC236}">
                  <a16:creationId xmlns:a16="http://schemas.microsoft.com/office/drawing/2014/main" id="{B9AD06CB-E70E-4087-9A5C-F2739B7891CE}"/>
                </a:ext>
              </a:extLst>
            </p:cNvPr>
            <p:cNvSpPr/>
            <p:nvPr/>
          </p:nvSpPr>
          <p:spPr>
            <a:xfrm>
              <a:off x="1134962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6" name="Freeform: Shape 75">
              <a:extLst>
                <a:ext uri="{FF2B5EF4-FFF2-40B4-BE49-F238E27FC236}">
                  <a16:creationId xmlns:a16="http://schemas.microsoft.com/office/drawing/2014/main" id="{78CCE102-E7C8-4BC2-A675-60D0A0E3CD7D}"/>
                </a:ext>
              </a:extLst>
            </p:cNvPr>
            <p:cNvSpPr/>
            <p:nvPr/>
          </p:nvSpPr>
          <p:spPr>
            <a:xfrm>
              <a:off x="1152419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7" name="Freeform: Shape 76">
              <a:extLst>
                <a:ext uri="{FF2B5EF4-FFF2-40B4-BE49-F238E27FC236}">
                  <a16:creationId xmlns:a16="http://schemas.microsoft.com/office/drawing/2014/main" id="{94A9A293-0912-492D-A911-B0B2264A7EF7}"/>
                </a:ext>
              </a:extLst>
            </p:cNvPr>
            <p:cNvSpPr/>
            <p:nvPr/>
          </p:nvSpPr>
          <p:spPr>
            <a:xfrm>
              <a:off x="1169876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8" name="Freeform: Shape 77">
              <a:extLst>
                <a:ext uri="{FF2B5EF4-FFF2-40B4-BE49-F238E27FC236}">
                  <a16:creationId xmlns:a16="http://schemas.microsoft.com/office/drawing/2014/main" id="{E58544EE-13CF-4A8D-A708-3547661C070D}"/>
                </a:ext>
              </a:extLst>
            </p:cNvPr>
            <p:cNvSpPr/>
            <p:nvPr/>
          </p:nvSpPr>
          <p:spPr>
            <a:xfrm>
              <a:off x="1187332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9" name="Freeform: Shape 78">
              <a:extLst>
                <a:ext uri="{FF2B5EF4-FFF2-40B4-BE49-F238E27FC236}">
                  <a16:creationId xmlns:a16="http://schemas.microsoft.com/office/drawing/2014/main" id="{5AB607EF-173C-473D-9469-FAEBE42F127E}"/>
                </a:ext>
              </a:extLst>
            </p:cNvPr>
            <p:cNvSpPr/>
            <p:nvPr/>
          </p:nvSpPr>
          <p:spPr>
            <a:xfrm>
              <a:off x="1204789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0" name="Freeform: Shape 79">
              <a:extLst>
                <a:ext uri="{FF2B5EF4-FFF2-40B4-BE49-F238E27FC236}">
                  <a16:creationId xmlns:a16="http://schemas.microsoft.com/office/drawing/2014/main" id="{2E700DFA-BF84-4DC7-9564-E0EAA7C59037}"/>
                </a:ext>
              </a:extLst>
            </p:cNvPr>
            <p:cNvSpPr/>
            <p:nvPr/>
          </p:nvSpPr>
          <p:spPr>
            <a:xfrm>
              <a:off x="12222462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1" name="Freeform: Shape 80">
              <a:extLst>
                <a:ext uri="{FF2B5EF4-FFF2-40B4-BE49-F238E27FC236}">
                  <a16:creationId xmlns:a16="http://schemas.microsoft.com/office/drawing/2014/main" id="{8F66BA70-E165-4BE6-92A4-B29549942535}"/>
                </a:ext>
              </a:extLst>
            </p:cNvPr>
            <p:cNvSpPr/>
            <p:nvPr/>
          </p:nvSpPr>
          <p:spPr>
            <a:xfrm>
              <a:off x="12397029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2" name="Freeform: Shape 81">
              <a:extLst>
                <a:ext uri="{FF2B5EF4-FFF2-40B4-BE49-F238E27FC236}">
                  <a16:creationId xmlns:a16="http://schemas.microsoft.com/office/drawing/2014/main" id="{9B72A1B2-63E5-4CF5-93E9-3D7F25699AA5}"/>
                </a:ext>
              </a:extLst>
            </p:cNvPr>
            <p:cNvSpPr/>
            <p:nvPr/>
          </p:nvSpPr>
          <p:spPr>
            <a:xfrm>
              <a:off x="12571596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3" name="Freeform: Shape 82">
              <a:extLst>
                <a:ext uri="{FF2B5EF4-FFF2-40B4-BE49-F238E27FC236}">
                  <a16:creationId xmlns:a16="http://schemas.microsoft.com/office/drawing/2014/main" id="{C2BE15D5-DE7E-4D80-BC0D-F28B27830F5A}"/>
                </a:ext>
              </a:extLst>
            </p:cNvPr>
            <p:cNvSpPr/>
            <p:nvPr/>
          </p:nvSpPr>
          <p:spPr>
            <a:xfrm>
              <a:off x="12746163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4" name="Freeform: Shape 83">
              <a:extLst>
                <a:ext uri="{FF2B5EF4-FFF2-40B4-BE49-F238E27FC236}">
                  <a16:creationId xmlns:a16="http://schemas.microsoft.com/office/drawing/2014/main" id="{148B188C-466E-45AD-AE22-CF2B6DB2CB2E}"/>
                </a:ext>
              </a:extLst>
            </p:cNvPr>
            <p:cNvSpPr/>
            <p:nvPr/>
          </p:nvSpPr>
          <p:spPr>
            <a:xfrm>
              <a:off x="12920730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5" name="Freeform: Shape 84">
              <a:extLst>
                <a:ext uri="{FF2B5EF4-FFF2-40B4-BE49-F238E27FC236}">
                  <a16:creationId xmlns:a16="http://schemas.microsoft.com/office/drawing/2014/main" id="{213E0D47-E90D-4C46-ADFF-7350ADCA5320}"/>
                </a:ext>
              </a:extLst>
            </p:cNvPr>
            <p:cNvSpPr/>
            <p:nvPr/>
          </p:nvSpPr>
          <p:spPr>
            <a:xfrm>
              <a:off x="1309529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6" name="Freeform: Shape 85">
              <a:extLst>
                <a:ext uri="{FF2B5EF4-FFF2-40B4-BE49-F238E27FC236}">
                  <a16:creationId xmlns:a16="http://schemas.microsoft.com/office/drawing/2014/main" id="{07BC0D2C-1D64-48F3-956F-5D71923AF6D3}"/>
                </a:ext>
              </a:extLst>
            </p:cNvPr>
            <p:cNvSpPr/>
            <p:nvPr/>
          </p:nvSpPr>
          <p:spPr>
            <a:xfrm>
              <a:off x="1326986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7" name="Freeform: Shape 86">
              <a:extLst>
                <a:ext uri="{FF2B5EF4-FFF2-40B4-BE49-F238E27FC236}">
                  <a16:creationId xmlns:a16="http://schemas.microsoft.com/office/drawing/2014/main" id="{BA60BEB8-0C23-406B-938C-E4006ABFF8A2}"/>
                </a:ext>
              </a:extLst>
            </p:cNvPr>
            <p:cNvSpPr/>
            <p:nvPr/>
          </p:nvSpPr>
          <p:spPr>
            <a:xfrm>
              <a:off x="1344443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8" name="Freeform: Shape 87">
              <a:extLst>
                <a:ext uri="{FF2B5EF4-FFF2-40B4-BE49-F238E27FC236}">
                  <a16:creationId xmlns:a16="http://schemas.microsoft.com/office/drawing/2014/main" id="{A15422B7-31E1-4DC7-A9D5-1C007A11631C}"/>
                </a:ext>
              </a:extLst>
            </p:cNvPr>
            <p:cNvSpPr/>
            <p:nvPr/>
          </p:nvSpPr>
          <p:spPr>
            <a:xfrm>
              <a:off x="1361899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9" name="Freeform: Shape 88">
              <a:extLst>
                <a:ext uri="{FF2B5EF4-FFF2-40B4-BE49-F238E27FC236}">
                  <a16:creationId xmlns:a16="http://schemas.microsoft.com/office/drawing/2014/main" id="{A2045B9E-CD32-44C9-BEF8-CEAB32D6B3A9}"/>
                </a:ext>
              </a:extLst>
            </p:cNvPr>
            <p:cNvSpPr/>
            <p:nvPr/>
          </p:nvSpPr>
          <p:spPr>
            <a:xfrm>
              <a:off x="1379356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91" name="Rectangle 90">
            <a:extLst>
              <a:ext uri="{FF2B5EF4-FFF2-40B4-BE49-F238E27FC236}">
                <a16:creationId xmlns:a16="http://schemas.microsoft.com/office/drawing/2014/main" id="{CD758F6C-F906-4A36-9FDC-DBC00F69E107}"/>
              </a:ext>
            </a:extLst>
          </p:cNvPr>
          <p:cNvSpPr/>
          <p:nvPr/>
        </p:nvSpPr>
        <p:spPr>
          <a:xfrm>
            <a:off x="-194599" y="3890466"/>
            <a:ext cx="12710160" cy="4571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44" name="Group 343">
            <a:extLst>
              <a:ext uri="{FF2B5EF4-FFF2-40B4-BE49-F238E27FC236}">
                <a16:creationId xmlns:a16="http://schemas.microsoft.com/office/drawing/2014/main" id="{6B593B20-1F5C-431F-8B71-BF5257FC17D7}"/>
              </a:ext>
            </a:extLst>
          </p:cNvPr>
          <p:cNvGrpSpPr/>
          <p:nvPr/>
        </p:nvGrpSpPr>
        <p:grpSpPr>
          <a:xfrm flipH="1">
            <a:off x="-4987587" y="2670931"/>
            <a:ext cx="7779829" cy="1265254"/>
            <a:chOff x="9198889" y="2670931"/>
            <a:chExt cx="7779829" cy="1265254"/>
          </a:xfrm>
        </p:grpSpPr>
        <p:grpSp>
          <p:nvGrpSpPr>
            <p:cNvPr id="92" name="Group 91">
              <a:extLst>
                <a:ext uri="{FF2B5EF4-FFF2-40B4-BE49-F238E27FC236}">
                  <a16:creationId xmlns:a16="http://schemas.microsoft.com/office/drawing/2014/main" id="{773A0024-C885-4F57-A944-EDEE6320140B}"/>
                </a:ext>
              </a:extLst>
            </p:cNvPr>
            <p:cNvGrpSpPr/>
            <p:nvPr/>
          </p:nvGrpSpPr>
          <p:grpSpPr>
            <a:xfrm>
              <a:off x="9198889" y="2670931"/>
              <a:ext cx="2974562" cy="1265254"/>
              <a:chOff x="2945383" y="3975679"/>
              <a:chExt cx="6769635" cy="2879520"/>
            </a:xfrm>
          </p:grpSpPr>
          <p:sp>
            <p:nvSpPr>
              <p:cNvPr id="93" name="Rectangle 92">
                <a:extLst>
                  <a:ext uri="{FF2B5EF4-FFF2-40B4-BE49-F238E27FC236}">
                    <a16:creationId xmlns:a16="http://schemas.microsoft.com/office/drawing/2014/main" id="{F579677B-4C3E-4B77-A28A-8F8AF2FC80F2}"/>
                  </a:ext>
                </a:extLst>
              </p:cNvPr>
              <p:cNvSpPr/>
              <p:nvPr/>
            </p:nvSpPr>
            <p:spPr>
              <a:xfrm>
                <a:off x="3345004" y="6064440"/>
                <a:ext cx="6029231" cy="319198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4" name="Rectangle: Top Corners Rounded 93">
                <a:extLst>
                  <a:ext uri="{FF2B5EF4-FFF2-40B4-BE49-F238E27FC236}">
                    <a16:creationId xmlns:a16="http://schemas.microsoft.com/office/drawing/2014/main" id="{323E74CB-5875-4438-82ED-089953BC6DD0}"/>
                  </a:ext>
                </a:extLst>
              </p:cNvPr>
              <p:cNvSpPr/>
              <p:nvPr/>
            </p:nvSpPr>
            <p:spPr>
              <a:xfrm rot="16200000">
                <a:off x="3305492" y="4439896"/>
                <a:ext cx="1835124" cy="1255270"/>
              </a:xfrm>
              <a:prstGeom prst="round2SameRect">
                <a:avLst/>
              </a:prstGeom>
              <a:solidFill>
                <a:srgbClr val="BF394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5" name="Rectangle 94">
                <a:extLst>
                  <a:ext uri="{FF2B5EF4-FFF2-40B4-BE49-F238E27FC236}">
                    <a16:creationId xmlns:a16="http://schemas.microsoft.com/office/drawing/2014/main" id="{071D3DF5-CB02-4977-8DB1-49A0129547B6}"/>
                  </a:ext>
                </a:extLst>
              </p:cNvPr>
              <p:cNvSpPr/>
              <p:nvPr/>
            </p:nvSpPr>
            <p:spPr>
              <a:xfrm>
                <a:off x="4799328" y="4149968"/>
                <a:ext cx="151036" cy="1835124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6" name="Rectangle 95">
                <a:extLst>
                  <a:ext uri="{FF2B5EF4-FFF2-40B4-BE49-F238E27FC236}">
                    <a16:creationId xmlns:a16="http://schemas.microsoft.com/office/drawing/2014/main" id="{78C89E93-EBA2-4F80-AAAB-A188AF878128}"/>
                  </a:ext>
                </a:extLst>
              </p:cNvPr>
              <p:cNvSpPr/>
              <p:nvPr/>
            </p:nvSpPr>
            <p:spPr>
              <a:xfrm>
                <a:off x="4878825" y="3975679"/>
                <a:ext cx="1392415" cy="2009413"/>
              </a:xfrm>
              <a:prstGeom prst="rect">
                <a:avLst/>
              </a:prstGeom>
              <a:solidFill>
                <a:srgbClr val="BF394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7" name="Rectangle 96">
                <a:extLst>
                  <a:ext uri="{FF2B5EF4-FFF2-40B4-BE49-F238E27FC236}">
                    <a16:creationId xmlns:a16="http://schemas.microsoft.com/office/drawing/2014/main" id="{D0C96BED-339A-49C0-8528-3376634CCE7B}"/>
                  </a:ext>
                </a:extLst>
              </p:cNvPr>
              <p:cNvSpPr/>
              <p:nvPr/>
            </p:nvSpPr>
            <p:spPr>
              <a:xfrm>
                <a:off x="6238820" y="4160242"/>
                <a:ext cx="151036" cy="1835124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8" name="Rectangle: Top Corners Rounded 97">
                <a:extLst>
                  <a:ext uri="{FF2B5EF4-FFF2-40B4-BE49-F238E27FC236}">
                    <a16:creationId xmlns:a16="http://schemas.microsoft.com/office/drawing/2014/main" id="{98C2717E-DBBA-468D-A4D0-7356F7570BF8}"/>
                  </a:ext>
                </a:extLst>
              </p:cNvPr>
              <p:cNvSpPr/>
              <p:nvPr/>
            </p:nvSpPr>
            <p:spPr>
              <a:xfrm rot="5400000" flipH="1">
                <a:off x="6803095" y="3645058"/>
                <a:ext cx="1835124" cy="2850861"/>
              </a:xfrm>
              <a:prstGeom prst="round2SameRect">
                <a:avLst>
                  <a:gd name="adj1" fmla="val 9001"/>
                  <a:gd name="adj2" fmla="val 0"/>
                </a:avLst>
              </a:prstGeom>
              <a:solidFill>
                <a:srgbClr val="BF394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99" name="Group 98">
                <a:extLst>
                  <a:ext uri="{FF2B5EF4-FFF2-40B4-BE49-F238E27FC236}">
                    <a16:creationId xmlns:a16="http://schemas.microsoft.com/office/drawing/2014/main" id="{A7C74533-917A-44FB-997B-76DBADCE11DB}"/>
                  </a:ext>
                </a:extLst>
              </p:cNvPr>
              <p:cNvGrpSpPr/>
              <p:nvPr/>
            </p:nvGrpSpPr>
            <p:grpSpPr>
              <a:xfrm>
                <a:off x="4002182" y="4390725"/>
                <a:ext cx="752170" cy="1594367"/>
                <a:chOff x="4002182" y="4390725"/>
                <a:chExt cx="752170" cy="1594367"/>
              </a:xfrm>
            </p:grpSpPr>
            <p:sp>
              <p:nvSpPr>
                <p:cNvPr id="222" name="Rectangle 221">
                  <a:extLst>
                    <a:ext uri="{FF2B5EF4-FFF2-40B4-BE49-F238E27FC236}">
                      <a16:creationId xmlns:a16="http://schemas.microsoft.com/office/drawing/2014/main" id="{4AB29BE1-E4EE-4B0B-BE86-DB470E375A3B}"/>
                    </a:ext>
                  </a:extLst>
                </p:cNvPr>
                <p:cNvSpPr/>
                <p:nvPr/>
              </p:nvSpPr>
              <p:spPr>
                <a:xfrm>
                  <a:off x="4292381" y="4390725"/>
                  <a:ext cx="461971" cy="1594367"/>
                </a:xfrm>
                <a:prstGeom prst="rect">
                  <a:avLst/>
                </a:prstGeom>
                <a:solidFill>
                  <a:srgbClr val="D65E5F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23" name="Rectangle 168">
                  <a:extLst>
                    <a:ext uri="{FF2B5EF4-FFF2-40B4-BE49-F238E27FC236}">
                      <a16:creationId xmlns:a16="http://schemas.microsoft.com/office/drawing/2014/main" id="{C6A8F9A1-F80D-4174-9E63-A627E47940C3}"/>
                    </a:ext>
                  </a:extLst>
                </p:cNvPr>
                <p:cNvSpPr/>
                <p:nvPr/>
              </p:nvSpPr>
              <p:spPr>
                <a:xfrm>
                  <a:off x="4002182" y="4431850"/>
                  <a:ext cx="313210" cy="1553241"/>
                </a:xfrm>
                <a:custGeom>
                  <a:avLst/>
                  <a:gdLst>
                    <a:gd name="connsiteX0" fmla="*/ 0 w 305836"/>
                    <a:gd name="connsiteY0" fmla="*/ 0 h 1383634"/>
                    <a:gd name="connsiteX1" fmla="*/ 305836 w 305836"/>
                    <a:gd name="connsiteY1" fmla="*/ 0 h 1383634"/>
                    <a:gd name="connsiteX2" fmla="*/ 305836 w 305836"/>
                    <a:gd name="connsiteY2" fmla="*/ 1383634 h 1383634"/>
                    <a:gd name="connsiteX3" fmla="*/ 0 w 305836"/>
                    <a:gd name="connsiteY3" fmla="*/ 1383634 h 1383634"/>
                    <a:gd name="connsiteX4" fmla="*/ 0 w 305836"/>
                    <a:gd name="connsiteY4" fmla="*/ 0 h 1383634"/>
                    <a:gd name="connsiteX0" fmla="*/ 0 w 313210"/>
                    <a:gd name="connsiteY0" fmla="*/ 169607 h 1553241"/>
                    <a:gd name="connsiteX1" fmla="*/ 313210 w 313210"/>
                    <a:gd name="connsiteY1" fmla="*/ 0 h 1553241"/>
                    <a:gd name="connsiteX2" fmla="*/ 305836 w 313210"/>
                    <a:gd name="connsiteY2" fmla="*/ 1553241 h 1553241"/>
                    <a:gd name="connsiteX3" fmla="*/ 0 w 313210"/>
                    <a:gd name="connsiteY3" fmla="*/ 1553241 h 1553241"/>
                    <a:gd name="connsiteX4" fmla="*/ 0 w 313210"/>
                    <a:gd name="connsiteY4" fmla="*/ 169607 h 1553241"/>
                    <a:gd name="connsiteX0" fmla="*/ 0 w 313210"/>
                    <a:gd name="connsiteY0" fmla="*/ 169607 h 1553241"/>
                    <a:gd name="connsiteX1" fmla="*/ 313210 w 313210"/>
                    <a:gd name="connsiteY1" fmla="*/ 0 h 1553241"/>
                    <a:gd name="connsiteX2" fmla="*/ 305836 w 313210"/>
                    <a:gd name="connsiteY2" fmla="*/ 1553241 h 1553241"/>
                    <a:gd name="connsiteX3" fmla="*/ 0 w 313210"/>
                    <a:gd name="connsiteY3" fmla="*/ 1553241 h 1553241"/>
                    <a:gd name="connsiteX4" fmla="*/ 0 w 313210"/>
                    <a:gd name="connsiteY4" fmla="*/ 169607 h 155324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13210" h="1553241">
                      <a:moveTo>
                        <a:pt x="0" y="169607"/>
                      </a:moveTo>
                      <a:cubicBezTo>
                        <a:pt x="104403" y="113071"/>
                        <a:pt x="253052" y="137652"/>
                        <a:pt x="313210" y="0"/>
                      </a:cubicBezTo>
                      <a:lnTo>
                        <a:pt x="305836" y="1553241"/>
                      </a:lnTo>
                      <a:lnTo>
                        <a:pt x="0" y="1553241"/>
                      </a:lnTo>
                      <a:lnTo>
                        <a:pt x="0" y="169607"/>
                      </a:lnTo>
                      <a:close/>
                    </a:path>
                  </a:pathLst>
                </a:custGeom>
                <a:solidFill>
                  <a:srgbClr val="D65E5F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100" name="Rectangle 99">
                <a:extLst>
                  <a:ext uri="{FF2B5EF4-FFF2-40B4-BE49-F238E27FC236}">
                    <a16:creationId xmlns:a16="http://schemas.microsoft.com/office/drawing/2014/main" id="{1E2DB645-966C-47B5-978E-23B0F7854914}"/>
                  </a:ext>
                </a:extLst>
              </p:cNvPr>
              <p:cNvSpPr/>
              <p:nvPr/>
            </p:nvSpPr>
            <p:spPr>
              <a:xfrm>
                <a:off x="4894974" y="4098295"/>
                <a:ext cx="1313541" cy="1884487"/>
              </a:xfrm>
              <a:prstGeom prst="rect">
                <a:avLst/>
              </a:prstGeom>
              <a:solidFill>
                <a:srgbClr val="D65E5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1" name="Rectangle 100">
                <a:extLst>
                  <a:ext uri="{FF2B5EF4-FFF2-40B4-BE49-F238E27FC236}">
                    <a16:creationId xmlns:a16="http://schemas.microsoft.com/office/drawing/2014/main" id="{5D19D808-C9ED-41D7-BF5C-53D0AE2328CF}"/>
                  </a:ext>
                </a:extLst>
              </p:cNvPr>
              <p:cNvSpPr/>
              <p:nvPr/>
            </p:nvSpPr>
            <p:spPr>
              <a:xfrm>
                <a:off x="5101798" y="4409021"/>
                <a:ext cx="914049" cy="500471"/>
              </a:xfrm>
              <a:prstGeom prst="rect">
                <a:avLst/>
              </a:prstGeom>
              <a:solidFill>
                <a:srgbClr val="8E8D9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2" name="Rectangle 101">
                <a:extLst>
                  <a:ext uri="{FF2B5EF4-FFF2-40B4-BE49-F238E27FC236}">
                    <a16:creationId xmlns:a16="http://schemas.microsoft.com/office/drawing/2014/main" id="{21FF9419-EF47-4DB8-B0E3-AF08123C071C}"/>
                  </a:ext>
                </a:extLst>
              </p:cNvPr>
              <p:cNvSpPr/>
              <p:nvPr/>
            </p:nvSpPr>
            <p:spPr>
              <a:xfrm>
                <a:off x="5142621" y="4431832"/>
                <a:ext cx="852435" cy="429372"/>
              </a:xfrm>
              <a:prstGeom prst="rect">
                <a:avLst/>
              </a:prstGeom>
              <a:solidFill>
                <a:srgbClr val="1B3B52"/>
              </a:solidFill>
              <a:ln>
                <a:noFill/>
              </a:ln>
              <a:effectLst>
                <a:innerShdw blurRad="63500" dist="50800" dir="108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3" name="Rectangle 102">
                <a:extLst>
                  <a:ext uri="{FF2B5EF4-FFF2-40B4-BE49-F238E27FC236}">
                    <a16:creationId xmlns:a16="http://schemas.microsoft.com/office/drawing/2014/main" id="{A415ED92-9F56-46A3-8761-252569781B9A}"/>
                  </a:ext>
                </a:extLst>
              </p:cNvPr>
              <p:cNvSpPr/>
              <p:nvPr/>
            </p:nvSpPr>
            <p:spPr>
              <a:xfrm>
                <a:off x="5395815" y="4433982"/>
                <a:ext cx="45719" cy="429372"/>
              </a:xfrm>
              <a:prstGeom prst="rect">
                <a:avLst/>
              </a:prstGeom>
              <a:solidFill>
                <a:srgbClr val="8E8D9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4" name="Rectangle 103">
                <a:extLst>
                  <a:ext uri="{FF2B5EF4-FFF2-40B4-BE49-F238E27FC236}">
                    <a16:creationId xmlns:a16="http://schemas.microsoft.com/office/drawing/2014/main" id="{7AD7775C-C000-4C90-B235-1C0E6D79EFBE}"/>
                  </a:ext>
                </a:extLst>
              </p:cNvPr>
              <p:cNvSpPr/>
              <p:nvPr/>
            </p:nvSpPr>
            <p:spPr>
              <a:xfrm>
                <a:off x="5711696" y="4433049"/>
                <a:ext cx="45719" cy="429372"/>
              </a:xfrm>
              <a:prstGeom prst="rect">
                <a:avLst/>
              </a:prstGeom>
              <a:solidFill>
                <a:srgbClr val="8E8D9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105" name="Group 104">
                <a:extLst>
                  <a:ext uri="{FF2B5EF4-FFF2-40B4-BE49-F238E27FC236}">
                    <a16:creationId xmlns:a16="http://schemas.microsoft.com/office/drawing/2014/main" id="{BC2406C0-00FF-495B-A963-5B9E3FDE93F3}"/>
                  </a:ext>
                </a:extLst>
              </p:cNvPr>
              <p:cNvGrpSpPr/>
              <p:nvPr/>
            </p:nvGrpSpPr>
            <p:grpSpPr>
              <a:xfrm>
                <a:off x="5205053" y="5425130"/>
                <a:ext cx="683130" cy="307420"/>
                <a:chOff x="2256702" y="5319656"/>
                <a:chExt cx="683130" cy="307420"/>
              </a:xfrm>
            </p:grpSpPr>
            <p:sp>
              <p:nvSpPr>
                <p:cNvPr id="218" name="Rectangle: Rounded Corners 217">
                  <a:extLst>
                    <a:ext uri="{FF2B5EF4-FFF2-40B4-BE49-F238E27FC236}">
                      <a16:creationId xmlns:a16="http://schemas.microsoft.com/office/drawing/2014/main" id="{94BB4CF3-B804-4AA4-BFD9-F1208A62CB02}"/>
                    </a:ext>
                  </a:extLst>
                </p:cNvPr>
                <p:cNvSpPr/>
                <p:nvPr/>
              </p:nvSpPr>
              <p:spPr>
                <a:xfrm>
                  <a:off x="2256702" y="5319656"/>
                  <a:ext cx="151089" cy="307420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F6931E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9" name="Rectangle: Rounded Corners 218">
                  <a:extLst>
                    <a:ext uri="{FF2B5EF4-FFF2-40B4-BE49-F238E27FC236}">
                      <a16:creationId xmlns:a16="http://schemas.microsoft.com/office/drawing/2014/main" id="{38306979-7791-4066-AA0D-30B4E56EC7C1}"/>
                    </a:ext>
                  </a:extLst>
                </p:cNvPr>
                <p:cNvSpPr/>
                <p:nvPr/>
              </p:nvSpPr>
              <p:spPr>
                <a:xfrm>
                  <a:off x="2434049" y="5319656"/>
                  <a:ext cx="151089" cy="307420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F6931E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20" name="Rectangle: Rounded Corners 219">
                  <a:extLst>
                    <a:ext uri="{FF2B5EF4-FFF2-40B4-BE49-F238E27FC236}">
                      <a16:creationId xmlns:a16="http://schemas.microsoft.com/office/drawing/2014/main" id="{6032C711-5850-47BC-9D34-ED578CB1C4C8}"/>
                    </a:ext>
                  </a:extLst>
                </p:cNvPr>
                <p:cNvSpPr/>
                <p:nvPr/>
              </p:nvSpPr>
              <p:spPr>
                <a:xfrm>
                  <a:off x="2611396" y="5319656"/>
                  <a:ext cx="151089" cy="307420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F6931E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21" name="Rectangle: Rounded Corners 220">
                  <a:extLst>
                    <a:ext uri="{FF2B5EF4-FFF2-40B4-BE49-F238E27FC236}">
                      <a16:creationId xmlns:a16="http://schemas.microsoft.com/office/drawing/2014/main" id="{D014C117-39A4-4DA6-A6C6-154462F21FDB}"/>
                    </a:ext>
                  </a:extLst>
                </p:cNvPr>
                <p:cNvSpPr/>
                <p:nvPr/>
              </p:nvSpPr>
              <p:spPr>
                <a:xfrm>
                  <a:off x="2788743" y="5319656"/>
                  <a:ext cx="151089" cy="307420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F6931E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106" name="Rectangle 105">
                <a:extLst>
                  <a:ext uri="{FF2B5EF4-FFF2-40B4-BE49-F238E27FC236}">
                    <a16:creationId xmlns:a16="http://schemas.microsoft.com/office/drawing/2014/main" id="{BC7B4064-543D-4F4C-9587-E73D3E23A704}"/>
                  </a:ext>
                </a:extLst>
              </p:cNvPr>
              <p:cNvSpPr/>
              <p:nvPr/>
            </p:nvSpPr>
            <p:spPr>
              <a:xfrm>
                <a:off x="6340363" y="4359522"/>
                <a:ext cx="461971" cy="1594367"/>
              </a:xfrm>
              <a:prstGeom prst="rect">
                <a:avLst/>
              </a:prstGeom>
              <a:solidFill>
                <a:srgbClr val="D65E5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7" name="Rectangle 106">
                <a:extLst>
                  <a:ext uri="{FF2B5EF4-FFF2-40B4-BE49-F238E27FC236}">
                    <a16:creationId xmlns:a16="http://schemas.microsoft.com/office/drawing/2014/main" id="{45AAA4CD-A5F9-4747-88A1-527CB3F35DF2}"/>
                  </a:ext>
                </a:extLst>
              </p:cNvPr>
              <p:cNvSpPr/>
              <p:nvPr/>
            </p:nvSpPr>
            <p:spPr>
              <a:xfrm>
                <a:off x="6868776" y="4359521"/>
                <a:ext cx="1291172" cy="1594367"/>
              </a:xfrm>
              <a:prstGeom prst="rect">
                <a:avLst/>
              </a:prstGeom>
              <a:solidFill>
                <a:srgbClr val="D65E5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108" name="Group 107">
                <a:extLst>
                  <a:ext uri="{FF2B5EF4-FFF2-40B4-BE49-F238E27FC236}">
                    <a16:creationId xmlns:a16="http://schemas.microsoft.com/office/drawing/2014/main" id="{D9E4E7EF-AF75-4E59-A3BB-207326DDC5FA}"/>
                  </a:ext>
                </a:extLst>
              </p:cNvPr>
              <p:cNvGrpSpPr/>
              <p:nvPr/>
            </p:nvGrpSpPr>
            <p:grpSpPr>
              <a:xfrm flipH="1">
                <a:off x="8209131" y="4359521"/>
                <a:ext cx="752170" cy="1594367"/>
                <a:chOff x="4002182" y="4390725"/>
                <a:chExt cx="752170" cy="1594367"/>
              </a:xfrm>
            </p:grpSpPr>
            <p:sp>
              <p:nvSpPr>
                <p:cNvPr id="216" name="Rectangle 215">
                  <a:extLst>
                    <a:ext uri="{FF2B5EF4-FFF2-40B4-BE49-F238E27FC236}">
                      <a16:creationId xmlns:a16="http://schemas.microsoft.com/office/drawing/2014/main" id="{42030AA8-4C5C-4D9C-8FF9-3EB660F3CDBF}"/>
                    </a:ext>
                  </a:extLst>
                </p:cNvPr>
                <p:cNvSpPr/>
                <p:nvPr/>
              </p:nvSpPr>
              <p:spPr>
                <a:xfrm>
                  <a:off x="4292381" y="4390725"/>
                  <a:ext cx="461971" cy="1594367"/>
                </a:xfrm>
                <a:prstGeom prst="rect">
                  <a:avLst/>
                </a:prstGeom>
                <a:solidFill>
                  <a:srgbClr val="D65E5F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7" name="Rectangle 168">
                  <a:extLst>
                    <a:ext uri="{FF2B5EF4-FFF2-40B4-BE49-F238E27FC236}">
                      <a16:creationId xmlns:a16="http://schemas.microsoft.com/office/drawing/2014/main" id="{367EA01D-0CE8-4878-AD03-801E4B13EF6C}"/>
                    </a:ext>
                  </a:extLst>
                </p:cNvPr>
                <p:cNvSpPr/>
                <p:nvPr/>
              </p:nvSpPr>
              <p:spPr>
                <a:xfrm>
                  <a:off x="4002182" y="4431850"/>
                  <a:ext cx="313210" cy="1553241"/>
                </a:xfrm>
                <a:custGeom>
                  <a:avLst/>
                  <a:gdLst>
                    <a:gd name="connsiteX0" fmla="*/ 0 w 305836"/>
                    <a:gd name="connsiteY0" fmla="*/ 0 h 1383634"/>
                    <a:gd name="connsiteX1" fmla="*/ 305836 w 305836"/>
                    <a:gd name="connsiteY1" fmla="*/ 0 h 1383634"/>
                    <a:gd name="connsiteX2" fmla="*/ 305836 w 305836"/>
                    <a:gd name="connsiteY2" fmla="*/ 1383634 h 1383634"/>
                    <a:gd name="connsiteX3" fmla="*/ 0 w 305836"/>
                    <a:gd name="connsiteY3" fmla="*/ 1383634 h 1383634"/>
                    <a:gd name="connsiteX4" fmla="*/ 0 w 305836"/>
                    <a:gd name="connsiteY4" fmla="*/ 0 h 1383634"/>
                    <a:gd name="connsiteX0" fmla="*/ 0 w 313210"/>
                    <a:gd name="connsiteY0" fmla="*/ 169607 h 1553241"/>
                    <a:gd name="connsiteX1" fmla="*/ 313210 w 313210"/>
                    <a:gd name="connsiteY1" fmla="*/ 0 h 1553241"/>
                    <a:gd name="connsiteX2" fmla="*/ 305836 w 313210"/>
                    <a:gd name="connsiteY2" fmla="*/ 1553241 h 1553241"/>
                    <a:gd name="connsiteX3" fmla="*/ 0 w 313210"/>
                    <a:gd name="connsiteY3" fmla="*/ 1553241 h 1553241"/>
                    <a:gd name="connsiteX4" fmla="*/ 0 w 313210"/>
                    <a:gd name="connsiteY4" fmla="*/ 169607 h 1553241"/>
                    <a:gd name="connsiteX0" fmla="*/ 0 w 313210"/>
                    <a:gd name="connsiteY0" fmla="*/ 169607 h 1553241"/>
                    <a:gd name="connsiteX1" fmla="*/ 313210 w 313210"/>
                    <a:gd name="connsiteY1" fmla="*/ 0 h 1553241"/>
                    <a:gd name="connsiteX2" fmla="*/ 305836 w 313210"/>
                    <a:gd name="connsiteY2" fmla="*/ 1553241 h 1553241"/>
                    <a:gd name="connsiteX3" fmla="*/ 0 w 313210"/>
                    <a:gd name="connsiteY3" fmla="*/ 1553241 h 1553241"/>
                    <a:gd name="connsiteX4" fmla="*/ 0 w 313210"/>
                    <a:gd name="connsiteY4" fmla="*/ 169607 h 155324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13210" h="1553241">
                      <a:moveTo>
                        <a:pt x="0" y="169607"/>
                      </a:moveTo>
                      <a:cubicBezTo>
                        <a:pt x="104403" y="113071"/>
                        <a:pt x="253052" y="137652"/>
                        <a:pt x="313210" y="0"/>
                      </a:cubicBezTo>
                      <a:lnTo>
                        <a:pt x="305836" y="1553241"/>
                      </a:lnTo>
                      <a:lnTo>
                        <a:pt x="0" y="1553241"/>
                      </a:lnTo>
                      <a:lnTo>
                        <a:pt x="0" y="169607"/>
                      </a:lnTo>
                      <a:close/>
                    </a:path>
                  </a:pathLst>
                </a:custGeom>
                <a:solidFill>
                  <a:srgbClr val="D65E5F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9" name="Group 108">
                <a:extLst>
                  <a:ext uri="{FF2B5EF4-FFF2-40B4-BE49-F238E27FC236}">
                    <a16:creationId xmlns:a16="http://schemas.microsoft.com/office/drawing/2014/main" id="{398C9235-E6DE-4FAC-BF26-FFAA3E877A27}"/>
                  </a:ext>
                </a:extLst>
              </p:cNvPr>
              <p:cNvGrpSpPr/>
              <p:nvPr/>
            </p:nvGrpSpPr>
            <p:grpSpPr>
              <a:xfrm>
                <a:off x="7193406" y="4968808"/>
                <a:ext cx="613601" cy="635359"/>
                <a:chOff x="1026942" y="3798277"/>
                <a:chExt cx="613601" cy="844061"/>
              </a:xfrm>
            </p:grpSpPr>
            <p:sp>
              <p:nvSpPr>
                <p:cNvPr id="206" name="Rectangle: Rounded Corners 205">
                  <a:extLst>
                    <a:ext uri="{FF2B5EF4-FFF2-40B4-BE49-F238E27FC236}">
                      <a16:creationId xmlns:a16="http://schemas.microsoft.com/office/drawing/2014/main" id="{AFA107E6-ACFA-40A8-AEA4-9FE5161D697D}"/>
                    </a:ext>
                  </a:extLst>
                </p:cNvPr>
                <p:cNvSpPr/>
                <p:nvPr/>
              </p:nvSpPr>
              <p:spPr>
                <a:xfrm>
                  <a:off x="1026942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7" name="Rectangle: Rounded Corners 206">
                  <a:extLst>
                    <a:ext uri="{FF2B5EF4-FFF2-40B4-BE49-F238E27FC236}">
                      <a16:creationId xmlns:a16="http://schemas.microsoft.com/office/drawing/2014/main" id="{2578A6C7-CD9F-4E5F-8D01-9AD908FED97E}"/>
                    </a:ext>
                  </a:extLst>
                </p:cNvPr>
                <p:cNvSpPr/>
                <p:nvPr/>
              </p:nvSpPr>
              <p:spPr>
                <a:xfrm>
                  <a:off x="1090040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8" name="Rectangle: Rounded Corners 207">
                  <a:extLst>
                    <a:ext uri="{FF2B5EF4-FFF2-40B4-BE49-F238E27FC236}">
                      <a16:creationId xmlns:a16="http://schemas.microsoft.com/office/drawing/2014/main" id="{37E3D252-6684-435A-9799-ED5FBCC5B0B2}"/>
                    </a:ext>
                  </a:extLst>
                </p:cNvPr>
                <p:cNvSpPr/>
                <p:nvPr/>
              </p:nvSpPr>
              <p:spPr>
                <a:xfrm>
                  <a:off x="1153138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9" name="Rectangle: Rounded Corners 208">
                  <a:extLst>
                    <a:ext uri="{FF2B5EF4-FFF2-40B4-BE49-F238E27FC236}">
                      <a16:creationId xmlns:a16="http://schemas.microsoft.com/office/drawing/2014/main" id="{9B714940-D99E-4DFF-B353-4E899DD5F31C}"/>
                    </a:ext>
                  </a:extLst>
                </p:cNvPr>
                <p:cNvSpPr/>
                <p:nvPr/>
              </p:nvSpPr>
              <p:spPr>
                <a:xfrm>
                  <a:off x="1216236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0" name="Rectangle: Rounded Corners 209">
                  <a:extLst>
                    <a:ext uri="{FF2B5EF4-FFF2-40B4-BE49-F238E27FC236}">
                      <a16:creationId xmlns:a16="http://schemas.microsoft.com/office/drawing/2014/main" id="{BBD7F6A5-1CDD-41DE-950F-D0EEC290594A}"/>
                    </a:ext>
                  </a:extLst>
                </p:cNvPr>
                <p:cNvSpPr/>
                <p:nvPr/>
              </p:nvSpPr>
              <p:spPr>
                <a:xfrm>
                  <a:off x="1279334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1" name="Rectangle: Rounded Corners 210">
                  <a:extLst>
                    <a:ext uri="{FF2B5EF4-FFF2-40B4-BE49-F238E27FC236}">
                      <a16:creationId xmlns:a16="http://schemas.microsoft.com/office/drawing/2014/main" id="{875C5A3D-6E26-4B5D-8DF4-4C2082C57E3F}"/>
                    </a:ext>
                  </a:extLst>
                </p:cNvPr>
                <p:cNvSpPr/>
                <p:nvPr/>
              </p:nvSpPr>
              <p:spPr>
                <a:xfrm>
                  <a:off x="1342432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2" name="Rectangle: Rounded Corners 211">
                  <a:extLst>
                    <a:ext uri="{FF2B5EF4-FFF2-40B4-BE49-F238E27FC236}">
                      <a16:creationId xmlns:a16="http://schemas.microsoft.com/office/drawing/2014/main" id="{068916CB-CEFB-4223-ADDB-9B590600EDC6}"/>
                    </a:ext>
                  </a:extLst>
                </p:cNvPr>
                <p:cNvSpPr/>
                <p:nvPr/>
              </p:nvSpPr>
              <p:spPr>
                <a:xfrm>
                  <a:off x="1405530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3" name="Rectangle: Rounded Corners 212">
                  <a:extLst>
                    <a:ext uri="{FF2B5EF4-FFF2-40B4-BE49-F238E27FC236}">
                      <a16:creationId xmlns:a16="http://schemas.microsoft.com/office/drawing/2014/main" id="{37B7610E-BF8A-428A-A807-4F0C39C81C4C}"/>
                    </a:ext>
                  </a:extLst>
                </p:cNvPr>
                <p:cNvSpPr/>
                <p:nvPr/>
              </p:nvSpPr>
              <p:spPr>
                <a:xfrm>
                  <a:off x="1468628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4" name="Rectangle: Rounded Corners 213">
                  <a:extLst>
                    <a:ext uri="{FF2B5EF4-FFF2-40B4-BE49-F238E27FC236}">
                      <a16:creationId xmlns:a16="http://schemas.microsoft.com/office/drawing/2014/main" id="{178566E4-F922-4F51-B0A0-DB2FFC793A94}"/>
                    </a:ext>
                  </a:extLst>
                </p:cNvPr>
                <p:cNvSpPr/>
                <p:nvPr/>
              </p:nvSpPr>
              <p:spPr>
                <a:xfrm>
                  <a:off x="1531726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5" name="Rectangle: Rounded Corners 214">
                  <a:extLst>
                    <a:ext uri="{FF2B5EF4-FFF2-40B4-BE49-F238E27FC236}">
                      <a16:creationId xmlns:a16="http://schemas.microsoft.com/office/drawing/2014/main" id="{98B98AF9-709A-4BD2-8951-4FC5B56409C3}"/>
                    </a:ext>
                  </a:extLst>
                </p:cNvPr>
                <p:cNvSpPr/>
                <p:nvPr/>
              </p:nvSpPr>
              <p:spPr>
                <a:xfrm>
                  <a:off x="1594824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10" name="Group 109">
                <a:extLst>
                  <a:ext uri="{FF2B5EF4-FFF2-40B4-BE49-F238E27FC236}">
                    <a16:creationId xmlns:a16="http://schemas.microsoft.com/office/drawing/2014/main" id="{8F7F0E01-C19D-42A0-B21E-D8691ACF98A8}"/>
                  </a:ext>
                </a:extLst>
              </p:cNvPr>
              <p:cNvGrpSpPr/>
              <p:nvPr/>
            </p:nvGrpSpPr>
            <p:grpSpPr>
              <a:xfrm>
                <a:off x="7170546" y="4418334"/>
                <a:ext cx="613601" cy="366182"/>
                <a:chOff x="1026942" y="3798277"/>
                <a:chExt cx="613601" cy="844061"/>
              </a:xfrm>
            </p:grpSpPr>
            <p:sp>
              <p:nvSpPr>
                <p:cNvPr id="196" name="Rectangle: Rounded Corners 195">
                  <a:extLst>
                    <a:ext uri="{FF2B5EF4-FFF2-40B4-BE49-F238E27FC236}">
                      <a16:creationId xmlns:a16="http://schemas.microsoft.com/office/drawing/2014/main" id="{3F809248-535F-4E4D-B4AA-6969E7FC3B3C}"/>
                    </a:ext>
                  </a:extLst>
                </p:cNvPr>
                <p:cNvSpPr/>
                <p:nvPr/>
              </p:nvSpPr>
              <p:spPr>
                <a:xfrm>
                  <a:off x="1026942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7" name="Rectangle: Rounded Corners 196">
                  <a:extLst>
                    <a:ext uri="{FF2B5EF4-FFF2-40B4-BE49-F238E27FC236}">
                      <a16:creationId xmlns:a16="http://schemas.microsoft.com/office/drawing/2014/main" id="{8517BA88-C036-434D-B5E4-2D87D5345D4B}"/>
                    </a:ext>
                  </a:extLst>
                </p:cNvPr>
                <p:cNvSpPr/>
                <p:nvPr/>
              </p:nvSpPr>
              <p:spPr>
                <a:xfrm>
                  <a:off x="1090040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8" name="Rectangle: Rounded Corners 197">
                  <a:extLst>
                    <a:ext uri="{FF2B5EF4-FFF2-40B4-BE49-F238E27FC236}">
                      <a16:creationId xmlns:a16="http://schemas.microsoft.com/office/drawing/2014/main" id="{A34A56E6-0B96-4602-985D-3E4881A1A899}"/>
                    </a:ext>
                  </a:extLst>
                </p:cNvPr>
                <p:cNvSpPr/>
                <p:nvPr/>
              </p:nvSpPr>
              <p:spPr>
                <a:xfrm>
                  <a:off x="1153138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9" name="Rectangle: Rounded Corners 198">
                  <a:extLst>
                    <a:ext uri="{FF2B5EF4-FFF2-40B4-BE49-F238E27FC236}">
                      <a16:creationId xmlns:a16="http://schemas.microsoft.com/office/drawing/2014/main" id="{59973A79-9EB2-4BD2-A383-BDCCDB5707A8}"/>
                    </a:ext>
                  </a:extLst>
                </p:cNvPr>
                <p:cNvSpPr/>
                <p:nvPr/>
              </p:nvSpPr>
              <p:spPr>
                <a:xfrm>
                  <a:off x="1216236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0" name="Rectangle: Rounded Corners 199">
                  <a:extLst>
                    <a:ext uri="{FF2B5EF4-FFF2-40B4-BE49-F238E27FC236}">
                      <a16:creationId xmlns:a16="http://schemas.microsoft.com/office/drawing/2014/main" id="{D6FD37E5-1E3E-4C27-B8A3-C02360DD9614}"/>
                    </a:ext>
                  </a:extLst>
                </p:cNvPr>
                <p:cNvSpPr/>
                <p:nvPr/>
              </p:nvSpPr>
              <p:spPr>
                <a:xfrm>
                  <a:off x="1279334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1" name="Rectangle: Rounded Corners 200">
                  <a:extLst>
                    <a:ext uri="{FF2B5EF4-FFF2-40B4-BE49-F238E27FC236}">
                      <a16:creationId xmlns:a16="http://schemas.microsoft.com/office/drawing/2014/main" id="{E62FCEFF-C264-4381-84E9-2B6E26031DDA}"/>
                    </a:ext>
                  </a:extLst>
                </p:cNvPr>
                <p:cNvSpPr/>
                <p:nvPr/>
              </p:nvSpPr>
              <p:spPr>
                <a:xfrm>
                  <a:off x="1342432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2" name="Rectangle: Rounded Corners 201">
                  <a:extLst>
                    <a:ext uri="{FF2B5EF4-FFF2-40B4-BE49-F238E27FC236}">
                      <a16:creationId xmlns:a16="http://schemas.microsoft.com/office/drawing/2014/main" id="{B57BD56F-2732-434C-834B-23C809AD1E70}"/>
                    </a:ext>
                  </a:extLst>
                </p:cNvPr>
                <p:cNvSpPr/>
                <p:nvPr/>
              </p:nvSpPr>
              <p:spPr>
                <a:xfrm>
                  <a:off x="1405530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3" name="Rectangle: Rounded Corners 202">
                  <a:extLst>
                    <a:ext uri="{FF2B5EF4-FFF2-40B4-BE49-F238E27FC236}">
                      <a16:creationId xmlns:a16="http://schemas.microsoft.com/office/drawing/2014/main" id="{857EDC78-A2A8-4ECE-BCE2-47D670F7FFE6}"/>
                    </a:ext>
                  </a:extLst>
                </p:cNvPr>
                <p:cNvSpPr/>
                <p:nvPr/>
              </p:nvSpPr>
              <p:spPr>
                <a:xfrm>
                  <a:off x="1468628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4" name="Rectangle: Rounded Corners 203">
                  <a:extLst>
                    <a:ext uri="{FF2B5EF4-FFF2-40B4-BE49-F238E27FC236}">
                      <a16:creationId xmlns:a16="http://schemas.microsoft.com/office/drawing/2014/main" id="{05187112-3E1E-4E66-A402-E7A7D1056509}"/>
                    </a:ext>
                  </a:extLst>
                </p:cNvPr>
                <p:cNvSpPr/>
                <p:nvPr/>
              </p:nvSpPr>
              <p:spPr>
                <a:xfrm>
                  <a:off x="1531726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5" name="Rectangle: Rounded Corners 204">
                  <a:extLst>
                    <a:ext uri="{FF2B5EF4-FFF2-40B4-BE49-F238E27FC236}">
                      <a16:creationId xmlns:a16="http://schemas.microsoft.com/office/drawing/2014/main" id="{CE21CC66-0F24-43F7-A09C-335E1E24C4FB}"/>
                    </a:ext>
                  </a:extLst>
                </p:cNvPr>
                <p:cNvSpPr/>
                <p:nvPr/>
              </p:nvSpPr>
              <p:spPr>
                <a:xfrm>
                  <a:off x="1594824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11" name="Group 110">
                <a:extLst>
                  <a:ext uri="{FF2B5EF4-FFF2-40B4-BE49-F238E27FC236}">
                    <a16:creationId xmlns:a16="http://schemas.microsoft.com/office/drawing/2014/main" id="{50CA98E2-CDC7-4A43-A76E-5572CE4837EA}"/>
                  </a:ext>
                </a:extLst>
              </p:cNvPr>
              <p:cNvGrpSpPr/>
              <p:nvPr/>
            </p:nvGrpSpPr>
            <p:grpSpPr>
              <a:xfrm>
                <a:off x="6359620" y="4413208"/>
                <a:ext cx="397553" cy="397690"/>
                <a:chOff x="1026942" y="3798277"/>
                <a:chExt cx="613601" cy="844061"/>
              </a:xfrm>
            </p:grpSpPr>
            <p:sp>
              <p:nvSpPr>
                <p:cNvPr id="186" name="Rectangle: Rounded Corners 185">
                  <a:extLst>
                    <a:ext uri="{FF2B5EF4-FFF2-40B4-BE49-F238E27FC236}">
                      <a16:creationId xmlns:a16="http://schemas.microsoft.com/office/drawing/2014/main" id="{1E5FE79C-5641-4D86-A14C-C60AFC533382}"/>
                    </a:ext>
                  </a:extLst>
                </p:cNvPr>
                <p:cNvSpPr/>
                <p:nvPr/>
              </p:nvSpPr>
              <p:spPr>
                <a:xfrm>
                  <a:off x="1026942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87" name="Rectangle: Rounded Corners 186">
                  <a:extLst>
                    <a:ext uri="{FF2B5EF4-FFF2-40B4-BE49-F238E27FC236}">
                      <a16:creationId xmlns:a16="http://schemas.microsoft.com/office/drawing/2014/main" id="{8BF951D6-3E0C-409B-B26A-778387E51E92}"/>
                    </a:ext>
                  </a:extLst>
                </p:cNvPr>
                <p:cNvSpPr/>
                <p:nvPr/>
              </p:nvSpPr>
              <p:spPr>
                <a:xfrm>
                  <a:off x="1090040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88" name="Rectangle: Rounded Corners 187">
                  <a:extLst>
                    <a:ext uri="{FF2B5EF4-FFF2-40B4-BE49-F238E27FC236}">
                      <a16:creationId xmlns:a16="http://schemas.microsoft.com/office/drawing/2014/main" id="{C9F79058-DCC9-43EE-A334-B80D28590AD6}"/>
                    </a:ext>
                  </a:extLst>
                </p:cNvPr>
                <p:cNvSpPr/>
                <p:nvPr/>
              </p:nvSpPr>
              <p:spPr>
                <a:xfrm>
                  <a:off x="1153138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89" name="Rectangle: Rounded Corners 188">
                  <a:extLst>
                    <a:ext uri="{FF2B5EF4-FFF2-40B4-BE49-F238E27FC236}">
                      <a16:creationId xmlns:a16="http://schemas.microsoft.com/office/drawing/2014/main" id="{DC42C589-769E-4D6B-A44F-E8B047CB7A17}"/>
                    </a:ext>
                  </a:extLst>
                </p:cNvPr>
                <p:cNvSpPr/>
                <p:nvPr/>
              </p:nvSpPr>
              <p:spPr>
                <a:xfrm>
                  <a:off x="1216236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0" name="Rectangle: Rounded Corners 189">
                  <a:extLst>
                    <a:ext uri="{FF2B5EF4-FFF2-40B4-BE49-F238E27FC236}">
                      <a16:creationId xmlns:a16="http://schemas.microsoft.com/office/drawing/2014/main" id="{97F049B0-C233-46D6-8831-A1914882632D}"/>
                    </a:ext>
                  </a:extLst>
                </p:cNvPr>
                <p:cNvSpPr/>
                <p:nvPr/>
              </p:nvSpPr>
              <p:spPr>
                <a:xfrm>
                  <a:off x="1279334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1" name="Rectangle: Rounded Corners 190">
                  <a:extLst>
                    <a:ext uri="{FF2B5EF4-FFF2-40B4-BE49-F238E27FC236}">
                      <a16:creationId xmlns:a16="http://schemas.microsoft.com/office/drawing/2014/main" id="{ADA86C9C-5E57-421A-B71B-02521EC25AAB}"/>
                    </a:ext>
                  </a:extLst>
                </p:cNvPr>
                <p:cNvSpPr/>
                <p:nvPr/>
              </p:nvSpPr>
              <p:spPr>
                <a:xfrm>
                  <a:off x="1342432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2" name="Rectangle: Rounded Corners 191">
                  <a:extLst>
                    <a:ext uri="{FF2B5EF4-FFF2-40B4-BE49-F238E27FC236}">
                      <a16:creationId xmlns:a16="http://schemas.microsoft.com/office/drawing/2014/main" id="{B560879D-50DF-4D0C-B5A8-FD4727A74C90}"/>
                    </a:ext>
                  </a:extLst>
                </p:cNvPr>
                <p:cNvSpPr/>
                <p:nvPr/>
              </p:nvSpPr>
              <p:spPr>
                <a:xfrm>
                  <a:off x="1405530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3" name="Rectangle: Rounded Corners 192">
                  <a:extLst>
                    <a:ext uri="{FF2B5EF4-FFF2-40B4-BE49-F238E27FC236}">
                      <a16:creationId xmlns:a16="http://schemas.microsoft.com/office/drawing/2014/main" id="{60E5EC45-518F-41A9-90D9-DBA626F10163}"/>
                    </a:ext>
                  </a:extLst>
                </p:cNvPr>
                <p:cNvSpPr/>
                <p:nvPr/>
              </p:nvSpPr>
              <p:spPr>
                <a:xfrm>
                  <a:off x="1468628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4" name="Rectangle: Rounded Corners 193">
                  <a:extLst>
                    <a:ext uri="{FF2B5EF4-FFF2-40B4-BE49-F238E27FC236}">
                      <a16:creationId xmlns:a16="http://schemas.microsoft.com/office/drawing/2014/main" id="{EDDCD973-5CFB-4517-A706-A70E435DE37A}"/>
                    </a:ext>
                  </a:extLst>
                </p:cNvPr>
                <p:cNvSpPr/>
                <p:nvPr/>
              </p:nvSpPr>
              <p:spPr>
                <a:xfrm>
                  <a:off x="1531726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5" name="Rectangle: Rounded Corners 194">
                  <a:extLst>
                    <a:ext uri="{FF2B5EF4-FFF2-40B4-BE49-F238E27FC236}">
                      <a16:creationId xmlns:a16="http://schemas.microsoft.com/office/drawing/2014/main" id="{51E6A4FE-039A-4102-BE9A-9A0ABADFC9E8}"/>
                    </a:ext>
                  </a:extLst>
                </p:cNvPr>
                <p:cNvSpPr/>
                <p:nvPr/>
              </p:nvSpPr>
              <p:spPr>
                <a:xfrm>
                  <a:off x="1594824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12" name="Group 111">
                <a:extLst>
                  <a:ext uri="{FF2B5EF4-FFF2-40B4-BE49-F238E27FC236}">
                    <a16:creationId xmlns:a16="http://schemas.microsoft.com/office/drawing/2014/main" id="{AA66D66D-A895-418F-A5AA-74CF1A5F2372}"/>
                  </a:ext>
                </a:extLst>
              </p:cNvPr>
              <p:cNvGrpSpPr/>
              <p:nvPr/>
            </p:nvGrpSpPr>
            <p:grpSpPr>
              <a:xfrm>
                <a:off x="6156851" y="5433831"/>
                <a:ext cx="814350" cy="455829"/>
                <a:chOff x="1769751" y="5208470"/>
                <a:chExt cx="814350" cy="455829"/>
              </a:xfrm>
            </p:grpSpPr>
            <p:sp>
              <p:nvSpPr>
                <p:cNvPr id="184" name="Rectangle 183">
                  <a:extLst>
                    <a:ext uri="{FF2B5EF4-FFF2-40B4-BE49-F238E27FC236}">
                      <a16:creationId xmlns:a16="http://schemas.microsoft.com/office/drawing/2014/main" id="{12BD0187-726F-4E4D-8B85-67445317894A}"/>
                    </a:ext>
                  </a:extLst>
                </p:cNvPr>
                <p:cNvSpPr/>
                <p:nvPr/>
              </p:nvSpPr>
              <p:spPr>
                <a:xfrm>
                  <a:off x="1842868" y="5208470"/>
                  <a:ext cx="741233" cy="393697"/>
                </a:xfrm>
                <a:prstGeom prst="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85" name="Rectangle 184">
                  <a:extLst>
                    <a:ext uri="{FF2B5EF4-FFF2-40B4-BE49-F238E27FC236}">
                      <a16:creationId xmlns:a16="http://schemas.microsoft.com/office/drawing/2014/main" id="{2D435302-C3E5-4EED-831E-04F3BE62F9B6}"/>
                    </a:ext>
                  </a:extLst>
                </p:cNvPr>
                <p:cNvSpPr/>
                <p:nvPr/>
              </p:nvSpPr>
              <p:spPr>
                <a:xfrm>
                  <a:off x="1769751" y="5270602"/>
                  <a:ext cx="741233" cy="393697"/>
                </a:xfrm>
                <a:prstGeom prst="rect">
                  <a:avLst/>
                </a:prstGeom>
                <a:solidFill>
                  <a:srgbClr val="D65E5F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113" name="Rectangle 112">
                <a:extLst>
                  <a:ext uri="{FF2B5EF4-FFF2-40B4-BE49-F238E27FC236}">
                    <a16:creationId xmlns:a16="http://schemas.microsoft.com/office/drawing/2014/main" id="{62F22C71-D461-4E35-85CB-0A68F5506F80}"/>
                  </a:ext>
                </a:extLst>
              </p:cNvPr>
              <p:cNvSpPr/>
              <p:nvPr/>
            </p:nvSpPr>
            <p:spPr>
              <a:xfrm>
                <a:off x="7226914" y="5336720"/>
                <a:ext cx="1920240" cy="45719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4" name="Rectangle 113">
                <a:extLst>
                  <a:ext uri="{FF2B5EF4-FFF2-40B4-BE49-F238E27FC236}">
                    <a16:creationId xmlns:a16="http://schemas.microsoft.com/office/drawing/2014/main" id="{639319ED-D79D-4E34-ABB0-272302A73032}"/>
                  </a:ext>
                </a:extLst>
              </p:cNvPr>
              <p:cNvSpPr/>
              <p:nvPr/>
            </p:nvSpPr>
            <p:spPr>
              <a:xfrm>
                <a:off x="6235692" y="5046931"/>
                <a:ext cx="731520" cy="45719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5" name="Rectangle 114">
                <a:extLst>
                  <a:ext uri="{FF2B5EF4-FFF2-40B4-BE49-F238E27FC236}">
                    <a16:creationId xmlns:a16="http://schemas.microsoft.com/office/drawing/2014/main" id="{3DB9466A-563E-45C0-A431-2219A644F949}"/>
                  </a:ext>
                </a:extLst>
              </p:cNvPr>
              <p:cNvSpPr/>
              <p:nvPr/>
            </p:nvSpPr>
            <p:spPr>
              <a:xfrm rot="2574620">
                <a:off x="6877796" y="5193862"/>
                <a:ext cx="457200" cy="45719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6" name="Rectangle 115">
                <a:extLst>
                  <a:ext uri="{FF2B5EF4-FFF2-40B4-BE49-F238E27FC236}">
                    <a16:creationId xmlns:a16="http://schemas.microsoft.com/office/drawing/2014/main" id="{AEFC2E53-42ED-45B7-A16D-AF275E6899C5}"/>
                  </a:ext>
                </a:extLst>
              </p:cNvPr>
              <p:cNvSpPr/>
              <p:nvPr/>
            </p:nvSpPr>
            <p:spPr>
              <a:xfrm>
                <a:off x="8813247" y="5371784"/>
                <a:ext cx="56701" cy="54980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7" name="Rectangle 116">
                <a:extLst>
                  <a:ext uri="{FF2B5EF4-FFF2-40B4-BE49-F238E27FC236}">
                    <a16:creationId xmlns:a16="http://schemas.microsoft.com/office/drawing/2014/main" id="{808642FB-0C17-4339-82A4-24BFBF2E7C3D}"/>
                  </a:ext>
                </a:extLst>
              </p:cNvPr>
              <p:cNvSpPr/>
              <p:nvPr/>
            </p:nvSpPr>
            <p:spPr>
              <a:xfrm>
                <a:off x="8318888" y="5382439"/>
                <a:ext cx="56701" cy="54980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8" name="Rectangle 117">
                <a:extLst>
                  <a:ext uri="{FF2B5EF4-FFF2-40B4-BE49-F238E27FC236}">
                    <a16:creationId xmlns:a16="http://schemas.microsoft.com/office/drawing/2014/main" id="{E27DD3EA-D9E9-438D-A5E1-8751D0437316}"/>
                  </a:ext>
                </a:extLst>
              </p:cNvPr>
              <p:cNvSpPr/>
              <p:nvPr/>
            </p:nvSpPr>
            <p:spPr>
              <a:xfrm>
                <a:off x="7824529" y="5393094"/>
                <a:ext cx="56701" cy="54980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9" name="Rectangle 118">
                <a:extLst>
                  <a:ext uri="{FF2B5EF4-FFF2-40B4-BE49-F238E27FC236}">
                    <a16:creationId xmlns:a16="http://schemas.microsoft.com/office/drawing/2014/main" id="{7297B4F3-8A19-434F-BAA6-48EDFE512CCB}"/>
                  </a:ext>
                </a:extLst>
              </p:cNvPr>
              <p:cNvSpPr/>
              <p:nvPr/>
            </p:nvSpPr>
            <p:spPr>
              <a:xfrm>
                <a:off x="7330170" y="5403749"/>
                <a:ext cx="56701" cy="54980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0" name="Rectangle 119">
                <a:extLst>
                  <a:ext uri="{FF2B5EF4-FFF2-40B4-BE49-F238E27FC236}">
                    <a16:creationId xmlns:a16="http://schemas.microsoft.com/office/drawing/2014/main" id="{302E3E62-56D8-4845-BC00-936252F7CCD5}"/>
                  </a:ext>
                </a:extLst>
              </p:cNvPr>
              <p:cNvSpPr/>
              <p:nvPr/>
            </p:nvSpPr>
            <p:spPr>
              <a:xfrm>
                <a:off x="6835811" y="5090844"/>
                <a:ext cx="56701" cy="36576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1" name="Rectangle 120">
                <a:extLst>
                  <a:ext uri="{FF2B5EF4-FFF2-40B4-BE49-F238E27FC236}">
                    <a16:creationId xmlns:a16="http://schemas.microsoft.com/office/drawing/2014/main" id="{B6735D12-3745-4B06-88CD-F1C7E183CA98}"/>
                  </a:ext>
                </a:extLst>
              </p:cNvPr>
              <p:cNvSpPr/>
              <p:nvPr/>
            </p:nvSpPr>
            <p:spPr>
              <a:xfrm>
                <a:off x="3653283" y="5324509"/>
                <a:ext cx="1188720" cy="45719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2" name="Rectangle 121">
                <a:extLst>
                  <a:ext uri="{FF2B5EF4-FFF2-40B4-BE49-F238E27FC236}">
                    <a16:creationId xmlns:a16="http://schemas.microsoft.com/office/drawing/2014/main" id="{E1F3A043-0E82-49F1-A7B5-A28EE18C1C0E}"/>
                  </a:ext>
                </a:extLst>
              </p:cNvPr>
              <p:cNvSpPr/>
              <p:nvPr/>
            </p:nvSpPr>
            <p:spPr>
              <a:xfrm>
                <a:off x="4486023" y="5347368"/>
                <a:ext cx="56701" cy="54980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3" name="Rectangle 122">
                <a:extLst>
                  <a:ext uri="{FF2B5EF4-FFF2-40B4-BE49-F238E27FC236}">
                    <a16:creationId xmlns:a16="http://schemas.microsoft.com/office/drawing/2014/main" id="{13C83898-8484-475F-8184-419382A51CD9}"/>
                  </a:ext>
                </a:extLst>
              </p:cNvPr>
              <p:cNvSpPr/>
              <p:nvPr/>
            </p:nvSpPr>
            <p:spPr>
              <a:xfrm>
                <a:off x="3808016" y="5332116"/>
                <a:ext cx="56701" cy="54980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4" name="Rectangle 123">
                <a:extLst>
                  <a:ext uri="{FF2B5EF4-FFF2-40B4-BE49-F238E27FC236}">
                    <a16:creationId xmlns:a16="http://schemas.microsoft.com/office/drawing/2014/main" id="{BE5EE591-FF5B-4AC3-A552-6C9B3E530122}"/>
                  </a:ext>
                </a:extLst>
              </p:cNvPr>
              <p:cNvSpPr/>
              <p:nvPr/>
            </p:nvSpPr>
            <p:spPr>
              <a:xfrm>
                <a:off x="3512236" y="5881560"/>
                <a:ext cx="5675919" cy="227613"/>
              </a:xfrm>
              <a:prstGeom prst="rect">
                <a:avLst/>
              </a:prstGeom>
              <a:solidFill>
                <a:srgbClr val="F6931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5" name="Rectangle 124">
                <a:extLst>
                  <a:ext uri="{FF2B5EF4-FFF2-40B4-BE49-F238E27FC236}">
                    <a16:creationId xmlns:a16="http://schemas.microsoft.com/office/drawing/2014/main" id="{696041D8-22DC-4175-B8D9-AD5EBB6C7075}"/>
                  </a:ext>
                </a:extLst>
              </p:cNvPr>
              <p:cNvSpPr/>
              <p:nvPr/>
            </p:nvSpPr>
            <p:spPr>
              <a:xfrm>
                <a:off x="6467706" y="5088498"/>
                <a:ext cx="56701" cy="36576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6" name="Rectangle 125">
                <a:extLst>
                  <a:ext uri="{FF2B5EF4-FFF2-40B4-BE49-F238E27FC236}">
                    <a16:creationId xmlns:a16="http://schemas.microsoft.com/office/drawing/2014/main" id="{C3D4E619-41BB-4306-AB21-5421850A0A75}"/>
                  </a:ext>
                </a:extLst>
              </p:cNvPr>
              <p:cNvSpPr/>
              <p:nvPr/>
            </p:nvSpPr>
            <p:spPr>
              <a:xfrm>
                <a:off x="3549616" y="4359521"/>
                <a:ext cx="90814" cy="260632"/>
              </a:xfrm>
              <a:prstGeom prst="rect">
                <a:avLst/>
              </a:prstGeom>
              <a:solidFill>
                <a:srgbClr val="BF394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127" name="Group 126">
                <a:extLst>
                  <a:ext uri="{FF2B5EF4-FFF2-40B4-BE49-F238E27FC236}">
                    <a16:creationId xmlns:a16="http://schemas.microsoft.com/office/drawing/2014/main" id="{61F391FF-D22A-4A59-BC93-8FE73AEF9314}"/>
                  </a:ext>
                </a:extLst>
              </p:cNvPr>
              <p:cNvGrpSpPr/>
              <p:nvPr/>
            </p:nvGrpSpPr>
            <p:grpSpPr>
              <a:xfrm>
                <a:off x="3567582" y="6178022"/>
                <a:ext cx="1883287" cy="669637"/>
                <a:chOff x="3567582" y="6178022"/>
                <a:chExt cx="1883287" cy="669637"/>
              </a:xfrm>
            </p:grpSpPr>
            <p:sp>
              <p:nvSpPr>
                <p:cNvPr id="162" name="Rectangle 161">
                  <a:extLst>
                    <a:ext uri="{FF2B5EF4-FFF2-40B4-BE49-F238E27FC236}">
                      <a16:creationId xmlns:a16="http://schemas.microsoft.com/office/drawing/2014/main" id="{BDB6F3EF-343C-4C1E-9962-EDFC58A43E91}"/>
                    </a:ext>
                  </a:extLst>
                </p:cNvPr>
                <p:cNvSpPr/>
                <p:nvPr/>
              </p:nvSpPr>
              <p:spPr>
                <a:xfrm>
                  <a:off x="3787802" y="6178022"/>
                  <a:ext cx="1417251" cy="414087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grpSp>
              <p:nvGrpSpPr>
                <p:cNvPr id="163" name="Group 162">
                  <a:extLst>
                    <a:ext uri="{FF2B5EF4-FFF2-40B4-BE49-F238E27FC236}">
                      <a16:creationId xmlns:a16="http://schemas.microsoft.com/office/drawing/2014/main" id="{EA386113-37A8-45C9-8EF7-BDB363DCF8F8}"/>
                    </a:ext>
                  </a:extLst>
                </p:cNvPr>
                <p:cNvGrpSpPr/>
                <p:nvPr/>
              </p:nvGrpSpPr>
              <p:grpSpPr>
                <a:xfrm>
                  <a:off x="3567582" y="6225235"/>
                  <a:ext cx="1883287" cy="622424"/>
                  <a:chOff x="1083937" y="4627649"/>
                  <a:chExt cx="1883287" cy="622424"/>
                </a:xfrm>
              </p:grpSpPr>
              <p:grpSp>
                <p:nvGrpSpPr>
                  <p:cNvPr id="164" name="Group 163">
                    <a:extLst>
                      <a:ext uri="{FF2B5EF4-FFF2-40B4-BE49-F238E27FC236}">
                        <a16:creationId xmlns:a16="http://schemas.microsoft.com/office/drawing/2014/main" id="{306E7449-D43A-4425-A3A9-134CACAB072A}"/>
                      </a:ext>
                    </a:extLst>
                  </p:cNvPr>
                  <p:cNvGrpSpPr/>
                  <p:nvPr/>
                </p:nvGrpSpPr>
                <p:grpSpPr>
                  <a:xfrm>
                    <a:off x="2404694" y="4684172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182" name="Circle: Hollow 181">
                      <a:extLst>
                        <a:ext uri="{FF2B5EF4-FFF2-40B4-BE49-F238E27FC236}">
                          <a16:creationId xmlns:a16="http://schemas.microsoft.com/office/drawing/2014/main" id="{08E7F8FB-D073-4984-A9E6-8DB9783516D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183" name="Oval 182">
                      <a:extLst>
                        <a:ext uri="{FF2B5EF4-FFF2-40B4-BE49-F238E27FC236}">
                          <a16:creationId xmlns:a16="http://schemas.microsoft.com/office/drawing/2014/main" id="{13CD3E99-8A0A-4A7E-8951-9E5D7628AAF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165" name="Group 164">
                    <a:extLst>
                      <a:ext uri="{FF2B5EF4-FFF2-40B4-BE49-F238E27FC236}">
                        <a16:creationId xmlns:a16="http://schemas.microsoft.com/office/drawing/2014/main" id="{FDE814D5-2B25-4147-9E91-C4628C15EBF7}"/>
                      </a:ext>
                    </a:extLst>
                  </p:cNvPr>
                  <p:cNvGrpSpPr/>
                  <p:nvPr/>
                </p:nvGrpSpPr>
                <p:grpSpPr>
                  <a:xfrm>
                    <a:off x="1083937" y="4687543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180" name="Circle: Hollow 179">
                      <a:extLst>
                        <a:ext uri="{FF2B5EF4-FFF2-40B4-BE49-F238E27FC236}">
                          <a16:creationId xmlns:a16="http://schemas.microsoft.com/office/drawing/2014/main" id="{CCA63F7E-FE92-4D36-A615-6E3AED48A4A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181" name="Oval 180">
                      <a:extLst>
                        <a:ext uri="{FF2B5EF4-FFF2-40B4-BE49-F238E27FC236}">
                          <a16:creationId xmlns:a16="http://schemas.microsoft.com/office/drawing/2014/main" id="{2F38E728-0499-4B86-BE2B-3D533ED8754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sp>
                <p:nvSpPr>
                  <p:cNvPr id="166" name="Freeform: Shape 165">
                    <a:extLst>
                      <a:ext uri="{FF2B5EF4-FFF2-40B4-BE49-F238E27FC236}">
                        <a16:creationId xmlns:a16="http://schemas.microsoft.com/office/drawing/2014/main" id="{A78D74C6-D384-4C14-895C-6C09B6406E63}"/>
                      </a:ext>
                    </a:extLst>
                  </p:cNvPr>
                  <p:cNvSpPr/>
                  <p:nvPr/>
                </p:nvSpPr>
                <p:spPr>
                  <a:xfrm>
                    <a:off x="1304741" y="4627649"/>
                    <a:ext cx="1458810" cy="467109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67" name="Rectangle: Top Corners Rounded 166">
                    <a:extLst>
                      <a:ext uri="{FF2B5EF4-FFF2-40B4-BE49-F238E27FC236}">
                        <a16:creationId xmlns:a16="http://schemas.microsoft.com/office/drawing/2014/main" id="{65D6445A-667E-40C8-815D-3205BBA833F6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1271264" y="4708457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68" name="Rectangle: Top Corners Rounded 167">
                    <a:extLst>
                      <a:ext uri="{FF2B5EF4-FFF2-40B4-BE49-F238E27FC236}">
                        <a16:creationId xmlns:a16="http://schemas.microsoft.com/office/drawing/2014/main" id="{0FE9D11F-6890-4797-AF85-EA9EA0A4174C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2661429" y="4704805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69" name="Freeform: Shape 168">
                    <a:extLst>
                      <a:ext uri="{FF2B5EF4-FFF2-40B4-BE49-F238E27FC236}">
                        <a16:creationId xmlns:a16="http://schemas.microsoft.com/office/drawing/2014/main" id="{59F7904F-907B-4C86-BAE5-BDAC38D18337}"/>
                      </a:ext>
                    </a:extLst>
                  </p:cNvPr>
                  <p:cNvSpPr/>
                  <p:nvPr/>
                </p:nvSpPr>
                <p:spPr>
                  <a:xfrm flipV="1">
                    <a:off x="1691073" y="4705036"/>
                    <a:ext cx="706714" cy="159612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grpSp>
                <p:nvGrpSpPr>
                  <p:cNvPr id="170" name="Group 169">
                    <a:extLst>
                      <a:ext uri="{FF2B5EF4-FFF2-40B4-BE49-F238E27FC236}">
                        <a16:creationId xmlns:a16="http://schemas.microsoft.com/office/drawing/2014/main" id="{01E03002-AD18-45A4-A16D-F93EAF62B53B}"/>
                      </a:ext>
                    </a:extLst>
                  </p:cNvPr>
                  <p:cNvGrpSpPr/>
                  <p:nvPr/>
                </p:nvGrpSpPr>
                <p:grpSpPr>
                  <a:xfrm>
                    <a:off x="1823553" y="4702112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176" name="Rectangle: Rounded Corners 175">
                      <a:extLst>
                        <a:ext uri="{FF2B5EF4-FFF2-40B4-BE49-F238E27FC236}">
                          <a16:creationId xmlns:a16="http://schemas.microsoft.com/office/drawing/2014/main" id="{CC04F6EE-3A38-4F7E-84DA-3BBC575E128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77" name="Rectangle: Rounded Corners 176">
                      <a:extLst>
                        <a:ext uri="{FF2B5EF4-FFF2-40B4-BE49-F238E27FC236}">
                          <a16:creationId xmlns:a16="http://schemas.microsoft.com/office/drawing/2014/main" id="{7B9C486D-7F75-4976-B91C-64BD9AA3869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78" name="Rectangle: Rounded Corners 177">
                      <a:extLst>
                        <a:ext uri="{FF2B5EF4-FFF2-40B4-BE49-F238E27FC236}">
                          <a16:creationId xmlns:a16="http://schemas.microsoft.com/office/drawing/2014/main" id="{46624345-864F-4DFC-8B75-E4C81003E90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79" name="Rectangle: Rounded Corners 178">
                      <a:extLst>
                        <a:ext uri="{FF2B5EF4-FFF2-40B4-BE49-F238E27FC236}">
                          <a16:creationId xmlns:a16="http://schemas.microsoft.com/office/drawing/2014/main" id="{4BB81D7C-10A0-4D3E-A46D-5F9B8091D04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171" name="Group 170">
                    <a:extLst>
                      <a:ext uri="{FF2B5EF4-FFF2-40B4-BE49-F238E27FC236}">
                        <a16:creationId xmlns:a16="http://schemas.microsoft.com/office/drawing/2014/main" id="{82C3E4B5-1BDE-4B11-B14A-25EECFD7FA9B}"/>
                      </a:ext>
                    </a:extLst>
                  </p:cNvPr>
                  <p:cNvGrpSpPr/>
                  <p:nvPr/>
                </p:nvGrpSpPr>
                <p:grpSpPr>
                  <a:xfrm>
                    <a:off x="2096675" y="4714839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172" name="Rectangle: Rounded Corners 171">
                      <a:extLst>
                        <a:ext uri="{FF2B5EF4-FFF2-40B4-BE49-F238E27FC236}">
                          <a16:creationId xmlns:a16="http://schemas.microsoft.com/office/drawing/2014/main" id="{D07826FA-1E88-4457-AFAB-1C8C9FF5520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73" name="Rectangle: Rounded Corners 172">
                      <a:extLst>
                        <a:ext uri="{FF2B5EF4-FFF2-40B4-BE49-F238E27FC236}">
                          <a16:creationId xmlns:a16="http://schemas.microsoft.com/office/drawing/2014/main" id="{0742840A-ACD6-4403-8D39-8C930593869C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74" name="Rectangle: Rounded Corners 173">
                      <a:extLst>
                        <a:ext uri="{FF2B5EF4-FFF2-40B4-BE49-F238E27FC236}">
                          <a16:creationId xmlns:a16="http://schemas.microsoft.com/office/drawing/2014/main" id="{86D4A83D-D9C0-4A16-A273-BE4A790B05A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75" name="Rectangle: Rounded Corners 174">
                      <a:extLst>
                        <a:ext uri="{FF2B5EF4-FFF2-40B4-BE49-F238E27FC236}">
                          <a16:creationId xmlns:a16="http://schemas.microsoft.com/office/drawing/2014/main" id="{52488D8F-C505-40DF-97D0-45A359A6AC4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</p:grpSp>
          <p:grpSp>
            <p:nvGrpSpPr>
              <p:cNvPr id="128" name="Group 127">
                <a:extLst>
                  <a:ext uri="{FF2B5EF4-FFF2-40B4-BE49-F238E27FC236}">
                    <a16:creationId xmlns:a16="http://schemas.microsoft.com/office/drawing/2014/main" id="{B2FCE8B1-53D7-434C-A36B-203080D560DB}"/>
                  </a:ext>
                </a:extLst>
              </p:cNvPr>
              <p:cNvGrpSpPr/>
              <p:nvPr/>
            </p:nvGrpSpPr>
            <p:grpSpPr>
              <a:xfrm>
                <a:off x="7289700" y="6185562"/>
                <a:ext cx="1883287" cy="669637"/>
                <a:chOff x="3567582" y="6178022"/>
                <a:chExt cx="1883287" cy="669637"/>
              </a:xfrm>
            </p:grpSpPr>
            <p:sp>
              <p:nvSpPr>
                <p:cNvPr id="140" name="Rectangle 139">
                  <a:extLst>
                    <a:ext uri="{FF2B5EF4-FFF2-40B4-BE49-F238E27FC236}">
                      <a16:creationId xmlns:a16="http://schemas.microsoft.com/office/drawing/2014/main" id="{A20E6576-93D9-446B-8AB3-1F335464A1B8}"/>
                    </a:ext>
                  </a:extLst>
                </p:cNvPr>
                <p:cNvSpPr/>
                <p:nvPr/>
              </p:nvSpPr>
              <p:spPr>
                <a:xfrm>
                  <a:off x="3787802" y="6178022"/>
                  <a:ext cx="1417251" cy="414087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grpSp>
              <p:nvGrpSpPr>
                <p:cNvPr id="141" name="Group 140">
                  <a:extLst>
                    <a:ext uri="{FF2B5EF4-FFF2-40B4-BE49-F238E27FC236}">
                      <a16:creationId xmlns:a16="http://schemas.microsoft.com/office/drawing/2014/main" id="{10391BDE-F43D-47DE-BFEE-D5085CD5D6FB}"/>
                    </a:ext>
                  </a:extLst>
                </p:cNvPr>
                <p:cNvGrpSpPr/>
                <p:nvPr/>
              </p:nvGrpSpPr>
              <p:grpSpPr>
                <a:xfrm>
                  <a:off x="3567582" y="6225235"/>
                  <a:ext cx="1883287" cy="622424"/>
                  <a:chOff x="1083937" y="4627649"/>
                  <a:chExt cx="1883287" cy="622424"/>
                </a:xfrm>
              </p:grpSpPr>
              <p:grpSp>
                <p:nvGrpSpPr>
                  <p:cNvPr id="142" name="Group 141">
                    <a:extLst>
                      <a:ext uri="{FF2B5EF4-FFF2-40B4-BE49-F238E27FC236}">
                        <a16:creationId xmlns:a16="http://schemas.microsoft.com/office/drawing/2014/main" id="{1883956F-72D0-4782-9DC9-A5AAF7D65ECA}"/>
                      </a:ext>
                    </a:extLst>
                  </p:cNvPr>
                  <p:cNvGrpSpPr/>
                  <p:nvPr/>
                </p:nvGrpSpPr>
                <p:grpSpPr>
                  <a:xfrm>
                    <a:off x="2404694" y="4684172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160" name="Circle: Hollow 159">
                      <a:extLst>
                        <a:ext uri="{FF2B5EF4-FFF2-40B4-BE49-F238E27FC236}">
                          <a16:creationId xmlns:a16="http://schemas.microsoft.com/office/drawing/2014/main" id="{8E34CB06-93CC-48F7-8319-30A5979794A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161" name="Oval 160">
                      <a:extLst>
                        <a:ext uri="{FF2B5EF4-FFF2-40B4-BE49-F238E27FC236}">
                          <a16:creationId xmlns:a16="http://schemas.microsoft.com/office/drawing/2014/main" id="{89E98DDC-36AA-4B6B-9C56-94850D82BE0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143" name="Group 142">
                    <a:extLst>
                      <a:ext uri="{FF2B5EF4-FFF2-40B4-BE49-F238E27FC236}">
                        <a16:creationId xmlns:a16="http://schemas.microsoft.com/office/drawing/2014/main" id="{D1249408-3254-4FCE-9CFB-1AB1D11EA4D0}"/>
                      </a:ext>
                    </a:extLst>
                  </p:cNvPr>
                  <p:cNvGrpSpPr/>
                  <p:nvPr/>
                </p:nvGrpSpPr>
                <p:grpSpPr>
                  <a:xfrm>
                    <a:off x="1083937" y="4687543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158" name="Circle: Hollow 157">
                      <a:extLst>
                        <a:ext uri="{FF2B5EF4-FFF2-40B4-BE49-F238E27FC236}">
                          <a16:creationId xmlns:a16="http://schemas.microsoft.com/office/drawing/2014/main" id="{F23959FF-E179-4F47-A0AD-E978B8797BC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159" name="Oval 158">
                      <a:extLst>
                        <a:ext uri="{FF2B5EF4-FFF2-40B4-BE49-F238E27FC236}">
                          <a16:creationId xmlns:a16="http://schemas.microsoft.com/office/drawing/2014/main" id="{0D2821C7-56A3-4FC2-8A59-CCEA338B519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sp>
                <p:nvSpPr>
                  <p:cNvPr id="144" name="Freeform: Shape 143">
                    <a:extLst>
                      <a:ext uri="{FF2B5EF4-FFF2-40B4-BE49-F238E27FC236}">
                        <a16:creationId xmlns:a16="http://schemas.microsoft.com/office/drawing/2014/main" id="{69E15DA7-8DBE-4ECE-B304-04F4D1843D8B}"/>
                      </a:ext>
                    </a:extLst>
                  </p:cNvPr>
                  <p:cNvSpPr/>
                  <p:nvPr/>
                </p:nvSpPr>
                <p:spPr>
                  <a:xfrm>
                    <a:off x="1304741" y="4627649"/>
                    <a:ext cx="1458810" cy="467109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45" name="Rectangle: Top Corners Rounded 144">
                    <a:extLst>
                      <a:ext uri="{FF2B5EF4-FFF2-40B4-BE49-F238E27FC236}">
                        <a16:creationId xmlns:a16="http://schemas.microsoft.com/office/drawing/2014/main" id="{F495001B-B30F-4A87-808A-FDA13445ADE6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1271264" y="4708457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46" name="Rectangle: Top Corners Rounded 145">
                    <a:extLst>
                      <a:ext uri="{FF2B5EF4-FFF2-40B4-BE49-F238E27FC236}">
                        <a16:creationId xmlns:a16="http://schemas.microsoft.com/office/drawing/2014/main" id="{3B93BD8D-A2CA-45A9-AD2B-A22FE110BCDA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2661429" y="4704805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47" name="Freeform: Shape 146">
                    <a:extLst>
                      <a:ext uri="{FF2B5EF4-FFF2-40B4-BE49-F238E27FC236}">
                        <a16:creationId xmlns:a16="http://schemas.microsoft.com/office/drawing/2014/main" id="{0E9486D3-F23B-4C3A-85C3-D2898BDB77B2}"/>
                      </a:ext>
                    </a:extLst>
                  </p:cNvPr>
                  <p:cNvSpPr/>
                  <p:nvPr/>
                </p:nvSpPr>
                <p:spPr>
                  <a:xfrm flipV="1">
                    <a:off x="1691073" y="4705036"/>
                    <a:ext cx="706714" cy="159612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grpSp>
                <p:nvGrpSpPr>
                  <p:cNvPr id="148" name="Group 147">
                    <a:extLst>
                      <a:ext uri="{FF2B5EF4-FFF2-40B4-BE49-F238E27FC236}">
                        <a16:creationId xmlns:a16="http://schemas.microsoft.com/office/drawing/2014/main" id="{0FE3987D-48F6-4F89-82C0-961EF70AF472}"/>
                      </a:ext>
                    </a:extLst>
                  </p:cNvPr>
                  <p:cNvGrpSpPr/>
                  <p:nvPr/>
                </p:nvGrpSpPr>
                <p:grpSpPr>
                  <a:xfrm>
                    <a:off x="1823553" y="4702112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154" name="Rectangle: Rounded Corners 153">
                      <a:extLst>
                        <a:ext uri="{FF2B5EF4-FFF2-40B4-BE49-F238E27FC236}">
                          <a16:creationId xmlns:a16="http://schemas.microsoft.com/office/drawing/2014/main" id="{1D384821-926E-4E35-A6F3-270FA7B4F29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55" name="Rectangle: Rounded Corners 154">
                      <a:extLst>
                        <a:ext uri="{FF2B5EF4-FFF2-40B4-BE49-F238E27FC236}">
                          <a16:creationId xmlns:a16="http://schemas.microsoft.com/office/drawing/2014/main" id="{28C94D3D-C756-4177-916E-07037B2A5E4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56" name="Rectangle: Rounded Corners 155">
                      <a:extLst>
                        <a:ext uri="{FF2B5EF4-FFF2-40B4-BE49-F238E27FC236}">
                          <a16:creationId xmlns:a16="http://schemas.microsoft.com/office/drawing/2014/main" id="{BABF3547-B99E-44DA-8325-778A1D66E8E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57" name="Rectangle: Rounded Corners 156">
                      <a:extLst>
                        <a:ext uri="{FF2B5EF4-FFF2-40B4-BE49-F238E27FC236}">
                          <a16:creationId xmlns:a16="http://schemas.microsoft.com/office/drawing/2014/main" id="{9AAE8C86-9C2E-43A1-BF3C-F7E66530B07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149" name="Group 148">
                    <a:extLst>
                      <a:ext uri="{FF2B5EF4-FFF2-40B4-BE49-F238E27FC236}">
                        <a16:creationId xmlns:a16="http://schemas.microsoft.com/office/drawing/2014/main" id="{72ABA9F4-2B76-4C10-8DDE-F9CAB6C3B7D8}"/>
                      </a:ext>
                    </a:extLst>
                  </p:cNvPr>
                  <p:cNvGrpSpPr/>
                  <p:nvPr/>
                </p:nvGrpSpPr>
                <p:grpSpPr>
                  <a:xfrm>
                    <a:off x="2096675" y="4714839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150" name="Rectangle: Rounded Corners 149">
                      <a:extLst>
                        <a:ext uri="{FF2B5EF4-FFF2-40B4-BE49-F238E27FC236}">
                          <a16:creationId xmlns:a16="http://schemas.microsoft.com/office/drawing/2014/main" id="{0A801442-FFD2-4FFC-92B7-13C11A8947C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51" name="Rectangle: Rounded Corners 150">
                      <a:extLst>
                        <a:ext uri="{FF2B5EF4-FFF2-40B4-BE49-F238E27FC236}">
                          <a16:creationId xmlns:a16="http://schemas.microsoft.com/office/drawing/2014/main" id="{31020DA3-BF60-4F0C-834F-45C34024FC8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52" name="Rectangle: Rounded Corners 151">
                      <a:extLst>
                        <a:ext uri="{FF2B5EF4-FFF2-40B4-BE49-F238E27FC236}">
                          <a16:creationId xmlns:a16="http://schemas.microsoft.com/office/drawing/2014/main" id="{8862A3B8-770F-4263-A0D2-D6D21BB5F24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53" name="Rectangle: Rounded Corners 152">
                      <a:extLst>
                        <a:ext uri="{FF2B5EF4-FFF2-40B4-BE49-F238E27FC236}">
                          <a16:creationId xmlns:a16="http://schemas.microsoft.com/office/drawing/2014/main" id="{420F0937-358E-48A7-BAC4-70965012F91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</p:grpSp>
          <p:sp>
            <p:nvSpPr>
              <p:cNvPr id="129" name="Rectangle 128">
                <a:extLst>
                  <a:ext uri="{FF2B5EF4-FFF2-40B4-BE49-F238E27FC236}">
                    <a16:creationId xmlns:a16="http://schemas.microsoft.com/office/drawing/2014/main" id="{E5F7CE34-6B04-4871-BE98-6A521BC89F13}"/>
                  </a:ext>
                </a:extLst>
              </p:cNvPr>
              <p:cNvSpPr/>
              <p:nvPr/>
            </p:nvSpPr>
            <p:spPr>
              <a:xfrm>
                <a:off x="5717795" y="6131792"/>
                <a:ext cx="1357672" cy="439868"/>
              </a:xfrm>
              <a:prstGeom prst="rect">
                <a:avLst/>
              </a:prstGeom>
              <a:solidFill>
                <a:srgbClr val="2E2B3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130" name="Group 129">
                <a:extLst>
                  <a:ext uri="{FF2B5EF4-FFF2-40B4-BE49-F238E27FC236}">
                    <a16:creationId xmlns:a16="http://schemas.microsoft.com/office/drawing/2014/main" id="{75F8658F-8D74-496B-B89B-21B2A98C848B}"/>
                  </a:ext>
                </a:extLst>
              </p:cNvPr>
              <p:cNvGrpSpPr/>
              <p:nvPr/>
            </p:nvGrpSpPr>
            <p:grpSpPr>
              <a:xfrm>
                <a:off x="2945383" y="5604167"/>
                <a:ext cx="475790" cy="1075846"/>
                <a:chOff x="2945383" y="5604167"/>
                <a:chExt cx="475790" cy="1075846"/>
              </a:xfrm>
            </p:grpSpPr>
            <p:sp>
              <p:nvSpPr>
                <p:cNvPr id="136" name="Rectangle 135">
                  <a:extLst>
                    <a:ext uri="{FF2B5EF4-FFF2-40B4-BE49-F238E27FC236}">
                      <a16:creationId xmlns:a16="http://schemas.microsoft.com/office/drawing/2014/main" id="{BE838215-61EC-415D-BF62-F90E2B83A594}"/>
                    </a:ext>
                  </a:extLst>
                </p:cNvPr>
                <p:cNvSpPr/>
                <p:nvPr/>
              </p:nvSpPr>
              <p:spPr>
                <a:xfrm>
                  <a:off x="3101139" y="6064440"/>
                  <a:ext cx="252391" cy="56099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37" name="Rectangle 136">
                  <a:extLst>
                    <a:ext uri="{FF2B5EF4-FFF2-40B4-BE49-F238E27FC236}">
                      <a16:creationId xmlns:a16="http://schemas.microsoft.com/office/drawing/2014/main" id="{2B87280E-8594-4BD6-B6AD-3F4014DBFFC9}"/>
                    </a:ext>
                  </a:extLst>
                </p:cNvPr>
                <p:cNvSpPr/>
                <p:nvPr/>
              </p:nvSpPr>
              <p:spPr>
                <a:xfrm>
                  <a:off x="3101139" y="5604167"/>
                  <a:ext cx="45719" cy="505006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38" name="Freeform: Shape 137">
                  <a:extLst>
                    <a:ext uri="{FF2B5EF4-FFF2-40B4-BE49-F238E27FC236}">
                      <a16:creationId xmlns:a16="http://schemas.microsoft.com/office/drawing/2014/main" id="{618B24CB-CDF2-49E5-B2AF-275CC4DDB1C2}"/>
                    </a:ext>
                  </a:extLst>
                </p:cNvPr>
                <p:cNvSpPr/>
                <p:nvPr/>
              </p:nvSpPr>
              <p:spPr>
                <a:xfrm>
                  <a:off x="3172795" y="6059313"/>
                  <a:ext cx="248378" cy="620700"/>
                </a:xfrm>
                <a:custGeom>
                  <a:avLst/>
                  <a:gdLst>
                    <a:gd name="connsiteX0" fmla="*/ 29004 w 286343"/>
                    <a:gd name="connsiteY0" fmla="*/ 370329 h 526947"/>
                    <a:gd name="connsiteX1" fmla="*/ 29004 w 286343"/>
                    <a:gd name="connsiteY1" fmla="*/ 495556 h 526947"/>
                    <a:gd name="connsiteX2" fmla="*/ 252260 w 286343"/>
                    <a:gd name="connsiteY2" fmla="*/ 495556 h 526947"/>
                    <a:gd name="connsiteX3" fmla="*/ 252260 w 286343"/>
                    <a:gd name="connsiteY3" fmla="*/ 370329 h 526947"/>
                    <a:gd name="connsiteX4" fmla="*/ 28287 w 286343"/>
                    <a:gd name="connsiteY4" fmla="*/ 203612 h 526947"/>
                    <a:gd name="connsiteX5" fmla="*/ 28287 w 286343"/>
                    <a:gd name="connsiteY5" fmla="*/ 328839 h 526947"/>
                    <a:gd name="connsiteX6" fmla="*/ 251543 w 286343"/>
                    <a:gd name="connsiteY6" fmla="*/ 328839 h 526947"/>
                    <a:gd name="connsiteX7" fmla="*/ 251543 w 286343"/>
                    <a:gd name="connsiteY7" fmla="*/ 203612 h 526947"/>
                    <a:gd name="connsiteX8" fmla="*/ 27570 w 286343"/>
                    <a:gd name="connsiteY8" fmla="*/ 36895 h 526947"/>
                    <a:gd name="connsiteX9" fmla="*/ 27570 w 286343"/>
                    <a:gd name="connsiteY9" fmla="*/ 162122 h 526947"/>
                    <a:gd name="connsiteX10" fmla="*/ 250826 w 286343"/>
                    <a:gd name="connsiteY10" fmla="*/ 162122 h 526947"/>
                    <a:gd name="connsiteX11" fmla="*/ 250826 w 286343"/>
                    <a:gd name="connsiteY11" fmla="*/ 36895 h 526947"/>
                    <a:gd name="connsiteX12" fmla="*/ 0 w 286343"/>
                    <a:gd name="connsiteY12" fmla="*/ 0 h 526947"/>
                    <a:gd name="connsiteX13" fmla="*/ 286343 w 286343"/>
                    <a:gd name="connsiteY13" fmla="*/ 0 h 526947"/>
                    <a:gd name="connsiteX14" fmla="*/ 286343 w 286343"/>
                    <a:gd name="connsiteY14" fmla="*/ 526947 h 526947"/>
                    <a:gd name="connsiteX15" fmla="*/ 0 w 286343"/>
                    <a:gd name="connsiteY15" fmla="*/ 526947 h 5269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286343" h="526947">
                      <a:moveTo>
                        <a:pt x="29004" y="370329"/>
                      </a:moveTo>
                      <a:lnTo>
                        <a:pt x="29004" y="495556"/>
                      </a:lnTo>
                      <a:lnTo>
                        <a:pt x="252260" y="495556"/>
                      </a:lnTo>
                      <a:lnTo>
                        <a:pt x="252260" y="370329"/>
                      </a:lnTo>
                      <a:close/>
                      <a:moveTo>
                        <a:pt x="28287" y="203612"/>
                      </a:moveTo>
                      <a:lnTo>
                        <a:pt x="28287" y="328839"/>
                      </a:lnTo>
                      <a:lnTo>
                        <a:pt x="251543" y="328839"/>
                      </a:lnTo>
                      <a:lnTo>
                        <a:pt x="251543" y="203612"/>
                      </a:lnTo>
                      <a:close/>
                      <a:moveTo>
                        <a:pt x="27570" y="36895"/>
                      </a:moveTo>
                      <a:lnTo>
                        <a:pt x="27570" y="162122"/>
                      </a:lnTo>
                      <a:lnTo>
                        <a:pt x="250826" y="162122"/>
                      </a:lnTo>
                      <a:lnTo>
                        <a:pt x="250826" y="36895"/>
                      </a:lnTo>
                      <a:close/>
                      <a:moveTo>
                        <a:pt x="0" y="0"/>
                      </a:moveTo>
                      <a:lnTo>
                        <a:pt x="286343" y="0"/>
                      </a:lnTo>
                      <a:lnTo>
                        <a:pt x="286343" y="526947"/>
                      </a:lnTo>
                      <a:lnTo>
                        <a:pt x="0" y="526947"/>
                      </a:lnTo>
                      <a:close/>
                    </a:path>
                  </a:pathLst>
                </a:custGeom>
                <a:solidFill>
                  <a:srgbClr val="2E2B3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39" name="Trapezoid 138">
                  <a:extLst>
                    <a:ext uri="{FF2B5EF4-FFF2-40B4-BE49-F238E27FC236}">
                      <a16:creationId xmlns:a16="http://schemas.microsoft.com/office/drawing/2014/main" id="{1A13BDF7-6135-4D96-9422-4E35B8FB7096}"/>
                    </a:ext>
                  </a:extLst>
                </p:cNvPr>
                <p:cNvSpPr/>
                <p:nvPr/>
              </p:nvSpPr>
              <p:spPr>
                <a:xfrm rot="5400000">
                  <a:off x="2875409" y="6323759"/>
                  <a:ext cx="315661" cy="175713"/>
                </a:xfrm>
                <a:prstGeom prst="trapezoid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31" name="Group 130">
                <a:extLst>
                  <a:ext uri="{FF2B5EF4-FFF2-40B4-BE49-F238E27FC236}">
                    <a16:creationId xmlns:a16="http://schemas.microsoft.com/office/drawing/2014/main" id="{AE8D79AB-CC11-4C02-8A9C-2CD03F04FDF7}"/>
                  </a:ext>
                </a:extLst>
              </p:cNvPr>
              <p:cNvGrpSpPr/>
              <p:nvPr/>
            </p:nvGrpSpPr>
            <p:grpSpPr>
              <a:xfrm flipH="1">
                <a:off x="9239228" y="5612054"/>
                <a:ext cx="475790" cy="1075846"/>
                <a:chOff x="2945383" y="5604167"/>
                <a:chExt cx="475790" cy="1075846"/>
              </a:xfrm>
            </p:grpSpPr>
            <p:sp>
              <p:nvSpPr>
                <p:cNvPr id="132" name="Rectangle 131">
                  <a:extLst>
                    <a:ext uri="{FF2B5EF4-FFF2-40B4-BE49-F238E27FC236}">
                      <a16:creationId xmlns:a16="http://schemas.microsoft.com/office/drawing/2014/main" id="{F45EDEEF-1309-4F72-ACFB-D9AB9EF88AD0}"/>
                    </a:ext>
                  </a:extLst>
                </p:cNvPr>
                <p:cNvSpPr/>
                <p:nvPr/>
              </p:nvSpPr>
              <p:spPr>
                <a:xfrm>
                  <a:off x="3101139" y="6064440"/>
                  <a:ext cx="252391" cy="56099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33" name="Rectangle 132">
                  <a:extLst>
                    <a:ext uri="{FF2B5EF4-FFF2-40B4-BE49-F238E27FC236}">
                      <a16:creationId xmlns:a16="http://schemas.microsoft.com/office/drawing/2014/main" id="{477D6F71-80F6-4DBD-A9C2-DD01D46D2FEE}"/>
                    </a:ext>
                  </a:extLst>
                </p:cNvPr>
                <p:cNvSpPr/>
                <p:nvPr/>
              </p:nvSpPr>
              <p:spPr>
                <a:xfrm>
                  <a:off x="3101139" y="5604167"/>
                  <a:ext cx="45719" cy="505006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34" name="Freeform: Shape 133">
                  <a:extLst>
                    <a:ext uri="{FF2B5EF4-FFF2-40B4-BE49-F238E27FC236}">
                      <a16:creationId xmlns:a16="http://schemas.microsoft.com/office/drawing/2014/main" id="{E77A98B1-FC92-44DE-8305-A61F3F6706EB}"/>
                    </a:ext>
                  </a:extLst>
                </p:cNvPr>
                <p:cNvSpPr/>
                <p:nvPr/>
              </p:nvSpPr>
              <p:spPr>
                <a:xfrm>
                  <a:off x="3172795" y="6059313"/>
                  <a:ext cx="248378" cy="620700"/>
                </a:xfrm>
                <a:custGeom>
                  <a:avLst/>
                  <a:gdLst>
                    <a:gd name="connsiteX0" fmla="*/ 29004 w 286343"/>
                    <a:gd name="connsiteY0" fmla="*/ 370329 h 526947"/>
                    <a:gd name="connsiteX1" fmla="*/ 29004 w 286343"/>
                    <a:gd name="connsiteY1" fmla="*/ 495556 h 526947"/>
                    <a:gd name="connsiteX2" fmla="*/ 252260 w 286343"/>
                    <a:gd name="connsiteY2" fmla="*/ 495556 h 526947"/>
                    <a:gd name="connsiteX3" fmla="*/ 252260 w 286343"/>
                    <a:gd name="connsiteY3" fmla="*/ 370329 h 526947"/>
                    <a:gd name="connsiteX4" fmla="*/ 28287 w 286343"/>
                    <a:gd name="connsiteY4" fmla="*/ 203612 h 526947"/>
                    <a:gd name="connsiteX5" fmla="*/ 28287 w 286343"/>
                    <a:gd name="connsiteY5" fmla="*/ 328839 h 526947"/>
                    <a:gd name="connsiteX6" fmla="*/ 251543 w 286343"/>
                    <a:gd name="connsiteY6" fmla="*/ 328839 h 526947"/>
                    <a:gd name="connsiteX7" fmla="*/ 251543 w 286343"/>
                    <a:gd name="connsiteY7" fmla="*/ 203612 h 526947"/>
                    <a:gd name="connsiteX8" fmla="*/ 27570 w 286343"/>
                    <a:gd name="connsiteY8" fmla="*/ 36895 h 526947"/>
                    <a:gd name="connsiteX9" fmla="*/ 27570 w 286343"/>
                    <a:gd name="connsiteY9" fmla="*/ 162122 h 526947"/>
                    <a:gd name="connsiteX10" fmla="*/ 250826 w 286343"/>
                    <a:gd name="connsiteY10" fmla="*/ 162122 h 526947"/>
                    <a:gd name="connsiteX11" fmla="*/ 250826 w 286343"/>
                    <a:gd name="connsiteY11" fmla="*/ 36895 h 526947"/>
                    <a:gd name="connsiteX12" fmla="*/ 0 w 286343"/>
                    <a:gd name="connsiteY12" fmla="*/ 0 h 526947"/>
                    <a:gd name="connsiteX13" fmla="*/ 286343 w 286343"/>
                    <a:gd name="connsiteY13" fmla="*/ 0 h 526947"/>
                    <a:gd name="connsiteX14" fmla="*/ 286343 w 286343"/>
                    <a:gd name="connsiteY14" fmla="*/ 526947 h 526947"/>
                    <a:gd name="connsiteX15" fmla="*/ 0 w 286343"/>
                    <a:gd name="connsiteY15" fmla="*/ 526947 h 5269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286343" h="526947">
                      <a:moveTo>
                        <a:pt x="29004" y="370329"/>
                      </a:moveTo>
                      <a:lnTo>
                        <a:pt x="29004" y="495556"/>
                      </a:lnTo>
                      <a:lnTo>
                        <a:pt x="252260" y="495556"/>
                      </a:lnTo>
                      <a:lnTo>
                        <a:pt x="252260" y="370329"/>
                      </a:lnTo>
                      <a:close/>
                      <a:moveTo>
                        <a:pt x="28287" y="203612"/>
                      </a:moveTo>
                      <a:lnTo>
                        <a:pt x="28287" y="328839"/>
                      </a:lnTo>
                      <a:lnTo>
                        <a:pt x="251543" y="328839"/>
                      </a:lnTo>
                      <a:lnTo>
                        <a:pt x="251543" y="203612"/>
                      </a:lnTo>
                      <a:close/>
                      <a:moveTo>
                        <a:pt x="27570" y="36895"/>
                      </a:moveTo>
                      <a:lnTo>
                        <a:pt x="27570" y="162122"/>
                      </a:lnTo>
                      <a:lnTo>
                        <a:pt x="250826" y="162122"/>
                      </a:lnTo>
                      <a:lnTo>
                        <a:pt x="250826" y="36895"/>
                      </a:lnTo>
                      <a:close/>
                      <a:moveTo>
                        <a:pt x="0" y="0"/>
                      </a:moveTo>
                      <a:lnTo>
                        <a:pt x="286343" y="0"/>
                      </a:lnTo>
                      <a:lnTo>
                        <a:pt x="286343" y="526947"/>
                      </a:lnTo>
                      <a:lnTo>
                        <a:pt x="0" y="526947"/>
                      </a:lnTo>
                      <a:close/>
                    </a:path>
                  </a:pathLst>
                </a:custGeom>
                <a:solidFill>
                  <a:srgbClr val="2E2B3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35" name="Trapezoid 134">
                  <a:extLst>
                    <a:ext uri="{FF2B5EF4-FFF2-40B4-BE49-F238E27FC236}">
                      <a16:creationId xmlns:a16="http://schemas.microsoft.com/office/drawing/2014/main" id="{31EC09C8-EC13-4ABD-B6C8-BA2F75ACE102}"/>
                    </a:ext>
                  </a:extLst>
                </p:cNvPr>
                <p:cNvSpPr/>
                <p:nvPr/>
              </p:nvSpPr>
              <p:spPr>
                <a:xfrm rot="5400000">
                  <a:off x="2875409" y="6323759"/>
                  <a:ext cx="315661" cy="175713"/>
                </a:xfrm>
                <a:prstGeom prst="trapezoid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  <p:grpSp>
          <p:nvGrpSpPr>
            <p:cNvPr id="224" name="Group 223">
              <a:extLst>
                <a:ext uri="{FF2B5EF4-FFF2-40B4-BE49-F238E27FC236}">
                  <a16:creationId xmlns:a16="http://schemas.microsoft.com/office/drawing/2014/main" id="{CE0B34E9-6E61-4AD2-9664-AE9D4B4569EB}"/>
                </a:ext>
              </a:extLst>
            </p:cNvPr>
            <p:cNvGrpSpPr/>
            <p:nvPr/>
          </p:nvGrpSpPr>
          <p:grpSpPr>
            <a:xfrm>
              <a:off x="12170544" y="3552847"/>
              <a:ext cx="2409424" cy="346534"/>
              <a:chOff x="7551957" y="3337076"/>
              <a:chExt cx="6769635" cy="973639"/>
            </a:xfrm>
          </p:grpSpPr>
          <p:sp>
            <p:nvSpPr>
              <p:cNvPr id="225" name="Rectangle 224">
                <a:extLst>
                  <a:ext uri="{FF2B5EF4-FFF2-40B4-BE49-F238E27FC236}">
                    <a16:creationId xmlns:a16="http://schemas.microsoft.com/office/drawing/2014/main" id="{DECF6CD6-3A3C-4226-8039-3E6001337D48}"/>
                  </a:ext>
                </a:extLst>
              </p:cNvPr>
              <p:cNvSpPr/>
              <p:nvPr/>
            </p:nvSpPr>
            <p:spPr>
              <a:xfrm>
                <a:off x="7951578" y="3519956"/>
                <a:ext cx="6029231" cy="319198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26" name="Rectangle 225">
                <a:extLst>
                  <a:ext uri="{FF2B5EF4-FFF2-40B4-BE49-F238E27FC236}">
                    <a16:creationId xmlns:a16="http://schemas.microsoft.com/office/drawing/2014/main" id="{0C31F77F-E95D-4685-834F-7F007AB2E22A}"/>
                  </a:ext>
                </a:extLst>
              </p:cNvPr>
              <p:cNvSpPr/>
              <p:nvPr/>
            </p:nvSpPr>
            <p:spPr>
              <a:xfrm>
                <a:off x="8118810" y="3337076"/>
                <a:ext cx="5675919" cy="227613"/>
              </a:xfrm>
              <a:prstGeom prst="rect">
                <a:avLst/>
              </a:prstGeom>
              <a:solidFill>
                <a:srgbClr val="F6931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227" name="Group 226">
                <a:extLst>
                  <a:ext uri="{FF2B5EF4-FFF2-40B4-BE49-F238E27FC236}">
                    <a16:creationId xmlns:a16="http://schemas.microsoft.com/office/drawing/2014/main" id="{E5E18AB8-845F-4187-A449-B14F9F88FBD4}"/>
                  </a:ext>
                </a:extLst>
              </p:cNvPr>
              <p:cNvGrpSpPr/>
              <p:nvPr/>
            </p:nvGrpSpPr>
            <p:grpSpPr>
              <a:xfrm>
                <a:off x="8174156" y="3633538"/>
                <a:ext cx="1883287" cy="669637"/>
                <a:chOff x="3567582" y="6178022"/>
                <a:chExt cx="1883287" cy="669637"/>
              </a:xfrm>
            </p:grpSpPr>
            <p:sp>
              <p:nvSpPr>
                <p:cNvPr id="260" name="Rectangle 259">
                  <a:extLst>
                    <a:ext uri="{FF2B5EF4-FFF2-40B4-BE49-F238E27FC236}">
                      <a16:creationId xmlns:a16="http://schemas.microsoft.com/office/drawing/2014/main" id="{8E87FBDD-34C8-40B7-98E2-B87B4519D215}"/>
                    </a:ext>
                  </a:extLst>
                </p:cNvPr>
                <p:cNvSpPr/>
                <p:nvPr/>
              </p:nvSpPr>
              <p:spPr>
                <a:xfrm>
                  <a:off x="3787802" y="6178022"/>
                  <a:ext cx="1417251" cy="414087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grpSp>
              <p:nvGrpSpPr>
                <p:cNvPr id="261" name="Group 260">
                  <a:extLst>
                    <a:ext uri="{FF2B5EF4-FFF2-40B4-BE49-F238E27FC236}">
                      <a16:creationId xmlns:a16="http://schemas.microsoft.com/office/drawing/2014/main" id="{F84E404E-7802-47D4-94DB-CF11F6F7F720}"/>
                    </a:ext>
                  </a:extLst>
                </p:cNvPr>
                <p:cNvGrpSpPr/>
                <p:nvPr/>
              </p:nvGrpSpPr>
              <p:grpSpPr>
                <a:xfrm>
                  <a:off x="3567582" y="6225235"/>
                  <a:ext cx="1883287" cy="622424"/>
                  <a:chOff x="1083937" y="4627649"/>
                  <a:chExt cx="1883287" cy="622424"/>
                </a:xfrm>
              </p:grpSpPr>
              <p:grpSp>
                <p:nvGrpSpPr>
                  <p:cNvPr id="262" name="Group 261">
                    <a:extLst>
                      <a:ext uri="{FF2B5EF4-FFF2-40B4-BE49-F238E27FC236}">
                        <a16:creationId xmlns:a16="http://schemas.microsoft.com/office/drawing/2014/main" id="{C0FC6994-45FF-4F19-B3CC-249BD3AE862B}"/>
                      </a:ext>
                    </a:extLst>
                  </p:cNvPr>
                  <p:cNvGrpSpPr/>
                  <p:nvPr/>
                </p:nvGrpSpPr>
                <p:grpSpPr>
                  <a:xfrm>
                    <a:off x="2404694" y="4684172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280" name="Circle: Hollow 279">
                      <a:extLst>
                        <a:ext uri="{FF2B5EF4-FFF2-40B4-BE49-F238E27FC236}">
                          <a16:creationId xmlns:a16="http://schemas.microsoft.com/office/drawing/2014/main" id="{17240DC6-CD2D-4619-8B64-CCA3F227734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281" name="Oval 280">
                      <a:extLst>
                        <a:ext uri="{FF2B5EF4-FFF2-40B4-BE49-F238E27FC236}">
                          <a16:creationId xmlns:a16="http://schemas.microsoft.com/office/drawing/2014/main" id="{DD42277C-88CC-45B3-8AC4-8998DEEE844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263" name="Group 262">
                    <a:extLst>
                      <a:ext uri="{FF2B5EF4-FFF2-40B4-BE49-F238E27FC236}">
                        <a16:creationId xmlns:a16="http://schemas.microsoft.com/office/drawing/2014/main" id="{FD3140BA-3238-4F17-871A-F3B9C3DAB9BD}"/>
                      </a:ext>
                    </a:extLst>
                  </p:cNvPr>
                  <p:cNvGrpSpPr/>
                  <p:nvPr/>
                </p:nvGrpSpPr>
                <p:grpSpPr>
                  <a:xfrm>
                    <a:off x="1083937" y="4687543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278" name="Circle: Hollow 277">
                      <a:extLst>
                        <a:ext uri="{FF2B5EF4-FFF2-40B4-BE49-F238E27FC236}">
                          <a16:creationId xmlns:a16="http://schemas.microsoft.com/office/drawing/2014/main" id="{BA89EC7C-530B-4BE0-909E-33EFB4FD823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279" name="Oval 278">
                      <a:extLst>
                        <a:ext uri="{FF2B5EF4-FFF2-40B4-BE49-F238E27FC236}">
                          <a16:creationId xmlns:a16="http://schemas.microsoft.com/office/drawing/2014/main" id="{8C8D57F4-FE06-4180-91A2-5DECF331650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sp>
                <p:nvSpPr>
                  <p:cNvPr id="264" name="Freeform: Shape 263">
                    <a:extLst>
                      <a:ext uri="{FF2B5EF4-FFF2-40B4-BE49-F238E27FC236}">
                        <a16:creationId xmlns:a16="http://schemas.microsoft.com/office/drawing/2014/main" id="{FA04BC57-72A9-432F-A1AF-4A6B1C94DB02}"/>
                      </a:ext>
                    </a:extLst>
                  </p:cNvPr>
                  <p:cNvSpPr/>
                  <p:nvPr/>
                </p:nvSpPr>
                <p:spPr>
                  <a:xfrm>
                    <a:off x="1304741" y="4627649"/>
                    <a:ext cx="1458810" cy="467109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65" name="Rectangle: Top Corners Rounded 264">
                    <a:extLst>
                      <a:ext uri="{FF2B5EF4-FFF2-40B4-BE49-F238E27FC236}">
                        <a16:creationId xmlns:a16="http://schemas.microsoft.com/office/drawing/2014/main" id="{A3AE322D-58B4-45F8-9BCB-326AA42A2867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1271264" y="4708457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66" name="Rectangle: Top Corners Rounded 265">
                    <a:extLst>
                      <a:ext uri="{FF2B5EF4-FFF2-40B4-BE49-F238E27FC236}">
                        <a16:creationId xmlns:a16="http://schemas.microsoft.com/office/drawing/2014/main" id="{11DE7F3B-CE4A-4BD8-97D1-AE9FBE0BFC9E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2661429" y="4704805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67" name="Freeform: Shape 266">
                    <a:extLst>
                      <a:ext uri="{FF2B5EF4-FFF2-40B4-BE49-F238E27FC236}">
                        <a16:creationId xmlns:a16="http://schemas.microsoft.com/office/drawing/2014/main" id="{5BE1D774-FD6D-4DD5-BEB8-BB7DC7372085}"/>
                      </a:ext>
                    </a:extLst>
                  </p:cNvPr>
                  <p:cNvSpPr/>
                  <p:nvPr/>
                </p:nvSpPr>
                <p:spPr>
                  <a:xfrm flipV="1">
                    <a:off x="1691073" y="4705036"/>
                    <a:ext cx="706714" cy="159612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grpSp>
                <p:nvGrpSpPr>
                  <p:cNvPr id="268" name="Group 267">
                    <a:extLst>
                      <a:ext uri="{FF2B5EF4-FFF2-40B4-BE49-F238E27FC236}">
                        <a16:creationId xmlns:a16="http://schemas.microsoft.com/office/drawing/2014/main" id="{0EA5EB20-2CFD-4299-A1A3-294CC979F6DC}"/>
                      </a:ext>
                    </a:extLst>
                  </p:cNvPr>
                  <p:cNvGrpSpPr/>
                  <p:nvPr/>
                </p:nvGrpSpPr>
                <p:grpSpPr>
                  <a:xfrm>
                    <a:off x="1823553" y="4702112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274" name="Rectangle: Rounded Corners 273">
                      <a:extLst>
                        <a:ext uri="{FF2B5EF4-FFF2-40B4-BE49-F238E27FC236}">
                          <a16:creationId xmlns:a16="http://schemas.microsoft.com/office/drawing/2014/main" id="{50B728E3-17A1-4C3F-A6EE-A70E6E5AE37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75" name="Rectangle: Rounded Corners 274">
                      <a:extLst>
                        <a:ext uri="{FF2B5EF4-FFF2-40B4-BE49-F238E27FC236}">
                          <a16:creationId xmlns:a16="http://schemas.microsoft.com/office/drawing/2014/main" id="{2CAD7412-913D-4241-88D4-B20BDCC1361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76" name="Rectangle: Rounded Corners 275">
                      <a:extLst>
                        <a:ext uri="{FF2B5EF4-FFF2-40B4-BE49-F238E27FC236}">
                          <a16:creationId xmlns:a16="http://schemas.microsoft.com/office/drawing/2014/main" id="{C5DC4306-4BDB-4FED-9444-078C69E8D39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77" name="Rectangle: Rounded Corners 276">
                      <a:extLst>
                        <a:ext uri="{FF2B5EF4-FFF2-40B4-BE49-F238E27FC236}">
                          <a16:creationId xmlns:a16="http://schemas.microsoft.com/office/drawing/2014/main" id="{2EA328E8-F680-4753-9FB4-B2585E1D9EE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269" name="Group 268">
                    <a:extLst>
                      <a:ext uri="{FF2B5EF4-FFF2-40B4-BE49-F238E27FC236}">
                        <a16:creationId xmlns:a16="http://schemas.microsoft.com/office/drawing/2014/main" id="{12434C9D-06D1-4596-8B30-0390235DDBB6}"/>
                      </a:ext>
                    </a:extLst>
                  </p:cNvPr>
                  <p:cNvGrpSpPr/>
                  <p:nvPr/>
                </p:nvGrpSpPr>
                <p:grpSpPr>
                  <a:xfrm>
                    <a:off x="2096675" y="4714839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270" name="Rectangle: Rounded Corners 269">
                      <a:extLst>
                        <a:ext uri="{FF2B5EF4-FFF2-40B4-BE49-F238E27FC236}">
                          <a16:creationId xmlns:a16="http://schemas.microsoft.com/office/drawing/2014/main" id="{36F43177-1770-4A6F-A2CB-860DF41A870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71" name="Rectangle: Rounded Corners 270">
                      <a:extLst>
                        <a:ext uri="{FF2B5EF4-FFF2-40B4-BE49-F238E27FC236}">
                          <a16:creationId xmlns:a16="http://schemas.microsoft.com/office/drawing/2014/main" id="{0D48BD11-7FF8-4E7C-AF1E-733A54836F4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72" name="Rectangle: Rounded Corners 271">
                      <a:extLst>
                        <a:ext uri="{FF2B5EF4-FFF2-40B4-BE49-F238E27FC236}">
                          <a16:creationId xmlns:a16="http://schemas.microsoft.com/office/drawing/2014/main" id="{18613431-8441-4885-B858-00B04199C48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73" name="Rectangle: Rounded Corners 272">
                      <a:extLst>
                        <a:ext uri="{FF2B5EF4-FFF2-40B4-BE49-F238E27FC236}">
                          <a16:creationId xmlns:a16="http://schemas.microsoft.com/office/drawing/2014/main" id="{E9F46078-E0C1-45E5-A764-089C5DDB45B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</p:grpSp>
          <p:grpSp>
            <p:nvGrpSpPr>
              <p:cNvPr id="228" name="Group 227">
                <a:extLst>
                  <a:ext uri="{FF2B5EF4-FFF2-40B4-BE49-F238E27FC236}">
                    <a16:creationId xmlns:a16="http://schemas.microsoft.com/office/drawing/2014/main" id="{0BA21BC6-29C3-47FE-855E-0F71BAEDD00B}"/>
                  </a:ext>
                </a:extLst>
              </p:cNvPr>
              <p:cNvGrpSpPr/>
              <p:nvPr/>
            </p:nvGrpSpPr>
            <p:grpSpPr>
              <a:xfrm>
                <a:off x="11896274" y="3641078"/>
                <a:ext cx="1883287" cy="669637"/>
                <a:chOff x="3567582" y="6178022"/>
                <a:chExt cx="1883287" cy="669637"/>
              </a:xfrm>
            </p:grpSpPr>
            <p:sp>
              <p:nvSpPr>
                <p:cNvPr id="238" name="Rectangle 237">
                  <a:extLst>
                    <a:ext uri="{FF2B5EF4-FFF2-40B4-BE49-F238E27FC236}">
                      <a16:creationId xmlns:a16="http://schemas.microsoft.com/office/drawing/2014/main" id="{C0552170-808C-4600-826F-C07B33598F50}"/>
                    </a:ext>
                  </a:extLst>
                </p:cNvPr>
                <p:cNvSpPr/>
                <p:nvPr/>
              </p:nvSpPr>
              <p:spPr>
                <a:xfrm>
                  <a:off x="3787802" y="6178022"/>
                  <a:ext cx="1417251" cy="414087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grpSp>
              <p:nvGrpSpPr>
                <p:cNvPr id="239" name="Group 238">
                  <a:extLst>
                    <a:ext uri="{FF2B5EF4-FFF2-40B4-BE49-F238E27FC236}">
                      <a16:creationId xmlns:a16="http://schemas.microsoft.com/office/drawing/2014/main" id="{8D114E0E-F0F7-4431-AD9D-FD68616B92CB}"/>
                    </a:ext>
                  </a:extLst>
                </p:cNvPr>
                <p:cNvGrpSpPr/>
                <p:nvPr/>
              </p:nvGrpSpPr>
              <p:grpSpPr>
                <a:xfrm>
                  <a:off x="3567582" y="6225235"/>
                  <a:ext cx="1883287" cy="622424"/>
                  <a:chOff x="1083937" y="4627649"/>
                  <a:chExt cx="1883287" cy="622424"/>
                </a:xfrm>
              </p:grpSpPr>
              <p:grpSp>
                <p:nvGrpSpPr>
                  <p:cNvPr id="240" name="Group 239">
                    <a:extLst>
                      <a:ext uri="{FF2B5EF4-FFF2-40B4-BE49-F238E27FC236}">
                        <a16:creationId xmlns:a16="http://schemas.microsoft.com/office/drawing/2014/main" id="{7A066733-6392-4B79-95AA-5AD5BDDEDA2D}"/>
                      </a:ext>
                    </a:extLst>
                  </p:cNvPr>
                  <p:cNvGrpSpPr/>
                  <p:nvPr/>
                </p:nvGrpSpPr>
                <p:grpSpPr>
                  <a:xfrm>
                    <a:off x="2404694" y="4684172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258" name="Circle: Hollow 257">
                      <a:extLst>
                        <a:ext uri="{FF2B5EF4-FFF2-40B4-BE49-F238E27FC236}">
                          <a16:creationId xmlns:a16="http://schemas.microsoft.com/office/drawing/2014/main" id="{0D3D2E19-2A9F-486A-9E5D-298BB10F132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259" name="Oval 258">
                      <a:extLst>
                        <a:ext uri="{FF2B5EF4-FFF2-40B4-BE49-F238E27FC236}">
                          <a16:creationId xmlns:a16="http://schemas.microsoft.com/office/drawing/2014/main" id="{179C176D-A3A2-45A1-90E8-6FAA3BC3D12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241" name="Group 240">
                    <a:extLst>
                      <a:ext uri="{FF2B5EF4-FFF2-40B4-BE49-F238E27FC236}">
                        <a16:creationId xmlns:a16="http://schemas.microsoft.com/office/drawing/2014/main" id="{F5B923EE-C636-4311-98AF-259518D793F7}"/>
                      </a:ext>
                    </a:extLst>
                  </p:cNvPr>
                  <p:cNvGrpSpPr/>
                  <p:nvPr/>
                </p:nvGrpSpPr>
                <p:grpSpPr>
                  <a:xfrm>
                    <a:off x="1083937" y="4687543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256" name="Circle: Hollow 255">
                      <a:extLst>
                        <a:ext uri="{FF2B5EF4-FFF2-40B4-BE49-F238E27FC236}">
                          <a16:creationId xmlns:a16="http://schemas.microsoft.com/office/drawing/2014/main" id="{FC4B01E3-0101-4379-94F0-067CCAED171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257" name="Oval 256">
                      <a:extLst>
                        <a:ext uri="{FF2B5EF4-FFF2-40B4-BE49-F238E27FC236}">
                          <a16:creationId xmlns:a16="http://schemas.microsoft.com/office/drawing/2014/main" id="{6B13D8D8-D3DF-4E55-B140-EDAD5E79C47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sp>
                <p:nvSpPr>
                  <p:cNvPr id="242" name="Freeform: Shape 241">
                    <a:extLst>
                      <a:ext uri="{FF2B5EF4-FFF2-40B4-BE49-F238E27FC236}">
                        <a16:creationId xmlns:a16="http://schemas.microsoft.com/office/drawing/2014/main" id="{BBF7F594-CC10-4284-A9F7-3003330FB533}"/>
                      </a:ext>
                    </a:extLst>
                  </p:cNvPr>
                  <p:cNvSpPr/>
                  <p:nvPr/>
                </p:nvSpPr>
                <p:spPr>
                  <a:xfrm>
                    <a:off x="1304741" y="4627649"/>
                    <a:ext cx="1458810" cy="467109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43" name="Rectangle: Top Corners Rounded 242">
                    <a:extLst>
                      <a:ext uri="{FF2B5EF4-FFF2-40B4-BE49-F238E27FC236}">
                        <a16:creationId xmlns:a16="http://schemas.microsoft.com/office/drawing/2014/main" id="{8AB541A5-DCB9-45D6-8E1B-A0C622C4FA8A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1271264" y="4708457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44" name="Rectangle: Top Corners Rounded 243">
                    <a:extLst>
                      <a:ext uri="{FF2B5EF4-FFF2-40B4-BE49-F238E27FC236}">
                        <a16:creationId xmlns:a16="http://schemas.microsoft.com/office/drawing/2014/main" id="{B0431277-F207-4B6F-A234-97303B9A481C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2661429" y="4704805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45" name="Freeform: Shape 244">
                    <a:extLst>
                      <a:ext uri="{FF2B5EF4-FFF2-40B4-BE49-F238E27FC236}">
                        <a16:creationId xmlns:a16="http://schemas.microsoft.com/office/drawing/2014/main" id="{7FEC4A70-7777-46D0-8959-D712A19FC173}"/>
                      </a:ext>
                    </a:extLst>
                  </p:cNvPr>
                  <p:cNvSpPr/>
                  <p:nvPr/>
                </p:nvSpPr>
                <p:spPr>
                  <a:xfrm flipV="1">
                    <a:off x="1691073" y="4705036"/>
                    <a:ext cx="706714" cy="159612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grpSp>
                <p:nvGrpSpPr>
                  <p:cNvPr id="246" name="Group 245">
                    <a:extLst>
                      <a:ext uri="{FF2B5EF4-FFF2-40B4-BE49-F238E27FC236}">
                        <a16:creationId xmlns:a16="http://schemas.microsoft.com/office/drawing/2014/main" id="{F4ECB570-CF5E-4A32-839D-09548E8B0272}"/>
                      </a:ext>
                    </a:extLst>
                  </p:cNvPr>
                  <p:cNvGrpSpPr/>
                  <p:nvPr/>
                </p:nvGrpSpPr>
                <p:grpSpPr>
                  <a:xfrm>
                    <a:off x="1823553" y="4702112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252" name="Rectangle: Rounded Corners 251">
                      <a:extLst>
                        <a:ext uri="{FF2B5EF4-FFF2-40B4-BE49-F238E27FC236}">
                          <a16:creationId xmlns:a16="http://schemas.microsoft.com/office/drawing/2014/main" id="{BB0382AB-5159-4D92-A967-2C01D0531D3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53" name="Rectangle: Rounded Corners 252">
                      <a:extLst>
                        <a:ext uri="{FF2B5EF4-FFF2-40B4-BE49-F238E27FC236}">
                          <a16:creationId xmlns:a16="http://schemas.microsoft.com/office/drawing/2014/main" id="{C0AD2198-8807-4D80-89CD-499A4A883C2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54" name="Rectangle: Rounded Corners 253">
                      <a:extLst>
                        <a:ext uri="{FF2B5EF4-FFF2-40B4-BE49-F238E27FC236}">
                          <a16:creationId xmlns:a16="http://schemas.microsoft.com/office/drawing/2014/main" id="{8B074077-F973-415C-BA31-42ACE9762C5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55" name="Rectangle: Rounded Corners 254">
                      <a:extLst>
                        <a:ext uri="{FF2B5EF4-FFF2-40B4-BE49-F238E27FC236}">
                          <a16:creationId xmlns:a16="http://schemas.microsoft.com/office/drawing/2014/main" id="{CDA95738-2B4F-4D4D-B76F-2C38A18413C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247" name="Group 246">
                    <a:extLst>
                      <a:ext uri="{FF2B5EF4-FFF2-40B4-BE49-F238E27FC236}">
                        <a16:creationId xmlns:a16="http://schemas.microsoft.com/office/drawing/2014/main" id="{5D5C2DF0-A031-43C0-A905-F4DCB9BE3B43}"/>
                      </a:ext>
                    </a:extLst>
                  </p:cNvPr>
                  <p:cNvGrpSpPr/>
                  <p:nvPr/>
                </p:nvGrpSpPr>
                <p:grpSpPr>
                  <a:xfrm>
                    <a:off x="2096675" y="4714839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248" name="Rectangle: Rounded Corners 247">
                      <a:extLst>
                        <a:ext uri="{FF2B5EF4-FFF2-40B4-BE49-F238E27FC236}">
                          <a16:creationId xmlns:a16="http://schemas.microsoft.com/office/drawing/2014/main" id="{617E6A13-BC99-49B3-9959-227984F7911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49" name="Rectangle: Rounded Corners 248">
                      <a:extLst>
                        <a:ext uri="{FF2B5EF4-FFF2-40B4-BE49-F238E27FC236}">
                          <a16:creationId xmlns:a16="http://schemas.microsoft.com/office/drawing/2014/main" id="{82A25FB6-C3D9-4430-ADB2-8B5D88584E1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50" name="Rectangle: Rounded Corners 249">
                      <a:extLst>
                        <a:ext uri="{FF2B5EF4-FFF2-40B4-BE49-F238E27FC236}">
                          <a16:creationId xmlns:a16="http://schemas.microsoft.com/office/drawing/2014/main" id="{8E7F6571-8CA1-4AAB-B8F7-0FD61A83DB0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51" name="Rectangle: Rounded Corners 250">
                      <a:extLst>
                        <a:ext uri="{FF2B5EF4-FFF2-40B4-BE49-F238E27FC236}">
                          <a16:creationId xmlns:a16="http://schemas.microsoft.com/office/drawing/2014/main" id="{3524A732-836F-4E08-A783-08B0E9DB01F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</p:grpSp>
          <p:sp>
            <p:nvSpPr>
              <p:cNvPr id="229" name="Rectangle 228">
                <a:extLst>
                  <a:ext uri="{FF2B5EF4-FFF2-40B4-BE49-F238E27FC236}">
                    <a16:creationId xmlns:a16="http://schemas.microsoft.com/office/drawing/2014/main" id="{EF116A9C-10ED-40C1-A4FE-71E5D0727DA1}"/>
                  </a:ext>
                </a:extLst>
              </p:cNvPr>
              <p:cNvSpPr/>
              <p:nvPr/>
            </p:nvSpPr>
            <p:spPr>
              <a:xfrm>
                <a:off x="10324369" y="3587308"/>
                <a:ext cx="1357672" cy="439868"/>
              </a:xfrm>
              <a:prstGeom prst="rect">
                <a:avLst/>
              </a:prstGeom>
              <a:solidFill>
                <a:srgbClr val="2E2B3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230" name="Group 229">
                <a:extLst>
                  <a:ext uri="{FF2B5EF4-FFF2-40B4-BE49-F238E27FC236}">
                    <a16:creationId xmlns:a16="http://schemas.microsoft.com/office/drawing/2014/main" id="{5EFCCFFF-7183-42DC-8608-87E4B2958C34}"/>
                  </a:ext>
                </a:extLst>
              </p:cNvPr>
              <p:cNvGrpSpPr/>
              <p:nvPr/>
            </p:nvGrpSpPr>
            <p:grpSpPr>
              <a:xfrm>
                <a:off x="7551957" y="3514829"/>
                <a:ext cx="475790" cy="620700"/>
                <a:chOff x="2945383" y="6059313"/>
                <a:chExt cx="475790" cy="620700"/>
              </a:xfrm>
            </p:grpSpPr>
            <p:sp>
              <p:nvSpPr>
                <p:cNvPr id="235" name="Rectangle 234">
                  <a:extLst>
                    <a:ext uri="{FF2B5EF4-FFF2-40B4-BE49-F238E27FC236}">
                      <a16:creationId xmlns:a16="http://schemas.microsoft.com/office/drawing/2014/main" id="{941BF371-D88F-4396-A244-7692C0327E27}"/>
                    </a:ext>
                  </a:extLst>
                </p:cNvPr>
                <p:cNvSpPr/>
                <p:nvPr/>
              </p:nvSpPr>
              <p:spPr>
                <a:xfrm>
                  <a:off x="3101139" y="6064440"/>
                  <a:ext cx="252391" cy="56099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36" name="Freeform: Shape 235">
                  <a:extLst>
                    <a:ext uri="{FF2B5EF4-FFF2-40B4-BE49-F238E27FC236}">
                      <a16:creationId xmlns:a16="http://schemas.microsoft.com/office/drawing/2014/main" id="{922B494D-B272-4AD8-B3F0-7DD513D340AC}"/>
                    </a:ext>
                  </a:extLst>
                </p:cNvPr>
                <p:cNvSpPr/>
                <p:nvPr/>
              </p:nvSpPr>
              <p:spPr>
                <a:xfrm>
                  <a:off x="3172795" y="6059313"/>
                  <a:ext cx="248378" cy="620700"/>
                </a:xfrm>
                <a:custGeom>
                  <a:avLst/>
                  <a:gdLst>
                    <a:gd name="connsiteX0" fmla="*/ 29004 w 286343"/>
                    <a:gd name="connsiteY0" fmla="*/ 370329 h 526947"/>
                    <a:gd name="connsiteX1" fmla="*/ 29004 w 286343"/>
                    <a:gd name="connsiteY1" fmla="*/ 495556 h 526947"/>
                    <a:gd name="connsiteX2" fmla="*/ 252260 w 286343"/>
                    <a:gd name="connsiteY2" fmla="*/ 495556 h 526947"/>
                    <a:gd name="connsiteX3" fmla="*/ 252260 w 286343"/>
                    <a:gd name="connsiteY3" fmla="*/ 370329 h 526947"/>
                    <a:gd name="connsiteX4" fmla="*/ 28287 w 286343"/>
                    <a:gd name="connsiteY4" fmla="*/ 203612 h 526947"/>
                    <a:gd name="connsiteX5" fmla="*/ 28287 w 286343"/>
                    <a:gd name="connsiteY5" fmla="*/ 328839 h 526947"/>
                    <a:gd name="connsiteX6" fmla="*/ 251543 w 286343"/>
                    <a:gd name="connsiteY6" fmla="*/ 328839 h 526947"/>
                    <a:gd name="connsiteX7" fmla="*/ 251543 w 286343"/>
                    <a:gd name="connsiteY7" fmla="*/ 203612 h 526947"/>
                    <a:gd name="connsiteX8" fmla="*/ 27570 w 286343"/>
                    <a:gd name="connsiteY8" fmla="*/ 36895 h 526947"/>
                    <a:gd name="connsiteX9" fmla="*/ 27570 w 286343"/>
                    <a:gd name="connsiteY9" fmla="*/ 162122 h 526947"/>
                    <a:gd name="connsiteX10" fmla="*/ 250826 w 286343"/>
                    <a:gd name="connsiteY10" fmla="*/ 162122 h 526947"/>
                    <a:gd name="connsiteX11" fmla="*/ 250826 w 286343"/>
                    <a:gd name="connsiteY11" fmla="*/ 36895 h 526947"/>
                    <a:gd name="connsiteX12" fmla="*/ 0 w 286343"/>
                    <a:gd name="connsiteY12" fmla="*/ 0 h 526947"/>
                    <a:gd name="connsiteX13" fmla="*/ 286343 w 286343"/>
                    <a:gd name="connsiteY13" fmla="*/ 0 h 526947"/>
                    <a:gd name="connsiteX14" fmla="*/ 286343 w 286343"/>
                    <a:gd name="connsiteY14" fmla="*/ 526947 h 526947"/>
                    <a:gd name="connsiteX15" fmla="*/ 0 w 286343"/>
                    <a:gd name="connsiteY15" fmla="*/ 526947 h 5269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286343" h="526947">
                      <a:moveTo>
                        <a:pt x="29004" y="370329"/>
                      </a:moveTo>
                      <a:lnTo>
                        <a:pt x="29004" y="495556"/>
                      </a:lnTo>
                      <a:lnTo>
                        <a:pt x="252260" y="495556"/>
                      </a:lnTo>
                      <a:lnTo>
                        <a:pt x="252260" y="370329"/>
                      </a:lnTo>
                      <a:close/>
                      <a:moveTo>
                        <a:pt x="28287" y="203612"/>
                      </a:moveTo>
                      <a:lnTo>
                        <a:pt x="28287" y="328839"/>
                      </a:lnTo>
                      <a:lnTo>
                        <a:pt x="251543" y="328839"/>
                      </a:lnTo>
                      <a:lnTo>
                        <a:pt x="251543" y="203612"/>
                      </a:lnTo>
                      <a:close/>
                      <a:moveTo>
                        <a:pt x="27570" y="36895"/>
                      </a:moveTo>
                      <a:lnTo>
                        <a:pt x="27570" y="162122"/>
                      </a:lnTo>
                      <a:lnTo>
                        <a:pt x="250826" y="162122"/>
                      </a:lnTo>
                      <a:lnTo>
                        <a:pt x="250826" y="36895"/>
                      </a:lnTo>
                      <a:close/>
                      <a:moveTo>
                        <a:pt x="0" y="0"/>
                      </a:moveTo>
                      <a:lnTo>
                        <a:pt x="286343" y="0"/>
                      </a:lnTo>
                      <a:lnTo>
                        <a:pt x="286343" y="526947"/>
                      </a:lnTo>
                      <a:lnTo>
                        <a:pt x="0" y="526947"/>
                      </a:lnTo>
                      <a:close/>
                    </a:path>
                  </a:pathLst>
                </a:custGeom>
                <a:solidFill>
                  <a:srgbClr val="2E2B3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37" name="Trapezoid 236">
                  <a:extLst>
                    <a:ext uri="{FF2B5EF4-FFF2-40B4-BE49-F238E27FC236}">
                      <a16:creationId xmlns:a16="http://schemas.microsoft.com/office/drawing/2014/main" id="{B65F468D-5D92-49C4-88B5-7B6B7C4C74BF}"/>
                    </a:ext>
                  </a:extLst>
                </p:cNvPr>
                <p:cNvSpPr/>
                <p:nvPr/>
              </p:nvSpPr>
              <p:spPr>
                <a:xfrm rot="5400000">
                  <a:off x="2875409" y="6323759"/>
                  <a:ext cx="315661" cy="175713"/>
                </a:xfrm>
                <a:prstGeom prst="trapezoid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231" name="Group 230">
                <a:extLst>
                  <a:ext uri="{FF2B5EF4-FFF2-40B4-BE49-F238E27FC236}">
                    <a16:creationId xmlns:a16="http://schemas.microsoft.com/office/drawing/2014/main" id="{3A78AB21-4BBE-411F-8FF2-46E2FAC7AF88}"/>
                  </a:ext>
                </a:extLst>
              </p:cNvPr>
              <p:cNvGrpSpPr/>
              <p:nvPr/>
            </p:nvGrpSpPr>
            <p:grpSpPr>
              <a:xfrm flipH="1">
                <a:off x="13845802" y="3522716"/>
                <a:ext cx="475790" cy="620700"/>
                <a:chOff x="2945383" y="6059313"/>
                <a:chExt cx="475790" cy="620700"/>
              </a:xfrm>
            </p:grpSpPr>
            <p:sp>
              <p:nvSpPr>
                <p:cNvPr id="232" name="Rectangle 231">
                  <a:extLst>
                    <a:ext uri="{FF2B5EF4-FFF2-40B4-BE49-F238E27FC236}">
                      <a16:creationId xmlns:a16="http://schemas.microsoft.com/office/drawing/2014/main" id="{CF27EE3E-8B49-45BC-BAAC-8DEB451EB49B}"/>
                    </a:ext>
                  </a:extLst>
                </p:cNvPr>
                <p:cNvSpPr/>
                <p:nvPr/>
              </p:nvSpPr>
              <p:spPr>
                <a:xfrm>
                  <a:off x="3101139" y="6064440"/>
                  <a:ext cx="252391" cy="56099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33" name="Freeform: Shape 232">
                  <a:extLst>
                    <a:ext uri="{FF2B5EF4-FFF2-40B4-BE49-F238E27FC236}">
                      <a16:creationId xmlns:a16="http://schemas.microsoft.com/office/drawing/2014/main" id="{F270B137-A82A-48C6-A000-9794F34D0E90}"/>
                    </a:ext>
                  </a:extLst>
                </p:cNvPr>
                <p:cNvSpPr/>
                <p:nvPr/>
              </p:nvSpPr>
              <p:spPr>
                <a:xfrm>
                  <a:off x="3172795" y="6059313"/>
                  <a:ext cx="248378" cy="620700"/>
                </a:xfrm>
                <a:custGeom>
                  <a:avLst/>
                  <a:gdLst>
                    <a:gd name="connsiteX0" fmla="*/ 29004 w 286343"/>
                    <a:gd name="connsiteY0" fmla="*/ 370329 h 526947"/>
                    <a:gd name="connsiteX1" fmla="*/ 29004 w 286343"/>
                    <a:gd name="connsiteY1" fmla="*/ 495556 h 526947"/>
                    <a:gd name="connsiteX2" fmla="*/ 252260 w 286343"/>
                    <a:gd name="connsiteY2" fmla="*/ 495556 h 526947"/>
                    <a:gd name="connsiteX3" fmla="*/ 252260 w 286343"/>
                    <a:gd name="connsiteY3" fmla="*/ 370329 h 526947"/>
                    <a:gd name="connsiteX4" fmla="*/ 28287 w 286343"/>
                    <a:gd name="connsiteY4" fmla="*/ 203612 h 526947"/>
                    <a:gd name="connsiteX5" fmla="*/ 28287 w 286343"/>
                    <a:gd name="connsiteY5" fmla="*/ 328839 h 526947"/>
                    <a:gd name="connsiteX6" fmla="*/ 251543 w 286343"/>
                    <a:gd name="connsiteY6" fmla="*/ 328839 h 526947"/>
                    <a:gd name="connsiteX7" fmla="*/ 251543 w 286343"/>
                    <a:gd name="connsiteY7" fmla="*/ 203612 h 526947"/>
                    <a:gd name="connsiteX8" fmla="*/ 27570 w 286343"/>
                    <a:gd name="connsiteY8" fmla="*/ 36895 h 526947"/>
                    <a:gd name="connsiteX9" fmla="*/ 27570 w 286343"/>
                    <a:gd name="connsiteY9" fmla="*/ 162122 h 526947"/>
                    <a:gd name="connsiteX10" fmla="*/ 250826 w 286343"/>
                    <a:gd name="connsiteY10" fmla="*/ 162122 h 526947"/>
                    <a:gd name="connsiteX11" fmla="*/ 250826 w 286343"/>
                    <a:gd name="connsiteY11" fmla="*/ 36895 h 526947"/>
                    <a:gd name="connsiteX12" fmla="*/ 0 w 286343"/>
                    <a:gd name="connsiteY12" fmla="*/ 0 h 526947"/>
                    <a:gd name="connsiteX13" fmla="*/ 286343 w 286343"/>
                    <a:gd name="connsiteY13" fmla="*/ 0 h 526947"/>
                    <a:gd name="connsiteX14" fmla="*/ 286343 w 286343"/>
                    <a:gd name="connsiteY14" fmla="*/ 526947 h 526947"/>
                    <a:gd name="connsiteX15" fmla="*/ 0 w 286343"/>
                    <a:gd name="connsiteY15" fmla="*/ 526947 h 5269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286343" h="526947">
                      <a:moveTo>
                        <a:pt x="29004" y="370329"/>
                      </a:moveTo>
                      <a:lnTo>
                        <a:pt x="29004" y="495556"/>
                      </a:lnTo>
                      <a:lnTo>
                        <a:pt x="252260" y="495556"/>
                      </a:lnTo>
                      <a:lnTo>
                        <a:pt x="252260" y="370329"/>
                      </a:lnTo>
                      <a:close/>
                      <a:moveTo>
                        <a:pt x="28287" y="203612"/>
                      </a:moveTo>
                      <a:lnTo>
                        <a:pt x="28287" y="328839"/>
                      </a:lnTo>
                      <a:lnTo>
                        <a:pt x="251543" y="328839"/>
                      </a:lnTo>
                      <a:lnTo>
                        <a:pt x="251543" y="203612"/>
                      </a:lnTo>
                      <a:close/>
                      <a:moveTo>
                        <a:pt x="27570" y="36895"/>
                      </a:moveTo>
                      <a:lnTo>
                        <a:pt x="27570" y="162122"/>
                      </a:lnTo>
                      <a:lnTo>
                        <a:pt x="250826" y="162122"/>
                      </a:lnTo>
                      <a:lnTo>
                        <a:pt x="250826" y="36895"/>
                      </a:lnTo>
                      <a:close/>
                      <a:moveTo>
                        <a:pt x="0" y="0"/>
                      </a:moveTo>
                      <a:lnTo>
                        <a:pt x="286343" y="0"/>
                      </a:lnTo>
                      <a:lnTo>
                        <a:pt x="286343" y="526947"/>
                      </a:lnTo>
                      <a:lnTo>
                        <a:pt x="0" y="526947"/>
                      </a:lnTo>
                      <a:close/>
                    </a:path>
                  </a:pathLst>
                </a:custGeom>
                <a:solidFill>
                  <a:srgbClr val="2E2B3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34" name="Trapezoid 233">
                  <a:extLst>
                    <a:ext uri="{FF2B5EF4-FFF2-40B4-BE49-F238E27FC236}">
                      <a16:creationId xmlns:a16="http://schemas.microsoft.com/office/drawing/2014/main" id="{E89747BD-8915-48BF-B4F6-44E85F6872D6}"/>
                    </a:ext>
                  </a:extLst>
                </p:cNvPr>
                <p:cNvSpPr/>
                <p:nvPr/>
              </p:nvSpPr>
              <p:spPr>
                <a:xfrm rot="5400000">
                  <a:off x="2875409" y="6323759"/>
                  <a:ext cx="315661" cy="175713"/>
                </a:xfrm>
                <a:prstGeom prst="trapezoid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  <p:grpSp>
          <p:nvGrpSpPr>
            <p:cNvPr id="282" name="Group 281">
              <a:extLst>
                <a:ext uri="{FF2B5EF4-FFF2-40B4-BE49-F238E27FC236}">
                  <a16:creationId xmlns:a16="http://schemas.microsoft.com/office/drawing/2014/main" id="{6C728AE4-D2AB-484F-B67B-F430262B2F4D}"/>
                </a:ext>
              </a:extLst>
            </p:cNvPr>
            <p:cNvGrpSpPr/>
            <p:nvPr/>
          </p:nvGrpSpPr>
          <p:grpSpPr>
            <a:xfrm>
              <a:off x="14569294" y="3555361"/>
              <a:ext cx="2409424" cy="346534"/>
              <a:chOff x="7551957" y="3337076"/>
              <a:chExt cx="6769635" cy="973639"/>
            </a:xfrm>
          </p:grpSpPr>
          <p:sp>
            <p:nvSpPr>
              <p:cNvPr id="283" name="Rectangle 282">
                <a:extLst>
                  <a:ext uri="{FF2B5EF4-FFF2-40B4-BE49-F238E27FC236}">
                    <a16:creationId xmlns:a16="http://schemas.microsoft.com/office/drawing/2014/main" id="{2F328ED0-3D27-4D8A-B970-12F0ABA254E1}"/>
                  </a:ext>
                </a:extLst>
              </p:cNvPr>
              <p:cNvSpPr/>
              <p:nvPr/>
            </p:nvSpPr>
            <p:spPr>
              <a:xfrm>
                <a:off x="7951578" y="3519956"/>
                <a:ext cx="6029231" cy="319198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84" name="Rectangle 283">
                <a:extLst>
                  <a:ext uri="{FF2B5EF4-FFF2-40B4-BE49-F238E27FC236}">
                    <a16:creationId xmlns:a16="http://schemas.microsoft.com/office/drawing/2014/main" id="{AFDBB089-4BB8-41A2-8DD4-E05A6DE51E16}"/>
                  </a:ext>
                </a:extLst>
              </p:cNvPr>
              <p:cNvSpPr/>
              <p:nvPr/>
            </p:nvSpPr>
            <p:spPr>
              <a:xfrm>
                <a:off x="8118810" y="3337076"/>
                <a:ext cx="5675919" cy="227613"/>
              </a:xfrm>
              <a:prstGeom prst="rect">
                <a:avLst/>
              </a:prstGeom>
              <a:solidFill>
                <a:srgbClr val="F6931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285" name="Group 284">
                <a:extLst>
                  <a:ext uri="{FF2B5EF4-FFF2-40B4-BE49-F238E27FC236}">
                    <a16:creationId xmlns:a16="http://schemas.microsoft.com/office/drawing/2014/main" id="{860A1ED1-1B3D-447B-BAB9-6B9FEA18E21B}"/>
                  </a:ext>
                </a:extLst>
              </p:cNvPr>
              <p:cNvGrpSpPr/>
              <p:nvPr/>
            </p:nvGrpSpPr>
            <p:grpSpPr>
              <a:xfrm>
                <a:off x="8174156" y="3633538"/>
                <a:ext cx="1883287" cy="669637"/>
                <a:chOff x="3567582" y="6178022"/>
                <a:chExt cx="1883287" cy="669637"/>
              </a:xfrm>
            </p:grpSpPr>
            <p:sp>
              <p:nvSpPr>
                <p:cNvPr id="318" name="Rectangle 317">
                  <a:extLst>
                    <a:ext uri="{FF2B5EF4-FFF2-40B4-BE49-F238E27FC236}">
                      <a16:creationId xmlns:a16="http://schemas.microsoft.com/office/drawing/2014/main" id="{721E99EE-1D72-405E-BAE3-059B9FD6B7FD}"/>
                    </a:ext>
                  </a:extLst>
                </p:cNvPr>
                <p:cNvSpPr/>
                <p:nvPr/>
              </p:nvSpPr>
              <p:spPr>
                <a:xfrm>
                  <a:off x="3787802" y="6178022"/>
                  <a:ext cx="1417251" cy="414087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grpSp>
              <p:nvGrpSpPr>
                <p:cNvPr id="319" name="Group 318">
                  <a:extLst>
                    <a:ext uri="{FF2B5EF4-FFF2-40B4-BE49-F238E27FC236}">
                      <a16:creationId xmlns:a16="http://schemas.microsoft.com/office/drawing/2014/main" id="{67D70856-D7B1-43AF-A06B-79FE9F52EE3B}"/>
                    </a:ext>
                  </a:extLst>
                </p:cNvPr>
                <p:cNvGrpSpPr/>
                <p:nvPr/>
              </p:nvGrpSpPr>
              <p:grpSpPr>
                <a:xfrm>
                  <a:off x="3567582" y="6225235"/>
                  <a:ext cx="1883287" cy="622424"/>
                  <a:chOff x="1083937" y="4627649"/>
                  <a:chExt cx="1883287" cy="622424"/>
                </a:xfrm>
              </p:grpSpPr>
              <p:grpSp>
                <p:nvGrpSpPr>
                  <p:cNvPr id="320" name="Group 319">
                    <a:extLst>
                      <a:ext uri="{FF2B5EF4-FFF2-40B4-BE49-F238E27FC236}">
                        <a16:creationId xmlns:a16="http://schemas.microsoft.com/office/drawing/2014/main" id="{F2FA33F3-E9CB-4369-ABD1-7C03D4DC8A89}"/>
                      </a:ext>
                    </a:extLst>
                  </p:cNvPr>
                  <p:cNvGrpSpPr/>
                  <p:nvPr/>
                </p:nvGrpSpPr>
                <p:grpSpPr>
                  <a:xfrm>
                    <a:off x="2404694" y="4684172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338" name="Circle: Hollow 337">
                      <a:extLst>
                        <a:ext uri="{FF2B5EF4-FFF2-40B4-BE49-F238E27FC236}">
                          <a16:creationId xmlns:a16="http://schemas.microsoft.com/office/drawing/2014/main" id="{FC02D2D3-C221-4086-86DB-AEF1688AC2F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339" name="Oval 338">
                      <a:extLst>
                        <a:ext uri="{FF2B5EF4-FFF2-40B4-BE49-F238E27FC236}">
                          <a16:creationId xmlns:a16="http://schemas.microsoft.com/office/drawing/2014/main" id="{B080C389-53FB-4173-B223-3BC4476052F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321" name="Group 320">
                    <a:extLst>
                      <a:ext uri="{FF2B5EF4-FFF2-40B4-BE49-F238E27FC236}">
                        <a16:creationId xmlns:a16="http://schemas.microsoft.com/office/drawing/2014/main" id="{7BFA069F-CE72-45B8-B37B-8F8E2CF25C79}"/>
                      </a:ext>
                    </a:extLst>
                  </p:cNvPr>
                  <p:cNvGrpSpPr/>
                  <p:nvPr/>
                </p:nvGrpSpPr>
                <p:grpSpPr>
                  <a:xfrm>
                    <a:off x="1083937" y="4687543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336" name="Circle: Hollow 335">
                      <a:extLst>
                        <a:ext uri="{FF2B5EF4-FFF2-40B4-BE49-F238E27FC236}">
                          <a16:creationId xmlns:a16="http://schemas.microsoft.com/office/drawing/2014/main" id="{5DDD5FC2-FF53-4BDE-84DC-E68289F6D4C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337" name="Oval 336">
                      <a:extLst>
                        <a:ext uri="{FF2B5EF4-FFF2-40B4-BE49-F238E27FC236}">
                          <a16:creationId xmlns:a16="http://schemas.microsoft.com/office/drawing/2014/main" id="{FF25748F-B505-4B52-9AC4-59A2557B258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sp>
                <p:nvSpPr>
                  <p:cNvPr id="322" name="Freeform: Shape 321">
                    <a:extLst>
                      <a:ext uri="{FF2B5EF4-FFF2-40B4-BE49-F238E27FC236}">
                        <a16:creationId xmlns:a16="http://schemas.microsoft.com/office/drawing/2014/main" id="{ED5EC72D-C3D0-4ACC-927D-027DDE12B222}"/>
                      </a:ext>
                    </a:extLst>
                  </p:cNvPr>
                  <p:cNvSpPr/>
                  <p:nvPr/>
                </p:nvSpPr>
                <p:spPr>
                  <a:xfrm>
                    <a:off x="1304741" y="4627649"/>
                    <a:ext cx="1458810" cy="467109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23" name="Rectangle: Top Corners Rounded 322">
                    <a:extLst>
                      <a:ext uri="{FF2B5EF4-FFF2-40B4-BE49-F238E27FC236}">
                        <a16:creationId xmlns:a16="http://schemas.microsoft.com/office/drawing/2014/main" id="{ADE19828-FAF2-4B65-AE8D-5429AB0EB3DF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1271264" y="4708457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24" name="Rectangle: Top Corners Rounded 323">
                    <a:extLst>
                      <a:ext uri="{FF2B5EF4-FFF2-40B4-BE49-F238E27FC236}">
                        <a16:creationId xmlns:a16="http://schemas.microsoft.com/office/drawing/2014/main" id="{18AB7283-D164-42A2-A723-81CE4C01FB35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2661429" y="4704805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25" name="Freeform: Shape 324">
                    <a:extLst>
                      <a:ext uri="{FF2B5EF4-FFF2-40B4-BE49-F238E27FC236}">
                        <a16:creationId xmlns:a16="http://schemas.microsoft.com/office/drawing/2014/main" id="{8C0DCF64-B7CD-49F0-B014-7957B73DF604}"/>
                      </a:ext>
                    </a:extLst>
                  </p:cNvPr>
                  <p:cNvSpPr/>
                  <p:nvPr/>
                </p:nvSpPr>
                <p:spPr>
                  <a:xfrm flipV="1">
                    <a:off x="1691073" y="4705036"/>
                    <a:ext cx="706714" cy="159612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grpSp>
                <p:nvGrpSpPr>
                  <p:cNvPr id="326" name="Group 325">
                    <a:extLst>
                      <a:ext uri="{FF2B5EF4-FFF2-40B4-BE49-F238E27FC236}">
                        <a16:creationId xmlns:a16="http://schemas.microsoft.com/office/drawing/2014/main" id="{2FCA9B7D-BA04-431E-A0AF-8DF9D11AFE49}"/>
                      </a:ext>
                    </a:extLst>
                  </p:cNvPr>
                  <p:cNvGrpSpPr/>
                  <p:nvPr/>
                </p:nvGrpSpPr>
                <p:grpSpPr>
                  <a:xfrm>
                    <a:off x="1823553" y="4702112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332" name="Rectangle: Rounded Corners 331">
                      <a:extLst>
                        <a:ext uri="{FF2B5EF4-FFF2-40B4-BE49-F238E27FC236}">
                          <a16:creationId xmlns:a16="http://schemas.microsoft.com/office/drawing/2014/main" id="{DC0619B0-EBA9-40F4-9B91-3D80E13B532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33" name="Rectangle: Rounded Corners 332">
                      <a:extLst>
                        <a:ext uri="{FF2B5EF4-FFF2-40B4-BE49-F238E27FC236}">
                          <a16:creationId xmlns:a16="http://schemas.microsoft.com/office/drawing/2014/main" id="{C642C578-D594-43A1-9BD6-B5CEA237AF6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34" name="Rectangle: Rounded Corners 333">
                      <a:extLst>
                        <a:ext uri="{FF2B5EF4-FFF2-40B4-BE49-F238E27FC236}">
                          <a16:creationId xmlns:a16="http://schemas.microsoft.com/office/drawing/2014/main" id="{8396B3DF-407C-49C2-BA6C-4EBB07D847E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35" name="Rectangle: Rounded Corners 334">
                      <a:extLst>
                        <a:ext uri="{FF2B5EF4-FFF2-40B4-BE49-F238E27FC236}">
                          <a16:creationId xmlns:a16="http://schemas.microsoft.com/office/drawing/2014/main" id="{51B38F7F-9317-4F77-82C1-AAE933C17B0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327" name="Group 326">
                    <a:extLst>
                      <a:ext uri="{FF2B5EF4-FFF2-40B4-BE49-F238E27FC236}">
                        <a16:creationId xmlns:a16="http://schemas.microsoft.com/office/drawing/2014/main" id="{5D18FFBD-1047-4571-A184-EA14C960C64C}"/>
                      </a:ext>
                    </a:extLst>
                  </p:cNvPr>
                  <p:cNvGrpSpPr/>
                  <p:nvPr/>
                </p:nvGrpSpPr>
                <p:grpSpPr>
                  <a:xfrm>
                    <a:off x="2096675" y="4714839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328" name="Rectangle: Rounded Corners 327">
                      <a:extLst>
                        <a:ext uri="{FF2B5EF4-FFF2-40B4-BE49-F238E27FC236}">
                          <a16:creationId xmlns:a16="http://schemas.microsoft.com/office/drawing/2014/main" id="{64981368-5A86-4DA4-B596-0DF6ECAE998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29" name="Rectangle: Rounded Corners 328">
                      <a:extLst>
                        <a:ext uri="{FF2B5EF4-FFF2-40B4-BE49-F238E27FC236}">
                          <a16:creationId xmlns:a16="http://schemas.microsoft.com/office/drawing/2014/main" id="{DBD87933-6407-48AC-8076-C8435D9E71A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30" name="Rectangle: Rounded Corners 329">
                      <a:extLst>
                        <a:ext uri="{FF2B5EF4-FFF2-40B4-BE49-F238E27FC236}">
                          <a16:creationId xmlns:a16="http://schemas.microsoft.com/office/drawing/2014/main" id="{BFF5B62D-0206-40D1-AFBC-B6EADAC8E6C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31" name="Rectangle: Rounded Corners 330">
                      <a:extLst>
                        <a:ext uri="{FF2B5EF4-FFF2-40B4-BE49-F238E27FC236}">
                          <a16:creationId xmlns:a16="http://schemas.microsoft.com/office/drawing/2014/main" id="{7A58A525-66C4-43D4-9DA9-1CAF77D0D61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</p:grpSp>
          <p:grpSp>
            <p:nvGrpSpPr>
              <p:cNvPr id="286" name="Group 285">
                <a:extLst>
                  <a:ext uri="{FF2B5EF4-FFF2-40B4-BE49-F238E27FC236}">
                    <a16:creationId xmlns:a16="http://schemas.microsoft.com/office/drawing/2014/main" id="{95BDA884-C4A0-4540-ADFE-B9085B88AE89}"/>
                  </a:ext>
                </a:extLst>
              </p:cNvPr>
              <p:cNvGrpSpPr/>
              <p:nvPr/>
            </p:nvGrpSpPr>
            <p:grpSpPr>
              <a:xfrm>
                <a:off x="11896274" y="3641078"/>
                <a:ext cx="1883287" cy="669637"/>
                <a:chOff x="3567582" y="6178022"/>
                <a:chExt cx="1883287" cy="669637"/>
              </a:xfrm>
            </p:grpSpPr>
            <p:sp>
              <p:nvSpPr>
                <p:cNvPr id="296" name="Rectangle 295">
                  <a:extLst>
                    <a:ext uri="{FF2B5EF4-FFF2-40B4-BE49-F238E27FC236}">
                      <a16:creationId xmlns:a16="http://schemas.microsoft.com/office/drawing/2014/main" id="{B9DFB1CC-3D2F-4EBA-A554-F59D6E3C209D}"/>
                    </a:ext>
                  </a:extLst>
                </p:cNvPr>
                <p:cNvSpPr/>
                <p:nvPr/>
              </p:nvSpPr>
              <p:spPr>
                <a:xfrm>
                  <a:off x="3787802" y="6178022"/>
                  <a:ext cx="1417251" cy="414087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grpSp>
              <p:nvGrpSpPr>
                <p:cNvPr id="297" name="Group 296">
                  <a:extLst>
                    <a:ext uri="{FF2B5EF4-FFF2-40B4-BE49-F238E27FC236}">
                      <a16:creationId xmlns:a16="http://schemas.microsoft.com/office/drawing/2014/main" id="{8C6246C6-D1D9-43C5-87EC-88BA37EDB885}"/>
                    </a:ext>
                  </a:extLst>
                </p:cNvPr>
                <p:cNvGrpSpPr/>
                <p:nvPr/>
              </p:nvGrpSpPr>
              <p:grpSpPr>
                <a:xfrm>
                  <a:off x="3567582" y="6225235"/>
                  <a:ext cx="1883287" cy="622424"/>
                  <a:chOff x="1083937" y="4627649"/>
                  <a:chExt cx="1883287" cy="622424"/>
                </a:xfrm>
              </p:grpSpPr>
              <p:grpSp>
                <p:nvGrpSpPr>
                  <p:cNvPr id="298" name="Group 297">
                    <a:extLst>
                      <a:ext uri="{FF2B5EF4-FFF2-40B4-BE49-F238E27FC236}">
                        <a16:creationId xmlns:a16="http://schemas.microsoft.com/office/drawing/2014/main" id="{BF00819E-B22C-4AC5-88AC-2B2D5E3B685E}"/>
                      </a:ext>
                    </a:extLst>
                  </p:cNvPr>
                  <p:cNvGrpSpPr/>
                  <p:nvPr/>
                </p:nvGrpSpPr>
                <p:grpSpPr>
                  <a:xfrm>
                    <a:off x="2404694" y="4684172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316" name="Circle: Hollow 315">
                      <a:extLst>
                        <a:ext uri="{FF2B5EF4-FFF2-40B4-BE49-F238E27FC236}">
                          <a16:creationId xmlns:a16="http://schemas.microsoft.com/office/drawing/2014/main" id="{51A2E0C2-0AB4-4894-B37C-8CD5BFB9F33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317" name="Oval 316">
                      <a:extLst>
                        <a:ext uri="{FF2B5EF4-FFF2-40B4-BE49-F238E27FC236}">
                          <a16:creationId xmlns:a16="http://schemas.microsoft.com/office/drawing/2014/main" id="{1DF88241-951E-45BF-B941-AA568E3B414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299" name="Group 298">
                    <a:extLst>
                      <a:ext uri="{FF2B5EF4-FFF2-40B4-BE49-F238E27FC236}">
                        <a16:creationId xmlns:a16="http://schemas.microsoft.com/office/drawing/2014/main" id="{5239D5B9-3CA3-4715-AB44-793187844215}"/>
                      </a:ext>
                    </a:extLst>
                  </p:cNvPr>
                  <p:cNvGrpSpPr/>
                  <p:nvPr/>
                </p:nvGrpSpPr>
                <p:grpSpPr>
                  <a:xfrm>
                    <a:off x="1083937" y="4687543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314" name="Circle: Hollow 313">
                      <a:extLst>
                        <a:ext uri="{FF2B5EF4-FFF2-40B4-BE49-F238E27FC236}">
                          <a16:creationId xmlns:a16="http://schemas.microsoft.com/office/drawing/2014/main" id="{72F87BE7-9FCC-4654-AF27-285AD13C9C4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315" name="Oval 314">
                      <a:extLst>
                        <a:ext uri="{FF2B5EF4-FFF2-40B4-BE49-F238E27FC236}">
                          <a16:creationId xmlns:a16="http://schemas.microsoft.com/office/drawing/2014/main" id="{A14B7F4A-46C6-4868-9E07-3ED0DC61B9D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sp>
                <p:nvSpPr>
                  <p:cNvPr id="300" name="Freeform: Shape 299">
                    <a:extLst>
                      <a:ext uri="{FF2B5EF4-FFF2-40B4-BE49-F238E27FC236}">
                        <a16:creationId xmlns:a16="http://schemas.microsoft.com/office/drawing/2014/main" id="{1AC2259C-7AFF-4FFD-8C9B-E17186E9AF5F}"/>
                      </a:ext>
                    </a:extLst>
                  </p:cNvPr>
                  <p:cNvSpPr/>
                  <p:nvPr/>
                </p:nvSpPr>
                <p:spPr>
                  <a:xfrm>
                    <a:off x="1304741" y="4627649"/>
                    <a:ext cx="1458810" cy="467109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01" name="Rectangle: Top Corners Rounded 300">
                    <a:extLst>
                      <a:ext uri="{FF2B5EF4-FFF2-40B4-BE49-F238E27FC236}">
                        <a16:creationId xmlns:a16="http://schemas.microsoft.com/office/drawing/2014/main" id="{FEBC1A72-64D2-40DA-A97B-DA6E83DF4C9A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1271264" y="4708457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02" name="Rectangle: Top Corners Rounded 301">
                    <a:extLst>
                      <a:ext uri="{FF2B5EF4-FFF2-40B4-BE49-F238E27FC236}">
                        <a16:creationId xmlns:a16="http://schemas.microsoft.com/office/drawing/2014/main" id="{F0649DF4-E099-42BA-AFA0-DB68CD5F8F6C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2661429" y="4704805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03" name="Freeform: Shape 302">
                    <a:extLst>
                      <a:ext uri="{FF2B5EF4-FFF2-40B4-BE49-F238E27FC236}">
                        <a16:creationId xmlns:a16="http://schemas.microsoft.com/office/drawing/2014/main" id="{F11F5B67-8FCB-4709-92A0-A6DD98FD8FAA}"/>
                      </a:ext>
                    </a:extLst>
                  </p:cNvPr>
                  <p:cNvSpPr/>
                  <p:nvPr/>
                </p:nvSpPr>
                <p:spPr>
                  <a:xfrm flipV="1">
                    <a:off x="1691073" y="4705036"/>
                    <a:ext cx="706714" cy="159612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grpSp>
                <p:nvGrpSpPr>
                  <p:cNvPr id="304" name="Group 303">
                    <a:extLst>
                      <a:ext uri="{FF2B5EF4-FFF2-40B4-BE49-F238E27FC236}">
                        <a16:creationId xmlns:a16="http://schemas.microsoft.com/office/drawing/2014/main" id="{FE5D2E60-2E07-4EDB-B0E0-6B23FAF33528}"/>
                      </a:ext>
                    </a:extLst>
                  </p:cNvPr>
                  <p:cNvGrpSpPr/>
                  <p:nvPr/>
                </p:nvGrpSpPr>
                <p:grpSpPr>
                  <a:xfrm>
                    <a:off x="1823553" y="4702112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310" name="Rectangle: Rounded Corners 309">
                      <a:extLst>
                        <a:ext uri="{FF2B5EF4-FFF2-40B4-BE49-F238E27FC236}">
                          <a16:creationId xmlns:a16="http://schemas.microsoft.com/office/drawing/2014/main" id="{27C105DD-D244-44E0-B29B-4D20702167B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11" name="Rectangle: Rounded Corners 310">
                      <a:extLst>
                        <a:ext uri="{FF2B5EF4-FFF2-40B4-BE49-F238E27FC236}">
                          <a16:creationId xmlns:a16="http://schemas.microsoft.com/office/drawing/2014/main" id="{A08330B8-6563-4D9C-A973-D23A2C36B6E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12" name="Rectangle: Rounded Corners 311">
                      <a:extLst>
                        <a:ext uri="{FF2B5EF4-FFF2-40B4-BE49-F238E27FC236}">
                          <a16:creationId xmlns:a16="http://schemas.microsoft.com/office/drawing/2014/main" id="{2E7456A1-C9E5-4FFB-BA36-F3CC62BB5B1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13" name="Rectangle: Rounded Corners 312">
                      <a:extLst>
                        <a:ext uri="{FF2B5EF4-FFF2-40B4-BE49-F238E27FC236}">
                          <a16:creationId xmlns:a16="http://schemas.microsoft.com/office/drawing/2014/main" id="{07E8A39A-A6EB-478F-AD8E-59C48C0CDB4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305" name="Group 304">
                    <a:extLst>
                      <a:ext uri="{FF2B5EF4-FFF2-40B4-BE49-F238E27FC236}">
                        <a16:creationId xmlns:a16="http://schemas.microsoft.com/office/drawing/2014/main" id="{DD96EE1D-991E-4A8D-8C82-B1483514B686}"/>
                      </a:ext>
                    </a:extLst>
                  </p:cNvPr>
                  <p:cNvGrpSpPr/>
                  <p:nvPr/>
                </p:nvGrpSpPr>
                <p:grpSpPr>
                  <a:xfrm>
                    <a:off x="2096675" y="4714839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306" name="Rectangle: Rounded Corners 305">
                      <a:extLst>
                        <a:ext uri="{FF2B5EF4-FFF2-40B4-BE49-F238E27FC236}">
                          <a16:creationId xmlns:a16="http://schemas.microsoft.com/office/drawing/2014/main" id="{E4D24936-3CEE-43F5-A517-D775D297A20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07" name="Rectangle: Rounded Corners 306">
                      <a:extLst>
                        <a:ext uri="{FF2B5EF4-FFF2-40B4-BE49-F238E27FC236}">
                          <a16:creationId xmlns:a16="http://schemas.microsoft.com/office/drawing/2014/main" id="{58DD1355-6D4D-474F-B79F-2B5C5957B0B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08" name="Rectangle: Rounded Corners 307">
                      <a:extLst>
                        <a:ext uri="{FF2B5EF4-FFF2-40B4-BE49-F238E27FC236}">
                          <a16:creationId xmlns:a16="http://schemas.microsoft.com/office/drawing/2014/main" id="{0BCAF2D9-BB02-44A0-9D39-3B4B182DF59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09" name="Rectangle: Rounded Corners 308">
                      <a:extLst>
                        <a:ext uri="{FF2B5EF4-FFF2-40B4-BE49-F238E27FC236}">
                          <a16:creationId xmlns:a16="http://schemas.microsoft.com/office/drawing/2014/main" id="{FAE820E4-F6C7-49BD-8822-F25CD69C517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</p:grpSp>
          <p:sp>
            <p:nvSpPr>
              <p:cNvPr id="287" name="Rectangle 286">
                <a:extLst>
                  <a:ext uri="{FF2B5EF4-FFF2-40B4-BE49-F238E27FC236}">
                    <a16:creationId xmlns:a16="http://schemas.microsoft.com/office/drawing/2014/main" id="{2DC40DA4-6EC5-4608-8265-E40976C3E4A9}"/>
                  </a:ext>
                </a:extLst>
              </p:cNvPr>
              <p:cNvSpPr/>
              <p:nvPr/>
            </p:nvSpPr>
            <p:spPr>
              <a:xfrm>
                <a:off x="10324369" y="3587308"/>
                <a:ext cx="1357672" cy="439868"/>
              </a:xfrm>
              <a:prstGeom prst="rect">
                <a:avLst/>
              </a:prstGeom>
              <a:solidFill>
                <a:srgbClr val="2E2B3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288" name="Group 287">
                <a:extLst>
                  <a:ext uri="{FF2B5EF4-FFF2-40B4-BE49-F238E27FC236}">
                    <a16:creationId xmlns:a16="http://schemas.microsoft.com/office/drawing/2014/main" id="{FE9A949F-3FC5-4DF0-933B-771E8E321435}"/>
                  </a:ext>
                </a:extLst>
              </p:cNvPr>
              <p:cNvGrpSpPr/>
              <p:nvPr/>
            </p:nvGrpSpPr>
            <p:grpSpPr>
              <a:xfrm>
                <a:off x="7551957" y="3514829"/>
                <a:ext cx="475790" cy="620700"/>
                <a:chOff x="2945383" y="6059313"/>
                <a:chExt cx="475790" cy="620700"/>
              </a:xfrm>
            </p:grpSpPr>
            <p:sp>
              <p:nvSpPr>
                <p:cNvPr id="293" name="Rectangle 292">
                  <a:extLst>
                    <a:ext uri="{FF2B5EF4-FFF2-40B4-BE49-F238E27FC236}">
                      <a16:creationId xmlns:a16="http://schemas.microsoft.com/office/drawing/2014/main" id="{59B2C899-E9AA-474E-9B6A-4DDE84974762}"/>
                    </a:ext>
                  </a:extLst>
                </p:cNvPr>
                <p:cNvSpPr/>
                <p:nvPr/>
              </p:nvSpPr>
              <p:spPr>
                <a:xfrm>
                  <a:off x="3101139" y="6064440"/>
                  <a:ext cx="252391" cy="56099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94" name="Freeform: Shape 293">
                  <a:extLst>
                    <a:ext uri="{FF2B5EF4-FFF2-40B4-BE49-F238E27FC236}">
                      <a16:creationId xmlns:a16="http://schemas.microsoft.com/office/drawing/2014/main" id="{6B33BAC5-96D9-4BD0-A609-348515B39FF0}"/>
                    </a:ext>
                  </a:extLst>
                </p:cNvPr>
                <p:cNvSpPr/>
                <p:nvPr/>
              </p:nvSpPr>
              <p:spPr>
                <a:xfrm>
                  <a:off x="3172795" y="6059313"/>
                  <a:ext cx="248378" cy="620700"/>
                </a:xfrm>
                <a:custGeom>
                  <a:avLst/>
                  <a:gdLst>
                    <a:gd name="connsiteX0" fmla="*/ 29004 w 286343"/>
                    <a:gd name="connsiteY0" fmla="*/ 370329 h 526947"/>
                    <a:gd name="connsiteX1" fmla="*/ 29004 w 286343"/>
                    <a:gd name="connsiteY1" fmla="*/ 495556 h 526947"/>
                    <a:gd name="connsiteX2" fmla="*/ 252260 w 286343"/>
                    <a:gd name="connsiteY2" fmla="*/ 495556 h 526947"/>
                    <a:gd name="connsiteX3" fmla="*/ 252260 w 286343"/>
                    <a:gd name="connsiteY3" fmla="*/ 370329 h 526947"/>
                    <a:gd name="connsiteX4" fmla="*/ 28287 w 286343"/>
                    <a:gd name="connsiteY4" fmla="*/ 203612 h 526947"/>
                    <a:gd name="connsiteX5" fmla="*/ 28287 w 286343"/>
                    <a:gd name="connsiteY5" fmla="*/ 328839 h 526947"/>
                    <a:gd name="connsiteX6" fmla="*/ 251543 w 286343"/>
                    <a:gd name="connsiteY6" fmla="*/ 328839 h 526947"/>
                    <a:gd name="connsiteX7" fmla="*/ 251543 w 286343"/>
                    <a:gd name="connsiteY7" fmla="*/ 203612 h 526947"/>
                    <a:gd name="connsiteX8" fmla="*/ 27570 w 286343"/>
                    <a:gd name="connsiteY8" fmla="*/ 36895 h 526947"/>
                    <a:gd name="connsiteX9" fmla="*/ 27570 w 286343"/>
                    <a:gd name="connsiteY9" fmla="*/ 162122 h 526947"/>
                    <a:gd name="connsiteX10" fmla="*/ 250826 w 286343"/>
                    <a:gd name="connsiteY10" fmla="*/ 162122 h 526947"/>
                    <a:gd name="connsiteX11" fmla="*/ 250826 w 286343"/>
                    <a:gd name="connsiteY11" fmla="*/ 36895 h 526947"/>
                    <a:gd name="connsiteX12" fmla="*/ 0 w 286343"/>
                    <a:gd name="connsiteY12" fmla="*/ 0 h 526947"/>
                    <a:gd name="connsiteX13" fmla="*/ 286343 w 286343"/>
                    <a:gd name="connsiteY13" fmla="*/ 0 h 526947"/>
                    <a:gd name="connsiteX14" fmla="*/ 286343 w 286343"/>
                    <a:gd name="connsiteY14" fmla="*/ 526947 h 526947"/>
                    <a:gd name="connsiteX15" fmla="*/ 0 w 286343"/>
                    <a:gd name="connsiteY15" fmla="*/ 526947 h 5269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286343" h="526947">
                      <a:moveTo>
                        <a:pt x="29004" y="370329"/>
                      </a:moveTo>
                      <a:lnTo>
                        <a:pt x="29004" y="495556"/>
                      </a:lnTo>
                      <a:lnTo>
                        <a:pt x="252260" y="495556"/>
                      </a:lnTo>
                      <a:lnTo>
                        <a:pt x="252260" y="370329"/>
                      </a:lnTo>
                      <a:close/>
                      <a:moveTo>
                        <a:pt x="28287" y="203612"/>
                      </a:moveTo>
                      <a:lnTo>
                        <a:pt x="28287" y="328839"/>
                      </a:lnTo>
                      <a:lnTo>
                        <a:pt x="251543" y="328839"/>
                      </a:lnTo>
                      <a:lnTo>
                        <a:pt x="251543" y="203612"/>
                      </a:lnTo>
                      <a:close/>
                      <a:moveTo>
                        <a:pt x="27570" y="36895"/>
                      </a:moveTo>
                      <a:lnTo>
                        <a:pt x="27570" y="162122"/>
                      </a:lnTo>
                      <a:lnTo>
                        <a:pt x="250826" y="162122"/>
                      </a:lnTo>
                      <a:lnTo>
                        <a:pt x="250826" y="36895"/>
                      </a:lnTo>
                      <a:close/>
                      <a:moveTo>
                        <a:pt x="0" y="0"/>
                      </a:moveTo>
                      <a:lnTo>
                        <a:pt x="286343" y="0"/>
                      </a:lnTo>
                      <a:lnTo>
                        <a:pt x="286343" y="526947"/>
                      </a:lnTo>
                      <a:lnTo>
                        <a:pt x="0" y="526947"/>
                      </a:lnTo>
                      <a:close/>
                    </a:path>
                  </a:pathLst>
                </a:custGeom>
                <a:solidFill>
                  <a:srgbClr val="2E2B3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95" name="Trapezoid 294">
                  <a:extLst>
                    <a:ext uri="{FF2B5EF4-FFF2-40B4-BE49-F238E27FC236}">
                      <a16:creationId xmlns:a16="http://schemas.microsoft.com/office/drawing/2014/main" id="{FD9648A9-B160-417E-B28B-8F74852AEB54}"/>
                    </a:ext>
                  </a:extLst>
                </p:cNvPr>
                <p:cNvSpPr/>
                <p:nvPr/>
              </p:nvSpPr>
              <p:spPr>
                <a:xfrm rot="5400000">
                  <a:off x="2875409" y="6323759"/>
                  <a:ext cx="315661" cy="175713"/>
                </a:xfrm>
                <a:prstGeom prst="trapezoid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289" name="Group 288">
                <a:extLst>
                  <a:ext uri="{FF2B5EF4-FFF2-40B4-BE49-F238E27FC236}">
                    <a16:creationId xmlns:a16="http://schemas.microsoft.com/office/drawing/2014/main" id="{D182D3BA-9423-4DC1-8A71-F0AB37105746}"/>
                  </a:ext>
                </a:extLst>
              </p:cNvPr>
              <p:cNvGrpSpPr/>
              <p:nvPr/>
            </p:nvGrpSpPr>
            <p:grpSpPr>
              <a:xfrm flipH="1">
                <a:off x="13845802" y="3522716"/>
                <a:ext cx="475790" cy="620700"/>
                <a:chOff x="2945383" y="6059313"/>
                <a:chExt cx="475790" cy="620700"/>
              </a:xfrm>
            </p:grpSpPr>
            <p:sp>
              <p:nvSpPr>
                <p:cNvPr id="290" name="Rectangle 289">
                  <a:extLst>
                    <a:ext uri="{FF2B5EF4-FFF2-40B4-BE49-F238E27FC236}">
                      <a16:creationId xmlns:a16="http://schemas.microsoft.com/office/drawing/2014/main" id="{A8F488AF-819B-443A-B245-5701DDCB45B1}"/>
                    </a:ext>
                  </a:extLst>
                </p:cNvPr>
                <p:cNvSpPr/>
                <p:nvPr/>
              </p:nvSpPr>
              <p:spPr>
                <a:xfrm>
                  <a:off x="3101139" y="6064440"/>
                  <a:ext cx="252391" cy="56099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91" name="Freeform: Shape 290">
                  <a:extLst>
                    <a:ext uri="{FF2B5EF4-FFF2-40B4-BE49-F238E27FC236}">
                      <a16:creationId xmlns:a16="http://schemas.microsoft.com/office/drawing/2014/main" id="{1C392061-3C5C-41EE-A572-3677197658F8}"/>
                    </a:ext>
                  </a:extLst>
                </p:cNvPr>
                <p:cNvSpPr/>
                <p:nvPr/>
              </p:nvSpPr>
              <p:spPr>
                <a:xfrm>
                  <a:off x="3172795" y="6059313"/>
                  <a:ext cx="248378" cy="620700"/>
                </a:xfrm>
                <a:custGeom>
                  <a:avLst/>
                  <a:gdLst>
                    <a:gd name="connsiteX0" fmla="*/ 29004 w 286343"/>
                    <a:gd name="connsiteY0" fmla="*/ 370329 h 526947"/>
                    <a:gd name="connsiteX1" fmla="*/ 29004 w 286343"/>
                    <a:gd name="connsiteY1" fmla="*/ 495556 h 526947"/>
                    <a:gd name="connsiteX2" fmla="*/ 252260 w 286343"/>
                    <a:gd name="connsiteY2" fmla="*/ 495556 h 526947"/>
                    <a:gd name="connsiteX3" fmla="*/ 252260 w 286343"/>
                    <a:gd name="connsiteY3" fmla="*/ 370329 h 526947"/>
                    <a:gd name="connsiteX4" fmla="*/ 28287 w 286343"/>
                    <a:gd name="connsiteY4" fmla="*/ 203612 h 526947"/>
                    <a:gd name="connsiteX5" fmla="*/ 28287 w 286343"/>
                    <a:gd name="connsiteY5" fmla="*/ 328839 h 526947"/>
                    <a:gd name="connsiteX6" fmla="*/ 251543 w 286343"/>
                    <a:gd name="connsiteY6" fmla="*/ 328839 h 526947"/>
                    <a:gd name="connsiteX7" fmla="*/ 251543 w 286343"/>
                    <a:gd name="connsiteY7" fmla="*/ 203612 h 526947"/>
                    <a:gd name="connsiteX8" fmla="*/ 27570 w 286343"/>
                    <a:gd name="connsiteY8" fmla="*/ 36895 h 526947"/>
                    <a:gd name="connsiteX9" fmla="*/ 27570 w 286343"/>
                    <a:gd name="connsiteY9" fmla="*/ 162122 h 526947"/>
                    <a:gd name="connsiteX10" fmla="*/ 250826 w 286343"/>
                    <a:gd name="connsiteY10" fmla="*/ 162122 h 526947"/>
                    <a:gd name="connsiteX11" fmla="*/ 250826 w 286343"/>
                    <a:gd name="connsiteY11" fmla="*/ 36895 h 526947"/>
                    <a:gd name="connsiteX12" fmla="*/ 0 w 286343"/>
                    <a:gd name="connsiteY12" fmla="*/ 0 h 526947"/>
                    <a:gd name="connsiteX13" fmla="*/ 286343 w 286343"/>
                    <a:gd name="connsiteY13" fmla="*/ 0 h 526947"/>
                    <a:gd name="connsiteX14" fmla="*/ 286343 w 286343"/>
                    <a:gd name="connsiteY14" fmla="*/ 526947 h 526947"/>
                    <a:gd name="connsiteX15" fmla="*/ 0 w 286343"/>
                    <a:gd name="connsiteY15" fmla="*/ 526947 h 5269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286343" h="526947">
                      <a:moveTo>
                        <a:pt x="29004" y="370329"/>
                      </a:moveTo>
                      <a:lnTo>
                        <a:pt x="29004" y="495556"/>
                      </a:lnTo>
                      <a:lnTo>
                        <a:pt x="252260" y="495556"/>
                      </a:lnTo>
                      <a:lnTo>
                        <a:pt x="252260" y="370329"/>
                      </a:lnTo>
                      <a:close/>
                      <a:moveTo>
                        <a:pt x="28287" y="203612"/>
                      </a:moveTo>
                      <a:lnTo>
                        <a:pt x="28287" y="328839"/>
                      </a:lnTo>
                      <a:lnTo>
                        <a:pt x="251543" y="328839"/>
                      </a:lnTo>
                      <a:lnTo>
                        <a:pt x="251543" y="203612"/>
                      </a:lnTo>
                      <a:close/>
                      <a:moveTo>
                        <a:pt x="27570" y="36895"/>
                      </a:moveTo>
                      <a:lnTo>
                        <a:pt x="27570" y="162122"/>
                      </a:lnTo>
                      <a:lnTo>
                        <a:pt x="250826" y="162122"/>
                      </a:lnTo>
                      <a:lnTo>
                        <a:pt x="250826" y="36895"/>
                      </a:lnTo>
                      <a:close/>
                      <a:moveTo>
                        <a:pt x="0" y="0"/>
                      </a:moveTo>
                      <a:lnTo>
                        <a:pt x="286343" y="0"/>
                      </a:lnTo>
                      <a:lnTo>
                        <a:pt x="286343" y="526947"/>
                      </a:lnTo>
                      <a:lnTo>
                        <a:pt x="0" y="526947"/>
                      </a:lnTo>
                      <a:close/>
                    </a:path>
                  </a:pathLst>
                </a:custGeom>
                <a:solidFill>
                  <a:srgbClr val="2E2B3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92" name="Trapezoid 291">
                  <a:extLst>
                    <a:ext uri="{FF2B5EF4-FFF2-40B4-BE49-F238E27FC236}">
                      <a16:creationId xmlns:a16="http://schemas.microsoft.com/office/drawing/2014/main" id="{63BDB20B-1CB3-47C9-92BF-D3CBB58D0790}"/>
                    </a:ext>
                  </a:extLst>
                </p:cNvPr>
                <p:cNvSpPr/>
                <p:nvPr/>
              </p:nvSpPr>
              <p:spPr>
                <a:xfrm rot="5400000">
                  <a:off x="2875409" y="6323759"/>
                  <a:ext cx="315661" cy="175713"/>
                </a:xfrm>
                <a:prstGeom prst="trapezoid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  <p:sp>
          <p:nvSpPr>
            <p:cNvPr id="342" name="TextBox 341">
              <a:extLst>
                <a:ext uri="{FF2B5EF4-FFF2-40B4-BE49-F238E27FC236}">
                  <a16:creationId xmlns:a16="http://schemas.microsoft.com/office/drawing/2014/main" id="{5F1E1639-F48D-4D01-80D9-2058D7799887}"/>
                </a:ext>
              </a:extLst>
            </p:cNvPr>
            <p:cNvSpPr txBox="1"/>
            <p:nvPr/>
          </p:nvSpPr>
          <p:spPr>
            <a:xfrm>
              <a:off x="12266492" y="3119515"/>
              <a:ext cx="2220105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sz="2800" dirty="0">
                  <a:latin typeface="Cooper Black" panose="0208090404030B020404" pitchFamily="18" charset="0"/>
                </a:rPr>
                <a:t>انتهى الدرس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4873033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9000" fill="remove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1498 -1.48148E-6 L 1.23737 -0.00254 " pathEditMode="relative" rAng="0" ptsTypes="AA">
                                      <p:cBhvr>
                                        <p:cTn id="6" dur="20000" fill="hold"/>
                                        <p:tgtEl>
                                          <p:spTgt spid="34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2617" y="-13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83D99956-1FD3-4A1D-83CA-1E5D4AD0E6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عنصر نائب للمحتوى 4" descr="صورة تحتوي على نص&#10;&#10;تم إنشاء الوصف تلقائياً">
            <a:extLst>
              <a:ext uri="{FF2B5EF4-FFF2-40B4-BE49-F238E27FC236}">
                <a16:creationId xmlns:a16="http://schemas.microsoft.com/office/drawing/2014/main" id="{225D63F0-45E5-4A10-85E6-143543B00B4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249421" cy="6858000"/>
          </a:xfrm>
        </p:spPr>
      </p:pic>
      <p:sp>
        <p:nvSpPr>
          <p:cNvPr id="7" name="مربع نص 6">
            <a:extLst>
              <a:ext uri="{FF2B5EF4-FFF2-40B4-BE49-F238E27FC236}">
                <a16:creationId xmlns:a16="http://schemas.microsoft.com/office/drawing/2014/main" id="{1C08663C-6C87-4C92-94E4-0EFD33233930}"/>
              </a:ext>
            </a:extLst>
          </p:cNvPr>
          <p:cNvSpPr txBox="1"/>
          <p:nvPr/>
        </p:nvSpPr>
        <p:spPr>
          <a:xfrm>
            <a:off x="1796405" y="304864"/>
            <a:ext cx="8656609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lang="ar-SA" sz="9600" b="1" dirty="0">
                <a:solidFill>
                  <a:srgbClr val="EA4235"/>
                </a:solidFill>
              </a:rPr>
              <a:t>تجدنا في جوجل </a:t>
            </a:r>
          </a:p>
        </p:txBody>
      </p:sp>
      <p:sp>
        <p:nvSpPr>
          <p:cNvPr id="8" name="مربع نص 7">
            <a:extLst>
              <a:ext uri="{FF2B5EF4-FFF2-40B4-BE49-F238E27FC236}">
                <a16:creationId xmlns:a16="http://schemas.microsoft.com/office/drawing/2014/main" id="{135C64CF-663B-4A96-9DF4-B088D7B46396}"/>
              </a:ext>
            </a:extLst>
          </p:cNvPr>
          <p:cNvSpPr txBox="1"/>
          <p:nvPr/>
        </p:nvSpPr>
        <p:spPr>
          <a:xfrm>
            <a:off x="7748833" y="3712237"/>
            <a:ext cx="2520884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lang="ar-SA" sz="28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حلول اون لاين</a:t>
            </a:r>
          </a:p>
        </p:txBody>
      </p:sp>
    </p:spTree>
    <p:extLst>
      <p:ext uri="{BB962C8B-B14F-4D97-AF65-F5344CB8AC3E}">
        <p14:creationId xmlns:p14="http://schemas.microsoft.com/office/powerpoint/2010/main" val="13282807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1CF34079-EEF9-4657-8F5A-13DEFFCB1F59}"/>
              </a:ext>
            </a:extLst>
          </p:cNvPr>
          <p:cNvSpPr/>
          <p:nvPr/>
        </p:nvSpPr>
        <p:spPr>
          <a:xfrm>
            <a:off x="-72682" y="4161692"/>
            <a:ext cx="12191999" cy="2848708"/>
          </a:xfrm>
          <a:custGeom>
            <a:avLst/>
            <a:gdLst>
              <a:gd name="connsiteX0" fmla="*/ 3183987 w 12191999"/>
              <a:gd name="connsiteY0" fmla="*/ 495881 h 2848708"/>
              <a:gd name="connsiteX1" fmla="*/ 2213316 w 12191999"/>
              <a:gd name="connsiteY1" fmla="*/ 1466552 h 2848708"/>
              <a:gd name="connsiteX2" fmla="*/ 2213316 w 12191999"/>
              <a:gd name="connsiteY2" fmla="*/ 2838152 h 2848708"/>
              <a:gd name="connsiteX3" fmla="*/ 4154658 w 12191999"/>
              <a:gd name="connsiteY3" fmla="*/ 2838152 h 2848708"/>
              <a:gd name="connsiteX4" fmla="*/ 4154658 w 12191999"/>
              <a:gd name="connsiteY4" fmla="*/ 1466552 h 2848708"/>
              <a:gd name="connsiteX5" fmla="*/ 3183987 w 12191999"/>
              <a:gd name="connsiteY5" fmla="*/ 495881 h 2848708"/>
              <a:gd name="connsiteX6" fmla="*/ 5790024 w 12191999"/>
              <a:gd name="connsiteY6" fmla="*/ 495880 h 2848708"/>
              <a:gd name="connsiteX7" fmla="*/ 4618889 w 12191999"/>
              <a:gd name="connsiteY7" fmla="*/ 1667016 h 2848708"/>
              <a:gd name="connsiteX8" fmla="*/ 4618889 w 12191999"/>
              <a:gd name="connsiteY8" fmla="*/ 2838151 h 2848708"/>
              <a:gd name="connsiteX9" fmla="*/ 7453527 w 12191999"/>
              <a:gd name="connsiteY9" fmla="*/ 2838151 h 2848708"/>
              <a:gd name="connsiteX10" fmla="*/ 7453528 w 12191999"/>
              <a:gd name="connsiteY10" fmla="*/ 1667016 h 2848708"/>
              <a:gd name="connsiteX11" fmla="*/ 6282392 w 12191999"/>
              <a:gd name="connsiteY11" fmla="*/ 495880 h 2848708"/>
              <a:gd name="connsiteX12" fmla="*/ 9008012 w 12191999"/>
              <a:gd name="connsiteY12" fmla="*/ 495879 h 2848708"/>
              <a:gd name="connsiteX13" fmla="*/ 8037341 w 12191999"/>
              <a:gd name="connsiteY13" fmla="*/ 1466550 h 2848708"/>
              <a:gd name="connsiteX14" fmla="*/ 8037341 w 12191999"/>
              <a:gd name="connsiteY14" fmla="*/ 2838150 h 2848708"/>
              <a:gd name="connsiteX15" fmla="*/ 9978683 w 12191999"/>
              <a:gd name="connsiteY15" fmla="*/ 2838150 h 2848708"/>
              <a:gd name="connsiteX16" fmla="*/ 9978683 w 12191999"/>
              <a:gd name="connsiteY16" fmla="*/ 1466550 h 2848708"/>
              <a:gd name="connsiteX17" fmla="*/ 9008012 w 12191999"/>
              <a:gd name="connsiteY17" fmla="*/ 495879 h 2848708"/>
              <a:gd name="connsiteX18" fmla="*/ 0 w 12191999"/>
              <a:gd name="connsiteY18" fmla="*/ 0 h 2848708"/>
              <a:gd name="connsiteX19" fmla="*/ 12191999 w 12191999"/>
              <a:gd name="connsiteY19" fmla="*/ 0 h 2848708"/>
              <a:gd name="connsiteX20" fmla="*/ 12191999 w 12191999"/>
              <a:gd name="connsiteY20" fmla="*/ 837741 h 2848708"/>
              <a:gd name="connsiteX21" fmla="*/ 12144508 w 12191999"/>
              <a:gd name="connsiteY21" fmla="*/ 780181 h 2848708"/>
              <a:gd name="connsiteX22" fmla="*/ 11458140 w 12191999"/>
              <a:gd name="connsiteY22" fmla="*/ 495878 h 2848708"/>
              <a:gd name="connsiteX23" fmla="*/ 10487469 w 12191999"/>
              <a:gd name="connsiteY23" fmla="*/ 1466549 h 2848708"/>
              <a:gd name="connsiteX24" fmla="*/ 10487469 w 12191999"/>
              <a:gd name="connsiteY24" fmla="*/ 2838149 h 2848708"/>
              <a:gd name="connsiteX25" fmla="*/ 12191999 w 12191999"/>
              <a:gd name="connsiteY25" fmla="*/ 2838149 h 2848708"/>
              <a:gd name="connsiteX26" fmla="*/ 12191999 w 12191999"/>
              <a:gd name="connsiteY26" fmla="*/ 2848708 h 2848708"/>
              <a:gd name="connsiteX27" fmla="*/ 1648266 w 12191999"/>
              <a:gd name="connsiteY27" fmla="*/ 2848708 h 2848708"/>
              <a:gd name="connsiteX28" fmla="*/ 1648266 w 12191999"/>
              <a:gd name="connsiteY28" fmla="*/ 1480625 h 2848708"/>
              <a:gd name="connsiteX29" fmla="*/ 677595 w 12191999"/>
              <a:gd name="connsiteY29" fmla="*/ 509954 h 2848708"/>
              <a:gd name="connsiteX30" fmla="*/ 134883 w 12191999"/>
              <a:gd name="connsiteY30" fmla="*/ 675730 h 2848708"/>
              <a:gd name="connsiteX31" fmla="*/ 0 w 12191999"/>
              <a:gd name="connsiteY31" fmla="*/ 787019 h 28487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2191999" h="2848708">
                <a:moveTo>
                  <a:pt x="3183987" y="495881"/>
                </a:moveTo>
                <a:cubicBezTo>
                  <a:pt x="2647900" y="495881"/>
                  <a:pt x="2213316" y="930465"/>
                  <a:pt x="2213316" y="1466552"/>
                </a:cubicBezTo>
                <a:lnTo>
                  <a:pt x="2213316" y="2838152"/>
                </a:lnTo>
                <a:lnTo>
                  <a:pt x="4154658" y="2838152"/>
                </a:lnTo>
                <a:lnTo>
                  <a:pt x="4154658" y="1466552"/>
                </a:lnTo>
                <a:cubicBezTo>
                  <a:pt x="4154658" y="930465"/>
                  <a:pt x="3720074" y="495881"/>
                  <a:pt x="3183987" y="495881"/>
                </a:cubicBezTo>
                <a:close/>
                <a:moveTo>
                  <a:pt x="5790024" y="495880"/>
                </a:moveTo>
                <a:cubicBezTo>
                  <a:pt x="5143223" y="495880"/>
                  <a:pt x="4618889" y="1020215"/>
                  <a:pt x="4618889" y="1667016"/>
                </a:cubicBezTo>
                <a:lnTo>
                  <a:pt x="4618889" y="2838151"/>
                </a:lnTo>
                <a:lnTo>
                  <a:pt x="7453527" y="2838151"/>
                </a:lnTo>
                <a:cubicBezTo>
                  <a:pt x="7453527" y="2447773"/>
                  <a:pt x="7453528" y="2057394"/>
                  <a:pt x="7453528" y="1667016"/>
                </a:cubicBezTo>
                <a:cubicBezTo>
                  <a:pt x="7453528" y="1020215"/>
                  <a:pt x="6929193" y="495880"/>
                  <a:pt x="6282392" y="495880"/>
                </a:cubicBezTo>
                <a:close/>
                <a:moveTo>
                  <a:pt x="9008012" y="495879"/>
                </a:moveTo>
                <a:cubicBezTo>
                  <a:pt x="8471925" y="495879"/>
                  <a:pt x="8037341" y="930463"/>
                  <a:pt x="8037341" y="1466550"/>
                </a:cubicBezTo>
                <a:lnTo>
                  <a:pt x="8037341" y="2838150"/>
                </a:lnTo>
                <a:lnTo>
                  <a:pt x="9978683" y="2838150"/>
                </a:lnTo>
                <a:lnTo>
                  <a:pt x="9978683" y="1466550"/>
                </a:lnTo>
                <a:cubicBezTo>
                  <a:pt x="9978683" y="930463"/>
                  <a:pt x="9544099" y="495879"/>
                  <a:pt x="9008012" y="495879"/>
                </a:cubicBezTo>
                <a:close/>
                <a:moveTo>
                  <a:pt x="0" y="0"/>
                </a:moveTo>
                <a:lnTo>
                  <a:pt x="12191999" y="0"/>
                </a:lnTo>
                <a:lnTo>
                  <a:pt x="12191999" y="837741"/>
                </a:lnTo>
                <a:lnTo>
                  <a:pt x="12144508" y="780181"/>
                </a:lnTo>
                <a:cubicBezTo>
                  <a:pt x="11968851" y="604524"/>
                  <a:pt x="11726183" y="495878"/>
                  <a:pt x="11458140" y="495878"/>
                </a:cubicBezTo>
                <a:cubicBezTo>
                  <a:pt x="10922053" y="495878"/>
                  <a:pt x="10487469" y="930462"/>
                  <a:pt x="10487469" y="1466549"/>
                </a:cubicBezTo>
                <a:lnTo>
                  <a:pt x="10487469" y="2838149"/>
                </a:lnTo>
                <a:lnTo>
                  <a:pt x="12191999" y="2838149"/>
                </a:lnTo>
                <a:lnTo>
                  <a:pt x="12191999" y="2848708"/>
                </a:lnTo>
                <a:lnTo>
                  <a:pt x="1648266" y="2848708"/>
                </a:lnTo>
                <a:lnTo>
                  <a:pt x="1648266" y="1480625"/>
                </a:lnTo>
                <a:cubicBezTo>
                  <a:pt x="1648266" y="944538"/>
                  <a:pt x="1213682" y="509954"/>
                  <a:pt x="677595" y="509954"/>
                </a:cubicBezTo>
                <a:cubicBezTo>
                  <a:pt x="476562" y="509954"/>
                  <a:pt x="289803" y="571068"/>
                  <a:pt x="134883" y="675730"/>
                </a:cubicBezTo>
                <a:lnTo>
                  <a:pt x="0" y="787019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F2E80C4A-C70F-457E-84D8-43ECF2B245C8}"/>
              </a:ext>
            </a:extLst>
          </p:cNvPr>
          <p:cNvSpPr/>
          <p:nvPr/>
        </p:nvSpPr>
        <p:spPr>
          <a:xfrm>
            <a:off x="2" y="4009292"/>
            <a:ext cx="12191999" cy="2848708"/>
          </a:xfrm>
          <a:custGeom>
            <a:avLst/>
            <a:gdLst>
              <a:gd name="connsiteX0" fmla="*/ 3183987 w 12191999"/>
              <a:gd name="connsiteY0" fmla="*/ 495881 h 2848708"/>
              <a:gd name="connsiteX1" fmla="*/ 2213316 w 12191999"/>
              <a:gd name="connsiteY1" fmla="*/ 1466552 h 2848708"/>
              <a:gd name="connsiteX2" fmla="*/ 2213316 w 12191999"/>
              <a:gd name="connsiteY2" fmla="*/ 2838152 h 2848708"/>
              <a:gd name="connsiteX3" fmla="*/ 4154658 w 12191999"/>
              <a:gd name="connsiteY3" fmla="*/ 2838152 h 2848708"/>
              <a:gd name="connsiteX4" fmla="*/ 4154658 w 12191999"/>
              <a:gd name="connsiteY4" fmla="*/ 1466552 h 2848708"/>
              <a:gd name="connsiteX5" fmla="*/ 3183987 w 12191999"/>
              <a:gd name="connsiteY5" fmla="*/ 495881 h 2848708"/>
              <a:gd name="connsiteX6" fmla="*/ 5790024 w 12191999"/>
              <a:gd name="connsiteY6" fmla="*/ 495880 h 2848708"/>
              <a:gd name="connsiteX7" fmla="*/ 4618889 w 12191999"/>
              <a:gd name="connsiteY7" fmla="*/ 1667016 h 2848708"/>
              <a:gd name="connsiteX8" fmla="*/ 4618889 w 12191999"/>
              <a:gd name="connsiteY8" fmla="*/ 2838151 h 2848708"/>
              <a:gd name="connsiteX9" fmla="*/ 7453527 w 12191999"/>
              <a:gd name="connsiteY9" fmla="*/ 2838151 h 2848708"/>
              <a:gd name="connsiteX10" fmla="*/ 7453528 w 12191999"/>
              <a:gd name="connsiteY10" fmla="*/ 1667016 h 2848708"/>
              <a:gd name="connsiteX11" fmla="*/ 6282392 w 12191999"/>
              <a:gd name="connsiteY11" fmla="*/ 495880 h 2848708"/>
              <a:gd name="connsiteX12" fmla="*/ 9008012 w 12191999"/>
              <a:gd name="connsiteY12" fmla="*/ 495879 h 2848708"/>
              <a:gd name="connsiteX13" fmla="*/ 8037341 w 12191999"/>
              <a:gd name="connsiteY13" fmla="*/ 1466550 h 2848708"/>
              <a:gd name="connsiteX14" fmla="*/ 8037341 w 12191999"/>
              <a:gd name="connsiteY14" fmla="*/ 2838150 h 2848708"/>
              <a:gd name="connsiteX15" fmla="*/ 9978683 w 12191999"/>
              <a:gd name="connsiteY15" fmla="*/ 2838150 h 2848708"/>
              <a:gd name="connsiteX16" fmla="*/ 9978683 w 12191999"/>
              <a:gd name="connsiteY16" fmla="*/ 1466550 h 2848708"/>
              <a:gd name="connsiteX17" fmla="*/ 9008012 w 12191999"/>
              <a:gd name="connsiteY17" fmla="*/ 495879 h 2848708"/>
              <a:gd name="connsiteX18" fmla="*/ 0 w 12191999"/>
              <a:gd name="connsiteY18" fmla="*/ 0 h 2848708"/>
              <a:gd name="connsiteX19" fmla="*/ 12191999 w 12191999"/>
              <a:gd name="connsiteY19" fmla="*/ 0 h 2848708"/>
              <a:gd name="connsiteX20" fmla="*/ 12191999 w 12191999"/>
              <a:gd name="connsiteY20" fmla="*/ 837741 h 2848708"/>
              <a:gd name="connsiteX21" fmla="*/ 12144508 w 12191999"/>
              <a:gd name="connsiteY21" fmla="*/ 780181 h 2848708"/>
              <a:gd name="connsiteX22" fmla="*/ 11458140 w 12191999"/>
              <a:gd name="connsiteY22" fmla="*/ 495878 h 2848708"/>
              <a:gd name="connsiteX23" fmla="*/ 10487469 w 12191999"/>
              <a:gd name="connsiteY23" fmla="*/ 1466549 h 2848708"/>
              <a:gd name="connsiteX24" fmla="*/ 10487469 w 12191999"/>
              <a:gd name="connsiteY24" fmla="*/ 2838149 h 2848708"/>
              <a:gd name="connsiteX25" fmla="*/ 12191999 w 12191999"/>
              <a:gd name="connsiteY25" fmla="*/ 2838149 h 2848708"/>
              <a:gd name="connsiteX26" fmla="*/ 12191999 w 12191999"/>
              <a:gd name="connsiteY26" fmla="*/ 2848708 h 2848708"/>
              <a:gd name="connsiteX27" fmla="*/ 1648266 w 12191999"/>
              <a:gd name="connsiteY27" fmla="*/ 2848708 h 2848708"/>
              <a:gd name="connsiteX28" fmla="*/ 1648266 w 12191999"/>
              <a:gd name="connsiteY28" fmla="*/ 1480625 h 2848708"/>
              <a:gd name="connsiteX29" fmla="*/ 677595 w 12191999"/>
              <a:gd name="connsiteY29" fmla="*/ 509954 h 2848708"/>
              <a:gd name="connsiteX30" fmla="*/ 134883 w 12191999"/>
              <a:gd name="connsiteY30" fmla="*/ 675730 h 2848708"/>
              <a:gd name="connsiteX31" fmla="*/ 0 w 12191999"/>
              <a:gd name="connsiteY31" fmla="*/ 787019 h 28487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2191999" h="2848708">
                <a:moveTo>
                  <a:pt x="3183987" y="495881"/>
                </a:moveTo>
                <a:cubicBezTo>
                  <a:pt x="2647900" y="495881"/>
                  <a:pt x="2213316" y="930465"/>
                  <a:pt x="2213316" y="1466552"/>
                </a:cubicBezTo>
                <a:lnTo>
                  <a:pt x="2213316" y="2838152"/>
                </a:lnTo>
                <a:lnTo>
                  <a:pt x="4154658" y="2838152"/>
                </a:lnTo>
                <a:lnTo>
                  <a:pt x="4154658" y="1466552"/>
                </a:lnTo>
                <a:cubicBezTo>
                  <a:pt x="4154658" y="930465"/>
                  <a:pt x="3720074" y="495881"/>
                  <a:pt x="3183987" y="495881"/>
                </a:cubicBezTo>
                <a:close/>
                <a:moveTo>
                  <a:pt x="5790024" y="495880"/>
                </a:moveTo>
                <a:cubicBezTo>
                  <a:pt x="5143223" y="495880"/>
                  <a:pt x="4618889" y="1020215"/>
                  <a:pt x="4618889" y="1667016"/>
                </a:cubicBezTo>
                <a:lnTo>
                  <a:pt x="4618889" y="2838151"/>
                </a:lnTo>
                <a:lnTo>
                  <a:pt x="7453527" y="2838151"/>
                </a:lnTo>
                <a:cubicBezTo>
                  <a:pt x="7453527" y="2447773"/>
                  <a:pt x="7453528" y="2057394"/>
                  <a:pt x="7453528" y="1667016"/>
                </a:cubicBezTo>
                <a:cubicBezTo>
                  <a:pt x="7453528" y="1020215"/>
                  <a:pt x="6929193" y="495880"/>
                  <a:pt x="6282392" y="495880"/>
                </a:cubicBezTo>
                <a:close/>
                <a:moveTo>
                  <a:pt x="9008012" y="495879"/>
                </a:moveTo>
                <a:cubicBezTo>
                  <a:pt x="8471925" y="495879"/>
                  <a:pt x="8037341" y="930463"/>
                  <a:pt x="8037341" y="1466550"/>
                </a:cubicBezTo>
                <a:lnTo>
                  <a:pt x="8037341" y="2838150"/>
                </a:lnTo>
                <a:lnTo>
                  <a:pt x="9978683" y="2838150"/>
                </a:lnTo>
                <a:lnTo>
                  <a:pt x="9978683" y="1466550"/>
                </a:lnTo>
                <a:cubicBezTo>
                  <a:pt x="9978683" y="930463"/>
                  <a:pt x="9544099" y="495879"/>
                  <a:pt x="9008012" y="495879"/>
                </a:cubicBezTo>
                <a:close/>
                <a:moveTo>
                  <a:pt x="0" y="0"/>
                </a:moveTo>
                <a:lnTo>
                  <a:pt x="12191999" y="0"/>
                </a:lnTo>
                <a:lnTo>
                  <a:pt x="12191999" y="837741"/>
                </a:lnTo>
                <a:lnTo>
                  <a:pt x="12144508" y="780181"/>
                </a:lnTo>
                <a:cubicBezTo>
                  <a:pt x="11968851" y="604524"/>
                  <a:pt x="11726183" y="495878"/>
                  <a:pt x="11458140" y="495878"/>
                </a:cubicBezTo>
                <a:cubicBezTo>
                  <a:pt x="10922053" y="495878"/>
                  <a:pt x="10487469" y="930462"/>
                  <a:pt x="10487469" y="1466549"/>
                </a:cubicBezTo>
                <a:lnTo>
                  <a:pt x="10487469" y="2838149"/>
                </a:lnTo>
                <a:lnTo>
                  <a:pt x="12191999" y="2838149"/>
                </a:lnTo>
                <a:lnTo>
                  <a:pt x="12191999" y="2848708"/>
                </a:lnTo>
                <a:lnTo>
                  <a:pt x="1648266" y="2848708"/>
                </a:lnTo>
                <a:lnTo>
                  <a:pt x="1648266" y="1480625"/>
                </a:lnTo>
                <a:cubicBezTo>
                  <a:pt x="1648266" y="944538"/>
                  <a:pt x="1213682" y="509954"/>
                  <a:pt x="677595" y="509954"/>
                </a:cubicBezTo>
                <a:cubicBezTo>
                  <a:pt x="476562" y="509954"/>
                  <a:pt x="289803" y="571068"/>
                  <a:pt x="134883" y="675730"/>
                </a:cubicBezTo>
                <a:lnTo>
                  <a:pt x="0" y="78701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0" name="Group 89">
            <a:extLst>
              <a:ext uri="{FF2B5EF4-FFF2-40B4-BE49-F238E27FC236}">
                <a16:creationId xmlns:a16="http://schemas.microsoft.com/office/drawing/2014/main" id="{6423CB7A-CBB0-4D81-9F6A-C0CF60F5193F}"/>
              </a:ext>
            </a:extLst>
          </p:cNvPr>
          <p:cNvGrpSpPr/>
          <p:nvPr/>
        </p:nvGrpSpPr>
        <p:grpSpPr>
          <a:xfrm>
            <a:off x="-418823" y="3936185"/>
            <a:ext cx="13029646" cy="66500"/>
            <a:chOff x="875607" y="3208713"/>
            <a:chExt cx="13029646" cy="66500"/>
          </a:xfrm>
        </p:grpSpPr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8A6E6669-222C-4FC7-9604-DD649D708772}"/>
                </a:ext>
              </a:extLst>
            </p:cNvPr>
            <p:cNvSpPr/>
            <p:nvPr/>
          </p:nvSpPr>
          <p:spPr>
            <a:xfrm>
              <a:off x="87560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236683BC-89ED-49BE-9D25-8F40A3D28A0D}"/>
                </a:ext>
              </a:extLst>
            </p:cNvPr>
            <p:cNvSpPr/>
            <p:nvPr/>
          </p:nvSpPr>
          <p:spPr>
            <a:xfrm>
              <a:off x="105017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FD813D00-F48E-41E5-AF87-93FF2A67A1C3}"/>
                </a:ext>
              </a:extLst>
            </p:cNvPr>
            <p:cNvSpPr/>
            <p:nvPr/>
          </p:nvSpPr>
          <p:spPr>
            <a:xfrm>
              <a:off x="122474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CF4C3E17-2711-41A7-A866-A414FBB4F010}"/>
                </a:ext>
              </a:extLst>
            </p:cNvPr>
            <p:cNvSpPr/>
            <p:nvPr/>
          </p:nvSpPr>
          <p:spPr>
            <a:xfrm>
              <a:off x="139930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C3D0F3FE-2EFF-4BEC-ACD5-44C9A85D88E0}"/>
                </a:ext>
              </a:extLst>
            </p:cNvPr>
            <p:cNvSpPr/>
            <p:nvPr/>
          </p:nvSpPr>
          <p:spPr>
            <a:xfrm>
              <a:off x="157387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00CB0020-2EB0-4904-94F0-E4157F6F9ADC}"/>
                </a:ext>
              </a:extLst>
            </p:cNvPr>
            <p:cNvSpPr/>
            <p:nvPr/>
          </p:nvSpPr>
          <p:spPr>
            <a:xfrm>
              <a:off x="1748442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ED783D7E-1B62-4618-8FE0-A1C4842A39F7}"/>
                </a:ext>
              </a:extLst>
            </p:cNvPr>
            <p:cNvSpPr/>
            <p:nvPr/>
          </p:nvSpPr>
          <p:spPr>
            <a:xfrm>
              <a:off x="1923009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0404DD01-64A9-4A89-A870-B5C595D03850}"/>
                </a:ext>
              </a:extLst>
            </p:cNvPr>
            <p:cNvSpPr/>
            <p:nvPr/>
          </p:nvSpPr>
          <p:spPr>
            <a:xfrm>
              <a:off x="2097576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00259E3C-A8FF-4720-8BCD-2AD023A2A262}"/>
                </a:ext>
              </a:extLst>
            </p:cNvPr>
            <p:cNvSpPr/>
            <p:nvPr/>
          </p:nvSpPr>
          <p:spPr>
            <a:xfrm>
              <a:off x="2272143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CC73F059-00D6-407C-BA90-87B542557991}"/>
                </a:ext>
              </a:extLst>
            </p:cNvPr>
            <p:cNvSpPr/>
            <p:nvPr/>
          </p:nvSpPr>
          <p:spPr>
            <a:xfrm>
              <a:off x="2446710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56C26804-6A7B-415D-B11E-6DCEB67E2E30}"/>
                </a:ext>
              </a:extLst>
            </p:cNvPr>
            <p:cNvSpPr/>
            <p:nvPr/>
          </p:nvSpPr>
          <p:spPr>
            <a:xfrm>
              <a:off x="262127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BE81DC7D-1867-4685-AD85-9985B10A74D1}"/>
                </a:ext>
              </a:extLst>
            </p:cNvPr>
            <p:cNvSpPr/>
            <p:nvPr/>
          </p:nvSpPr>
          <p:spPr>
            <a:xfrm>
              <a:off x="279584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B99770DD-831E-4D1A-8B8C-C397A9A561DA}"/>
                </a:ext>
              </a:extLst>
            </p:cNvPr>
            <p:cNvSpPr/>
            <p:nvPr/>
          </p:nvSpPr>
          <p:spPr>
            <a:xfrm>
              <a:off x="297041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7460F3FE-62B2-435D-828B-47BD3D0274CC}"/>
                </a:ext>
              </a:extLst>
            </p:cNvPr>
            <p:cNvSpPr/>
            <p:nvPr/>
          </p:nvSpPr>
          <p:spPr>
            <a:xfrm>
              <a:off x="314497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B3D33DF6-F776-4F8C-8409-BD0EEF4A8F5E}"/>
                </a:ext>
              </a:extLst>
            </p:cNvPr>
            <p:cNvSpPr/>
            <p:nvPr/>
          </p:nvSpPr>
          <p:spPr>
            <a:xfrm>
              <a:off x="331954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1A0026FB-C312-4140-A76E-61802044969F}"/>
                </a:ext>
              </a:extLst>
            </p:cNvPr>
            <p:cNvSpPr/>
            <p:nvPr/>
          </p:nvSpPr>
          <p:spPr>
            <a:xfrm>
              <a:off x="3494112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77715CC4-F3EC-4C19-AD2E-B4A6B1BFD000}"/>
                </a:ext>
              </a:extLst>
            </p:cNvPr>
            <p:cNvSpPr/>
            <p:nvPr/>
          </p:nvSpPr>
          <p:spPr>
            <a:xfrm>
              <a:off x="3668679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DB8CE68C-F0A3-43D8-921D-E1186F7D4CC7}"/>
                </a:ext>
              </a:extLst>
            </p:cNvPr>
            <p:cNvSpPr/>
            <p:nvPr/>
          </p:nvSpPr>
          <p:spPr>
            <a:xfrm>
              <a:off x="3843246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A572D033-ABD7-49D4-B891-1E2E3AC0AD7B}"/>
                </a:ext>
              </a:extLst>
            </p:cNvPr>
            <p:cNvSpPr/>
            <p:nvPr/>
          </p:nvSpPr>
          <p:spPr>
            <a:xfrm>
              <a:off x="4017813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DF88AEDD-F16C-4D09-9860-956E84267F63}"/>
                </a:ext>
              </a:extLst>
            </p:cNvPr>
            <p:cNvSpPr/>
            <p:nvPr/>
          </p:nvSpPr>
          <p:spPr>
            <a:xfrm>
              <a:off x="4192380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47C8AA0C-ADB0-4031-B665-2C7E90EC0446}"/>
                </a:ext>
              </a:extLst>
            </p:cNvPr>
            <p:cNvSpPr/>
            <p:nvPr/>
          </p:nvSpPr>
          <p:spPr>
            <a:xfrm>
              <a:off x="436694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7A6E5D06-BF8B-4690-9309-AF9CD341DF13}"/>
                </a:ext>
              </a:extLst>
            </p:cNvPr>
            <p:cNvSpPr/>
            <p:nvPr/>
          </p:nvSpPr>
          <p:spPr>
            <a:xfrm>
              <a:off x="454151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6E5879F8-63A6-4B0B-B104-32814766D154}"/>
                </a:ext>
              </a:extLst>
            </p:cNvPr>
            <p:cNvSpPr/>
            <p:nvPr/>
          </p:nvSpPr>
          <p:spPr>
            <a:xfrm>
              <a:off x="471608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id="{5D7144B8-0CC4-4740-B6DD-25D412C065E7}"/>
                </a:ext>
              </a:extLst>
            </p:cNvPr>
            <p:cNvSpPr/>
            <p:nvPr/>
          </p:nvSpPr>
          <p:spPr>
            <a:xfrm>
              <a:off x="489064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3609F947-606B-424B-9223-C05692C1B41A}"/>
                </a:ext>
              </a:extLst>
            </p:cNvPr>
            <p:cNvSpPr/>
            <p:nvPr/>
          </p:nvSpPr>
          <p:spPr>
            <a:xfrm>
              <a:off x="506521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id="{C88F5285-3F45-4CBC-B2F2-673D074907C3}"/>
                </a:ext>
              </a:extLst>
            </p:cNvPr>
            <p:cNvSpPr/>
            <p:nvPr/>
          </p:nvSpPr>
          <p:spPr>
            <a:xfrm>
              <a:off x="5239782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C942A968-A9B7-48B9-B883-BA4CF3535431}"/>
                </a:ext>
              </a:extLst>
            </p:cNvPr>
            <p:cNvSpPr/>
            <p:nvPr/>
          </p:nvSpPr>
          <p:spPr>
            <a:xfrm>
              <a:off x="5414349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id="{B9367951-9D28-479C-8FB6-21410538144C}"/>
                </a:ext>
              </a:extLst>
            </p:cNvPr>
            <p:cNvSpPr/>
            <p:nvPr/>
          </p:nvSpPr>
          <p:spPr>
            <a:xfrm>
              <a:off x="5588916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id="{F98768F0-A156-421A-BDC1-384DA8784F5D}"/>
                </a:ext>
              </a:extLst>
            </p:cNvPr>
            <p:cNvSpPr/>
            <p:nvPr/>
          </p:nvSpPr>
          <p:spPr>
            <a:xfrm>
              <a:off x="5763483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" name="Freeform: Shape 43">
              <a:extLst>
                <a:ext uri="{FF2B5EF4-FFF2-40B4-BE49-F238E27FC236}">
                  <a16:creationId xmlns:a16="http://schemas.microsoft.com/office/drawing/2014/main" id="{AC849FF9-CA3C-44E8-83AF-FC2048BDC003}"/>
                </a:ext>
              </a:extLst>
            </p:cNvPr>
            <p:cNvSpPr/>
            <p:nvPr/>
          </p:nvSpPr>
          <p:spPr>
            <a:xfrm>
              <a:off x="5938050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Freeform: Shape 44">
              <a:extLst>
                <a:ext uri="{FF2B5EF4-FFF2-40B4-BE49-F238E27FC236}">
                  <a16:creationId xmlns:a16="http://schemas.microsoft.com/office/drawing/2014/main" id="{4AACB40C-9F9C-4F5E-BA15-F36D7E53FEAE}"/>
                </a:ext>
              </a:extLst>
            </p:cNvPr>
            <p:cNvSpPr/>
            <p:nvPr/>
          </p:nvSpPr>
          <p:spPr>
            <a:xfrm>
              <a:off x="611261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Freeform: Shape 45">
              <a:extLst>
                <a:ext uri="{FF2B5EF4-FFF2-40B4-BE49-F238E27FC236}">
                  <a16:creationId xmlns:a16="http://schemas.microsoft.com/office/drawing/2014/main" id="{C3502E7D-1BA9-4F0D-801A-D43BD5A01535}"/>
                </a:ext>
              </a:extLst>
            </p:cNvPr>
            <p:cNvSpPr/>
            <p:nvPr/>
          </p:nvSpPr>
          <p:spPr>
            <a:xfrm>
              <a:off x="628718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: Shape 46">
              <a:extLst>
                <a:ext uri="{FF2B5EF4-FFF2-40B4-BE49-F238E27FC236}">
                  <a16:creationId xmlns:a16="http://schemas.microsoft.com/office/drawing/2014/main" id="{AF76B982-4EE2-49C8-9B3E-8F1F6704E153}"/>
                </a:ext>
              </a:extLst>
            </p:cNvPr>
            <p:cNvSpPr/>
            <p:nvPr/>
          </p:nvSpPr>
          <p:spPr>
            <a:xfrm>
              <a:off x="646175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: Shape 47">
              <a:extLst>
                <a:ext uri="{FF2B5EF4-FFF2-40B4-BE49-F238E27FC236}">
                  <a16:creationId xmlns:a16="http://schemas.microsoft.com/office/drawing/2014/main" id="{E4073A58-8D46-4A77-AD3E-F08BA3C8FBE9}"/>
                </a:ext>
              </a:extLst>
            </p:cNvPr>
            <p:cNvSpPr/>
            <p:nvPr/>
          </p:nvSpPr>
          <p:spPr>
            <a:xfrm>
              <a:off x="663631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: Shape 48">
              <a:extLst>
                <a:ext uri="{FF2B5EF4-FFF2-40B4-BE49-F238E27FC236}">
                  <a16:creationId xmlns:a16="http://schemas.microsoft.com/office/drawing/2014/main" id="{B765BEAE-7B71-455B-BEC1-EC6D4FBB52F7}"/>
                </a:ext>
              </a:extLst>
            </p:cNvPr>
            <p:cNvSpPr/>
            <p:nvPr/>
          </p:nvSpPr>
          <p:spPr>
            <a:xfrm>
              <a:off x="681088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: Shape 49">
              <a:extLst>
                <a:ext uri="{FF2B5EF4-FFF2-40B4-BE49-F238E27FC236}">
                  <a16:creationId xmlns:a16="http://schemas.microsoft.com/office/drawing/2014/main" id="{B1469BBF-82A4-40F3-8A10-B3B3DEDBB130}"/>
                </a:ext>
              </a:extLst>
            </p:cNvPr>
            <p:cNvSpPr/>
            <p:nvPr/>
          </p:nvSpPr>
          <p:spPr>
            <a:xfrm>
              <a:off x="6985452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: Shape 50">
              <a:extLst>
                <a:ext uri="{FF2B5EF4-FFF2-40B4-BE49-F238E27FC236}">
                  <a16:creationId xmlns:a16="http://schemas.microsoft.com/office/drawing/2014/main" id="{685E1F78-4F8B-4B7E-BC1B-1A5926673087}"/>
                </a:ext>
              </a:extLst>
            </p:cNvPr>
            <p:cNvSpPr/>
            <p:nvPr/>
          </p:nvSpPr>
          <p:spPr>
            <a:xfrm>
              <a:off x="7160019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Freeform: Shape 51">
              <a:extLst>
                <a:ext uri="{FF2B5EF4-FFF2-40B4-BE49-F238E27FC236}">
                  <a16:creationId xmlns:a16="http://schemas.microsoft.com/office/drawing/2014/main" id="{940E680E-0447-4E6C-90E8-29A2DB6F59C0}"/>
                </a:ext>
              </a:extLst>
            </p:cNvPr>
            <p:cNvSpPr/>
            <p:nvPr/>
          </p:nvSpPr>
          <p:spPr>
            <a:xfrm>
              <a:off x="7334586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Freeform: Shape 52">
              <a:extLst>
                <a:ext uri="{FF2B5EF4-FFF2-40B4-BE49-F238E27FC236}">
                  <a16:creationId xmlns:a16="http://schemas.microsoft.com/office/drawing/2014/main" id="{C08465D0-6640-4641-8A5A-2179B707AB18}"/>
                </a:ext>
              </a:extLst>
            </p:cNvPr>
            <p:cNvSpPr/>
            <p:nvPr/>
          </p:nvSpPr>
          <p:spPr>
            <a:xfrm>
              <a:off x="7509153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Freeform: Shape 53">
              <a:extLst>
                <a:ext uri="{FF2B5EF4-FFF2-40B4-BE49-F238E27FC236}">
                  <a16:creationId xmlns:a16="http://schemas.microsoft.com/office/drawing/2014/main" id="{F874DD69-9F1B-4009-8A17-EA429AA69DEB}"/>
                </a:ext>
              </a:extLst>
            </p:cNvPr>
            <p:cNvSpPr/>
            <p:nvPr/>
          </p:nvSpPr>
          <p:spPr>
            <a:xfrm>
              <a:off x="7683720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Freeform: Shape 54">
              <a:extLst>
                <a:ext uri="{FF2B5EF4-FFF2-40B4-BE49-F238E27FC236}">
                  <a16:creationId xmlns:a16="http://schemas.microsoft.com/office/drawing/2014/main" id="{4467547F-2969-470F-B090-2713343DC55D}"/>
                </a:ext>
              </a:extLst>
            </p:cNvPr>
            <p:cNvSpPr/>
            <p:nvPr/>
          </p:nvSpPr>
          <p:spPr>
            <a:xfrm>
              <a:off x="785828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Freeform: Shape 55">
              <a:extLst>
                <a:ext uri="{FF2B5EF4-FFF2-40B4-BE49-F238E27FC236}">
                  <a16:creationId xmlns:a16="http://schemas.microsoft.com/office/drawing/2014/main" id="{024C61CB-EFC5-4D66-A28B-427D5BA751E3}"/>
                </a:ext>
              </a:extLst>
            </p:cNvPr>
            <p:cNvSpPr/>
            <p:nvPr/>
          </p:nvSpPr>
          <p:spPr>
            <a:xfrm>
              <a:off x="803285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Freeform: Shape 56">
              <a:extLst>
                <a:ext uri="{FF2B5EF4-FFF2-40B4-BE49-F238E27FC236}">
                  <a16:creationId xmlns:a16="http://schemas.microsoft.com/office/drawing/2014/main" id="{DFB59739-3CA2-4C5B-9E88-36C8D9C85ED1}"/>
                </a:ext>
              </a:extLst>
            </p:cNvPr>
            <p:cNvSpPr/>
            <p:nvPr/>
          </p:nvSpPr>
          <p:spPr>
            <a:xfrm>
              <a:off x="820742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Freeform: Shape 57">
              <a:extLst>
                <a:ext uri="{FF2B5EF4-FFF2-40B4-BE49-F238E27FC236}">
                  <a16:creationId xmlns:a16="http://schemas.microsoft.com/office/drawing/2014/main" id="{7BA47E68-3C21-4D92-9191-72C22A16D94D}"/>
                </a:ext>
              </a:extLst>
            </p:cNvPr>
            <p:cNvSpPr/>
            <p:nvPr/>
          </p:nvSpPr>
          <p:spPr>
            <a:xfrm>
              <a:off x="838198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Freeform: Shape 58">
              <a:extLst>
                <a:ext uri="{FF2B5EF4-FFF2-40B4-BE49-F238E27FC236}">
                  <a16:creationId xmlns:a16="http://schemas.microsoft.com/office/drawing/2014/main" id="{C8383ACB-81F9-476F-A2C8-7274C5AC0B77}"/>
                </a:ext>
              </a:extLst>
            </p:cNvPr>
            <p:cNvSpPr/>
            <p:nvPr/>
          </p:nvSpPr>
          <p:spPr>
            <a:xfrm>
              <a:off x="855655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Freeform: Shape 59">
              <a:extLst>
                <a:ext uri="{FF2B5EF4-FFF2-40B4-BE49-F238E27FC236}">
                  <a16:creationId xmlns:a16="http://schemas.microsoft.com/office/drawing/2014/main" id="{064832AC-B594-45D2-A6A1-838DDF3206A1}"/>
                </a:ext>
              </a:extLst>
            </p:cNvPr>
            <p:cNvSpPr/>
            <p:nvPr/>
          </p:nvSpPr>
          <p:spPr>
            <a:xfrm>
              <a:off x="8731122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Freeform: Shape 60">
              <a:extLst>
                <a:ext uri="{FF2B5EF4-FFF2-40B4-BE49-F238E27FC236}">
                  <a16:creationId xmlns:a16="http://schemas.microsoft.com/office/drawing/2014/main" id="{E20CBD84-B552-47CD-A0D7-EAFBC7DD75A5}"/>
                </a:ext>
              </a:extLst>
            </p:cNvPr>
            <p:cNvSpPr/>
            <p:nvPr/>
          </p:nvSpPr>
          <p:spPr>
            <a:xfrm>
              <a:off x="8905689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Freeform: Shape 61">
              <a:extLst>
                <a:ext uri="{FF2B5EF4-FFF2-40B4-BE49-F238E27FC236}">
                  <a16:creationId xmlns:a16="http://schemas.microsoft.com/office/drawing/2014/main" id="{C40E78C4-3290-43CE-9E83-1EB804587F6C}"/>
                </a:ext>
              </a:extLst>
            </p:cNvPr>
            <p:cNvSpPr/>
            <p:nvPr/>
          </p:nvSpPr>
          <p:spPr>
            <a:xfrm>
              <a:off x="9080256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Freeform: Shape 62">
              <a:extLst>
                <a:ext uri="{FF2B5EF4-FFF2-40B4-BE49-F238E27FC236}">
                  <a16:creationId xmlns:a16="http://schemas.microsoft.com/office/drawing/2014/main" id="{50ABC2BC-B158-4641-8F95-19A2BE20D264}"/>
                </a:ext>
              </a:extLst>
            </p:cNvPr>
            <p:cNvSpPr/>
            <p:nvPr/>
          </p:nvSpPr>
          <p:spPr>
            <a:xfrm>
              <a:off x="9254823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Freeform: Shape 63">
              <a:extLst>
                <a:ext uri="{FF2B5EF4-FFF2-40B4-BE49-F238E27FC236}">
                  <a16:creationId xmlns:a16="http://schemas.microsoft.com/office/drawing/2014/main" id="{418352CE-0942-4C58-869C-6483577F1DAF}"/>
                </a:ext>
              </a:extLst>
            </p:cNvPr>
            <p:cNvSpPr/>
            <p:nvPr/>
          </p:nvSpPr>
          <p:spPr>
            <a:xfrm>
              <a:off x="9429390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Freeform: Shape 64">
              <a:extLst>
                <a:ext uri="{FF2B5EF4-FFF2-40B4-BE49-F238E27FC236}">
                  <a16:creationId xmlns:a16="http://schemas.microsoft.com/office/drawing/2014/main" id="{4C8FCFD8-565E-485F-9AC4-2EFBFD7470FE}"/>
                </a:ext>
              </a:extLst>
            </p:cNvPr>
            <p:cNvSpPr/>
            <p:nvPr/>
          </p:nvSpPr>
          <p:spPr>
            <a:xfrm>
              <a:off x="960395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Freeform: Shape 65">
              <a:extLst>
                <a:ext uri="{FF2B5EF4-FFF2-40B4-BE49-F238E27FC236}">
                  <a16:creationId xmlns:a16="http://schemas.microsoft.com/office/drawing/2014/main" id="{C0ABB4F8-DF59-4236-A549-F85C93324005}"/>
                </a:ext>
              </a:extLst>
            </p:cNvPr>
            <p:cNvSpPr/>
            <p:nvPr/>
          </p:nvSpPr>
          <p:spPr>
            <a:xfrm>
              <a:off x="977852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Freeform: Shape 66">
              <a:extLst>
                <a:ext uri="{FF2B5EF4-FFF2-40B4-BE49-F238E27FC236}">
                  <a16:creationId xmlns:a16="http://schemas.microsoft.com/office/drawing/2014/main" id="{92077FA5-5FC3-406A-B40A-E6DC83E071B4}"/>
                </a:ext>
              </a:extLst>
            </p:cNvPr>
            <p:cNvSpPr/>
            <p:nvPr/>
          </p:nvSpPr>
          <p:spPr>
            <a:xfrm>
              <a:off x="995309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Freeform: Shape 67">
              <a:extLst>
                <a:ext uri="{FF2B5EF4-FFF2-40B4-BE49-F238E27FC236}">
                  <a16:creationId xmlns:a16="http://schemas.microsoft.com/office/drawing/2014/main" id="{2921061C-4E77-4F4A-B220-BCA8EC072337}"/>
                </a:ext>
              </a:extLst>
            </p:cNvPr>
            <p:cNvSpPr/>
            <p:nvPr/>
          </p:nvSpPr>
          <p:spPr>
            <a:xfrm>
              <a:off x="1012765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Freeform: Shape 68">
              <a:extLst>
                <a:ext uri="{FF2B5EF4-FFF2-40B4-BE49-F238E27FC236}">
                  <a16:creationId xmlns:a16="http://schemas.microsoft.com/office/drawing/2014/main" id="{24D576E4-34DD-40A4-92A3-9BBC1870D1A1}"/>
                </a:ext>
              </a:extLst>
            </p:cNvPr>
            <p:cNvSpPr/>
            <p:nvPr/>
          </p:nvSpPr>
          <p:spPr>
            <a:xfrm>
              <a:off x="1030222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Freeform: Shape 69">
              <a:extLst>
                <a:ext uri="{FF2B5EF4-FFF2-40B4-BE49-F238E27FC236}">
                  <a16:creationId xmlns:a16="http://schemas.microsoft.com/office/drawing/2014/main" id="{CB7A630B-1EBE-4C18-AA72-21F27B237AE1}"/>
                </a:ext>
              </a:extLst>
            </p:cNvPr>
            <p:cNvSpPr/>
            <p:nvPr/>
          </p:nvSpPr>
          <p:spPr>
            <a:xfrm>
              <a:off x="10476792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Freeform: Shape 70">
              <a:extLst>
                <a:ext uri="{FF2B5EF4-FFF2-40B4-BE49-F238E27FC236}">
                  <a16:creationId xmlns:a16="http://schemas.microsoft.com/office/drawing/2014/main" id="{39E8A846-06D2-48FB-B2E0-1A32E3CAA9D7}"/>
                </a:ext>
              </a:extLst>
            </p:cNvPr>
            <p:cNvSpPr/>
            <p:nvPr/>
          </p:nvSpPr>
          <p:spPr>
            <a:xfrm>
              <a:off x="10651359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" name="Freeform: Shape 71">
              <a:extLst>
                <a:ext uri="{FF2B5EF4-FFF2-40B4-BE49-F238E27FC236}">
                  <a16:creationId xmlns:a16="http://schemas.microsoft.com/office/drawing/2014/main" id="{0B13D83B-C857-4022-A7A7-2238CCB5DD01}"/>
                </a:ext>
              </a:extLst>
            </p:cNvPr>
            <p:cNvSpPr/>
            <p:nvPr/>
          </p:nvSpPr>
          <p:spPr>
            <a:xfrm>
              <a:off x="10825926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" name="Freeform: Shape 72">
              <a:extLst>
                <a:ext uri="{FF2B5EF4-FFF2-40B4-BE49-F238E27FC236}">
                  <a16:creationId xmlns:a16="http://schemas.microsoft.com/office/drawing/2014/main" id="{C514F47B-8CC0-4292-A987-F80A29229983}"/>
                </a:ext>
              </a:extLst>
            </p:cNvPr>
            <p:cNvSpPr/>
            <p:nvPr/>
          </p:nvSpPr>
          <p:spPr>
            <a:xfrm>
              <a:off x="11000493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" name="Freeform: Shape 73">
              <a:extLst>
                <a:ext uri="{FF2B5EF4-FFF2-40B4-BE49-F238E27FC236}">
                  <a16:creationId xmlns:a16="http://schemas.microsoft.com/office/drawing/2014/main" id="{1C159865-52F3-4393-8DA3-32D9FA47001F}"/>
                </a:ext>
              </a:extLst>
            </p:cNvPr>
            <p:cNvSpPr/>
            <p:nvPr/>
          </p:nvSpPr>
          <p:spPr>
            <a:xfrm>
              <a:off x="11175060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5" name="Freeform: Shape 74">
              <a:extLst>
                <a:ext uri="{FF2B5EF4-FFF2-40B4-BE49-F238E27FC236}">
                  <a16:creationId xmlns:a16="http://schemas.microsoft.com/office/drawing/2014/main" id="{B9AD06CB-E70E-4087-9A5C-F2739B7891CE}"/>
                </a:ext>
              </a:extLst>
            </p:cNvPr>
            <p:cNvSpPr/>
            <p:nvPr/>
          </p:nvSpPr>
          <p:spPr>
            <a:xfrm>
              <a:off x="1134962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6" name="Freeform: Shape 75">
              <a:extLst>
                <a:ext uri="{FF2B5EF4-FFF2-40B4-BE49-F238E27FC236}">
                  <a16:creationId xmlns:a16="http://schemas.microsoft.com/office/drawing/2014/main" id="{78CCE102-E7C8-4BC2-A675-60D0A0E3CD7D}"/>
                </a:ext>
              </a:extLst>
            </p:cNvPr>
            <p:cNvSpPr/>
            <p:nvPr/>
          </p:nvSpPr>
          <p:spPr>
            <a:xfrm>
              <a:off x="1152419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7" name="Freeform: Shape 76">
              <a:extLst>
                <a:ext uri="{FF2B5EF4-FFF2-40B4-BE49-F238E27FC236}">
                  <a16:creationId xmlns:a16="http://schemas.microsoft.com/office/drawing/2014/main" id="{94A9A293-0912-492D-A911-B0B2264A7EF7}"/>
                </a:ext>
              </a:extLst>
            </p:cNvPr>
            <p:cNvSpPr/>
            <p:nvPr/>
          </p:nvSpPr>
          <p:spPr>
            <a:xfrm>
              <a:off x="1169876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8" name="Freeform: Shape 77">
              <a:extLst>
                <a:ext uri="{FF2B5EF4-FFF2-40B4-BE49-F238E27FC236}">
                  <a16:creationId xmlns:a16="http://schemas.microsoft.com/office/drawing/2014/main" id="{E58544EE-13CF-4A8D-A708-3547661C070D}"/>
                </a:ext>
              </a:extLst>
            </p:cNvPr>
            <p:cNvSpPr/>
            <p:nvPr/>
          </p:nvSpPr>
          <p:spPr>
            <a:xfrm>
              <a:off x="1187332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9" name="Freeform: Shape 78">
              <a:extLst>
                <a:ext uri="{FF2B5EF4-FFF2-40B4-BE49-F238E27FC236}">
                  <a16:creationId xmlns:a16="http://schemas.microsoft.com/office/drawing/2014/main" id="{5AB607EF-173C-473D-9469-FAEBE42F127E}"/>
                </a:ext>
              </a:extLst>
            </p:cNvPr>
            <p:cNvSpPr/>
            <p:nvPr/>
          </p:nvSpPr>
          <p:spPr>
            <a:xfrm>
              <a:off x="1204789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0" name="Freeform: Shape 79">
              <a:extLst>
                <a:ext uri="{FF2B5EF4-FFF2-40B4-BE49-F238E27FC236}">
                  <a16:creationId xmlns:a16="http://schemas.microsoft.com/office/drawing/2014/main" id="{2E700DFA-BF84-4DC7-9564-E0EAA7C59037}"/>
                </a:ext>
              </a:extLst>
            </p:cNvPr>
            <p:cNvSpPr/>
            <p:nvPr/>
          </p:nvSpPr>
          <p:spPr>
            <a:xfrm>
              <a:off x="12222462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1" name="Freeform: Shape 80">
              <a:extLst>
                <a:ext uri="{FF2B5EF4-FFF2-40B4-BE49-F238E27FC236}">
                  <a16:creationId xmlns:a16="http://schemas.microsoft.com/office/drawing/2014/main" id="{8F66BA70-E165-4BE6-92A4-B29549942535}"/>
                </a:ext>
              </a:extLst>
            </p:cNvPr>
            <p:cNvSpPr/>
            <p:nvPr/>
          </p:nvSpPr>
          <p:spPr>
            <a:xfrm>
              <a:off x="12397029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2" name="Freeform: Shape 81">
              <a:extLst>
                <a:ext uri="{FF2B5EF4-FFF2-40B4-BE49-F238E27FC236}">
                  <a16:creationId xmlns:a16="http://schemas.microsoft.com/office/drawing/2014/main" id="{9B72A1B2-63E5-4CF5-93E9-3D7F25699AA5}"/>
                </a:ext>
              </a:extLst>
            </p:cNvPr>
            <p:cNvSpPr/>
            <p:nvPr/>
          </p:nvSpPr>
          <p:spPr>
            <a:xfrm>
              <a:off x="12571596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3" name="Freeform: Shape 82">
              <a:extLst>
                <a:ext uri="{FF2B5EF4-FFF2-40B4-BE49-F238E27FC236}">
                  <a16:creationId xmlns:a16="http://schemas.microsoft.com/office/drawing/2014/main" id="{C2BE15D5-DE7E-4D80-BC0D-F28B27830F5A}"/>
                </a:ext>
              </a:extLst>
            </p:cNvPr>
            <p:cNvSpPr/>
            <p:nvPr/>
          </p:nvSpPr>
          <p:spPr>
            <a:xfrm>
              <a:off x="12746163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4" name="Freeform: Shape 83">
              <a:extLst>
                <a:ext uri="{FF2B5EF4-FFF2-40B4-BE49-F238E27FC236}">
                  <a16:creationId xmlns:a16="http://schemas.microsoft.com/office/drawing/2014/main" id="{148B188C-466E-45AD-AE22-CF2B6DB2CB2E}"/>
                </a:ext>
              </a:extLst>
            </p:cNvPr>
            <p:cNvSpPr/>
            <p:nvPr/>
          </p:nvSpPr>
          <p:spPr>
            <a:xfrm>
              <a:off x="12920730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5" name="Freeform: Shape 84">
              <a:extLst>
                <a:ext uri="{FF2B5EF4-FFF2-40B4-BE49-F238E27FC236}">
                  <a16:creationId xmlns:a16="http://schemas.microsoft.com/office/drawing/2014/main" id="{213E0D47-E90D-4C46-ADFF-7350ADCA5320}"/>
                </a:ext>
              </a:extLst>
            </p:cNvPr>
            <p:cNvSpPr/>
            <p:nvPr/>
          </p:nvSpPr>
          <p:spPr>
            <a:xfrm>
              <a:off x="1309529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6" name="Freeform: Shape 85">
              <a:extLst>
                <a:ext uri="{FF2B5EF4-FFF2-40B4-BE49-F238E27FC236}">
                  <a16:creationId xmlns:a16="http://schemas.microsoft.com/office/drawing/2014/main" id="{07BC0D2C-1D64-48F3-956F-5D71923AF6D3}"/>
                </a:ext>
              </a:extLst>
            </p:cNvPr>
            <p:cNvSpPr/>
            <p:nvPr/>
          </p:nvSpPr>
          <p:spPr>
            <a:xfrm>
              <a:off x="1326986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7" name="Freeform: Shape 86">
              <a:extLst>
                <a:ext uri="{FF2B5EF4-FFF2-40B4-BE49-F238E27FC236}">
                  <a16:creationId xmlns:a16="http://schemas.microsoft.com/office/drawing/2014/main" id="{BA60BEB8-0C23-406B-938C-E4006ABFF8A2}"/>
                </a:ext>
              </a:extLst>
            </p:cNvPr>
            <p:cNvSpPr/>
            <p:nvPr/>
          </p:nvSpPr>
          <p:spPr>
            <a:xfrm>
              <a:off x="1344443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8" name="Freeform: Shape 87">
              <a:extLst>
                <a:ext uri="{FF2B5EF4-FFF2-40B4-BE49-F238E27FC236}">
                  <a16:creationId xmlns:a16="http://schemas.microsoft.com/office/drawing/2014/main" id="{A15422B7-31E1-4DC7-A9D5-1C007A11631C}"/>
                </a:ext>
              </a:extLst>
            </p:cNvPr>
            <p:cNvSpPr/>
            <p:nvPr/>
          </p:nvSpPr>
          <p:spPr>
            <a:xfrm>
              <a:off x="1361899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9" name="Freeform: Shape 88">
              <a:extLst>
                <a:ext uri="{FF2B5EF4-FFF2-40B4-BE49-F238E27FC236}">
                  <a16:creationId xmlns:a16="http://schemas.microsoft.com/office/drawing/2014/main" id="{A2045B9E-CD32-44C9-BEF8-CEAB32D6B3A9}"/>
                </a:ext>
              </a:extLst>
            </p:cNvPr>
            <p:cNvSpPr/>
            <p:nvPr/>
          </p:nvSpPr>
          <p:spPr>
            <a:xfrm>
              <a:off x="1379356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91" name="Rectangle 90">
            <a:extLst>
              <a:ext uri="{FF2B5EF4-FFF2-40B4-BE49-F238E27FC236}">
                <a16:creationId xmlns:a16="http://schemas.microsoft.com/office/drawing/2014/main" id="{CD758F6C-F906-4A36-9FDC-DBC00F69E107}"/>
              </a:ext>
            </a:extLst>
          </p:cNvPr>
          <p:cNvSpPr/>
          <p:nvPr/>
        </p:nvSpPr>
        <p:spPr>
          <a:xfrm>
            <a:off x="-194599" y="3890466"/>
            <a:ext cx="12710160" cy="4571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44" name="Group 343">
            <a:extLst>
              <a:ext uri="{FF2B5EF4-FFF2-40B4-BE49-F238E27FC236}">
                <a16:creationId xmlns:a16="http://schemas.microsoft.com/office/drawing/2014/main" id="{6B593B20-1F5C-431F-8B71-BF5257FC17D7}"/>
              </a:ext>
            </a:extLst>
          </p:cNvPr>
          <p:cNvGrpSpPr/>
          <p:nvPr/>
        </p:nvGrpSpPr>
        <p:grpSpPr>
          <a:xfrm>
            <a:off x="9198889" y="2670931"/>
            <a:ext cx="7779829" cy="1265254"/>
            <a:chOff x="9198889" y="2670931"/>
            <a:chExt cx="7779829" cy="1265254"/>
          </a:xfrm>
        </p:grpSpPr>
        <p:grpSp>
          <p:nvGrpSpPr>
            <p:cNvPr id="92" name="Group 91">
              <a:extLst>
                <a:ext uri="{FF2B5EF4-FFF2-40B4-BE49-F238E27FC236}">
                  <a16:creationId xmlns:a16="http://schemas.microsoft.com/office/drawing/2014/main" id="{773A0024-C885-4F57-A944-EDEE6320140B}"/>
                </a:ext>
              </a:extLst>
            </p:cNvPr>
            <p:cNvGrpSpPr/>
            <p:nvPr/>
          </p:nvGrpSpPr>
          <p:grpSpPr>
            <a:xfrm>
              <a:off x="9198889" y="2670931"/>
              <a:ext cx="2974562" cy="1265254"/>
              <a:chOff x="2945383" y="3975679"/>
              <a:chExt cx="6769635" cy="2879520"/>
            </a:xfrm>
          </p:grpSpPr>
          <p:sp>
            <p:nvSpPr>
              <p:cNvPr id="93" name="Rectangle 92">
                <a:extLst>
                  <a:ext uri="{FF2B5EF4-FFF2-40B4-BE49-F238E27FC236}">
                    <a16:creationId xmlns:a16="http://schemas.microsoft.com/office/drawing/2014/main" id="{F579677B-4C3E-4B77-A28A-8F8AF2FC80F2}"/>
                  </a:ext>
                </a:extLst>
              </p:cNvPr>
              <p:cNvSpPr/>
              <p:nvPr/>
            </p:nvSpPr>
            <p:spPr>
              <a:xfrm>
                <a:off x="3345004" y="6064440"/>
                <a:ext cx="6029231" cy="319198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4" name="Rectangle: Top Corners Rounded 93">
                <a:extLst>
                  <a:ext uri="{FF2B5EF4-FFF2-40B4-BE49-F238E27FC236}">
                    <a16:creationId xmlns:a16="http://schemas.microsoft.com/office/drawing/2014/main" id="{323E74CB-5875-4438-82ED-089953BC6DD0}"/>
                  </a:ext>
                </a:extLst>
              </p:cNvPr>
              <p:cNvSpPr/>
              <p:nvPr/>
            </p:nvSpPr>
            <p:spPr>
              <a:xfrm rot="16200000">
                <a:off x="3305492" y="4439896"/>
                <a:ext cx="1835124" cy="1255270"/>
              </a:xfrm>
              <a:prstGeom prst="round2SameRect">
                <a:avLst/>
              </a:prstGeom>
              <a:solidFill>
                <a:srgbClr val="BF394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5" name="Rectangle 94">
                <a:extLst>
                  <a:ext uri="{FF2B5EF4-FFF2-40B4-BE49-F238E27FC236}">
                    <a16:creationId xmlns:a16="http://schemas.microsoft.com/office/drawing/2014/main" id="{071D3DF5-CB02-4977-8DB1-49A0129547B6}"/>
                  </a:ext>
                </a:extLst>
              </p:cNvPr>
              <p:cNvSpPr/>
              <p:nvPr/>
            </p:nvSpPr>
            <p:spPr>
              <a:xfrm>
                <a:off x="4799328" y="4149968"/>
                <a:ext cx="151036" cy="1835124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6" name="Rectangle 95">
                <a:extLst>
                  <a:ext uri="{FF2B5EF4-FFF2-40B4-BE49-F238E27FC236}">
                    <a16:creationId xmlns:a16="http://schemas.microsoft.com/office/drawing/2014/main" id="{78C89E93-EBA2-4F80-AAAB-A188AF878128}"/>
                  </a:ext>
                </a:extLst>
              </p:cNvPr>
              <p:cNvSpPr/>
              <p:nvPr/>
            </p:nvSpPr>
            <p:spPr>
              <a:xfrm>
                <a:off x="4878825" y="3975679"/>
                <a:ext cx="1392415" cy="2009413"/>
              </a:xfrm>
              <a:prstGeom prst="rect">
                <a:avLst/>
              </a:prstGeom>
              <a:solidFill>
                <a:srgbClr val="BF394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7" name="Rectangle 96">
                <a:extLst>
                  <a:ext uri="{FF2B5EF4-FFF2-40B4-BE49-F238E27FC236}">
                    <a16:creationId xmlns:a16="http://schemas.microsoft.com/office/drawing/2014/main" id="{D0C96BED-339A-49C0-8528-3376634CCE7B}"/>
                  </a:ext>
                </a:extLst>
              </p:cNvPr>
              <p:cNvSpPr/>
              <p:nvPr/>
            </p:nvSpPr>
            <p:spPr>
              <a:xfrm>
                <a:off x="6238820" y="4160242"/>
                <a:ext cx="151036" cy="1835124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8" name="Rectangle: Top Corners Rounded 97">
                <a:extLst>
                  <a:ext uri="{FF2B5EF4-FFF2-40B4-BE49-F238E27FC236}">
                    <a16:creationId xmlns:a16="http://schemas.microsoft.com/office/drawing/2014/main" id="{98C2717E-DBBA-468D-A4D0-7356F7570BF8}"/>
                  </a:ext>
                </a:extLst>
              </p:cNvPr>
              <p:cNvSpPr/>
              <p:nvPr/>
            </p:nvSpPr>
            <p:spPr>
              <a:xfrm rot="5400000" flipH="1">
                <a:off x="6803095" y="3645058"/>
                <a:ext cx="1835124" cy="2850861"/>
              </a:xfrm>
              <a:prstGeom prst="round2SameRect">
                <a:avLst>
                  <a:gd name="adj1" fmla="val 9001"/>
                  <a:gd name="adj2" fmla="val 0"/>
                </a:avLst>
              </a:prstGeom>
              <a:solidFill>
                <a:srgbClr val="BF394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99" name="Group 98">
                <a:extLst>
                  <a:ext uri="{FF2B5EF4-FFF2-40B4-BE49-F238E27FC236}">
                    <a16:creationId xmlns:a16="http://schemas.microsoft.com/office/drawing/2014/main" id="{A7C74533-917A-44FB-997B-76DBADCE11DB}"/>
                  </a:ext>
                </a:extLst>
              </p:cNvPr>
              <p:cNvGrpSpPr/>
              <p:nvPr/>
            </p:nvGrpSpPr>
            <p:grpSpPr>
              <a:xfrm>
                <a:off x="4002182" y="4390725"/>
                <a:ext cx="752170" cy="1594367"/>
                <a:chOff x="4002182" y="4390725"/>
                <a:chExt cx="752170" cy="1594367"/>
              </a:xfrm>
            </p:grpSpPr>
            <p:sp>
              <p:nvSpPr>
                <p:cNvPr id="222" name="Rectangle 221">
                  <a:extLst>
                    <a:ext uri="{FF2B5EF4-FFF2-40B4-BE49-F238E27FC236}">
                      <a16:creationId xmlns:a16="http://schemas.microsoft.com/office/drawing/2014/main" id="{4AB29BE1-E4EE-4B0B-BE86-DB470E375A3B}"/>
                    </a:ext>
                  </a:extLst>
                </p:cNvPr>
                <p:cNvSpPr/>
                <p:nvPr/>
              </p:nvSpPr>
              <p:spPr>
                <a:xfrm>
                  <a:off x="4292381" y="4390725"/>
                  <a:ext cx="461971" cy="1594367"/>
                </a:xfrm>
                <a:prstGeom prst="rect">
                  <a:avLst/>
                </a:prstGeom>
                <a:solidFill>
                  <a:srgbClr val="D65E5F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23" name="Rectangle 168">
                  <a:extLst>
                    <a:ext uri="{FF2B5EF4-FFF2-40B4-BE49-F238E27FC236}">
                      <a16:creationId xmlns:a16="http://schemas.microsoft.com/office/drawing/2014/main" id="{C6A8F9A1-F80D-4174-9E63-A627E47940C3}"/>
                    </a:ext>
                  </a:extLst>
                </p:cNvPr>
                <p:cNvSpPr/>
                <p:nvPr/>
              </p:nvSpPr>
              <p:spPr>
                <a:xfrm>
                  <a:off x="4002182" y="4431850"/>
                  <a:ext cx="313210" cy="1553241"/>
                </a:xfrm>
                <a:custGeom>
                  <a:avLst/>
                  <a:gdLst>
                    <a:gd name="connsiteX0" fmla="*/ 0 w 305836"/>
                    <a:gd name="connsiteY0" fmla="*/ 0 h 1383634"/>
                    <a:gd name="connsiteX1" fmla="*/ 305836 w 305836"/>
                    <a:gd name="connsiteY1" fmla="*/ 0 h 1383634"/>
                    <a:gd name="connsiteX2" fmla="*/ 305836 w 305836"/>
                    <a:gd name="connsiteY2" fmla="*/ 1383634 h 1383634"/>
                    <a:gd name="connsiteX3" fmla="*/ 0 w 305836"/>
                    <a:gd name="connsiteY3" fmla="*/ 1383634 h 1383634"/>
                    <a:gd name="connsiteX4" fmla="*/ 0 w 305836"/>
                    <a:gd name="connsiteY4" fmla="*/ 0 h 1383634"/>
                    <a:gd name="connsiteX0" fmla="*/ 0 w 313210"/>
                    <a:gd name="connsiteY0" fmla="*/ 169607 h 1553241"/>
                    <a:gd name="connsiteX1" fmla="*/ 313210 w 313210"/>
                    <a:gd name="connsiteY1" fmla="*/ 0 h 1553241"/>
                    <a:gd name="connsiteX2" fmla="*/ 305836 w 313210"/>
                    <a:gd name="connsiteY2" fmla="*/ 1553241 h 1553241"/>
                    <a:gd name="connsiteX3" fmla="*/ 0 w 313210"/>
                    <a:gd name="connsiteY3" fmla="*/ 1553241 h 1553241"/>
                    <a:gd name="connsiteX4" fmla="*/ 0 w 313210"/>
                    <a:gd name="connsiteY4" fmla="*/ 169607 h 1553241"/>
                    <a:gd name="connsiteX0" fmla="*/ 0 w 313210"/>
                    <a:gd name="connsiteY0" fmla="*/ 169607 h 1553241"/>
                    <a:gd name="connsiteX1" fmla="*/ 313210 w 313210"/>
                    <a:gd name="connsiteY1" fmla="*/ 0 h 1553241"/>
                    <a:gd name="connsiteX2" fmla="*/ 305836 w 313210"/>
                    <a:gd name="connsiteY2" fmla="*/ 1553241 h 1553241"/>
                    <a:gd name="connsiteX3" fmla="*/ 0 w 313210"/>
                    <a:gd name="connsiteY3" fmla="*/ 1553241 h 1553241"/>
                    <a:gd name="connsiteX4" fmla="*/ 0 w 313210"/>
                    <a:gd name="connsiteY4" fmla="*/ 169607 h 155324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13210" h="1553241">
                      <a:moveTo>
                        <a:pt x="0" y="169607"/>
                      </a:moveTo>
                      <a:cubicBezTo>
                        <a:pt x="104403" y="113071"/>
                        <a:pt x="253052" y="137652"/>
                        <a:pt x="313210" y="0"/>
                      </a:cubicBezTo>
                      <a:lnTo>
                        <a:pt x="305836" y="1553241"/>
                      </a:lnTo>
                      <a:lnTo>
                        <a:pt x="0" y="1553241"/>
                      </a:lnTo>
                      <a:lnTo>
                        <a:pt x="0" y="169607"/>
                      </a:lnTo>
                      <a:close/>
                    </a:path>
                  </a:pathLst>
                </a:custGeom>
                <a:solidFill>
                  <a:srgbClr val="D65E5F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100" name="Rectangle 99">
                <a:extLst>
                  <a:ext uri="{FF2B5EF4-FFF2-40B4-BE49-F238E27FC236}">
                    <a16:creationId xmlns:a16="http://schemas.microsoft.com/office/drawing/2014/main" id="{1E2DB645-966C-47B5-978E-23B0F7854914}"/>
                  </a:ext>
                </a:extLst>
              </p:cNvPr>
              <p:cNvSpPr/>
              <p:nvPr/>
            </p:nvSpPr>
            <p:spPr>
              <a:xfrm>
                <a:off x="4894974" y="4098295"/>
                <a:ext cx="1313541" cy="1884487"/>
              </a:xfrm>
              <a:prstGeom prst="rect">
                <a:avLst/>
              </a:prstGeom>
              <a:solidFill>
                <a:srgbClr val="D65E5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1" name="Rectangle 100">
                <a:extLst>
                  <a:ext uri="{FF2B5EF4-FFF2-40B4-BE49-F238E27FC236}">
                    <a16:creationId xmlns:a16="http://schemas.microsoft.com/office/drawing/2014/main" id="{5D19D808-C9ED-41D7-BF5C-53D0AE2328CF}"/>
                  </a:ext>
                </a:extLst>
              </p:cNvPr>
              <p:cNvSpPr/>
              <p:nvPr/>
            </p:nvSpPr>
            <p:spPr>
              <a:xfrm>
                <a:off x="5101798" y="4409021"/>
                <a:ext cx="914049" cy="500471"/>
              </a:xfrm>
              <a:prstGeom prst="rect">
                <a:avLst/>
              </a:prstGeom>
              <a:solidFill>
                <a:srgbClr val="8E8D9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2" name="Rectangle 101">
                <a:extLst>
                  <a:ext uri="{FF2B5EF4-FFF2-40B4-BE49-F238E27FC236}">
                    <a16:creationId xmlns:a16="http://schemas.microsoft.com/office/drawing/2014/main" id="{21FF9419-EF47-4DB8-B0E3-AF08123C071C}"/>
                  </a:ext>
                </a:extLst>
              </p:cNvPr>
              <p:cNvSpPr/>
              <p:nvPr/>
            </p:nvSpPr>
            <p:spPr>
              <a:xfrm>
                <a:off x="5142621" y="4431832"/>
                <a:ext cx="852435" cy="429372"/>
              </a:xfrm>
              <a:prstGeom prst="rect">
                <a:avLst/>
              </a:prstGeom>
              <a:solidFill>
                <a:srgbClr val="1B3B52"/>
              </a:solidFill>
              <a:ln>
                <a:noFill/>
              </a:ln>
              <a:effectLst>
                <a:innerShdw blurRad="63500" dist="50800" dir="108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3" name="Rectangle 102">
                <a:extLst>
                  <a:ext uri="{FF2B5EF4-FFF2-40B4-BE49-F238E27FC236}">
                    <a16:creationId xmlns:a16="http://schemas.microsoft.com/office/drawing/2014/main" id="{A415ED92-9F56-46A3-8761-252569781B9A}"/>
                  </a:ext>
                </a:extLst>
              </p:cNvPr>
              <p:cNvSpPr/>
              <p:nvPr/>
            </p:nvSpPr>
            <p:spPr>
              <a:xfrm>
                <a:off x="5395815" y="4433982"/>
                <a:ext cx="45719" cy="429372"/>
              </a:xfrm>
              <a:prstGeom prst="rect">
                <a:avLst/>
              </a:prstGeom>
              <a:solidFill>
                <a:srgbClr val="8E8D9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4" name="Rectangle 103">
                <a:extLst>
                  <a:ext uri="{FF2B5EF4-FFF2-40B4-BE49-F238E27FC236}">
                    <a16:creationId xmlns:a16="http://schemas.microsoft.com/office/drawing/2014/main" id="{7AD7775C-C000-4C90-B235-1C0E6D79EFBE}"/>
                  </a:ext>
                </a:extLst>
              </p:cNvPr>
              <p:cNvSpPr/>
              <p:nvPr/>
            </p:nvSpPr>
            <p:spPr>
              <a:xfrm>
                <a:off x="5711696" y="4433049"/>
                <a:ext cx="45719" cy="429372"/>
              </a:xfrm>
              <a:prstGeom prst="rect">
                <a:avLst/>
              </a:prstGeom>
              <a:solidFill>
                <a:srgbClr val="8E8D9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105" name="Group 104">
                <a:extLst>
                  <a:ext uri="{FF2B5EF4-FFF2-40B4-BE49-F238E27FC236}">
                    <a16:creationId xmlns:a16="http://schemas.microsoft.com/office/drawing/2014/main" id="{BC2406C0-00FF-495B-A963-5B9E3FDE93F3}"/>
                  </a:ext>
                </a:extLst>
              </p:cNvPr>
              <p:cNvGrpSpPr/>
              <p:nvPr/>
            </p:nvGrpSpPr>
            <p:grpSpPr>
              <a:xfrm>
                <a:off x="5205053" y="5425130"/>
                <a:ext cx="683130" cy="307420"/>
                <a:chOff x="2256702" y="5319656"/>
                <a:chExt cx="683130" cy="307420"/>
              </a:xfrm>
            </p:grpSpPr>
            <p:sp>
              <p:nvSpPr>
                <p:cNvPr id="218" name="Rectangle: Rounded Corners 217">
                  <a:extLst>
                    <a:ext uri="{FF2B5EF4-FFF2-40B4-BE49-F238E27FC236}">
                      <a16:creationId xmlns:a16="http://schemas.microsoft.com/office/drawing/2014/main" id="{94BB4CF3-B804-4AA4-BFD9-F1208A62CB02}"/>
                    </a:ext>
                  </a:extLst>
                </p:cNvPr>
                <p:cNvSpPr/>
                <p:nvPr/>
              </p:nvSpPr>
              <p:spPr>
                <a:xfrm>
                  <a:off x="2256702" y="5319656"/>
                  <a:ext cx="151089" cy="307420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F6931E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9" name="Rectangle: Rounded Corners 218">
                  <a:extLst>
                    <a:ext uri="{FF2B5EF4-FFF2-40B4-BE49-F238E27FC236}">
                      <a16:creationId xmlns:a16="http://schemas.microsoft.com/office/drawing/2014/main" id="{38306979-7791-4066-AA0D-30B4E56EC7C1}"/>
                    </a:ext>
                  </a:extLst>
                </p:cNvPr>
                <p:cNvSpPr/>
                <p:nvPr/>
              </p:nvSpPr>
              <p:spPr>
                <a:xfrm>
                  <a:off x="2434049" y="5319656"/>
                  <a:ext cx="151089" cy="307420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F6931E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20" name="Rectangle: Rounded Corners 219">
                  <a:extLst>
                    <a:ext uri="{FF2B5EF4-FFF2-40B4-BE49-F238E27FC236}">
                      <a16:creationId xmlns:a16="http://schemas.microsoft.com/office/drawing/2014/main" id="{6032C711-5850-47BC-9D34-ED578CB1C4C8}"/>
                    </a:ext>
                  </a:extLst>
                </p:cNvPr>
                <p:cNvSpPr/>
                <p:nvPr/>
              </p:nvSpPr>
              <p:spPr>
                <a:xfrm>
                  <a:off x="2611396" y="5319656"/>
                  <a:ext cx="151089" cy="307420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F6931E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21" name="Rectangle: Rounded Corners 220">
                  <a:extLst>
                    <a:ext uri="{FF2B5EF4-FFF2-40B4-BE49-F238E27FC236}">
                      <a16:creationId xmlns:a16="http://schemas.microsoft.com/office/drawing/2014/main" id="{D014C117-39A4-4DA6-A6C6-154462F21FDB}"/>
                    </a:ext>
                  </a:extLst>
                </p:cNvPr>
                <p:cNvSpPr/>
                <p:nvPr/>
              </p:nvSpPr>
              <p:spPr>
                <a:xfrm>
                  <a:off x="2788743" y="5319656"/>
                  <a:ext cx="151089" cy="307420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F6931E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106" name="Rectangle 105">
                <a:extLst>
                  <a:ext uri="{FF2B5EF4-FFF2-40B4-BE49-F238E27FC236}">
                    <a16:creationId xmlns:a16="http://schemas.microsoft.com/office/drawing/2014/main" id="{BC7B4064-543D-4F4C-9587-E73D3E23A704}"/>
                  </a:ext>
                </a:extLst>
              </p:cNvPr>
              <p:cNvSpPr/>
              <p:nvPr/>
            </p:nvSpPr>
            <p:spPr>
              <a:xfrm>
                <a:off x="6340363" y="4359522"/>
                <a:ext cx="461971" cy="1594367"/>
              </a:xfrm>
              <a:prstGeom prst="rect">
                <a:avLst/>
              </a:prstGeom>
              <a:solidFill>
                <a:srgbClr val="D65E5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7" name="Rectangle 106">
                <a:extLst>
                  <a:ext uri="{FF2B5EF4-FFF2-40B4-BE49-F238E27FC236}">
                    <a16:creationId xmlns:a16="http://schemas.microsoft.com/office/drawing/2014/main" id="{45AAA4CD-A5F9-4747-88A1-527CB3F35DF2}"/>
                  </a:ext>
                </a:extLst>
              </p:cNvPr>
              <p:cNvSpPr/>
              <p:nvPr/>
            </p:nvSpPr>
            <p:spPr>
              <a:xfrm>
                <a:off x="6868776" y="4359521"/>
                <a:ext cx="1291172" cy="1594367"/>
              </a:xfrm>
              <a:prstGeom prst="rect">
                <a:avLst/>
              </a:prstGeom>
              <a:solidFill>
                <a:srgbClr val="D65E5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108" name="Group 107">
                <a:extLst>
                  <a:ext uri="{FF2B5EF4-FFF2-40B4-BE49-F238E27FC236}">
                    <a16:creationId xmlns:a16="http://schemas.microsoft.com/office/drawing/2014/main" id="{D9E4E7EF-AF75-4E59-A3BB-207326DDC5FA}"/>
                  </a:ext>
                </a:extLst>
              </p:cNvPr>
              <p:cNvGrpSpPr/>
              <p:nvPr/>
            </p:nvGrpSpPr>
            <p:grpSpPr>
              <a:xfrm flipH="1">
                <a:off x="8209131" y="4359521"/>
                <a:ext cx="752170" cy="1594367"/>
                <a:chOff x="4002182" y="4390725"/>
                <a:chExt cx="752170" cy="1594367"/>
              </a:xfrm>
            </p:grpSpPr>
            <p:sp>
              <p:nvSpPr>
                <p:cNvPr id="216" name="Rectangle 215">
                  <a:extLst>
                    <a:ext uri="{FF2B5EF4-FFF2-40B4-BE49-F238E27FC236}">
                      <a16:creationId xmlns:a16="http://schemas.microsoft.com/office/drawing/2014/main" id="{42030AA8-4C5C-4D9C-8FF9-3EB660F3CDBF}"/>
                    </a:ext>
                  </a:extLst>
                </p:cNvPr>
                <p:cNvSpPr/>
                <p:nvPr/>
              </p:nvSpPr>
              <p:spPr>
                <a:xfrm>
                  <a:off x="4292381" y="4390725"/>
                  <a:ext cx="461971" cy="1594367"/>
                </a:xfrm>
                <a:prstGeom prst="rect">
                  <a:avLst/>
                </a:prstGeom>
                <a:solidFill>
                  <a:srgbClr val="D65E5F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7" name="Rectangle 168">
                  <a:extLst>
                    <a:ext uri="{FF2B5EF4-FFF2-40B4-BE49-F238E27FC236}">
                      <a16:creationId xmlns:a16="http://schemas.microsoft.com/office/drawing/2014/main" id="{367EA01D-0CE8-4878-AD03-801E4B13EF6C}"/>
                    </a:ext>
                  </a:extLst>
                </p:cNvPr>
                <p:cNvSpPr/>
                <p:nvPr/>
              </p:nvSpPr>
              <p:spPr>
                <a:xfrm>
                  <a:off x="4002182" y="4431850"/>
                  <a:ext cx="313210" cy="1553241"/>
                </a:xfrm>
                <a:custGeom>
                  <a:avLst/>
                  <a:gdLst>
                    <a:gd name="connsiteX0" fmla="*/ 0 w 305836"/>
                    <a:gd name="connsiteY0" fmla="*/ 0 h 1383634"/>
                    <a:gd name="connsiteX1" fmla="*/ 305836 w 305836"/>
                    <a:gd name="connsiteY1" fmla="*/ 0 h 1383634"/>
                    <a:gd name="connsiteX2" fmla="*/ 305836 w 305836"/>
                    <a:gd name="connsiteY2" fmla="*/ 1383634 h 1383634"/>
                    <a:gd name="connsiteX3" fmla="*/ 0 w 305836"/>
                    <a:gd name="connsiteY3" fmla="*/ 1383634 h 1383634"/>
                    <a:gd name="connsiteX4" fmla="*/ 0 w 305836"/>
                    <a:gd name="connsiteY4" fmla="*/ 0 h 1383634"/>
                    <a:gd name="connsiteX0" fmla="*/ 0 w 313210"/>
                    <a:gd name="connsiteY0" fmla="*/ 169607 h 1553241"/>
                    <a:gd name="connsiteX1" fmla="*/ 313210 w 313210"/>
                    <a:gd name="connsiteY1" fmla="*/ 0 h 1553241"/>
                    <a:gd name="connsiteX2" fmla="*/ 305836 w 313210"/>
                    <a:gd name="connsiteY2" fmla="*/ 1553241 h 1553241"/>
                    <a:gd name="connsiteX3" fmla="*/ 0 w 313210"/>
                    <a:gd name="connsiteY3" fmla="*/ 1553241 h 1553241"/>
                    <a:gd name="connsiteX4" fmla="*/ 0 w 313210"/>
                    <a:gd name="connsiteY4" fmla="*/ 169607 h 1553241"/>
                    <a:gd name="connsiteX0" fmla="*/ 0 w 313210"/>
                    <a:gd name="connsiteY0" fmla="*/ 169607 h 1553241"/>
                    <a:gd name="connsiteX1" fmla="*/ 313210 w 313210"/>
                    <a:gd name="connsiteY1" fmla="*/ 0 h 1553241"/>
                    <a:gd name="connsiteX2" fmla="*/ 305836 w 313210"/>
                    <a:gd name="connsiteY2" fmla="*/ 1553241 h 1553241"/>
                    <a:gd name="connsiteX3" fmla="*/ 0 w 313210"/>
                    <a:gd name="connsiteY3" fmla="*/ 1553241 h 1553241"/>
                    <a:gd name="connsiteX4" fmla="*/ 0 w 313210"/>
                    <a:gd name="connsiteY4" fmla="*/ 169607 h 155324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13210" h="1553241">
                      <a:moveTo>
                        <a:pt x="0" y="169607"/>
                      </a:moveTo>
                      <a:cubicBezTo>
                        <a:pt x="104403" y="113071"/>
                        <a:pt x="253052" y="137652"/>
                        <a:pt x="313210" y="0"/>
                      </a:cubicBezTo>
                      <a:lnTo>
                        <a:pt x="305836" y="1553241"/>
                      </a:lnTo>
                      <a:lnTo>
                        <a:pt x="0" y="1553241"/>
                      </a:lnTo>
                      <a:lnTo>
                        <a:pt x="0" y="169607"/>
                      </a:lnTo>
                      <a:close/>
                    </a:path>
                  </a:pathLst>
                </a:custGeom>
                <a:solidFill>
                  <a:srgbClr val="D65E5F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9" name="Group 108">
                <a:extLst>
                  <a:ext uri="{FF2B5EF4-FFF2-40B4-BE49-F238E27FC236}">
                    <a16:creationId xmlns:a16="http://schemas.microsoft.com/office/drawing/2014/main" id="{398C9235-E6DE-4FAC-BF26-FFAA3E877A27}"/>
                  </a:ext>
                </a:extLst>
              </p:cNvPr>
              <p:cNvGrpSpPr/>
              <p:nvPr/>
            </p:nvGrpSpPr>
            <p:grpSpPr>
              <a:xfrm>
                <a:off x="7193406" y="4968808"/>
                <a:ext cx="613601" cy="635359"/>
                <a:chOff x="1026942" y="3798277"/>
                <a:chExt cx="613601" cy="844061"/>
              </a:xfrm>
            </p:grpSpPr>
            <p:sp>
              <p:nvSpPr>
                <p:cNvPr id="206" name="Rectangle: Rounded Corners 205">
                  <a:extLst>
                    <a:ext uri="{FF2B5EF4-FFF2-40B4-BE49-F238E27FC236}">
                      <a16:creationId xmlns:a16="http://schemas.microsoft.com/office/drawing/2014/main" id="{AFA107E6-ACFA-40A8-AEA4-9FE5161D697D}"/>
                    </a:ext>
                  </a:extLst>
                </p:cNvPr>
                <p:cNvSpPr/>
                <p:nvPr/>
              </p:nvSpPr>
              <p:spPr>
                <a:xfrm>
                  <a:off x="1026942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7" name="Rectangle: Rounded Corners 206">
                  <a:extLst>
                    <a:ext uri="{FF2B5EF4-FFF2-40B4-BE49-F238E27FC236}">
                      <a16:creationId xmlns:a16="http://schemas.microsoft.com/office/drawing/2014/main" id="{2578A6C7-CD9F-4E5F-8D01-9AD908FED97E}"/>
                    </a:ext>
                  </a:extLst>
                </p:cNvPr>
                <p:cNvSpPr/>
                <p:nvPr/>
              </p:nvSpPr>
              <p:spPr>
                <a:xfrm>
                  <a:off x="1090040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8" name="Rectangle: Rounded Corners 207">
                  <a:extLst>
                    <a:ext uri="{FF2B5EF4-FFF2-40B4-BE49-F238E27FC236}">
                      <a16:creationId xmlns:a16="http://schemas.microsoft.com/office/drawing/2014/main" id="{37E3D252-6684-435A-9799-ED5FBCC5B0B2}"/>
                    </a:ext>
                  </a:extLst>
                </p:cNvPr>
                <p:cNvSpPr/>
                <p:nvPr/>
              </p:nvSpPr>
              <p:spPr>
                <a:xfrm>
                  <a:off x="1153138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9" name="Rectangle: Rounded Corners 208">
                  <a:extLst>
                    <a:ext uri="{FF2B5EF4-FFF2-40B4-BE49-F238E27FC236}">
                      <a16:creationId xmlns:a16="http://schemas.microsoft.com/office/drawing/2014/main" id="{9B714940-D99E-4DFF-B353-4E899DD5F31C}"/>
                    </a:ext>
                  </a:extLst>
                </p:cNvPr>
                <p:cNvSpPr/>
                <p:nvPr/>
              </p:nvSpPr>
              <p:spPr>
                <a:xfrm>
                  <a:off x="1216236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0" name="Rectangle: Rounded Corners 209">
                  <a:extLst>
                    <a:ext uri="{FF2B5EF4-FFF2-40B4-BE49-F238E27FC236}">
                      <a16:creationId xmlns:a16="http://schemas.microsoft.com/office/drawing/2014/main" id="{BBD7F6A5-1CDD-41DE-950F-D0EEC290594A}"/>
                    </a:ext>
                  </a:extLst>
                </p:cNvPr>
                <p:cNvSpPr/>
                <p:nvPr/>
              </p:nvSpPr>
              <p:spPr>
                <a:xfrm>
                  <a:off x="1279334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1" name="Rectangle: Rounded Corners 210">
                  <a:extLst>
                    <a:ext uri="{FF2B5EF4-FFF2-40B4-BE49-F238E27FC236}">
                      <a16:creationId xmlns:a16="http://schemas.microsoft.com/office/drawing/2014/main" id="{875C5A3D-6E26-4B5D-8DF4-4C2082C57E3F}"/>
                    </a:ext>
                  </a:extLst>
                </p:cNvPr>
                <p:cNvSpPr/>
                <p:nvPr/>
              </p:nvSpPr>
              <p:spPr>
                <a:xfrm>
                  <a:off x="1342432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2" name="Rectangle: Rounded Corners 211">
                  <a:extLst>
                    <a:ext uri="{FF2B5EF4-FFF2-40B4-BE49-F238E27FC236}">
                      <a16:creationId xmlns:a16="http://schemas.microsoft.com/office/drawing/2014/main" id="{068916CB-CEFB-4223-ADDB-9B590600EDC6}"/>
                    </a:ext>
                  </a:extLst>
                </p:cNvPr>
                <p:cNvSpPr/>
                <p:nvPr/>
              </p:nvSpPr>
              <p:spPr>
                <a:xfrm>
                  <a:off x="1405530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3" name="Rectangle: Rounded Corners 212">
                  <a:extLst>
                    <a:ext uri="{FF2B5EF4-FFF2-40B4-BE49-F238E27FC236}">
                      <a16:creationId xmlns:a16="http://schemas.microsoft.com/office/drawing/2014/main" id="{37B7610E-BF8A-428A-A807-4F0C39C81C4C}"/>
                    </a:ext>
                  </a:extLst>
                </p:cNvPr>
                <p:cNvSpPr/>
                <p:nvPr/>
              </p:nvSpPr>
              <p:spPr>
                <a:xfrm>
                  <a:off x="1468628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4" name="Rectangle: Rounded Corners 213">
                  <a:extLst>
                    <a:ext uri="{FF2B5EF4-FFF2-40B4-BE49-F238E27FC236}">
                      <a16:creationId xmlns:a16="http://schemas.microsoft.com/office/drawing/2014/main" id="{178566E4-F922-4F51-B0A0-DB2FFC793A94}"/>
                    </a:ext>
                  </a:extLst>
                </p:cNvPr>
                <p:cNvSpPr/>
                <p:nvPr/>
              </p:nvSpPr>
              <p:spPr>
                <a:xfrm>
                  <a:off x="1531726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5" name="Rectangle: Rounded Corners 214">
                  <a:extLst>
                    <a:ext uri="{FF2B5EF4-FFF2-40B4-BE49-F238E27FC236}">
                      <a16:creationId xmlns:a16="http://schemas.microsoft.com/office/drawing/2014/main" id="{98B98AF9-709A-4BD2-8951-4FC5B56409C3}"/>
                    </a:ext>
                  </a:extLst>
                </p:cNvPr>
                <p:cNvSpPr/>
                <p:nvPr/>
              </p:nvSpPr>
              <p:spPr>
                <a:xfrm>
                  <a:off x="1594824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10" name="Group 109">
                <a:extLst>
                  <a:ext uri="{FF2B5EF4-FFF2-40B4-BE49-F238E27FC236}">
                    <a16:creationId xmlns:a16="http://schemas.microsoft.com/office/drawing/2014/main" id="{8F7F0E01-C19D-42A0-B21E-D8691ACF98A8}"/>
                  </a:ext>
                </a:extLst>
              </p:cNvPr>
              <p:cNvGrpSpPr/>
              <p:nvPr/>
            </p:nvGrpSpPr>
            <p:grpSpPr>
              <a:xfrm>
                <a:off x="7170546" y="4418334"/>
                <a:ext cx="613601" cy="366182"/>
                <a:chOff x="1026942" y="3798277"/>
                <a:chExt cx="613601" cy="844061"/>
              </a:xfrm>
            </p:grpSpPr>
            <p:sp>
              <p:nvSpPr>
                <p:cNvPr id="196" name="Rectangle: Rounded Corners 195">
                  <a:extLst>
                    <a:ext uri="{FF2B5EF4-FFF2-40B4-BE49-F238E27FC236}">
                      <a16:creationId xmlns:a16="http://schemas.microsoft.com/office/drawing/2014/main" id="{3F809248-535F-4E4D-B4AA-6969E7FC3B3C}"/>
                    </a:ext>
                  </a:extLst>
                </p:cNvPr>
                <p:cNvSpPr/>
                <p:nvPr/>
              </p:nvSpPr>
              <p:spPr>
                <a:xfrm>
                  <a:off x="1026942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7" name="Rectangle: Rounded Corners 196">
                  <a:extLst>
                    <a:ext uri="{FF2B5EF4-FFF2-40B4-BE49-F238E27FC236}">
                      <a16:creationId xmlns:a16="http://schemas.microsoft.com/office/drawing/2014/main" id="{8517BA88-C036-434D-B5E4-2D87D5345D4B}"/>
                    </a:ext>
                  </a:extLst>
                </p:cNvPr>
                <p:cNvSpPr/>
                <p:nvPr/>
              </p:nvSpPr>
              <p:spPr>
                <a:xfrm>
                  <a:off x="1090040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8" name="Rectangle: Rounded Corners 197">
                  <a:extLst>
                    <a:ext uri="{FF2B5EF4-FFF2-40B4-BE49-F238E27FC236}">
                      <a16:creationId xmlns:a16="http://schemas.microsoft.com/office/drawing/2014/main" id="{A34A56E6-0B96-4602-985D-3E4881A1A899}"/>
                    </a:ext>
                  </a:extLst>
                </p:cNvPr>
                <p:cNvSpPr/>
                <p:nvPr/>
              </p:nvSpPr>
              <p:spPr>
                <a:xfrm>
                  <a:off x="1153138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9" name="Rectangle: Rounded Corners 198">
                  <a:extLst>
                    <a:ext uri="{FF2B5EF4-FFF2-40B4-BE49-F238E27FC236}">
                      <a16:creationId xmlns:a16="http://schemas.microsoft.com/office/drawing/2014/main" id="{59973A79-9EB2-4BD2-A383-BDCCDB5707A8}"/>
                    </a:ext>
                  </a:extLst>
                </p:cNvPr>
                <p:cNvSpPr/>
                <p:nvPr/>
              </p:nvSpPr>
              <p:spPr>
                <a:xfrm>
                  <a:off x="1216236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0" name="Rectangle: Rounded Corners 199">
                  <a:extLst>
                    <a:ext uri="{FF2B5EF4-FFF2-40B4-BE49-F238E27FC236}">
                      <a16:creationId xmlns:a16="http://schemas.microsoft.com/office/drawing/2014/main" id="{D6FD37E5-1E3E-4C27-B8A3-C02360DD9614}"/>
                    </a:ext>
                  </a:extLst>
                </p:cNvPr>
                <p:cNvSpPr/>
                <p:nvPr/>
              </p:nvSpPr>
              <p:spPr>
                <a:xfrm>
                  <a:off x="1279334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1" name="Rectangle: Rounded Corners 200">
                  <a:extLst>
                    <a:ext uri="{FF2B5EF4-FFF2-40B4-BE49-F238E27FC236}">
                      <a16:creationId xmlns:a16="http://schemas.microsoft.com/office/drawing/2014/main" id="{E62FCEFF-C264-4381-84E9-2B6E26031DDA}"/>
                    </a:ext>
                  </a:extLst>
                </p:cNvPr>
                <p:cNvSpPr/>
                <p:nvPr/>
              </p:nvSpPr>
              <p:spPr>
                <a:xfrm>
                  <a:off x="1342432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2" name="Rectangle: Rounded Corners 201">
                  <a:extLst>
                    <a:ext uri="{FF2B5EF4-FFF2-40B4-BE49-F238E27FC236}">
                      <a16:creationId xmlns:a16="http://schemas.microsoft.com/office/drawing/2014/main" id="{B57BD56F-2732-434C-834B-23C809AD1E70}"/>
                    </a:ext>
                  </a:extLst>
                </p:cNvPr>
                <p:cNvSpPr/>
                <p:nvPr/>
              </p:nvSpPr>
              <p:spPr>
                <a:xfrm>
                  <a:off x="1405530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3" name="Rectangle: Rounded Corners 202">
                  <a:extLst>
                    <a:ext uri="{FF2B5EF4-FFF2-40B4-BE49-F238E27FC236}">
                      <a16:creationId xmlns:a16="http://schemas.microsoft.com/office/drawing/2014/main" id="{857EDC78-A2A8-4ECE-BCE2-47D670F7FFE6}"/>
                    </a:ext>
                  </a:extLst>
                </p:cNvPr>
                <p:cNvSpPr/>
                <p:nvPr/>
              </p:nvSpPr>
              <p:spPr>
                <a:xfrm>
                  <a:off x="1468628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4" name="Rectangle: Rounded Corners 203">
                  <a:extLst>
                    <a:ext uri="{FF2B5EF4-FFF2-40B4-BE49-F238E27FC236}">
                      <a16:creationId xmlns:a16="http://schemas.microsoft.com/office/drawing/2014/main" id="{05187112-3E1E-4E66-A402-E7A7D1056509}"/>
                    </a:ext>
                  </a:extLst>
                </p:cNvPr>
                <p:cNvSpPr/>
                <p:nvPr/>
              </p:nvSpPr>
              <p:spPr>
                <a:xfrm>
                  <a:off x="1531726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5" name="Rectangle: Rounded Corners 204">
                  <a:extLst>
                    <a:ext uri="{FF2B5EF4-FFF2-40B4-BE49-F238E27FC236}">
                      <a16:creationId xmlns:a16="http://schemas.microsoft.com/office/drawing/2014/main" id="{CE21CC66-0F24-43F7-A09C-335E1E24C4FB}"/>
                    </a:ext>
                  </a:extLst>
                </p:cNvPr>
                <p:cNvSpPr/>
                <p:nvPr/>
              </p:nvSpPr>
              <p:spPr>
                <a:xfrm>
                  <a:off x="1594824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11" name="Group 110">
                <a:extLst>
                  <a:ext uri="{FF2B5EF4-FFF2-40B4-BE49-F238E27FC236}">
                    <a16:creationId xmlns:a16="http://schemas.microsoft.com/office/drawing/2014/main" id="{50CA98E2-CDC7-4A43-A76E-5572CE4837EA}"/>
                  </a:ext>
                </a:extLst>
              </p:cNvPr>
              <p:cNvGrpSpPr/>
              <p:nvPr/>
            </p:nvGrpSpPr>
            <p:grpSpPr>
              <a:xfrm>
                <a:off x="6359620" y="4413208"/>
                <a:ext cx="397553" cy="397690"/>
                <a:chOff x="1026942" y="3798277"/>
                <a:chExt cx="613601" cy="844061"/>
              </a:xfrm>
            </p:grpSpPr>
            <p:sp>
              <p:nvSpPr>
                <p:cNvPr id="186" name="Rectangle: Rounded Corners 185">
                  <a:extLst>
                    <a:ext uri="{FF2B5EF4-FFF2-40B4-BE49-F238E27FC236}">
                      <a16:creationId xmlns:a16="http://schemas.microsoft.com/office/drawing/2014/main" id="{1E5FE79C-5641-4D86-A14C-C60AFC533382}"/>
                    </a:ext>
                  </a:extLst>
                </p:cNvPr>
                <p:cNvSpPr/>
                <p:nvPr/>
              </p:nvSpPr>
              <p:spPr>
                <a:xfrm>
                  <a:off x="1026942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87" name="Rectangle: Rounded Corners 186">
                  <a:extLst>
                    <a:ext uri="{FF2B5EF4-FFF2-40B4-BE49-F238E27FC236}">
                      <a16:creationId xmlns:a16="http://schemas.microsoft.com/office/drawing/2014/main" id="{8BF951D6-3E0C-409B-B26A-778387E51E92}"/>
                    </a:ext>
                  </a:extLst>
                </p:cNvPr>
                <p:cNvSpPr/>
                <p:nvPr/>
              </p:nvSpPr>
              <p:spPr>
                <a:xfrm>
                  <a:off x="1090040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88" name="Rectangle: Rounded Corners 187">
                  <a:extLst>
                    <a:ext uri="{FF2B5EF4-FFF2-40B4-BE49-F238E27FC236}">
                      <a16:creationId xmlns:a16="http://schemas.microsoft.com/office/drawing/2014/main" id="{C9F79058-DCC9-43EE-A334-B80D28590AD6}"/>
                    </a:ext>
                  </a:extLst>
                </p:cNvPr>
                <p:cNvSpPr/>
                <p:nvPr/>
              </p:nvSpPr>
              <p:spPr>
                <a:xfrm>
                  <a:off x="1153138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89" name="Rectangle: Rounded Corners 188">
                  <a:extLst>
                    <a:ext uri="{FF2B5EF4-FFF2-40B4-BE49-F238E27FC236}">
                      <a16:creationId xmlns:a16="http://schemas.microsoft.com/office/drawing/2014/main" id="{DC42C589-769E-4D6B-A44F-E8B047CB7A17}"/>
                    </a:ext>
                  </a:extLst>
                </p:cNvPr>
                <p:cNvSpPr/>
                <p:nvPr/>
              </p:nvSpPr>
              <p:spPr>
                <a:xfrm>
                  <a:off x="1216236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0" name="Rectangle: Rounded Corners 189">
                  <a:extLst>
                    <a:ext uri="{FF2B5EF4-FFF2-40B4-BE49-F238E27FC236}">
                      <a16:creationId xmlns:a16="http://schemas.microsoft.com/office/drawing/2014/main" id="{97F049B0-C233-46D6-8831-A1914882632D}"/>
                    </a:ext>
                  </a:extLst>
                </p:cNvPr>
                <p:cNvSpPr/>
                <p:nvPr/>
              </p:nvSpPr>
              <p:spPr>
                <a:xfrm>
                  <a:off x="1279334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1" name="Rectangle: Rounded Corners 190">
                  <a:extLst>
                    <a:ext uri="{FF2B5EF4-FFF2-40B4-BE49-F238E27FC236}">
                      <a16:creationId xmlns:a16="http://schemas.microsoft.com/office/drawing/2014/main" id="{ADA86C9C-5E57-421A-B71B-02521EC25AAB}"/>
                    </a:ext>
                  </a:extLst>
                </p:cNvPr>
                <p:cNvSpPr/>
                <p:nvPr/>
              </p:nvSpPr>
              <p:spPr>
                <a:xfrm>
                  <a:off x="1342432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2" name="Rectangle: Rounded Corners 191">
                  <a:extLst>
                    <a:ext uri="{FF2B5EF4-FFF2-40B4-BE49-F238E27FC236}">
                      <a16:creationId xmlns:a16="http://schemas.microsoft.com/office/drawing/2014/main" id="{B560879D-50DF-4D0C-B5A8-FD4727A74C90}"/>
                    </a:ext>
                  </a:extLst>
                </p:cNvPr>
                <p:cNvSpPr/>
                <p:nvPr/>
              </p:nvSpPr>
              <p:spPr>
                <a:xfrm>
                  <a:off x="1405530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3" name="Rectangle: Rounded Corners 192">
                  <a:extLst>
                    <a:ext uri="{FF2B5EF4-FFF2-40B4-BE49-F238E27FC236}">
                      <a16:creationId xmlns:a16="http://schemas.microsoft.com/office/drawing/2014/main" id="{60E5EC45-518F-41A9-90D9-DBA626F10163}"/>
                    </a:ext>
                  </a:extLst>
                </p:cNvPr>
                <p:cNvSpPr/>
                <p:nvPr/>
              </p:nvSpPr>
              <p:spPr>
                <a:xfrm>
                  <a:off x="1468628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4" name="Rectangle: Rounded Corners 193">
                  <a:extLst>
                    <a:ext uri="{FF2B5EF4-FFF2-40B4-BE49-F238E27FC236}">
                      <a16:creationId xmlns:a16="http://schemas.microsoft.com/office/drawing/2014/main" id="{EDDCD973-5CFB-4517-A706-A70E435DE37A}"/>
                    </a:ext>
                  </a:extLst>
                </p:cNvPr>
                <p:cNvSpPr/>
                <p:nvPr/>
              </p:nvSpPr>
              <p:spPr>
                <a:xfrm>
                  <a:off x="1531726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5" name="Rectangle: Rounded Corners 194">
                  <a:extLst>
                    <a:ext uri="{FF2B5EF4-FFF2-40B4-BE49-F238E27FC236}">
                      <a16:creationId xmlns:a16="http://schemas.microsoft.com/office/drawing/2014/main" id="{51E6A4FE-039A-4102-BE9A-9A0ABADFC9E8}"/>
                    </a:ext>
                  </a:extLst>
                </p:cNvPr>
                <p:cNvSpPr/>
                <p:nvPr/>
              </p:nvSpPr>
              <p:spPr>
                <a:xfrm>
                  <a:off x="1594824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12" name="Group 111">
                <a:extLst>
                  <a:ext uri="{FF2B5EF4-FFF2-40B4-BE49-F238E27FC236}">
                    <a16:creationId xmlns:a16="http://schemas.microsoft.com/office/drawing/2014/main" id="{AA66D66D-A895-418F-A5AA-74CF1A5F2372}"/>
                  </a:ext>
                </a:extLst>
              </p:cNvPr>
              <p:cNvGrpSpPr/>
              <p:nvPr/>
            </p:nvGrpSpPr>
            <p:grpSpPr>
              <a:xfrm>
                <a:off x="6156851" y="5433831"/>
                <a:ext cx="814350" cy="455829"/>
                <a:chOff x="1769751" y="5208470"/>
                <a:chExt cx="814350" cy="455829"/>
              </a:xfrm>
            </p:grpSpPr>
            <p:sp>
              <p:nvSpPr>
                <p:cNvPr id="184" name="Rectangle 183">
                  <a:extLst>
                    <a:ext uri="{FF2B5EF4-FFF2-40B4-BE49-F238E27FC236}">
                      <a16:creationId xmlns:a16="http://schemas.microsoft.com/office/drawing/2014/main" id="{12BD0187-726F-4E4D-8B85-67445317894A}"/>
                    </a:ext>
                  </a:extLst>
                </p:cNvPr>
                <p:cNvSpPr/>
                <p:nvPr/>
              </p:nvSpPr>
              <p:spPr>
                <a:xfrm>
                  <a:off x="1842868" y="5208470"/>
                  <a:ext cx="741233" cy="393697"/>
                </a:xfrm>
                <a:prstGeom prst="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85" name="Rectangle 184">
                  <a:extLst>
                    <a:ext uri="{FF2B5EF4-FFF2-40B4-BE49-F238E27FC236}">
                      <a16:creationId xmlns:a16="http://schemas.microsoft.com/office/drawing/2014/main" id="{2D435302-C3E5-4EED-831E-04F3BE62F9B6}"/>
                    </a:ext>
                  </a:extLst>
                </p:cNvPr>
                <p:cNvSpPr/>
                <p:nvPr/>
              </p:nvSpPr>
              <p:spPr>
                <a:xfrm>
                  <a:off x="1769751" y="5270602"/>
                  <a:ext cx="741233" cy="393697"/>
                </a:xfrm>
                <a:prstGeom prst="rect">
                  <a:avLst/>
                </a:prstGeom>
                <a:solidFill>
                  <a:srgbClr val="D65E5F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113" name="Rectangle 112">
                <a:extLst>
                  <a:ext uri="{FF2B5EF4-FFF2-40B4-BE49-F238E27FC236}">
                    <a16:creationId xmlns:a16="http://schemas.microsoft.com/office/drawing/2014/main" id="{62F22C71-D461-4E35-85CB-0A68F5506F80}"/>
                  </a:ext>
                </a:extLst>
              </p:cNvPr>
              <p:cNvSpPr/>
              <p:nvPr/>
            </p:nvSpPr>
            <p:spPr>
              <a:xfrm>
                <a:off x="7226914" y="5336720"/>
                <a:ext cx="1920240" cy="45719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4" name="Rectangle 113">
                <a:extLst>
                  <a:ext uri="{FF2B5EF4-FFF2-40B4-BE49-F238E27FC236}">
                    <a16:creationId xmlns:a16="http://schemas.microsoft.com/office/drawing/2014/main" id="{639319ED-D79D-4E34-ABB0-272302A73032}"/>
                  </a:ext>
                </a:extLst>
              </p:cNvPr>
              <p:cNvSpPr/>
              <p:nvPr/>
            </p:nvSpPr>
            <p:spPr>
              <a:xfrm>
                <a:off x="6235692" y="5046931"/>
                <a:ext cx="731520" cy="45719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5" name="Rectangle 114">
                <a:extLst>
                  <a:ext uri="{FF2B5EF4-FFF2-40B4-BE49-F238E27FC236}">
                    <a16:creationId xmlns:a16="http://schemas.microsoft.com/office/drawing/2014/main" id="{3DB9466A-563E-45C0-A431-2219A644F949}"/>
                  </a:ext>
                </a:extLst>
              </p:cNvPr>
              <p:cNvSpPr/>
              <p:nvPr/>
            </p:nvSpPr>
            <p:spPr>
              <a:xfrm rot="2574620">
                <a:off x="6877796" y="5193862"/>
                <a:ext cx="457200" cy="45719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6" name="Rectangle 115">
                <a:extLst>
                  <a:ext uri="{FF2B5EF4-FFF2-40B4-BE49-F238E27FC236}">
                    <a16:creationId xmlns:a16="http://schemas.microsoft.com/office/drawing/2014/main" id="{AEFC2E53-42ED-45B7-A16D-AF275E6899C5}"/>
                  </a:ext>
                </a:extLst>
              </p:cNvPr>
              <p:cNvSpPr/>
              <p:nvPr/>
            </p:nvSpPr>
            <p:spPr>
              <a:xfrm>
                <a:off x="8813247" y="5371784"/>
                <a:ext cx="56701" cy="54980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7" name="Rectangle 116">
                <a:extLst>
                  <a:ext uri="{FF2B5EF4-FFF2-40B4-BE49-F238E27FC236}">
                    <a16:creationId xmlns:a16="http://schemas.microsoft.com/office/drawing/2014/main" id="{808642FB-0C17-4339-82A4-24BFBF2E7C3D}"/>
                  </a:ext>
                </a:extLst>
              </p:cNvPr>
              <p:cNvSpPr/>
              <p:nvPr/>
            </p:nvSpPr>
            <p:spPr>
              <a:xfrm>
                <a:off x="8318888" y="5382439"/>
                <a:ext cx="56701" cy="54980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8" name="Rectangle 117">
                <a:extLst>
                  <a:ext uri="{FF2B5EF4-FFF2-40B4-BE49-F238E27FC236}">
                    <a16:creationId xmlns:a16="http://schemas.microsoft.com/office/drawing/2014/main" id="{E27DD3EA-D9E9-438D-A5E1-8751D0437316}"/>
                  </a:ext>
                </a:extLst>
              </p:cNvPr>
              <p:cNvSpPr/>
              <p:nvPr/>
            </p:nvSpPr>
            <p:spPr>
              <a:xfrm>
                <a:off x="7824529" y="5393094"/>
                <a:ext cx="56701" cy="54980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9" name="Rectangle 118">
                <a:extLst>
                  <a:ext uri="{FF2B5EF4-FFF2-40B4-BE49-F238E27FC236}">
                    <a16:creationId xmlns:a16="http://schemas.microsoft.com/office/drawing/2014/main" id="{7297B4F3-8A19-434F-BAA6-48EDFE512CCB}"/>
                  </a:ext>
                </a:extLst>
              </p:cNvPr>
              <p:cNvSpPr/>
              <p:nvPr/>
            </p:nvSpPr>
            <p:spPr>
              <a:xfrm>
                <a:off x="7330170" y="5403749"/>
                <a:ext cx="56701" cy="54980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0" name="Rectangle 119">
                <a:extLst>
                  <a:ext uri="{FF2B5EF4-FFF2-40B4-BE49-F238E27FC236}">
                    <a16:creationId xmlns:a16="http://schemas.microsoft.com/office/drawing/2014/main" id="{302E3E62-56D8-4845-BC00-936252F7CCD5}"/>
                  </a:ext>
                </a:extLst>
              </p:cNvPr>
              <p:cNvSpPr/>
              <p:nvPr/>
            </p:nvSpPr>
            <p:spPr>
              <a:xfrm>
                <a:off x="6835811" y="5090844"/>
                <a:ext cx="56701" cy="36576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1" name="Rectangle 120">
                <a:extLst>
                  <a:ext uri="{FF2B5EF4-FFF2-40B4-BE49-F238E27FC236}">
                    <a16:creationId xmlns:a16="http://schemas.microsoft.com/office/drawing/2014/main" id="{B6735D12-3745-4B06-88CD-F1C7E183CA98}"/>
                  </a:ext>
                </a:extLst>
              </p:cNvPr>
              <p:cNvSpPr/>
              <p:nvPr/>
            </p:nvSpPr>
            <p:spPr>
              <a:xfrm>
                <a:off x="3653283" y="5324509"/>
                <a:ext cx="1188720" cy="45719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2" name="Rectangle 121">
                <a:extLst>
                  <a:ext uri="{FF2B5EF4-FFF2-40B4-BE49-F238E27FC236}">
                    <a16:creationId xmlns:a16="http://schemas.microsoft.com/office/drawing/2014/main" id="{E1F3A043-0E82-49F1-A7B5-A28EE18C1C0E}"/>
                  </a:ext>
                </a:extLst>
              </p:cNvPr>
              <p:cNvSpPr/>
              <p:nvPr/>
            </p:nvSpPr>
            <p:spPr>
              <a:xfrm>
                <a:off x="4486023" y="5347368"/>
                <a:ext cx="56701" cy="54980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3" name="Rectangle 122">
                <a:extLst>
                  <a:ext uri="{FF2B5EF4-FFF2-40B4-BE49-F238E27FC236}">
                    <a16:creationId xmlns:a16="http://schemas.microsoft.com/office/drawing/2014/main" id="{13C83898-8484-475F-8184-419382A51CD9}"/>
                  </a:ext>
                </a:extLst>
              </p:cNvPr>
              <p:cNvSpPr/>
              <p:nvPr/>
            </p:nvSpPr>
            <p:spPr>
              <a:xfrm>
                <a:off x="3808016" y="5332116"/>
                <a:ext cx="56701" cy="54980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4" name="Rectangle 123">
                <a:extLst>
                  <a:ext uri="{FF2B5EF4-FFF2-40B4-BE49-F238E27FC236}">
                    <a16:creationId xmlns:a16="http://schemas.microsoft.com/office/drawing/2014/main" id="{BE5EE591-FF5B-4AC3-A552-6C9B3E530122}"/>
                  </a:ext>
                </a:extLst>
              </p:cNvPr>
              <p:cNvSpPr/>
              <p:nvPr/>
            </p:nvSpPr>
            <p:spPr>
              <a:xfrm>
                <a:off x="3512236" y="5881560"/>
                <a:ext cx="5675919" cy="227613"/>
              </a:xfrm>
              <a:prstGeom prst="rect">
                <a:avLst/>
              </a:prstGeom>
              <a:solidFill>
                <a:srgbClr val="F6931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5" name="Rectangle 124">
                <a:extLst>
                  <a:ext uri="{FF2B5EF4-FFF2-40B4-BE49-F238E27FC236}">
                    <a16:creationId xmlns:a16="http://schemas.microsoft.com/office/drawing/2014/main" id="{696041D8-22DC-4175-B8D9-AD5EBB6C7075}"/>
                  </a:ext>
                </a:extLst>
              </p:cNvPr>
              <p:cNvSpPr/>
              <p:nvPr/>
            </p:nvSpPr>
            <p:spPr>
              <a:xfrm>
                <a:off x="6467706" y="5088498"/>
                <a:ext cx="56701" cy="36576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6" name="Rectangle 125">
                <a:extLst>
                  <a:ext uri="{FF2B5EF4-FFF2-40B4-BE49-F238E27FC236}">
                    <a16:creationId xmlns:a16="http://schemas.microsoft.com/office/drawing/2014/main" id="{C3D4E619-41BB-4306-AB21-5421850A0A75}"/>
                  </a:ext>
                </a:extLst>
              </p:cNvPr>
              <p:cNvSpPr/>
              <p:nvPr/>
            </p:nvSpPr>
            <p:spPr>
              <a:xfrm>
                <a:off x="3549616" y="4359521"/>
                <a:ext cx="90814" cy="260632"/>
              </a:xfrm>
              <a:prstGeom prst="rect">
                <a:avLst/>
              </a:prstGeom>
              <a:solidFill>
                <a:srgbClr val="BF394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127" name="Group 126">
                <a:extLst>
                  <a:ext uri="{FF2B5EF4-FFF2-40B4-BE49-F238E27FC236}">
                    <a16:creationId xmlns:a16="http://schemas.microsoft.com/office/drawing/2014/main" id="{61F391FF-D22A-4A59-BC93-8FE73AEF9314}"/>
                  </a:ext>
                </a:extLst>
              </p:cNvPr>
              <p:cNvGrpSpPr/>
              <p:nvPr/>
            </p:nvGrpSpPr>
            <p:grpSpPr>
              <a:xfrm>
                <a:off x="3567582" y="6178022"/>
                <a:ext cx="1883287" cy="669637"/>
                <a:chOff x="3567582" y="6178022"/>
                <a:chExt cx="1883287" cy="669637"/>
              </a:xfrm>
            </p:grpSpPr>
            <p:sp>
              <p:nvSpPr>
                <p:cNvPr id="162" name="Rectangle 161">
                  <a:extLst>
                    <a:ext uri="{FF2B5EF4-FFF2-40B4-BE49-F238E27FC236}">
                      <a16:creationId xmlns:a16="http://schemas.microsoft.com/office/drawing/2014/main" id="{BDB6F3EF-343C-4C1E-9962-EDFC58A43E91}"/>
                    </a:ext>
                  </a:extLst>
                </p:cNvPr>
                <p:cNvSpPr/>
                <p:nvPr/>
              </p:nvSpPr>
              <p:spPr>
                <a:xfrm>
                  <a:off x="3787802" y="6178022"/>
                  <a:ext cx="1417251" cy="414087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grpSp>
              <p:nvGrpSpPr>
                <p:cNvPr id="163" name="Group 162">
                  <a:extLst>
                    <a:ext uri="{FF2B5EF4-FFF2-40B4-BE49-F238E27FC236}">
                      <a16:creationId xmlns:a16="http://schemas.microsoft.com/office/drawing/2014/main" id="{EA386113-37A8-45C9-8EF7-BDB363DCF8F8}"/>
                    </a:ext>
                  </a:extLst>
                </p:cNvPr>
                <p:cNvGrpSpPr/>
                <p:nvPr/>
              </p:nvGrpSpPr>
              <p:grpSpPr>
                <a:xfrm>
                  <a:off x="3567582" y="6225235"/>
                  <a:ext cx="1883287" cy="622424"/>
                  <a:chOff x="1083937" y="4627649"/>
                  <a:chExt cx="1883287" cy="622424"/>
                </a:xfrm>
              </p:grpSpPr>
              <p:grpSp>
                <p:nvGrpSpPr>
                  <p:cNvPr id="164" name="Group 163">
                    <a:extLst>
                      <a:ext uri="{FF2B5EF4-FFF2-40B4-BE49-F238E27FC236}">
                        <a16:creationId xmlns:a16="http://schemas.microsoft.com/office/drawing/2014/main" id="{306E7449-D43A-4425-A3A9-134CACAB072A}"/>
                      </a:ext>
                    </a:extLst>
                  </p:cNvPr>
                  <p:cNvGrpSpPr/>
                  <p:nvPr/>
                </p:nvGrpSpPr>
                <p:grpSpPr>
                  <a:xfrm>
                    <a:off x="2404694" y="4684172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182" name="Circle: Hollow 181">
                      <a:extLst>
                        <a:ext uri="{FF2B5EF4-FFF2-40B4-BE49-F238E27FC236}">
                          <a16:creationId xmlns:a16="http://schemas.microsoft.com/office/drawing/2014/main" id="{08E7F8FB-D073-4984-A9E6-8DB9783516D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183" name="Oval 182">
                      <a:extLst>
                        <a:ext uri="{FF2B5EF4-FFF2-40B4-BE49-F238E27FC236}">
                          <a16:creationId xmlns:a16="http://schemas.microsoft.com/office/drawing/2014/main" id="{13CD3E99-8A0A-4A7E-8951-9E5D7628AAF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165" name="Group 164">
                    <a:extLst>
                      <a:ext uri="{FF2B5EF4-FFF2-40B4-BE49-F238E27FC236}">
                        <a16:creationId xmlns:a16="http://schemas.microsoft.com/office/drawing/2014/main" id="{FDE814D5-2B25-4147-9E91-C4628C15EBF7}"/>
                      </a:ext>
                    </a:extLst>
                  </p:cNvPr>
                  <p:cNvGrpSpPr/>
                  <p:nvPr/>
                </p:nvGrpSpPr>
                <p:grpSpPr>
                  <a:xfrm>
                    <a:off x="1083937" y="4687543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180" name="Circle: Hollow 179">
                      <a:extLst>
                        <a:ext uri="{FF2B5EF4-FFF2-40B4-BE49-F238E27FC236}">
                          <a16:creationId xmlns:a16="http://schemas.microsoft.com/office/drawing/2014/main" id="{CCA63F7E-FE92-4D36-A615-6E3AED48A4A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181" name="Oval 180">
                      <a:extLst>
                        <a:ext uri="{FF2B5EF4-FFF2-40B4-BE49-F238E27FC236}">
                          <a16:creationId xmlns:a16="http://schemas.microsoft.com/office/drawing/2014/main" id="{2F38E728-0499-4B86-BE2B-3D533ED8754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sp>
                <p:nvSpPr>
                  <p:cNvPr id="166" name="Freeform: Shape 165">
                    <a:extLst>
                      <a:ext uri="{FF2B5EF4-FFF2-40B4-BE49-F238E27FC236}">
                        <a16:creationId xmlns:a16="http://schemas.microsoft.com/office/drawing/2014/main" id="{A78D74C6-D384-4C14-895C-6C09B6406E63}"/>
                      </a:ext>
                    </a:extLst>
                  </p:cNvPr>
                  <p:cNvSpPr/>
                  <p:nvPr/>
                </p:nvSpPr>
                <p:spPr>
                  <a:xfrm>
                    <a:off x="1304741" y="4627649"/>
                    <a:ext cx="1458810" cy="467109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67" name="Rectangle: Top Corners Rounded 166">
                    <a:extLst>
                      <a:ext uri="{FF2B5EF4-FFF2-40B4-BE49-F238E27FC236}">
                        <a16:creationId xmlns:a16="http://schemas.microsoft.com/office/drawing/2014/main" id="{65D6445A-667E-40C8-815D-3205BBA833F6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1271264" y="4708457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68" name="Rectangle: Top Corners Rounded 167">
                    <a:extLst>
                      <a:ext uri="{FF2B5EF4-FFF2-40B4-BE49-F238E27FC236}">
                        <a16:creationId xmlns:a16="http://schemas.microsoft.com/office/drawing/2014/main" id="{0FE9D11F-6890-4797-AF85-EA9EA0A4174C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2661429" y="4704805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69" name="Freeform: Shape 168">
                    <a:extLst>
                      <a:ext uri="{FF2B5EF4-FFF2-40B4-BE49-F238E27FC236}">
                        <a16:creationId xmlns:a16="http://schemas.microsoft.com/office/drawing/2014/main" id="{59F7904F-907B-4C86-BAE5-BDAC38D18337}"/>
                      </a:ext>
                    </a:extLst>
                  </p:cNvPr>
                  <p:cNvSpPr/>
                  <p:nvPr/>
                </p:nvSpPr>
                <p:spPr>
                  <a:xfrm flipV="1">
                    <a:off x="1691073" y="4705036"/>
                    <a:ext cx="706714" cy="159612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grpSp>
                <p:nvGrpSpPr>
                  <p:cNvPr id="170" name="Group 169">
                    <a:extLst>
                      <a:ext uri="{FF2B5EF4-FFF2-40B4-BE49-F238E27FC236}">
                        <a16:creationId xmlns:a16="http://schemas.microsoft.com/office/drawing/2014/main" id="{01E03002-AD18-45A4-A16D-F93EAF62B53B}"/>
                      </a:ext>
                    </a:extLst>
                  </p:cNvPr>
                  <p:cNvGrpSpPr/>
                  <p:nvPr/>
                </p:nvGrpSpPr>
                <p:grpSpPr>
                  <a:xfrm>
                    <a:off x="1823553" y="4702112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176" name="Rectangle: Rounded Corners 175">
                      <a:extLst>
                        <a:ext uri="{FF2B5EF4-FFF2-40B4-BE49-F238E27FC236}">
                          <a16:creationId xmlns:a16="http://schemas.microsoft.com/office/drawing/2014/main" id="{CC04F6EE-3A38-4F7E-84DA-3BBC575E128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77" name="Rectangle: Rounded Corners 176">
                      <a:extLst>
                        <a:ext uri="{FF2B5EF4-FFF2-40B4-BE49-F238E27FC236}">
                          <a16:creationId xmlns:a16="http://schemas.microsoft.com/office/drawing/2014/main" id="{7B9C486D-7F75-4976-B91C-64BD9AA3869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78" name="Rectangle: Rounded Corners 177">
                      <a:extLst>
                        <a:ext uri="{FF2B5EF4-FFF2-40B4-BE49-F238E27FC236}">
                          <a16:creationId xmlns:a16="http://schemas.microsoft.com/office/drawing/2014/main" id="{46624345-864F-4DFC-8B75-E4C81003E90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79" name="Rectangle: Rounded Corners 178">
                      <a:extLst>
                        <a:ext uri="{FF2B5EF4-FFF2-40B4-BE49-F238E27FC236}">
                          <a16:creationId xmlns:a16="http://schemas.microsoft.com/office/drawing/2014/main" id="{4BB81D7C-10A0-4D3E-A46D-5F9B8091D04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171" name="Group 170">
                    <a:extLst>
                      <a:ext uri="{FF2B5EF4-FFF2-40B4-BE49-F238E27FC236}">
                        <a16:creationId xmlns:a16="http://schemas.microsoft.com/office/drawing/2014/main" id="{82C3E4B5-1BDE-4B11-B14A-25EECFD7FA9B}"/>
                      </a:ext>
                    </a:extLst>
                  </p:cNvPr>
                  <p:cNvGrpSpPr/>
                  <p:nvPr/>
                </p:nvGrpSpPr>
                <p:grpSpPr>
                  <a:xfrm>
                    <a:off x="2096675" y="4714839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172" name="Rectangle: Rounded Corners 171">
                      <a:extLst>
                        <a:ext uri="{FF2B5EF4-FFF2-40B4-BE49-F238E27FC236}">
                          <a16:creationId xmlns:a16="http://schemas.microsoft.com/office/drawing/2014/main" id="{D07826FA-1E88-4457-AFAB-1C8C9FF5520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73" name="Rectangle: Rounded Corners 172">
                      <a:extLst>
                        <a:ext uri="{FF2B5EF4-FFF2-40B4-BE49-F238E27FC236}">
                          <a16:creationId xmlns:a16="http://schemas.microsoft.com/office/drawing/2014/main" id="{0742840A-ACD6-4403-8D39-8C930593869C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74" name="Rectangle: Rounded Corners 173">
                      <a:extLst>
                        <a:ext uri="{FF2B5EF4-FFF2-40B4-BE49-F238E27FC236}">
                          <a16:creationId xmlns:a16="http://schemas.microsoft.com/office/drawing/2014/main" id="{86D4A83D-D9C0-4A16-A273-BE4A790B05A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75" name="Rectangle: Rounded Corners 174">
                      <a:extLst>
                        <a:ext uri="{FF2B5EF4-FFF2-40B4-BE49-F238E27FC236}">
                          <a16:creationId xmlns:a16="http://schemas.microsoft.com/office/drawing/2014/main" id="{52488D8F-C505-40DF-97D0-45A359A6AC4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</p:grpSp>
          <p:grpSp>
            <p:nvGrpSpPr>
              <p:cNvPr id="128" name="Group 127">
                <a:extLst>
                  <a:ext uri="{FF2B5EF4-FFF2-40B4-BE49-F238E27FC236}">
                    <a16:creationId xmlns:a16="http://schemas.microsoft.com/office/drawing/2014/main" id="{B2FCE8B1-53D7-434C-A36B-203080D560DB}"/>
                  </a:ext>
                </a:extLst>
              </p:cNvPr>
              <p:cNvGrpSpPr/>
              <p:nvPr/>
            </p:nvGrpSpPr>
            <p:grpSpPr>
              <a:xfrm>
                <a:off x="7289700" y="6185562"/>
                <a:ext cx="1883287" cy="669637"/>
                <a:chOff x="3567582" y="6178022"/>
                <a:chExt cx="1883287" cy="669637"/>
              </a:xfrm>
            </p:grpSpPr>
            <p:sp>
              <p:nvSpPr>
                <p:cNvPr id="140" name="Rectangle 139">
                  <a:extLst>
                    <a:ext uri="{FF2B5EF4-FFF2-40B4-BE49-F238E27FC236}">
                      <a16:creationId xmlns:a16="http://schemas.microsoft.com/office/drawing/2014/main" id="{A20E6576-93D9-446B-8AB3-1F335464A1B8}"/>
                    </a:ext>
                  </a:extLst>
                </p:cNvPr>
                <p:cNvSpPr/>
                <p:nvPr/>
              </p:nvSpPr>
              <p:spPr>
                <a:xfrm>
                  <a:off x="3787802" y="6178022"/>
                  <a:ext cx="1417251" cy="414087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grpSp>
              <p:nvGrpSpPr>
                <p:cNvPr id="141" name="Group 140">
                  <a:extLst>
                    <a:ext uri="{FF2B5EF4-FFF2-40B4-BE49-F238E27FC236}">
                      <a16:creationId xmlns:a16="http://schemas.microsoft.com/office/drawing/2014/main" id="{10391BDE-F43D-47DE-BFEE-D5085CD5D6FB}"/>
                    </a:ext>
                  </a:extLst>
                </p:cNvPr>
                <p:cNvGrpSpPr/>
                <p:nvPr/>
              </p:nvGrpSpPr>
              <p:grpSpPr>
                <a:xfrm>
                  <a:off x="3567582" y="6225235"/>
                  <a:ext cx="1883287" cy="622424"/>
                  <a:chOff x="1083937" y="4627649"/>
                  <a:chExt cx="1883287" cy="622424"/>
                </a:xfrm>
              </p:grpSpPr>
              <p:grpSp>
                <p:nvGrpSpPr>
                  <p:cNvPr id="142" name="Group 141">
                    <a:extLst>
                      <a:ext uri="{FF2B5EF4-FFF2-40B4-BE49-F238E27FC236}">
                        <a16:creationId xmlns:a16="http://schemas.microsoft.com/office/drawing/2014/main" id="{1883956F-72D0-4782-9DC9-A5AAF7D65ECA}"/>
                      </a:ext>
                    </a:extLst>
                  </p:cNvPr>
                  <p:cNvGrpSpPr/>
                  <p:nvPr/>
                </p:nvGrpSpPr>
                <p:grpSpPr>
                  <a:xfrm>
                    <a:off x="2404694" y="4684172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160" name="Circle: Hollow 159">
                      <a:extLst>
                        <a:ext uri="{FF2B5EF4-FFF2-40B4-BE49-F238E27FC236}">
                          <a16:creationId xmlns:a16="http://schemas.microsoft.com/office/drawing/2014/main" id="{8E34CB06-93CC-48F7-8319-30A5979794A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161" name="Oval 160">
                      <a:extLst>
                        <a:ext uri="{FF2B5EF4-FFF2-40B4-BE49-F238E27FC236}">
                          <a16:creationId xmlns:a16="http://schemas.microsoft.com/office/drawing/2014/main" id="{89E98DDC-36AA-4B6B-9C56-94850D82BE0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143" name="Group 142">
                    <a:extLst>
                      <a:ext uri="{FF2B5EF4-FFF2-40B4-BE49-F238E27FC236}">
                        <a16:creationId xmlns:a16="http://schemas.microsoft.com/office/drawing/2014/main" id="{D1249408-3254-4FCE-9CFB-1AB1D11EA4D0}"/>
                      </a:ext>
                    </a:extLst>
                  </p:cNvPr>
                  <p:cNvGrpSpPr/>
                  <p:nvPr/>
                </p:nvGrpSpPr>
                <p:grpSpPr>
                  <a:xfrm>
                    <a:off x="1083937" y="4687543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158" name="Circle: Hollow 157">
                      <a:extLst>
                        <a:ext uri="{FF2B5EF4-FFF2-40B4-BE49-F238E27FC236}">
                          <a16:creationId xmlns:a16="http://schemas.microsoft.com/office/drawing/2014/main" id="{F23959FF-E179-4F47-A0AD-E978B8797BC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159" name="Oval 158">
                      <a:extLst>
                        <a:ext uri="{FF2B5EF4-FFF2-40B4-BE49-F238E27FC236}">
                          <a16:creationId xmlns:a16="http://schemas.microsoft.com/office/drawing/2014/main" id="{0D2821C7-56A3-4FC2-8A59-CCEA338B519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sp>
                <p:nvSpPr>
                  <p:cNvPr id="144" name="Freeform: Shape 143">
                    <a:extLst>
                      <a:ext uri="{FF2B5EF4-FFF2-40B4-BE49-F238E27FC236}">
                        <a16:creationId xmlns:a16="http://schemas.microsoft.com/office/drawing/2014/main" id="{69E15DA7-8DBE-4ECE-B304-04F4D1843D8B}"/>
                      </a:ext>
                    </a:extLst>
                  </p:cNvPr>
                  <p:cNvSpPr/>
                  <p:nvPr/>
                </p:nvSpPr>
                <p:spPr>
                  <a:xfrm>
                    <a:off x="1304741" y="4627649"/>
                    <a:ext cx="1458810" cy="467109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45" name="Rectangle: Top Corners Rounded 144">
                    <a:extLst>
                      <a:ext uri="{FF2B5EF4-FFF2-40B4-BE49-F238E27FC236}">
                        <a16:creationId xmlns:a16="http://schemas.microsoft.com/office/drawing/2014/main" id="{F495001B-B30F-4A87-808A-FDA13445ADE6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1271264" y="4708457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46" name="Rectangle: Top Corners Rounded 145">
                    <a:extLst>
                      <a:ext uri="{FF2B5EF4-FFF2-40B4-BE49-F238E27FC236}">
                        <a16:creationId xmlns:a16="http://schemas.microsoft.com/office/drawing/2014/main" id="{3B93BD8D-A2CA-45A9-AD2B-A22FE110BCDA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2661429" y="4704805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47" name="Freeform: Shape 146">
                    <a:extLst>
                      <a:ext uri="{FF2B5EF4-FFF2-40B4-BE49-F238E27FC236}">
                        <a16:creationId xmlns:a16="http://schemas.microsoft.com/office/drawing/2014/main" id="{0E9486D3-F23B-4C3A-85C3-D2898BDB77B2}"/>
                      </a:ext>
                    </a:extLst>
                  </p:cNvPr>
                  <p:cNvSpPr/>
                  <p:nvPr/>
                </p:nvSpPr>
                <p:spPr>
                  <a:xfrm flipV="1">
                    <a:off x="1691073" y="4705036"/>
                    <a:ext cx="706714" cy="159612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grpSp>
                <p:nvGrpSpPr>
                  <p:cNvPr id="148" name="Group 147">
                    <a:extLst>
                      <a:ext uri="{FF2B5EF4-FFF2-40B4-BE49-F238E27FC236}">
                        <a16:creationId xmlns:a16="http://schemas.microsoft.com/office/drawing/2014/main" id="{0FE3987D-48F6-4F89-82C0-961EF70AF472}"/>
                      </a:ext>
                    </a:extLst>
                  </p:cNvPr>
                  <p:cNvGrpSpPr/>
                  <p:nvPr/>
                </p:nvGrpSpPr>
                <p:grpSpPr>
                  <a:xfrm>
                    <a:off x="1823553" y="4702112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154" name="Rectangle: Rounded Corners 153">
                      <a:extLst>
                        <a:ext uri="{FF2B5EF4-FFF2-40B4-BE49-F238E27FC236}">
                          <a16:creationId xmlns:a16="http://schemas.microsoft.com/office/drawing/2014/main" id="{1D384821-926E-4E35-A6F3-270FA7B4F29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55" name="Rectangle: Rounded Corners 154">
                      <a:extLst>
                        <a:ext uri="{FF2B5EF4-FFF2-40B4-BE49-F238E27FC236}">
                          <a16:creationId xmlns:a16="http://schemas.microsoft.com/office/drawing/2014/main" id="{28C94D3D-C756-4177-916E-07037B2A5E4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56" name="Rectangle: Rounded Corners 155">
                      <a:extLst>
                        <a:ext uri="{FF2B5EF4-FFF2-40B4-BE49-F238E27FC236}">
                          <a16:creationId xmlns:a16="http://schemas.microsoft.com/office/drawing/2014/main" id="{BABF3547-B99E-44DA-8325-778A1D66E8E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57" name="Rectangle: Rounded Corners 156">
                      <a:extLst>
                        <a:ext uri="{FF2B5EF4-FFF2-40B4-BE49-F238E27FC236}">
                          <a16:creationId xmlns:a16="http://schemas.microsoft.com/office/drawing/2014/main" id="{9AAE8C86-9C2E-43A1-BF3C-F7E66530B07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149" name="Group 148">
                    <a:extLst>
                      <a:ext uri="{FF2B5EF4-FFF2-40B4-BE49-F238E27FC236}">
                        <a16:creationId xmlns:a16="http://schemas.microsoft.com/office/drawing/2014/main" id="{72ABA9F4-2B76-4C10-8DDE-F9CAB6C3B7D8}"/>
                      </a:ext>
                    </a:extLst>
                  </p:cNvPr>
                  <p:cNvGrpSpPr/>
                  <p:nvPr/>
                </p:nvGrpSpPr>
                <p:grpSpPr>
                  <a:xfrm>
                    <a:off x="2096675" y="4714839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150" name="Rectangle: Rounded Corners 149">
                      <a:extLst>
                        <a:ext uri="{FF2B5EF4-FFF2-40B4-BE49-F238E27FC236}">
                          <a16:creationId xmlns:a16="http://schemas.microsoft.com/office/drawing/2014/main" id="{0A801442-FFD2-4FFC-92B7-13C11A8947C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51" name="Rectangle: Rounded Corners 150">
                      <a:extLst>
                        <a:ext uri="{FF2B5EF4-FFF2-40B4-BE49-F238E27FC236}">
                          <a16:creationId xmlns:a16="http://schemas.microsoft.com/office/drawing/2014/main" id="{31020DA3-BF60-4F0C-834F-45C34024FC8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52" name="Rectangle: Rounded Corners 151">
                      <a:extLst>
                        <a:ext uri="{FF2B5EF4-FFF2-40B4-BE49-F238E27FC236}">
                          <a16:creationId xmlns:a16="http://schemas.microsoft.com/office/drawing/2014/main" id="{8862A3B8-770F-4263-A0D2-D6D21BB5F24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53" name="Rectangle: Rounded Corners 152">
                      <a:extLst>
                        <a:ext uri="{FF2B5EF4-FFF2-40B4-BE49-F238E27FC236}">
                          <a16:creationId xmlns:a16="http://schemas.microsoft.com/office/drawing/2014/main" id="{420F0937-358E-48A7-BAC4-70965012F91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</p:grpSp>
          <p:sp>
            <p:nvSpPr>
              <p:cNvPr id="129" name="Rectangle 128">
                <a:extLst>
                  <a:ext uri="{FF2B5EF4-FFF2-40B4-BE49-F238E27FC236}">
                    <a16:creationId xmlns:a16="http://schemas.microsoft.com/office/drawing/2014/main" id="{E5F7CE34-6B04-4871-BE98-6A521BC89F13}"/>
                  </a:ext>
                </a:extLst>
              </p:cNvPr>
              <p:cNvSpPr/>
              <p:nvPr/>
            </p:nvSpPr>
            <p:spPr>
              <a:xfrm>
                <a:off x="5717795" y="6131792"/>
                <a:ext cx="1357672" cy="439868"/>
              </a:xfrm>
              <a:prstGeom prst="rect">
                <a:avLst/>
              </a:prstGeom>
              <a:solidFill>
                <a:srgbClr val="2E2B3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130" name="Group 129">
                <a:extLst>
                  <a:ext uri="{FF2B5EF4-FFF2-40B4-BE49-F238E27FC236}">
                    <a16:creationId xmlns:a16="http://schemas.microsoft.com/office/drawing/2014/main" id="{75F8658F-8D74-496B-B89B-21B2A98C848B}"/>
                  </a:ext>
                </a:extLst>
              </p:cNvPr>
              <p:cNvGrpSpPr/>
              <p:nvPr/>
            </p:nvGrpSpPr>
            <p:grpSpPr>
              <a:xfrm>
                <a:off x="2945383" y="5604167"/>
                <a:ext cx="475790" cy="1075846"/>
                <a:chOff x="2945383" y="5604167"/>
                <a:chExt cx="475790" cy="1075846"/>
              </a:xfrm>
            </p:grpSpPr>
            <p:sp>
              <p:nvSpPr>
                <p:cNvPr id="136" name="Rectangle 135">
                  <a:extLst>
                    <a:ext uri="{FF2B5EF4-FFF2-40B4-BE49-F238E27FC236}">
                      <a16:creationId xmlns:a16="http://schemas.microsoft.com/office/drawing/2014/main" id="{BE838215-61EC-415D-BF62-F90E2B83A594}"/>
                    </a:ext>
                  </a:extLst>
                </p:cNvPr>
                <p:cNvSpPr/>
                <p:nvPr/>
              </p:nvSpPr>
              <p:spPr>
                <a:xfrm>
                  <a:off x="3101139" y="6064440"/>
                  <a:ext cx="252391" cy="56099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37" name="Rectangle 136">
                  <a:extLst>
                    <a:ext uri="{FF2B5EF4-FFF2-40B4-BE49-F238E27FC236}">
                      <a16:creationId xmlns:a16="http://schemas.microsoft.com/office/drawing/2014/main" id="{2B87280E-8594-4BD6-B6AD-3F4014DBFFC9}"/>
                    </a:ext>
                  </a:extLst>
                </p:cNvPr>
                <p:cNvSpPr/>
                <p:nvPr/>
              </p:nvSpPr>
              <p:spPr>
                <a:xfrm>
                  <a:off x="3101139" y="5604167"/>
                  <a:ext cx="45719" cy="505006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38" name="Freeform: Shape 137">
                  <a:extLst>
                    <a:ext uri="{FF2B5EF4-FFF2-40B4-BE49-F238E27FC236}">
                      <a16:creationId xmlns:a16="http://schemas.microsoft.com/office/drawing/2014/main" id="{618B24CB-CDF2-49E5-B2AF-275CC4DDB1C2}"/>
                    </a:ext>
                  </a:extLst>
                </p:cNvPr>
                <p:cNvSpPr/>
                <p:nvPr/>
              </p:nvSpPr>
              <p:spPr>
                <a:xfrm>
                  <a:off x="3172795" y="6059313"/>
                  <a:ext cx="248378" cy="620700"/>
                </a:xfrm>
                <a:custGeom>
                  <a:avLst/>
                  <a:gdLst>
                    <a:gd name="connsiteX0" fmla="*/ 29004 w 286343"/>
                    <a:gd name="connsiteY0" fmla="*/ 370329 h 526947"/>
                    <a:gd name="connsiteX1" fmla="*/ 29004 w 286343"/>
                    <a:gd name="connsiteY1" fmla="*/ 495556 h 526947"/>
                    <a:gd name="connsiteX2" fmla="*/ 252260 w 286343"/>
                    <a:gd name="connsiteY2" fmla="*/ 495556 h 526947"/>
                    <a:gd name="connsiteX3" fmla="*/ 252260 w 286343"/>
                    <a:gd name="connsiteY3" fmla="*/ 370329 h 526947"/>
                    <a:gd name="connsiteX4" fmla="*/ 28287 w 286343"/>
                    <a:gd name="connsiteY4" fmla="*/ 203612 h 526947"/>
                    <a:gd name="connsiteX5" fmla="*/ 28287 w 286343"/>
                    <a:gd name="connsiteY5" fmla="*/ 328839 h 526947"/>
                    <a:gd name="connsiteX6" fmla="*/ 251543 w 286343"/>
                    <a:gd name="connsiteY6" fmla="*/ 328839 h 526947"/>
                    <a:gd name="connsiteX7" fmla="*/ 251543 w 286343"/>
                    <a:gd name="connsiteY7" fmla="*/ 203612 h 526947"/>
                    <a:gd name="connsiteX8" fmla="*/ 27570 w 286343"/>
                    <a:gd name="connsiteY8" fmla="*/ 36895 h 526947"/>
                    <a:gd name="connsiteX9" fmla="*/ 27570 w 286343"/>
                    <a:gd name="connsiteY9" fmla="*/ 162122 h 526947"/>
                    <a:gd name="connsiteX10" fmla="*/ 250826 w 286343"/>
                    <a:gd name="connsiteY10" fmla="*/ 162122 h 526947"/>
                    <a:gd name="connsiteX11" fmla="*/ 250826 w 286343"/>
                    <a:gd name="connsiteY11" fmla="*/ 36895 h 526947"/>
                    <a:gd name="connsiteX12" fmla="*/ 0 w 286343"/>
                    <a:gd name="connsiteY12" fmla="*/ 0 h 526947"/>
                    <a:gd name="connsiteX13" fmla="*/ 286343 w 286343"/>
                    <a:gd name="connsiteY13" fmla="*/ 0 h 526947"/>
                    <a:gd name="connsiteX14" fmla="*/ 286343 w 286343"/>
                    <a:gd name="connsiteY14" fmla="*/ 526947 h 526947"/>
                    <a:gd name="connsiteX15" fmla="*/ 0 w 286343"/>
                    <a:gd name="connsiteY15" fmla="*/ 526947 h 5269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286343" h="526947">
                      <a:moveTo>
                        <a:pt x="29004" y="370329"/>
                      </a:moveTo>
                      <a:lnTo>
                        <a:pt x="29004" y="495556"/>
                      </a:lnTo>
                      <a:lnTo>
                        <a:pt x="252260" y="495556"/>
                      </a:lnTo>
                      <a:lnTo>
                        <a:pt x="252260" y="370329"/>
                      </a:lnTo>
                      <a:close/>
                      <a:moveTo>
                        <a:pt x="28287" y="203612"/>
                      </a:moveTo>
                      <a:lnTo>
                        <a:pt x="28287" y="328839"/>
                      </a:lnTo>
                      <a:lnTo>
                        <a:pt x="251543" y="328839"/>
                      </a:lnTo>
                      <a:lnTo>
                        <a:pt x="251543" y="203612"/>
                      </a:lnTo>
                      <a:close/>
                      <a:moveTo>
                        <a:pt x="27570" y="36895"/>
                      </a:moveTo>
                      <a:lnTo>
                        <a:pt x="27570" y="162122"/>
                      </a:lnTo>
                      <a:lnTo>
                        <a:pt x="250826" y="162122"/>
                      </a:lnTo>
                      <a:lnTo>
                        <a:pt x="250826" y="36895"/>
                      </a:lnTo>
                      <a:close/>
                      <a:moveTo>
                        <a:pt x="0" y="0"/>
                      </a:moveTo>
                      <a:lnTo>
                        <a:pt x="286343" y="0"/>
                      </a:lnTo>
                      <a:lnTo>
                        <a:pt x="286343" y="526947"/>
                      </a:lnTo>
                      <a:lnTo>
                        <a:pt x="0" y="526947"/>
                      </a:lnTo>
                      <a:close/>
                    </a:path>
                  </a:pathLst>
                </a:custGeom>
                <a:solidFill>
                  <a:srgbClr val="2E2B3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39" name="Trapezoid 138">
                  <a:extLst>
                    <a:ext uri="{FF2B5EF4-FFF2-40B4-BE49-F238E27FC236}">
                      <a16:creationId xmlns:a16="http://schemas.microsoft.com/office/drawing/2014/main" id="{1A13BDF7-6135-4D96-9422-4E35B8FB7096}"/>
                    </a:ext>
                  </a:extLst>
                </p:cNvPr>
                <p:cNvSpPr/>
                <p:nvPr/>
              </p:nvSpPr>
              <p:spPr>
                <a:xfrm rot="5400000">
                  <a:off x="2875409" y="6323759"/>
                  <a:ext cx="315661" cy="175713"/>
                </a:xfrm>
                <a:prstGeom prst="trapezoid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31" name="Group 130">
                <a:extLst>
                  <a:ext uri="{FF2B5EF4-FFF2-40B4-BE49-F238E27FC236}">
                    <a16:creationId xmlns:a16="http://schemas.microsoft.com/office/drawing/2014/main" id="{AE8D79AB-CC11-4C02-8A9C-2CD03F04FDF7}"/>
                  </a:ext>
                </a:extLst>
              </p:cNvPr>
              <p:cNvGrpSpPr/>
              <p:nvPr/>
            </p:nvGrpSpPr>
            <p:grpSpPr>
              <a:xfrm flipH="1">
                <a:off x="9239228" y="5612054"/>
                <a:ext cx="475790" cy="1075846"/>
                <a:chOff x="2945383" y="5604167"/>
                <a:chExt cx="475790" cy="1075846"/>
              </a:xfrm>
            </p:grpSpPr>
            <p:sp>
              <p:nvSpPr>
                <p:cNvPr id="132" name="Rectangle 131">
                  <a:extLst>
                    <a:ext uri="{FF2B5EF4-FFF2-40B4-BE49-F238E27FC236}">
                      <a16:creationId xmlns:a16="http://schemas.microsoft.com/office/drawing/2014/main" id="{F45EDEEF-1309-4F72-ACFB-D9AB9EF88AD0}"/>
                    </a:ext>
                  </a:extLst>
                </p:cNvPr>
                <p:cNvSpPr/>
                <p:nvPr/>
              </p:nvSpPr>
              <p:spPr>
                <a:xfrm>
                  <a:off x="3101139" y="6064440"/>
                  <a:ext cx="252391" cy="56099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33" name="Rectangle 132">
                  <a:extLst>
                    <a:ext uri="{FF2B5EF4-FFF2-40B4-BE49-F238E27FC236}">
                      <a16:creationId xmlns:a16="http://schemas.microsoft.com/office/drawing/2014/main" id="{477D6F71-80F6-4DBD-A9C2-DD01D46D2FEE}"/>
                    </a:ext>
                  </a:extLst>
                </p:cNvPr>
                <p:cNvSpPr/>
                <p:nvPr/>
              </p:nvSpPr>
              <p:spPr>
                <a:xfrm>
                  <a:off x="3101139" y="5604167"/>
                  <a:ext cx="45719" cy="505006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34" name="Freeform: Shape 133">
                  <a:extLst>
                    <a:ext uri="{FF2B5EF4-FFF2-40B4-BE49-F238E27FC236}">
                      <a16:creationId xmlns:a16="http://schemas.microsoft.com/office/drawing/2014/main" id="{E77A98B1-FC92-44DE-8305-A61F3F6706EB}"/>
                    </a:ext>
                  </a:extLst>
                </p:cNvPr>
                <p:cNvSpPr/>
                <p:nvPr/>
              </p:nvSpPr>
              <p:spPr>
                <a:xfrm>
                  <a:off x="3172795" y="6059313"/>
                  <a:ext cx="248378" cy="620700"/>
                </a:xfrm>
                <a:custGeom>
                  <a:avLst/>
                  <a:gdLst>
                    <a:gd name="connsiteX0" fmla="*/ 29004 w 286343"/>
                    <a:gd name="connsiteY0" fmla="*/ 370329 h 526947"/>
                    <a:gd name="connsiteX1" fmla="*/ 29004 w 286343"/>
                    <a:gd name="connsiteY1" fmla="*/ 495556 h 526947"/>
                    <a:gd name="connsiteX2" fmla="*/ 252260 w 286343"/>
                    <a:gd name="connsiteY2" fmla="*/ 495556 h 526947"/>
                    <a:gd name="connsiteX3" fmla="*/ 252260 w 286343"/>
                    <a:gd name="connsiteY3" fmla="*/ 370329 h 526947"/>
                    <a:gd name="connsiteX4" fmla="*/ 28287 w 286343"/>
                    <a:gd name="connsiteY4" fmla="*/ 203612 h 526947"/>
                    <a:gd name="connsiteX5" fmla="*/ 28287 w 286343"/>
                    <a:gd name="connsiteY5" fmla="*/ 328839 h 526947"/>
                    <a:gd name="connsiteX6" fmla="*/ 251543 w 286343"/>
                    <a:gd name="connsiteY6" fmla="*/ 328839 h 526947"/>
                    <a:gd name="connsiteX7" fmla="*/ 251543 w 286343"/>
                    <a:gd name="connsiteY7" fmla="*/ 203612 h 526947"/>
                    <a:gd name="connsiteX8" fmla="*/ 27570 w 286343"/>
                    <a:gd name="connsiteY8" fmla="*/ 36895 h 526947"/>
                    <a:gd name="connsiteX9" fmla="*/ 27570 w 286343"/>
                    <a:gd name="connsiteY9" fmla="*/ 162122 h 526947"/>
                    <a:gd name="connsiteX10" fmla="*/ 250826 w 286343"/>
                    <a:gd name="connsiteY10" fmla="*/ 162122 h 526947"/>
                    <a:gd name="connsiteX11" fmla="*/ 250826 w 286343"/>
                    <a:gd name="connsiteY11" fmla="*/ 36895 h 526947"/>
                    <a:gd name="connsiteX12" fmla="*/ 0 w 286343"/>
                    <a:gd name="connsiteY12" fmla="*/ 0 h 526947"/>
                    <a:gd name="connsiteX13" fmla="*/ 286343 w 286343"/>
                    <a:gd name="connsiteY13" fmla="*/ 0 h 526947"/>
                    <a:gd name="connsiteX14" fmla="*/ 286343 w 286343"/>
                    <a:gd name="connsiteY14" fmla="*/ 526947 h 526947"/>
                    <a:gd name="connsiteX15" fmla="*/ 0 w 286343"/>
                    <a:gd name="connsiteY15" fmla="*/ 526947 h 5269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286343" h="526947">
                      <a:moveTo>
                        <a:pt x="29004" y="370329"/>
                      </a:moveTo>
                      <a:lnTo>
                        <a:pt x="29004" y="495556"/>
                      </a:lnTo>
                      <a:lnTo>
                        <a:pt x="252260" y="495556"/>
                      </a:lnTo>
                      <a:lnTo>
                        <a:pt x="252260" y="370329"/>
                      </a:lnTo>
                      <a:close/>
                      <a:moveTo>
                        <a:pt x="28287" y="203612"/>
                      </a:moveTo>
                      <a:lnTo>
                        <a:pt x="28287" y="328839"/>
                      </a:lnTo>
                      <a:lnTo>
                        <a:pt x="251543" y="328839"/>
                      </a:lnTo>
                      <a:lnTo>
                        <a:pt x="251543" y="203612"/>
                      </a:lnTo>
                      <a:close/>
                      <a:moveTo>
                        <a:pt x="27570" y="36895"/>
                      </a:moveTo>
                      <a:lnTo>
                        <a:pt x="27570" y="162122"/>
                      </a:lnTo>
                      <a:lnTo>
                        <a:pt x="250826" y="162122"/>
                      </a:lnTo>
                      <a:lnTo>
                        <a:pt x="250826" y="36895"/>
                      </a:lnTo>
                      <a:close/>
                      <a:moveTo>
                        <a:pt x="0" y="0"/>
                      </a:moveTo>
                      <a:lnTo>
                        <a:pt x="286343" y="0"/>
                      </a:lnTo>
                      <a:lnTo>
                        <a:pt x="286343" y="526947"/>
                      </a:lnTo>
                      <a:lnTo>
                        <a:pt x="0" y="526947"/>
                      </a:lnTo>
                      <a:close/>
                    </a:path>
                  </a:pathLst>
                </a:custGeom>
                <a:solidFill>
                  <a:srgbClr val="2E2B3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35" name="Trapezoid 134">
                  <a:extLst>
                    <a:ext uri="{FF2B5EF4-FFF2-40B4-BE49-F238E27FC236}">
                      <a16:creationId xmlns:a16="http://schemas.microsoft.com/office/drawing/2014/main" id="{31EC09C8-EC13-4ABD-B6C8-BA2F75ACE102}"/>
                    </a:ext>
                  </a:extLst>
                </p:cNvPr>
                <p:cNvSpPr/>
                <p:nvPr/>
              </p:nvSpPr>
              <p:spPr>
                <a:xfrm rot="5400000">
                  <a:off x="2875409" y="6323759"/>
                  <a:ext cx="315661" cy="175713"/>
                </a:xfrm>
                <a:prstGeom prst="trapezoid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  <p:grpSp>
          <p:nvGrpSpPr>
            <p:cNvPr id="224" name="Group 223">
              <a:extLst>
                <a:ext uri="{FF2B5EF4-FFF2-40B4-BE49-F238E27FC236}">
                  <a16:creationId xmlns:a16="http://schemas.microsoft.com/office/drawing/2014/main" id="{CE0B34E9-6E61-4AD2-9664-AE9D4B4569EB}"/>
                </a:ext>
              </a:extLst>
            </p:cNvPr>
            <p:cNvGrpSpPr/>
            <p:nvPr/>
          </p:nvGrpSpPr>
          <p:grpSpPr>
            <a:xfrm>
              <a:off x="12170544" y="3552847"/>
              <a:ext cx="2409424" cy="346534"/>
              <a:chOff x="7551957" y="3337076"/>
              <a:chExt cx="6769635" cy="973639"/>
            </a:xfrm>
          </p:grpSpPr>
          <p:sp>
            <p:nvSpPr>
              <p:cNvPr id="225" name="Rectangle 224">
                <a:extLst>
                  <a:ext uri="{FF2B5EF4-FFF2-40B4-BE49-F238E27FC236}">
                    <a16:creationId xmlns:a16="http://schemas.microsoft.com/office/drawing/2014/main" id="{DECF6CD6-3A3C-4226-8039-3E6001337D48}"/>
                  </a:ext>
                </a:extLst>
              </p:cNvPr>
              <p:cNvSpPr/>
              <p:nvPr/>
            </p:nvSpPr>
            <p:spPr>
              <a:xfrm>
                <a:off x="7951578" y="3519956"/>
                <a:ext cx="6029231" cy="319198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26" name="Rectangle 225">
                <a:extLst>
                  <a:ext uri="{FF2B5EF4-FFF2-40B4-BE49-F238E27FC236}">
                    <a16:creationId xmlns:a16="http://schemas.microsoft.com/office/drawing/2014/main" id="{0C31F77F-E95D-4685-834F-7F007AB2E22A}"/>
                  </a:ext>
                </a:extLst>
              </p:cNvPr>
              <p:cNvSpPr/>
              <p:nvPr/>
            </p:nvSpPr>
            <p:spPr>
              <a:xfrm>
                <a:off x="8118810" y="3337076"/>
                <a:ext cx="5675919" cy="227613"/>
              </a:xfrm>
              <a:prstGeom prst="rect">
                <a:avLst/>
              </a:prstGeom>
              <a:solidFill>
                <a:srgbClr val="F6931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227" name="Group 226">
                <a:extLst>
                  <a:ext uri="{FF2B5EF4-FFF2-40B4-BE49-F238E27FC236}">
                    <a16:creationId xmlns:a16="http://schemas.microsoft.com/office/drawing/2014/main" id="{E5E18AB8-845F-4187-A449-B14F9F88FBD4}"/>
                  </a:ext>
                </a:extLst>
              </p:cNvPr>
              <p:cNvGrpSpPr/>
              <p:nvPr/>
            </p:nvGrpSpPr>
            <p:grpSpPr>
              <a:xfrm>
                <a:off x="8174156" y="3633538"/>
                <a:ext cx="1883287" cy="669637"/>
                <a:chOff x="3567582" y="6178022"/>
                <a:chExt cx="1883287" cy="669637"/>
              </a:xfrm>
            </p:grpSpPr>
            <p:sp>
              <p:nvSpPr>
                <p:cNvPr id="260" name="Rectangle 259">
                  <a:extLst>
                    <a:ext uri="{FF2B5EF4-FFF2-40B4-BE49-F238E27FC236}">
                      <a16:creationId xmlns:a16="http://schemas.microsoft.com/office/drawing/2014/main" id="{8E87FBDD-34C8-40B7-98E2-B87B4519D215}"/>
                    </a:ext>
                  </a:extLst>
                </p:cNvPr>
                <p:cNvSpPr/>
                <p:nvPr/>
              </p:nvSpPr>
              <p:spPr>
                <a:xfrm>
                  <a:off x="3787802" y="6178022"/>
                  <a:ext cx="1417251" cy="414087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grpSp>
              <p:nvGrpSpPr>
                <p:cNvPr id="261" name="Group 260">
                  <a:extLst>
                    <a:ext uri="{FF2B5EF4-FFF2-40B4-BE49-F238E27FC236}">
                      <a16:creationId xmlns:a16="http://schemas.microsoft.com/office/drawing/2014/main" id="{F84E404E-7802-47D4-94DB-CF11F6F7F720}"/>
                    </a:ext>
                  </a:extLst>
                </p:cNvPr>
                <p:cNvGrpSpPr/>
                <p:nvPr/>
              </p:nvGrpSpPr>
              <p:grpSpPr>
                <a:xfrm>
                  <a:off x="3567582" y="6225235"/>
                  <a:ext cx="1883287" cy="622424"/>
                  <a:chOff x="1083937" y="4627649"/>
                  <a:chExt cx="1883287" cy="622424"/>
                </a:xfrm>
              </p:grpSpPr>
              <p:grpSp>
                <p:nvGrpSpPr>
                  <p:cNvPr id="262" name="Group 261">
                    <a:extLst>
                      <a:ext uri="{FF2B5EF4-FFF2-40B4-BE49-F238E27FC236}">
                        <a16:creationId xmlns:a16="http://schemas.microsoft.com/office/drawing/2014/main" id="{C0FC6994-45FF-4F19-B3CC-249BD3AE862B}"/>
                      </a:ext>
                    </a:extLst>
                  </p:cNvPr>
                  <p:cNvGrpSpPr/>
                  <p:nvPr/>
                </p:nvGrpSpPr>
                <p:grpSpPr>
                  <a:xfrm>
                    <a:off x="2404694" y="4684172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280" name="Circle: Hollow 279">
                      <a:extLst>
                        <a:ext uri="{FF2B5EF4-FFF2-40B4-BE49-F238E27FC236}">
                          <a16:creationId xmlns:a16="http://schemas.microsoft.com/office/drawing/2014/main" id="{17240DC6-CD2D-4619-8B64-CCA3F227734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281" name="Oval 280">
                      <a:extLst>
                        <a:ext uri="{FF2B5EF4-FFF2-40B4-BE49-F238E27FC236}">
                          <a16:creationId xmlns:a16="http://schemas.microsoft.com/office/drawing/2014/main" id="{DD42277C-88CC-45B3-8AC4-8998DEEE844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263" name="Group 262">
                    <a:extLst>
                      <a:ext uri="{FF2B5EF4-FFF2-40B4-BE49-F238E27FC236}">
                        <a16:creationId xmlns:a16="http://schemas.microsoft.com/office/drawing/2014/main" id="{FD3140BA-3238-4F17-871A-F3B9C3DAB9BD}"/>
                      </a:ext>
                    </a:extLst>
                  </p:cNvPr>
                  <p:cNvGrpSpPr/>
                  <p:nvPr/>
                </p:nvGrpSpPr>
                <p:grpSpPr>
                  <a:xfrm>
                    <a:off x="1083937" y="4687543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278" name="Circle: Hollow 277">
                      <a:extLst>
                        <a:ext uri="{FF2B5EF4-FFF2-40B4-BE49-F238E27FC236}">
                          <a16:creationId xmlns:a16="http://schemas.microsoft.com/office/drawing/2014/main" id="{BA89EC7C-530B-4BE0-909E-33EFB4FD823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279" name="Oval 278">
                      <a:extLst>
                        <a:ext uri="{FF2B5EF4-FFF2-40B4-BE49-F238E27FC236}">
                          <a16:creationId xmlns:a16="http://schemas.microsoft.com/office/drawing/2014/main" id="{8C8D57F4-FE06-4180-91A2-5DECF331650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sp>
                <p:nvSpPr>
                  <p:cNvPr id="264" name="Freeform: Shape 263">
                    <a:extLst>
                      <a:ext uri="{FF2B5EF4-FFF2-40B4-BE49-F238E27FC236}">
                        <a16:creationId xmlns:a16="http://schemas.microsoft.com/office/drawing/2014/main" id="{FA04BC57-72A9-432F-A1AF-4A6B1C94DB02}"/>
                      </a:ext>
                    </a:extLst>
                  </p:cNvPr>
                  <p:cNvSpPr/>
                  <p:nvPr/>
                </p:nvSpPr>
                <p:spPr>
                  <a:xfrm>
                    <a:off x="1304741" y="4627649"/>
                    <a:ext cx="1458810" cy="467109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65" name="Rectangle: Top Corners Rounded 264">
                    <a:extLst>
                      <a:ext uri="{FF2B5EF4-FFF2-40B4-BE49-F238E27FC236}">
                        <a16:creationId xmlns:a16="http://schemas.microsoft.com/office/drawing/2014/main" id="{A3AE322D-58B4-45F8-9BCB-326AA42A2867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1271264" y="4708457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66" name="Rectangle: Top Corners Rounded 265">
                    <a:extLst>
                      <a:ext uri="{FF2B5EF4-FFF2-40B4-BE49-F238E27FC236}">
                        <a16:creationId xmlns:a16="http://schemas.microsoft.com/office/drawing/2014/main" id="{11DE7F3B-CE4A-4BD8-97D1-AE9FBE0BFC9E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2661429" y="4704805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67" name="Freeform: Shape 266">
                    <a:extLst>
                      <a:ext uri="{FF2B5EF4-FFF2-40B4-BE49-F238E27FC236}">
                        <a16:creationId xmlns:a16="http://schemas.microsoft.com/office/drawing/2014/main" id="{5BE1D774-FD6D-4DD5-BEB8-BB7DC7372085}"/>
                      </a:ext>
                    </a:extLst>
                  </p:cNvPr>
                  <p:cNvSpPr/>
                  <p:nvPr/>
                </p:nvSpPr>
                <p:spPr>
                  <a:xfrm flipV="1">
                    <a:off x="1691073" y="4705036"/>
                    <a:ext cx="706714" cy="159612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grpSp>
                <p:nvGrpSpPr>
                  <p:cNvPr id="268" name="Group 267">
                    <a:extLst>
                      <a:ext uri="{FF2B5EF4-FFF2-40B4-BE49-F238E27FC236}">
                        <a16:creationId xmlns:a16="http://schemas.microsoft.com/office/drawing/2014/main" id="{0EA5EB20-2CFD-4299-A1A3-294CC979F6DC}"/>
                      </a:ext>
                    </a:extLst>
                  </p:cNvPr>
                  <p:cNvGrpSpPr/>
                  <p:nvPr/>
                </p:nvGrpSpPr>
                <p:grpSpPr>
                  <a:xfrm>
                    <a:off x="1823553" y="4702112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274" name="Rectangle: Rounded Corners 273">
                      <a:extLst>
                        <a:ext uri="{FF2B5EF4-FFF2-40B4-BE49-F238E27FC236}">
                          <a16:creationId xmlns:a16="http://schemas.microsoft.com/office/drawing/2014/main" id="{50B728E3-17A1-4C3F-A6EE-A70E6E5AE37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75" name="Rectangle: Rounded Corners 274">
                      <a:extLst>
                        <a:ext uri="{FF2B5EF4-FFF2-40B4-BE49-F238E27FC236}">
                          <a16:creationId xmlns:a16="http://schemas.microsoft.com/office/drawing/2014/main" id="{2CAD7412-913D-4241-88D4-B20BDCC1361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76" name="Rectangle: Rounded Corners 275">
                      <a:extLst>
                        <a:ext uri="{FF2B5EF4-FFF2-40B4-BE49-F238E27FC236}">
                          <a16:creationId xmlns:a16="http://schemas.microsoft.com/office/drawing/2014/main" id="{C5DC4306-4BDB-4FED-9444-078C69E8D39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77" name="Rectangle: Rounded Corners 276">
                      <a:extLst>
                        <a:ext uri="{FF2B5EF4-FFF2-40B4-BE49-F238E27FC236}">
                          <a16:creationId xmlns:a16="http://schemas.microsoft.com/office/drawing/2014/main" id="{2EA328E8-F680-4753-9FB4-B2585E1D9EE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269" name="Group 268">
                    <a:extLst>
                      <a:ext uri="{FF2B5EF4-FFF2-40B4-BE49-F238E27FC236}">
                        <a16:creationId xmlns:a16="http://schemas.microsoft.com/office/drawing/2014/main" id="{12434C9D-06D1-4596-8B30-0390235DDBB6}"/>
                      </a:ext>
                    </a:extLst>
                  </p:cNvPr>
                  <p:cNvGrpSpPr/>
                  <p:nvPr/>
                </p:nvGrpSpPr>
                <p:grpSpPr>
                  <a:xfrm>
                    <a:off x="2096675" y="4714839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270" name="Rectangle: Rounded Corners 269">
                      <a:extLst>
                        <a:ext uri="{FF2B5EF4-FFF2-40B4-BE49-F238E27FC236}">
                          <a16:creationId xmlns:a16="http://schemas.microsoft.com/office/drawing/2014/main" id="{36F43177-1770-4A6F-A2CB-860DF41A870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71" name="Rectangle: Rounded Corners 270">
                      <a:extLst>
                        <a:ext uri="{FF2B5EF4-FFF2-40B4-BE49-F238E27FC236}">
                          <a16:creationId xmlns:a16="http://schemas.microsoft.com/office/drawing/2014/main" id="{0D48BD11-7FF8-4E7C-AF1E-733A54836F4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72" name="Rectangle: Rounded Corners 271">
                      <a:extLst>
                        <a:ext uri="{FF2B5EF4-FFF2-40B4-BE49-F238E27FC236}">
                          <a16:creationId xmlns:a16="http://schemas.microsoft.com/office/drawing/2014/main" id="{18613431-8441-4885-B858-00B04199C48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73" name="Rectangle: Rounded Corners 272">
                      <a:extLst>
                        <a:ext uri="{FF2B5EF4-FFF2-40B4-BE49-F238E27FC236}">
                          <a16:creationId xmlns:a16="http://schemas.microsoft.com/office/drawing/2014/main" id="{E9F46078-E0C1-45E5-A764-089C5DDB45B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</p:grpSp>
          <p:grpSp>
            <p:nvGrpSpPr>
              <p:cNvPr id="228" name="Group 227">
                <a:extLst>
                  <a:ext uri="{FF2B5EF4-FFF2-40B4-BE49-F238E27FC236}">
                    <a16:creationId xmlns:a16="http://schemas.microsoft.com/office/drawing/2014/main" id="{0BA21BC6-29C3-47FE-855E-0F71BAEDD00B}"/>
                  </a:ext>
                </a:extLst>
              </p:cNvPr>
              <p:cNvGrpSpPr/>
              <p:nvPr/>
            </p:nvGrpSpPr>
            <p:grpSpPr>
              <a:xfrm>
                <a:off x="11896274" y="3641078"/>
                <a:ext cx="1883287" cy="669637"/>
                <a:chOff x="3567582" y="6178022"/>
                <a:chExt cx="1883287" cy="669637"/>
              </a:xfrm>
            </p:grpSpPr>
            <p:sp>
              <p:nvSpPr>
                <p:cNvPr id="238" name="Rectangle 237">
                  <a:extLst>
                    <a:ext uri="{FF2B5EF4-FFF2-40B4-BE49-F238E27FC236}">
                      <a16:creationId xmlns:a16="http://schemas.microsoft.com/office/drawing/2014/main" id="{C0552170-808C-4600-826F-C07B33598F50}"/>
                    </a:ext>
                  </a:extLst>
                </p:cNvPr>
                <p:cNvSpPr/>
                <p:nvPr/>
              </p:nvSpPr>
              <p:spPr>
                <a:xfrm>
                  <a:off x="3787802" y="6178022"/>
                  <a:ext cx="1417251" cy="414087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grpSp>
              <p:nvGrpSpPr>
                <p:cNvPr id="239" name="Group 238">
                  <a:extLst>
                    <a:ext uri="{FF2B5EF4-FFF2-40B4-BE49-F238E27FC236}">
                      <a16:creationId xmlns:a16="http://schemas.microsoft.com/office/drawing/2014/main" id="{8D114E0E-F0F7-4431-AD9D-FD68616B92CB}"/>
                    </a:ext>
                  </a:extLst>
                </p:cNvPr>
                <p:cNvGrpSpPr/>
                <p:nvPr/>
              </p:nvGrpSpPr>
              <p:grpSpPr>
                <a:xfrm>
                  <a:off x="3567582" y="6225235"/>
                  <a:ext cx="1883287" cy="622424"/>
                  <a:chOff x="1083937" y="4627649"/>
                  <a:chExt cx="1883287" cy="622424"/>
                </a:xfrm>
              </p:grpSpPr>
              <p:grpSp>
                <p:nvGrpSpPr>
                  <p:cNvPr id="240" name="Group 239">
                    <a:extLst>
                      <a:ext uri="{FF2B5EF4-FFF2-40B4-BE49-F238E27FC236}">
                        <a16:creationId xmlns:a16="http://schemas.microsoft.com/office/drawing/2014/main" id="{7A066733-6392-4B79-95AA-5AD5BDDEDA2D}"/>
                      </a:ext>
                    </a:extLst>
                  </p:cNvPr>
                  <p:cNvGrpSpPr/>
                  <p:nvPr/>
                </p:nvGrpSpPr>
                <p:grpSpPr>
                  <a:xfrm>
                    <a:off x="2404694" y="4684172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258" name="Circle: Hollow 257">
                      <a:extLst>
                        <a:ext uri="{FF2B5EF4-FFF2-40B4-BE49-F238E27FC236}">
                          <a16:creationId xmlns:a16="http://schemas.microsoft.com/office/drawing/2014/main" id="{0D3D2E19-2A9F-486A-9E5D-298BB10F132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259" name="Oval 258">
                      <a:extLst>
                        <a:ext uri="{FF2B5EF4-FFF2-40B4-BE49-F238E27FC236}">
                          <a16:creationId xmlns:a16="http://schemas.microsoft.com/office/drawing/2014/main" id="{179C176D-A3A2-45A1-90E8-6FAA3BC3D12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241" name="Group 240">
                    <a:extLst>
                      <a:ext uri="{FF2B5EF4-FFF2-40B4-BE49-F238E27FC236}">
                        <a16:creationId xmlns:a16="http://schemas.microsoft.com/office/drawing/2014/main" id="{F5B923EE-C636-4311-98AF-259518D793F7}"/>
                      </a:ext>
                    </a:extLst>
                  </p:cNvPr>
                  <p:cNvGrpSpPr/>
                  <p:nvPr/>
                </p:nvGrpSpPr>
                <p:grpSpPr>
                  <a:xfrm>
                    <a:off x="1083937" y="4687543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256" name="Circle: Hollow 255">
                      <a:extLst>
                        <a:ext uri="{FF2B5EF4-FFF2-40B4-BE49-F238E27FC236}">
                          <a16:creationId xmlns:a16="http://schemas.microsoft.com/office/drawing/2014/main" id="{FC4B01E3-0101-4379-94F0-067CCAED171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257" name="Oval 256">
                      <a:extLst>
                        <a:ext uri="{FF2B5EF4-FFF2-40B4-BE49-F238E27FC236}">
                          <a16:creationId xmlns:a16="http://schemas.microsoft.com/office/drawing/2014/main" id="{6B13D8D8-D3DF-4E55-B140-EDAD5E79C47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sp>
                <p:nvSpPr>
                  <p:cNvPr id="242" name="Freeform: Shape 241">
                    <a:extLst>
                      <a:ext uri="{FF2B5EF4-FFF2-40B4-BE49-F238E27FC236}">
                        <a16:creationId xmlns:a16="http://schemas.microsoft.com/office/drawing/2014/main" id="{BBF7F594-CC10-4284-A9F7-3003330FB533}"/>
                      </a:ext>
                    </a:extLst>
                  </p:cNvPr>
                  <p:cNvSpPr/>
                  <p:nvPr/>
                </p:nvSpPr>
                <p:spPr>
                  <a:xfrm>
                    <a:off x="1304741" y="4627649"/>
                    <a:ext cx="1458810" cy="467109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43" name="Rectangle: Top Corners Rounded 242">
                    <a:extLst>
                      <a:ext uri="{FF2B5EF4-FFF2-40B4-BE49-F238E27FC236}">
                        <a16:creationId xmlns:a16="http://schemas.microsoft.com/office/drawing/2014/main" id="{8AB541A5-DCB9-45D6-8E1B-A0C622C4FA8A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1271264" y="4708457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44" name="Rectangle: Top Corners Rounded 243">
                    <a:extLst>
                      <a:ext uri="{FF2B5EF4-FFF2-40B4-BE49-F238E27FC236}">
                        <a16:creationId xmlns:a16="http://schemas.microsoft.com/office/drawing/2014/main" id="{B0431277-F207-4B6F-A234-97303B9A481C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2661429" y="4704805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45" name="Freeform: Shape 244">
                    <a:extLst>
                      <a:ext uri="{FF2B5EF4-FFF2-40B4-BE49-F238E27FC236}">
                        <a16:creationId xmlns:a16="http://schemas.microsoft.com/office/drawing/2014/main" id="{7FEC4A70-7777-46D0-8959-D712A19FC173}"/>
                      </a:ext>
                    </a:extLst>
                  </p:cNvPr>
                  <p:cNvSpPr/>
                  <p:nvPr/>
                </p:nvSpPr>
                <p:spPr>
                  <a:xfrm flipV="1">
                    <a:off x="1691073" y="4705036"/>
                    <a:ext cx="706714" cy="159612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grpSp>
                <p:nvGrpSpPr>
                  <p:cNvPr id="246" name="Group 245">
                    <a:extLst>
                      <a:ext uri="{FF2B5EF4-FFF2-40B4-BE49-F238E27FC236}">
                        <a16:creationId xmlns:a16="http://schemas.microsoft.com/office/drawing/2014/main" id="{F4ECB570-CF5E-4A32-839D-09548E8B0272}"/>
                      </a:ext>
                    </a:extLst>
                  </p:cNvPr>
                  <p:cNvGrpSpPr/>
                  <p:nvPr/>
                </p:nvGrpSpPr>
                <p:grpSpPr>
                  <a:xfrm>
                    <a:off x="1823553" y="4702112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252" name="Rectangle: Rounded Corners 251">
                      <a:extLst>
                        <a:ext uri="{FF2B5EF4-FFF2-40B4-BE49-F238E27FC236}">
                          <a16:creationId xmlns:a16="http://schemas.microsoft.com/office/drawing/2014/main" id="{BB0382AB-5159-4D92-A967-2C01D0531D3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53" name="Rectangle: Rounded Corners 252">
                      <a:extLst>
                        <a:ext uri="{FF2B5EF4-FFF2-40B4-BE49-F238E27FC236}">
                          <a16:creationId xmlns:a16="http://schemas.microsoft.com/office/drawing/2014/main" id="{C0AD2198-8807-4D80-89CD-499A4A883C2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54" name="Rectangle: Rounded Corners 253">
                      <a:extLst>
                        <a:ext uri="{FF2B5EF4-FFF2-40B4-BE49-F238E27FC236}">
                          <a16:creationId xmlns:a16="http://schemas.microsoft.com/office/drawing/2014/main" id="{8B074077-F973-415C-BA31-42ACE9762C5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55" name="Rectangle: Rounded Corners 254">
                      <a:extLst>
                        <a:ext uri="{FF2B5EF4-FFF2-40B4-BE49-F238E27FC236}">
                          <a16:creationId xmlns:a16="http://schemas.microsoft.com/office/drawing/2014/main" id="{CDA95738-2B4F-4D4D-B76F-2C38A18413C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247" name="Group 246">
                    <a:extLst>
                      <a:ext uri="{FF2B5EF4-FFF2-40B4-BE49-F238E27FC236}">
                        <a16:creationId xmlns:a16="http://schemas.microsoft.com/office/drawing/2014/main" id="{5D5C2DF0-A031-43C0-A905-F4DCB9BE3B43}"/>
                      </a:ext>
                    </a:extLst>
                  </p:cNvPr>
                  <p:cNvGrpSpPr/>
                  <p:nvPr/>
                </p:nvGrpSpPr>
                <p:grpSpPr>
                  <a:xfrm>
                    <a:off x="2096675" y="4714839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248" name="Rectangle: Rounded Corners 247">
                      <a:extLst>
                        <a:ext uri="{FF2B5EF4-FFF2-40B4-BE49-F238E27FC236}">
                          <a16:creationId xmlns:a16="http://schemas.microsoft.com/office/drawing/2014/main" id="{617E6A13-BC99-49B3-9959-227984F7911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49" name="Rectangle: Rounded Corners 248">
                      <a:extLst>
                        <a:ext uri="{FF2B5EF4-FFF2-40B4-BE49-F238E27FC236}">
                          <a16:creationId xmlns:a16="http://schemas.microsoft.com/office/drawing/2014/main" id="{82A25FB6-C3D9-4430-ADB2-8B5D88584E1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50" name="Rectangle: Rounded Corners 249">
                      <a:extLst>
                        <a:ext uri="{FF2B5EF4-FFF2-40B4-BE49-F238E27FC236}">
                          <a16:creationId xmlns:a16="http://schemas.microsoft.com/office/drawing/2014/main" id="{8E7F6571-8CA1-4AAB-B8F7-0FD61A83DB0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51" name="Rectangle: Rounded Corners 250">
                      <a:extLst>
                        <a:ext uri="{FF2B5EF4-FFF2-40B4-BE49-F238E27FC236}">
                          <a16:creationId xmlns:a16="http://schemas.microsoft.com/office/drawing/2014/main" id="{3524A732-836F-4E08-A783-08B0E9DB01F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</p:grpSp>
          <p:sp>
            <p:nvSpPr>
              <p:cNvPr id="229" name="Rectangle 228">
                <a:extLst>
                  <a:ext uri="{FF2B5EF4-FFF2-40B4-BE49-F238E27FC236}">
                    <a16:creationId xmlns:a16="http://schemas.microsoft.com/office/drawing/2014/main" id="{EF116A9C-10ED-40C1-A4FE-71E5D0727DA1}"/>
                  </a:ext>
                </a:extLst>
              </p:cNvPr>
              <p:cNvSpPr/>
              <p:nvPr/>
            </p:nvSpPr>
            <p:spPr>
              <a:xfrm>
                <a:off x="10324369" y="3587308"/>
                <a:ext cx="1357672" cy="439868"/>
              </a:xfrm>
              <a:prstGeom prst="rect">
                <a:avLst/>
              </a:prstGeom>
              <a:solidFill>
                <a:srgbClr val="2E2B3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230" name="Group 229">
                <a:extLst>
                  <a:ext uri="{FF2B5EF4-FFF2-40B4-BE49-F238E27FC236}">
                    <a16:creationId xmlns:a16="http://schemas.microsoft.com/office/drawing/2014/main" id="{5EFCCFFF-7183-42DC-8608-87E4B2958C34}"/>
                  </a:ext>
                </a:extLst>
              </p:cNvPr>
              <p:cNvGrpSpPr/>
              <p:nvPr/>
            </p:nvGrpSpPr>
            <p:grpSpPr>
              <a:xfrm>
                <a:off x="7551957" y="3514829"/>
                <a:ext cx="475790" cy="620700"/>
                <a:chOff x="2945383" y="6059313"/>
                <a:chExt cx="475790" cy="620700"/>
              </a:xfrm>
            </p:grpSpPr>
            <p:sp>
              <p:nvSpPr>
                <p:cNvPr id="235" name="Rectangle 234">
                  <a:extLst>
                    <a:ext uri="{FF2B5EF4-FFF2-40B4-BE49-F238E27FC236}">
                      <a16:creationId xmlns:a16="http://schemas.microsoft.com/office/drawing/2014/main" id="{941BF371-D88F-4396-A244-7692C0327E27}"/>
                    </a:ext>
                  </a:extLst>
                </p:cNvPr>
                <p:cNvSpPr/>
                <p:nvPr/>
              </p:nvSpPr>
              <p:spPr>
                <a:xfrm>
                  <a:off x="3101139" y="6064440"/>
                  <a:ext cx="252391" cy="56099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36" name="Freeform: Shape 235">
                  <a:extLst>
                    <a:ext uri="{FF2B5EF4-FFF2-40B4-BE49-F238E27FC236}">
                      <a16:creationId xmlns:a16="http://schemas.microsoft.com/office/drawing/2014/main" id="{922B494D-B272-4AD8-B3F0-7DD513D340AC}"/>
                    </a:ext>
                  </a:extLst>
                </p:cNvPr>
                <p:cNvSpPr/>
                <p:nvPr/>
              </p:nvSpPr>
              <p:spPr>
                <a:xfrm>
                  <a:off x="3172795" y="6059313"/>
                  <a:ext cx="248378" cy="620700"/>
                </a:xfrm>
                <a:custGeom>
                  <a:avLst/>
                  <a:gdLst>
                    <a:gd name="connsiteX0" fmla="*/ 29004 w 286343"/>
                    <a:gd name="connsiteY0" fmla="*/ 370329 h 526947"/>
                    <a:gd name="connsiteX1" fmla="*/ 29004 w 286343"/>
                    <a:gd name="connsiteY1" fmla="*/ 495556 h 526947"/>
                    <a:gd name="connsiteX2" fmla="*/ 252260 w 286343"/>
                    <a:gd name="connsiteY2" fmla="*/ 495556 h 526947"/>
                    <a:gd name="connsiteX3" fmla="*/ 252260 w 286343"/>
                    <a:gd name="connsiteY3" fmla="*/ 370329 h 526947"/>
                    <a:gd name="connsiteX4" fmla="*/ 28287 w 286343"/>
                    <a:gd name="connsiteY4" fmla="*/ 203612 h 526947"/>
                    <a:gd name="connsiteX5" fmla="*/ 28287 w 286343"/>
                    <a:gd name="connsiteY5" fmla="*/ 328839 h 526947"/>
                    <a:gd name="connsiteX6" fmla="*/ 251543 w 286343"/>
                    <a:gd name="connsiteY6" fmla="*/ 328839 h 526947"/>
                    <a:gd name="connsiteX7" fmla="*/ 251543 w 286343"/>
                    <a:gd name="connsiteY7" fmla="*/ 203612 h 526947"/>
                    <a:gd name="connsiteX8" fmla="*/ 27570 w 286343"/>
                    <a:gd name="connsiteY8" fmla="*/ 36895 h 526947"/>
                    <a:gd name="connsiteX9" fmla="*/ 27570 w 286343"/>
                    <a:gd name="connsiteY9" fmla="*/ 162122 h 526947"/>
                    <a:gd name="connsiteX10" fmla="*/ 250826 w 286343"/>
                    <a:gd name="connsiteY10" fmla="*/ 162122 h 526947"/>
                    <a:gd name="connsiteX11" fmla="*/ 250826 w 286343"/>
                    <a:gd name="connsiteY11" fmla="*/ 36895 h 526947"/>
                    <a:gd name="connsiteX12" fmla="*/ 0 w 286343"/>
                    <a:gd name="connsiteY12" fmla="*/ 0 h 526947"/>
                    <a:gd name="connsiteX13" fmla="*/ 286343 w 286343"/>
                    <a:gd name="connsiteY13" fmla="*/ 0 h 526947"/>
                    <a:gd name="connsiteX14" fmla="*/ 286343 w 286343"/>
                    <a:gd name="connsiteY14" fmla="*/ 526947 h 526947"/>
                    <a:gd name="connsiteX15" fmla="*/ 0 w 286343"/>
                    <a:gd name="connsiteY15" fmla="*/ 526947 h 5269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286343" h="526947">
                      <a:moveTo>
                        <a:pt x="29004" y="370329"/>
                      </a:moveTo>
                      <a:lnTo>
                        <a:pt x="29004" y="495556"/>
                      </a:lnTo>
                      <a:lnTo>
                        <a:pt x="252260" y="495556"/>
                      </a:lnTo>
                      <a:lnTo>
                        <a:pt x="252260" y="370329"/>
                      </a:lnTo>
                      <a:close/>
                      <a:moveTo>
                        <a:pt x="28287" y="203612"/>
                      </a:moveTo>
                      <a:lnTo>
                        <a:pt x="28287" y="328839"/>
                      </a:lnTo>
                      <a:lnTo>
                        <a:pt x="251543" y="328839"/>
                      </a:lnTo>
                      <a:lnTo>
                        <a:pt x="251543" y="203612"/>
                      </a:lnTo>
                      <a:close/>
                      <a:moveTo>
                        <a:pt x="27570" y="36895"/>
                      </a:moveTo>
                      <a:lnTo>
                        <a:pt x="27570" y="162122"/>
                      </a:lnTo>
                      <a:lnTo>
                        <a:pt x="250826" y="162122"/>
                      </a:lnTo>
                      <a:lnTo>
                        <a:pt x="250826" y="36895"/>
                      </a:lnTo>
                      <a:close/>
                      <a:moveTo>
                        <a:pt x="0" y="0"/>
                      </a:moveTo>
                      <a:lnTo>
                        <a:pt x="286343" y="0"/>
                      </a:lnTo>
                      <a:lnTo>
                        <a:pt x="286343" y="526947"/>
                      </a:lnTo>
                      <a:lnTo>
                        <a:pt x="0" y="526947"/>
                      </a:lnTo>
                      <a:close/>
                    </a:path>
                  </a:pathLst>
                </a:custGeom>
                <a:solidFill>
                  <a:srgbClr val="2E2B3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37" name="Trapezoid 236">
                  <a:extLst>
                    <a:ext uri="{FF2B5EF4-FFF2-40B4-BE49-F238E27FC236}">
                      <a16:creationId xmlns:a16="http://schemas.microsoft.com/office/drawing/2014/main" id="{B65F468D-5D92-49C4-88B5-7B6B7C4C74BF}"/>
                    </a:ext>
                  </a:extLst>
                </p:cNvPr>
                <p:cNvSpPr/>
                <p:nvPr/>
              </p:nvSpPr>
              <p:spPr>
                <a:xfrm rot="5400000">
                  <a:off x="2875409" y="6323759"/>
                  <a:ext cx="315661" cy="175713"/>
                </a:xfrm>
                <a:prstGeom prst="trapezoid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231" name="Group 230">
                <a:extLst>
                  <a:ext uri="{FF2B5EF4-FFF2-40B4-BE49-F238E27FC236}">
                    <a16:creationId xmlns:a16="http://schemas.microsoft.com/office/drawing/2014/main" id="{3A78AB21-4BBE-411F-8FF2-46E2FAC7AF88}"/>
                  </a:ext>
                </a:extLst>
              </p:cNvPr>
              <p:cNvGrpSpPr/>
              <p:nvPr/>
            </p:nvGrpSpPr>
            <p:grpSpPr>
              <a:xfrm flipH="1">
                <a:off x="13845802" y="3522716"/>
                <a:ext cx="475790" cy="620700"/>
                <a:chOff x="2945383" y="6059313"/>
                <a:chExt cx="475790" cy="620700"/>
              </a:xfrm>
            </p:grpSpPr>
            <p:sp>
              <p:nvSpPr>
                <p:cNvPr id="232" name="Rectangle 231">
                  <a:extLst>
                    <a:ext uri="{FF2B5EF4-FFF2-40B4-BE49-F238E27FC236}">
                      <a16:creationId xmlns:a16="http://schemas.microsoft.com/office/drawing/2014/main" id="{CF27EE3E-8B49-45BC-BAAC-8DEB451EB49B}"/>
                    </a:ext>
                  </a:extLst>
                </p:cNvPr>
                <p:cNvSpPr/>
                <p:nvPr/>
              </p:nvSpPr>
              <p:spPr>
                <a:xfrm>
                  <a:off x="3101139" y="6064440"/>
                  <a:ext cx="252391" cy="56099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33" name="Freeform: Shape 232">
                  <a:extLst>
                    <a:ext uri="{FF2B5EF4-FFF2-40B4-BE49-F238E27FC236}">
                      <a16:creationId xmlns:a16="http://schemas.microsoft.com/office/drawing/2014/main" id="{F270B137-A82A-48C6-A000-9794F34D0E90}"/>
                    </a:ext>
                  </a:extLst>
                </p:cNvPr>
                <p:cNvSpPr/>
                <p:nvPr/>
              </p:nvSpPr>
              <p:spPr>
                <a:xfrm>
                  <a:off x="3172795" y="6059313"/>
                  <a:ext cx="248378" cy="620700"/>
                </a:xfrm>
                <a:custGeom>
                  <a:avLst/>
                  <a:gdLst>
                    <a:gd name="connsiteX0" fmla="*/ 29004 w 286343"/>
                    <a:gd name="connsiteY0" fmla="*/ 370329 h 526947"/>
                    <a:gd name="connsiteX1" fmla="*/ 29004 w 286343"/>
                    <a:gd name="connsiteY1" fmla="*/ 495556 h 526947"/>
                    <a:gd name="connsiteX2" fmla="*/ 252260 w 286343"/>
                    <a:gd name="connsiteY2" fmla="*/ 495556 h 526947"/>
                    <a:gd name="connsiteX3" fmla="*/ 252260 w 286343"/>
                    <a:gd name="connsiteY3" fmla="*/ 370329 h 526947"/>
                    <a:gd name="connsiteX4" fmla="*/ 28287 w 286343"/>
                    <a:gd name="connsiteY4" fmla="*/ 203612 h 526947"/>
                    <a:gd name="connsiteX5" fmla="*/ 28287 w 286343"/>
                    <a:gd name="connsiteY5" fmla="*/ 328839 h 526947"/>
                    <a:gd name="connsiteX6" fmla="*/ 251543 w 286343"/>
                    <a:gd name="connsiteY6" fmla="*/ 328839 h 526947"/>
                    <a:gd name="connsiteX7" fmla="*/ 251543 w 286343"/>
                    <a:gd name="connsiteY7" fmla="*/ 203612 h 526947"/>
                    <a:gd name="connsiteX8" fmla="*/ 27570 w 286343"/>
                    <a:gd name="connsiteY8" fmla="*/ 36895 h 526947"/>
                    <a:gd name="connsiteX9" fmla="*/ 27570 w 286343"/>
                    <a:gd name="connsiteY9" fmla="*/ 162122 h 526947"/>
                    <a:gd name="connsiteX10" fmla="*/ 250826 w 286343"/>
                    <a:gd name="connsiteY10" fmla="*/ 162122 h 526947"/>
                    <a:gd name="connsiteX11" fmla="*/ 250826 w 286343"/>
                    <a:gd name="connsiteY11" fmla="*/ 36895 h 526947"/>
                    <a:gd name="connsiteX12" fmla="*/ 0 w 286343"/>
                    <a:gd name="connsiteY12" fmla="*/ 0 h 526947"/>
                    <a:gd name="connsiteX13" fmla="*/ 286343 w 286343"/>
                    <a:gd name="connsiteY13" fmla="*/ 0 h 526947"/>
                    <a:gd name="connsiteX14" fmla="*/ 286343 w 286343"/>
                    <a:gd name="connsiteY14" fmla="*/ 526947 h 526947"/>
                    <a:gd name="connsiteX15" fmla="*/ 0 w 286343"/>
                    <a:gd name="connsiteY15" fmla="*/ 526947 h 5269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286343" h="526947">
                      <a:moveTo>
                        <a:pt x="29004" y="370329"/>
                      </a:moveTo>
                      <a:lnTo>
                        <a:pt x="29004" y="495556"/>
                      </a:lnTo>
                      <a:lnTo>
                        <a:pt x="252260" y="495556"/>
                      </a:lnTo>
                      <a:lnTo>
                        <a:pt x="252260" y="370329"/>
                      </a:lnTo>
                      <a:close/>
                      <a:moveTo>
                        <a:pt x="28287" y="203612"/>
                      </a:moveTo>
                      <a:lnTo>
                        <a:pt x="28287" y="328839"/>
                      </a:lnTo>
                      <a:lnTo>
                        <a:pt x="251543" y="328839"/>
                      </a:lnTo>
                      <a:lnTo>
                        <a:pt x="251543" y="203612"/>
                      </a:lnTo>
                      <a:close/>
                      <a:moveTo>
                        <a:pt x="27570" y="36895"/>
                      </a:moveTo>
                      <a:lnTo>
                        <a:pt x="27570" y="162122"/>
                      </a:lnTo>
                      <a:lnTo>
                        <a:pt x="250826" y="162122"/>
                      </a:lnTo>
                      <a:lnTo>
                        <a:pt x="250826" y="36895"/>
                      </a:lnTo>
                      <a:close/>
                      <a:moveTo>
                        <a:pt x="0" y="0"/>
                      </a:moveTo>
                      <a:lnTo>
                        <a:pt x="286343" y="0"/>
                      </a:lnTo>
                      <a:lnTo>
                        <a:pt x="286343" y="526947"/>
                      </a:lnTo>
                      <a:lnTo>
                        <a:pt x="0" y="526947"/>
                      </a:lnTo>
                      <a:close/>
                    </a:path>
                  </a:pathLst>
                </a:custGeom>
                <a:solidFill>
                  <a:srgbClr val="2E2B3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34" name="Trapezoid 233">
                  <a:extLst>
                    <a:ext uri="{FF2B5EF4-FFF2-40B4-BE49-F238E27FC236}">
                      <a16:creationId xmlns:a16="http://schemas.microsoft.com/office/drawing/2014/main" id="{E89747BD-8915-48BF-B4F6-44E85F6872D6}"/>
                    </a:ext>
                  </a:extLst>
                </p:cNvPr>
                <p:cNvSpPr/>
                <p:nvPr/>
              </p:nvSpPr>
              <p:spPr>
                <a:xfrm rot="5400000">
                  <a:off x="2875409" y="6323759"/>
                  <a:ext cx="315661" cy="175713"/>
                </a:xfrm>
                <a:prstGeom prst="trapezoid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  <p:grpSp>
          <p:nvGrpSpPr>
            <p:cNvPr id="282" name="Group 281">
              <a:extLst>
                <a:ext uri="{FF2B5EF4-FFF2-40B4-BE49-F238E27FC236}">
                  <a16:creationId xmlns:a16="http://schemas.microsoft.com/office/drawing/2014/main" id="{6C728AE4-D2AB-484F-B67B-F430262B2F4D}"/>
                </a:ext>
              </a:extLst>
            </p:cNvPr>
            <p:cNvGrpSpPr/>
            <p:nvPr/>
          </p:nvGrpSpPr>
          <p:grpSpPr>
            <a:xfrm>
              <a:off x="14569294" y="3555361"/>
              <a:ext cx="2409424" cy="346534"/>
              <a:chOff x="7551957" y="3337076"/>
              <a:chExt cx="6769635" cy="973639"/>
            </a:xfrm>
          </p:grpSpPr>
          <p:sp>
            <p:nvSpPr>
              <p:cNvPr id="283" name="Rectangle 282">
                <a:extLst>
                  <a:ext uri="{FF2B5EF4-FFF2-40B4-BE49-F238E27FC236}">
                    <a16:creationId xmlns:a16="http://schemas.microsoft.com/office/drawing/2014/main" id="{2F328ED0-3D27-4D8A-B970-12F0ABA254E1}"/>
                  </a:ext>
                </a:extLst>
              </p:cNvPr>
              <p:cNvSpPr/>
              <p:nvPr/>
            </p:nvSpPr>
            <p:spPr>
              <a:xfrm>
                <a:off x="7951578" y="3519956"/>
                <a:ext cx="6029231" cy="319198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84" name="Rectangle 283">
                <a:extLst>
                  <a:ext uri="{FF2B5EF4-FFF2-40B4-BE49-F238E27FC236}">
                    <a16:creationId xmlns:a16="http://schemas.microsoft.com/office/drawing/2014/main" id="{AFDBB089-4BB8-41A2-8DD4-E05A6DE51E16}"/>
                  </a:ext>
                </a:extLst>
              </p:cNvPr>
              <p:cNvSpPr/>
              <p:nvPr/>
            </p:nvSpPr>
            <p:spPr>
              <a:xfrm>
                <a:off x="8118810" y="3337076"/>
                <a:ext cx="5675919" cy="227613"/>
              </a:xfrm>
              <a:prstGeom prst="rect">
                <a:avLst/>
              </a:prstGeom>
              <a:solidFill>
                <a:srgbClr val="F6931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285" name="Group 284">
                <a:extLst>
                  <a:ext uri="{FF2B5EF4-FFF2-40B4-BE49-F238E27FC236}">
                    <a16:creationId xmlns:a16="http://schemas.microsoft.com/office/drawing/2014/main" id="{860A1ED1-1B3D-447B-BAB9-6B9FEA18E21B}"/>
                  </a:ext>
                </a:extLst>
              </p:cNvPr>
              <p:cNvGrpSpPr/>
              <p:nvPr/>
            </p:nvGrpSpPr>
            <p:grpSpPr>
              <a:xfrm>
                <a:off x="8174156" y="3633538"/>
                <a:ext cx="1883287" cy="669637"/>
                <a:chOff x="3567582" y="6178022"/>
                <a:chExt cx="1883287" cy="669637"/>
              </a:xfrm>
            </p:grpSpPr>
            <p:sp>
              <p:nvSpPr>
                <p:cNvPr id="318" name="Rectangle 317">
                  <a:extLst>
                    <a:ext uri="{FF2B5EF4-FFF2-40B4-BE49-F238E27FC236}">
                      <a16:creationId xmlns:a16="http://schemas.microsoft.com/office/drawing/2014/main" id="{721E99EE-1D72-405E-BAE3-059B9FD6B7FD}"/>
                    </a:ext>
                  </a:extLst>
                </p:cNvPr>
                <p:cNvSpPr/>
                <p:nvPr/>
              </p:nvSpPr>
              <p:spPr>
                <a:xfrm>
                  <a:off x="3787802" y="6178022"/>
                  <a:ext cx="1417251" cy="414087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grpSp>
              <p:nvGrpSpPr>
                <p:cNvPr id="319" name="Group 318">
                  <a:extLst>
                    <a:ext uri="{FF2B5EF4-FFF2-40B4-BE49-F238E27FC236}">
                      <a16:creationId xmlns:a16="http://schemas.microsoft.com/office/drawing/2014/main" id="{67D70856-D7B1-43AF-A06B-79FE9F52EE3B}"/>
                    </a:ext>
                  </a:extLst>
                </p:cNvPr>
                <p:cNvGrpSpPr/>
                <p:nvPr/>
              </p:nvGrpSpPr>
              <p:grpSpPr>
                <a:xfrm>
                  <a:off x="3567582" y="6225235"/>
                  <a:ext cx="1883287" cy="622424"/>
                  <a:chOff x="1083937" y="4627649"/>
                  <a:chExt cx="1883287" cy="622424"/>
                </a:xfrm>
              </p:grpSpPr>
              <p:grpSp>
                <p:nvGrpSpPr>
                  <p:cNvPr id="320" name="Group 319">
                    <a:extLst>
                      <a:ext uri="{FF2B5EF4-FFF2-40B4-BE49-F238E27FC236}">
                        <a16:creationId xmlns:a16="http://schemas.microsoft.com/office/drawing/2014/main" id="{F2FA33F3-E9CB-4369-ABD1-7C03D4DC8A89}"/>
                      </a:ext>
                    </a:extLst>
                  </p:cNvPr>
                  <p:cNvGrpSpPr/>
                  <p:nvPr/>
                </p:nvGrpSpPr>
                <p:grpSpPr>
                  <a:xfrm>
                    <a:off x="2404694" y="4684172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338" name="Circle: Hollow 337">
                      <a:extLst>
                        <a:ext uri="{FF2B5EF4-FFF2-40B4-BE49-F238E27FC236}">
                          <a16:creationId xmlns:a16="http://schemas.microsoft.com/office/drawing/2014/main" id="{FC02D2D3-C221-4086-86DB-AEF1688AC2F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339" name="Oval 338">
                      <a:extLst>
                        <a:ext uri="{FF2B5EF4-FFF2-40B4-BE49-F238E27FC236}">
                          <a16:creationId xmlns:a16="http://schemas.microsoft.com/office/drawing/2014/main" id="{B080C389-53FB-4173-B223-3BC4476052F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321" name="Group 320">
                    <a:extLst>
                      <a:ext uri="{FF2B5EF4-FFF2-40B4-BE49-F238E27FC236}">
                        <a16:creationId xmlns:a16="http://schemas.microsoft.com/office/drawing/2014/main" id="{7BFA069F-CE72-45B8-B37B-8F8E2CF25C79}"/>
                      </a:ext>
                    </a:extLst>
                  </p:cNvPr>
                  <p:cNvGrpSpPr/>
                  <p:nvPr/>
                </p:nvGrpSpPr>
                <p:grpSpPr>
                  <a:xfrm>
                    <a:off x="1083937" y="4687543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336" name="Circle: Hollow 335">
                      <a:extLst>
                        <a:ext uri="{FF2B5EF4-FFF2-40B4-BE49-F238E27FC236}">
                          <a16:creationId xmlns:a16="http://schemas.microsoft.com/office/drawing/2014/main" id="{5DDD5FC2-FF53-4BDE-84DC-E68289F6D4C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337" name="Oval 336">
                      <a:extLst>
                        <a:ext uri="{FF2B5EF4-FFF2-40B4-BE49-F238E27FC236}">
                          <a16:creationId xmlns:a16="http://schemas.microsoft.com/office/drawing/2014/main" id="{FF25748F-B505-4B52-9AC4-59A2557B258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sp>
                <p:nvSpPr>
                  <p:cNvPr id="322" name="Freeform: Shape 321">
                    <a:extLst>
                      <a:ext uri="{FF2B5EF4-FFF2-40B4-BE49-F238E27FC236}">
                        <a16:creationId xmlns:a16="http://schemas.microsoft.com/office/drawing/2014/main" id="{ED5EC72D-C3D0-4ACC-927D-027DDE12B222}"/>
                      </a:ext>
                    </a:extLst>
                  </p:cNvPr>
                  <p:cNvSpPr/>
                  <p:nvPr/>
                </p:nvSpPr>
                <p:spPr>
                  <a:xfrm>
                    <a:off x="1304741" y="4627649"/>
                    <a:ext cx="1458810" cy="467109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23" name="Rectangle: Top Corners Rounded 322">
                    <a:extLst>
                      <a:ext uri="{FF2B5EF4-FFF2-40B4-BE49-F238E27FC236}">
                        <a16:creationId xmlns:a16="http://schemas.microsoft.com/office/drawing/2014/main" id="{ADE19828-FAF2-4B65-AE8D-5429AB0EB3DF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1271264" y="4708457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24" name="Rectangle: Top Corners Rounded 323">
                    <a:extLst>
                      <a:ext uri="{FF2B5EF4-FFF2-40B4-BE49-F238E27FC236}">
                        <a16:creationId xmlns:a16="http://schemas.microsoft.com/office/drawing/2014/main" id="{18AB7283-D164-42A2-A723-81CE4C01FB35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2661429" y="4704805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25" name="Freeform: Shape 324">
                    <a:extLst>
                      <a:ext uri="{FF2B5EF4-FFF2-40B4-BE49-F238E27FC236}">
                        <a16:creationId xmlns:a16="http://schemas.microsoft.com/office/drawing/2014/main" id="{8C0DCF64-B7CD-49F0-B014-7957B73DF604}"/>
                      </a:ext>
                    </a:extLst>
                  </p:cNvPr>
                  <p:cNvSpPr/>
                  <p:nvPr/>
                </p:nvSpPr>
                <p:spPr>
                  <a:xfrm flipV="1">
                    <a:off x="1691073" y="4705036"/>
                    <a:ext cx="706714" cy="159612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grpSp>
                <p:nvGrpSpPr>
                  <p:cNvPr id="326" name="Group 325">
                    <a:extLst>
                      <a:ext uri="{FF2B5EF4-FFF2-40B4-BE49-F238E27FC236}">
                        <a16:creationId xmlns:a16="http://schemas.microsoft.com/office/drawing/2014/main" id="{2FCA9B7D-BA04-431E-A0AF-8DF9D11AFE49}"/>
                      </a:ext>
                    </a:extLst>
                  </p:cNvPr>
                  <p:cNvGrpSpPr/>
                  <p:nvPr/>
                </p:nvGrpSpPr>
                <p:grpSpPr>
                  <a:xfrm>
                    <a:off x="1823553" y="4702112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332" name="Rectangle: Rounded Corners 331">
                      <a:extLst>
                        <a:ext uri="{FF2B5EF4-FFF2-40B4-BE49-F238E27FC236}">
                          <a16:creationId xmlns:a16="http://schemas.microsoft.com/office/drawing/2014/main" id="{DC0619B0-EBA9-40F4-9B91-3D80E13B532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33" name="Rectangle: Rounded Corners 332">
                      <a:extLst>
                        <a:ext uri="{FF2B5EF4-FFF2-40B4-BE49-F238E27FC236}">
                          <a16:creationId xmlns:a16="http://schemas.microsoft.com/office/drawing/2014/main" id="{C642C578-D594-43A1-9BD6-B5CEA237AF6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34" name="Rectangle: Rounded Corners 333">
                      <a:extLst>
                        <a:ext uri="{FF2B5EF4-FFF2-40B4-BE49-F238E27FC236}">
                          <a16:creationId xmlns:a16="http://schemas.microsoft.com/office/drawing/2014/main" id="{8396B3DF-407C-49C2-BA6C-4EBB07D847E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35" name="Rectangle: Rounded Corners 334">
                      <a:extLst>
                        <a:ext uri="{FF2B5EF4-FFF2-40B4-BE49-F238E27FC236}">
                          <a16:creationId xmlns:a16="http://schemas.microsoft.com/office/drawing/2014/main" id="{51B38F7F-9317-4F77-82C1-AAE933C17B0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327" name="Group 326">
                    <a:extLst>
                      <a:ext uri="{FF2B5EF4-FFF2-40B4-BE49-F238E27FC236}">
                        <a16:creationId xmlns:a16="http://schemas.microsoft.com/office/drawing/2014/main" id="{5D18FFBD-1047-4571-A184-EA14C960C64C}"/>
                      </a:ext>
                    </a:extLst>
                  </p:cNvPr>
                  <p:cNvGrpSpPr/>
                  <p:nvPr/>
                </p:nvGrpSpPr>
                <p:grpSpPr>
                  <a:xfrm>
                    <a:off x="2096675" y="4714839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328" name="Rectangle: Rounded Corners 327">
                      <a:extLst>
                        <a:ext uri="{FF2B5EF4-FFF2-40B4-BE49-F238E27FC236}">
                          <a16:creationId xmlns:a16="http://schemas.microsoft.com/office/drawing/2014/main" id="{64981368-5A86-4DA4-B596-0DF6ECAE998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29" name="Rectangle: Rounded Corners 328">
                      <a:extLst>
                        <a:ext uri="{FF2B5EF4-FFF2-40B4-BE49-F238E27FC236}">
                          <a16:creationId xmlns:a16="http://schemas.microsoft.com/office/drawing/2014/main" id="{DBD87933-6407-48AC-8076-C8435D9E71A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30" name="Rectangle: Rounded Corners 329">
                      <a:extLst>
                        <a:ext uri="{FF2B5EF4-FFF2-40B4-BE49-F238E27FC236}">
                          <a16:creationId xmlns:a16="http://schemas.microsoft.com/office/drawing/2014/main" id="{BFF5B62D-0206-40D1-AFBC-B6EADAC8E6C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31" name="Rectangle: Rounded Corners 330">
                      <a:extLst>
                        <a:ext uri="{FF2B5EF4-FFF2-40B4-BE49-F238E27FC236}">
                          <a16:creationId xmlns:a16="http://schemas.microsoft.com/office/drawing/2014/main" id="{7A58A525-66C4-43D4-9DA9-1CAF77D0D61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</p:grpSp>
          <p:grpSp>
            <p:nvGrpSpPr>
              <p:cNvPr id="286" name="Group 285">
                <a:extLst>
                  <a:ext uri="{FF2B5EF4-FFF2-40B4-BE49-F238E27FC236}">
                    <a16:creationId xmlns:a16="http://schemas.microsoft.com/office/drawing/2014/main" id="{95BDA884-C4A0-4540-ADFE-B9085B88AE89}"/>
                  </a:ext>
                </a:extLst>
              </p:cNvPr>
              <p:cNvGrpSpPr/>
              <p:nvPr/>
            </p:nvGrpSpPr>
            <p:grpSpPr>
              <a:xfrm>
                <a:off x="11896274" y="3641078"/>
                <a:ext cx="1883287" cy="669637"/>
                <a:chOff x="3567582" y="6178022"/>
                <a:chExt cx="1883287" cy="669637"/>
              </a:xfrm>
            </p:grpSpPr>
            <p:sp>
              <p:nvSpPr>
                <p:cNvPr id="296" name="Rectangle 295">
                  <a:extLst>
                    <a:ext uri="{FF2B5EF4-FFF2-40B4-BE49-F238E27FC236}">
                      <a16:creationId xmlns:a16="http://schemas.microsoft.com/office/drawing/2014/main" id="{B9DFB1CC-3D2F-4EBA-A554-F59D6E3C209D}"/>
                    </a:ext>
                  </a:extLst>
                </p:cNvPr>
                <p:cNvSpPr/>
                <p:nvPr/>
              </p:nvSpPr>
              <p:spPr>
                <a:xfrm>
                  <a:off x="3787802" y="6178022"/>
                  <a:ext cx="1417251" cy="414087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grpSp>
              <p:nvGrpSpPr>
                <p:cNvPr id="297" name="Group 296">
                  <a:extLst>
                    <a:ext uri="{FF2B5EF4-FFF2-40B4-BE49-F238E27FC236}">
                      <a16:creationId xmlns:a16="http://schemas.microsoft.com/office/drawing/2014/main" id="{8C6246C6-D1D9-43C5-87EC-88BA37EDB885}"/>
                    </a:ext>
                  </a:extLst>
                </p:cNvPr>
                <p:cNvGrpSpPr/>
                <p:nvPr/>
              </p:nvGrpSpPr>
              <p:grpSpPr>
                <a:xfrm>
                  <a:off x="3567582" y="6225235"/>
                  <a:ext cx="1883287" cy="622424"/>
                  <a:chOff x="1083937" y="4627649"/>
                  <a:chExt cx="1883287" cy="622424"/>
                </a:xfrm>
              </p:grpSpPr>
              <p:grpSp>
                <p:nvGrpSpPr>
                  <p:cNvPr id="298" name="Group 297">
                    <a:extLst>
                      <a:ext uri="{FF2B5EF4-FFF2-40B4-BE49-F238E27FC236}">
                        <a16:creationId xmlns:a16="http://schemas.microsoft.com/office/drawing/2014/main" id="{BF00819E-B22C-4AC5-88AC-2B2D5E3B685E}"/>
                      </a:ext>
                    </a:extLst>
                  </p:cNvPr>
                  <p:cNvGrpSpPr/>
                  <p:nvPr/>
                </p:nvGrpSpPr>
                <p:grpSpPr>
                  <a:xfrm>
                    <a:off x="2404694" y="4684172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316" name="Circle: Hollow 315">
                      <a:extLst>
                        <a:ext uri="{FF2B5EF4-FFF2-40B4-BE49-F238E27FC236}">
                          <a16:creationId xmlns:a16="http://schemas.microsoft.com/office/drawing/2014/main" id="{51A2E0C2-0AB4-4894-B37C-8CD5BFB9F33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317" name="Oval 316">
                      <a:extLst>
                        <a:ext uri="{FF2B5EF4-FFF2-40B4-BE49-F238E27FC236}">
                          <a16:creationId xmlns:a16="http://schemas.microsoft.com/office/drawing/2014/main" id="{1DF88241-951E-45BF-B941-AA568E3B414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299" name="Group 298">
                    <a:extLst>
                      <a:ext uri="{FF2B5EF4-FFF2-40B4-BE49-F238E27FC236}">
                        <a16:creationId xmlns:a16="http://schemas.microsoft.com/office/drawing/2014/main" id="{5239D5B9-3CA3-4715-AB44-793187844215}"/>
                      </a:ext>
                    </a:extLst>
                  </p:cNvPr>
                  <p:cNvGrpSpPr/>
                  <p:nvPr/>
                </p:nvGrpSpPr>
                <p:grpSpPr>
                  <a:xfrm>
                    <a:off x="1083937" y="4687543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314" name="Circle: Hollow 313">
                      <a:extLst>
                        <a:ext uri="{FF2B5EF4-FFF2-40B4-BE49-F238E27FC236}">
                          <a16:creationId xmlns:a16="http://schemas.microsoft.com/office/drawing/2014/main" id="{72F87BE7-9FCC-4654-AF27-285AD13C9C4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315" name="Oval 314">
                      <a:extLst>
                        <a:ext uri="{FF2B5EF4-FFF2-40B4-BE49-F238E27FC236}">
                          <a16:creationId xmlns:a16="http://schemas.microsoft.com/office/drawing/2014/main" id="{A14B7F4A-46C6-4868-9E07-3ED0DC61B9D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sp>
                <p:nvSpPr>
                  <p:cNvPr id="300" name="Freeform: Shape 299">
                    <a:extLst>
                      <a:ext uri="{FF2B5EF4-FFF2-40B4-BE49-F238E27FC236}">
                        <a16:creationId xmlns:a16="http://schemas.microsoft.com/office/drawing/2014/main" id="{1AC2259C-7AFF-4FFD-8C9B-E17186E9AF5F}"/>
                      </a:ext>
                    </a:extLst>
                  </p:cNvPr>
                  <p:cNvSpPr/>
                  <p:nvPr/>
                </p:nvSpPr>
                <p:spPr>
                  <a:xfrm>
                    <a:off x="1304741" y="4627649"/>
                    <a:ext cx="1458810" cy="467109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01" name="Rectangle: Top Corners Rounded 300">
                    <a:extLst>
                      <a:ext uri="{FF2B5EF4-FFF2-40B4-BE49-F238E27FC236}">
                        <a16:creationId xmlns:a16="http://schemas.microsoft.com/office/drawing/2014/main" id="{FEBC1A72-64D2-40DA-A97B-DA6E83DF4C9A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1271264" y="4708457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02" name="Rectangle: Top Corners Rounded 301">
                    <a:extLst>
                      <a:ext uri="{FF2B5EF4-FFF2-40B4-BE49-F238E27FC236}">
                        <a16:creationId xmlns:a16="http://schemas.microsoft.com/office/drawing/2014/main" id="{F0649DF4-E099-42BA-AFA0-DB68CD5F8F6C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2661429" y="4704805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03" name="Freeform: Shape 302">
                    <a:extLst>
                      <a:ext uri="{FF2B5EF4-FFF2-40B4-BE49-F238E27FC236}">
                        <a16:creationId xmlns:a16="http://schemas.microsoft.com/office/drawing/2014/main" id="{F11F5B67-8FCB-4709-92A0-A6DD98FD8FAA}"/>
                      </a:ext>
                    </a:extLst>
                  </p:cNvPr>
                  <p:cNvSpPr/>
                  <p:nvPr/>
                </p:nvSpPr>
                <p:spPr>
                  <a:xfrm flipV="1">
                    <a:off x="1691073" y="4705036"/>
                    <a:ext cx="706714" cy="159612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grpSp>
                <p:nvGrpSpPr>
                  <p:cNvPr id="304" name="Group 303">
                    <a:extLst>
                      <a:ext uri="{FF2B5EF4-FFF2-40B4-BE49-F238E27FC236}">
                        <a16:creationId xmlns:a16="http://schemas.microsoft.com/office/drawing/2014/main" id="{FE5D2E60-2E07-4EDB-B0E0-6B23FAF33528}"/>
                      </a:ext>
                    </a:extLst>
                  </p:cNvPr>
                  <p:cNvGrpSpPr/>
                  <p:nvPr/>
                </p:nvGrpSpPr>
                <p:grpSpPr>
                  <a:xfrm>
                    <a:off x="1823553" y="4702112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310" name="Rectangle: Rounded Corners 309">
                      <a:extLst>
                        <a:ext uri="{FF2B5EF4-FFF2-40B4-BE49-F238E27FC236}">
                          <a16:creationId xmlns:a16="http://schemas.microsoft.com/office/drawing/2014/main" id="{27C105DD-D244-44E0-B29B-4D20702167B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11" name="Rectangle: Rounded Corners 310">
                      <a:extLst>
                        <a:ext uri="{FF2B5EF4-FFF2-40B4-BE49-F238E27FC236}">
                          <a16:creationId xmlns:a16="http://schemas.microsoft.com/office/drawing/2014/main" id="{A08330B8-6563-4D9C-A973-D23A2C36B6E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12" name="Rectangle: Rounded Corners 311">
                      <a:extLst>
                        <a:ext uri="{FF2B5EF4-FFF2-40B4-BE49-F238E27FC236}">
                          <a16:creationId xmlns:a16="http://schemas.microsoft.com/office/drawing/2014/main" id="{2E7456A1-C9E5-4FFB-BA36-F3CC62BB5B1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13" name="Rectangle: Rounded Corners 312">
                      <a:extLst>
                        <a:ext uri="{FF2B5EF4-FFF2-40B4-BE49-F238E27FC236}">
                          <a16:creationId xmlns:a16="http://schemas.microsoft.com/office/drawing/2014/main" id="{07E8A39A-A6EB-478F-AD8E-59C48C0CDB4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305" name="Group 304">
                    <a:extLst>
                      <a:ext uri="{FF2B5EF4-FFF2-40B4-BE49-F238E27FC236}">
                        <a16:creationId xmlns:a16="http://schemas.microsoft.com/office/drawing/2014/main" id="{DD96EE1D-991E-4A8D-8C82-B1483514B686}"/>
                      </a:ext>
                    </a:extLst>
                  </p:cNvPr>
                  <p:cNvGrpSpPr/>
                  <p:nvPr/>
                </p:nvGrpSpPr>
                <p:grpSpPr>
                  <a:xfrm>
                    <a:off x="2096675" y="4714839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306" name="Rectangle: Rounded Corners 305">
                      <a:extLst>
                        <a:ext uri="{FF2B5EF4-FFF2-40B4-BE49-F238E27FC236}">
                          <a16:creationId xmlns:a16="http://schemas.microsoft.com/office/drawing/2014/main" id="{E4D24936-3CEE-43F5-A517-D775D297A20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07" name="Rectangle: Rounded Corners 306">
                      <a:extLst>
                        <a:ext uri="{FF2B5EF4-FFF2-40B4-BE49-F238E27FC236}">
                          <a16:creationId xmlns:a16="http://schemas.microsoft.com/office/drawing/2014/main" id="{58DD1355-6D4D-474F-B79F-2B5C5957B0B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08" name="Rectangle: Rounded Corners 307">
                      <a:extLst>
                        <a:ext uri="{FF2B5EF4-FFF2-40B4-BE49-F238E27FC236}">
                          <a16:creationId xmlns:a16="http://schemas.microsoft.com/office/drawing/2014/main" id="{0BCAF2D9-BB02-44A0-9D39-3B4B182DF59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09" name="Rectangle: Rounded Corners 308">
                      <a:extLst>
                        <a:ext uri="{FF2B5EF4-FFF2-40B4-BE49-F238E27FC236}">
                          <a16:creationId xmlns:a16="http://schemas.microsoft.com/office/drawing/2014/main" id="{FAE820E4-F6C7-49BD-8822-F25CD69C517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</p:grpSp>
          <p:sp>
            <p:nvSpPr>
              <p:cNvPr id="287" name="Rectangle 286">
                <a:extLst>
                  <a:ext uri="{FF2B5EF4-FFF2-40B4-BE49-F238E27FC236}">
                    <a16:creationId xmlns:a16="http://schemas.microsoft.com/office/drawing/2014/main" id="{2DC40DA4-6EC5-4608-8265-E40976C3E4A9}"/>
                  </a:ext>
                </a:extLst>
              </p:cNvPr>
              <p:cNvSpPr/>
              <p:nvPr/>
            </p:nvSpPr>
            <p:spPr>
              <a:xfrm>
                <a:off x="10324369" y="3587308"/>
                <a:ext cx="1357672" cy="439868"/>
              </a:xfrm>
              <a:prstGeom prst="rect">
                <a:avLst/>
              </a:prstGeom>
              <a:solidFill>
                <a:srgbClr val="2E2B3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288" name="Group 287">
                <a:extLst>
                  <a:ext uri="{FF2B5EF4-FFF2-40B4-BE49-F238E27FC236}">
                    <a16:creationId xmlns:a16="http://schemas.microsoft.com/office/drawing/2014/main" id="{FE9A949F-3FC5-4DF0-933B-771E8E321435}"/>
                  </a:ext>
                </a:extLst>
              </p:cNvPr>
              <p:cNvGrpSpPr/>
              <p:nvPr/>
            </p:nvGrpSpPr>
            <p:grpSpPr>
              <a:xfrm>
                <a:off x="7551957" y="3514829"/>
                <a:ext cx="475790" cy="620700"/>
                <a:chOff x="2945383" y="6059313"/>
                <a:chExt cx="475790" cy="620700"/>
              </a:xfrm>
            </p:grpSpPr>
            <p:sp>
              <p:nvSpPr>
                <p:cNvPr id="293" name="Rectangle 292">
                  <a:extLst>
                    <a:ext uri="{FF2B5EF4-FFF2-40B4-BE49-F238E27FC236}">
                      <a16:creationId xmlns:a16="http://schemas.microsoft.com/office/drawing/2014/main" id="{59B2C899-E9AA-474E-9B6A-4DDE84974762}"/>
                    </a:ext>
                  </a:extLst>
                </p:cNvPr>
                <p:cNvSpPr/>
                <p:nvPr/>
              </p:nvSpPr>
              <p:spPr>
                <a:xfrm>
                  <a:off x="3101139" y="6064440"/>
                  <a:ext cx="252391" cy="56099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94" name="Freeform: Shape 293">
                  <a:extLst>
                    <a:ext uri="{FF2B5EF4-FFF2-40B4-BE49-F238E27FC236}">
                      <a16:creationId xmlns:a16="http://schemas.microsoft.com/office/drawing/2014/main" id="{6B33BAC5-96D9-4BD0-A609-348515B39FF0}"/>
                    </a:ext>
                  </a:extLst>
                </p:cNvPr>
                <p:cNvSpPr/>
                <p:nvPr/>
              </p:nvSpPr>
              <p:spPr>
                <a:xfrm>
                  <a:off x="3172795" y="6059313"/>
                  <a:ext cx="248378" cy="620700"/>
                </a:xfrm>
                <a:custGeom>
                  <a:avLst/>
                  <a:gdLst>
                    <a:gd name="connsiteX0" fmla="*/ 29004 w 286343"/>
                    <a:gd name="connsiteY0" fmla="*/ 370329 h 526947"/>
                    <a:gd name="connsiteX1" fmla="*/ 29004 w 286343"/>
                    <a:gd name="connsiteY1" fmla="*/ 495556 h 526947"/>
                    <a:gd name="connsiteX2" fmla="*/ 252260 w 286343"/>
                    <a:gd name="connsiteY2" fmla="*/ 495556 h 526947"/>
                    <a:gd name="connsiteX3" fmla="*/ 252260 w 286343"/>
                    <a:gd name="connsiteY3" fmla="*/ 370329 h 526947"/>
                    <a:gd name="connsiteX4" fmla="*/ 28287 w 286343"/>
                    <a:gd name="connsiteY4" fmla="*/ 203612 h 526947"/>
                    <a:gd name="connsiteX5" fmla="*/ 28287 w 286343"/>
                    <a:gd name="connsiteY5" fmla="*/ 328839 h 526947"/>
                    <a:gd name="connsiteX6" fmla="*/ 251543 w 286343"/>
                    <a:gd name="connsiteY6" fmla="*/ 328839 h 526947"/>
                    <a:gd name="connsiteX7" fmla="*/ 251543 w 286343"/>
                    <a:gd name="connsiteY7" fmla="*/ 203612 h 526947"/>
                    <a:gd name="connsiteX8" fmla="*/ 27570 w 286343"/>
                    <a:gd name="connsiteY8" fmla="*/ 36895 h 526947"/>
                    <a:gd name="connsiteX9" fmla="*/ 27570 w 286343"/>
                    <a:gd name="connsiteY9" fmla="*/ 162122 h 526947"/>
                    <a:gd name="connsiteX10" fmla="*/ 250826 w 286343"/>
                    <a:gd name="connsiteY10" fmla="*/ 162122 h 526947"/>
                    <a:gd name="connsiteX11" fmla="*/ 250826 w 286343"/>
                    <a:gd name="connsiteY11" fmla="*/ 36895 h 526947"/>
                    <a:gd name="connsiteX12" fmla="*/ 0 w 286343"/>
                    <a:gd name="connsiteY12" fmla="*/ 0 h 526947"/>
                    <a:gd name="connsiteX13" fmla="*/ 286343 w 286343"/>
                    <a:gd name="connsiteY13" fmla="*/ 0 h 526947"/>
                    <a:gd name="connsiteX14" fmla="*/ 286343 w 286343"/>
                    <a:gd name="connsiteY14" fmla="*/ 526947 h 526947"/>
                    <a:gd name="connsiteX15" fmla="*/ 0 w 286343"/>
                    <a:gd name="connsiteY15" fmla="*/ 526947 h 5269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286343" h="526947">
                      <a:moveTo>
                        <a:pt x="29004" y="370329"/>
                      </a:moveTo>
                      <a:lnTo>
                        <a:pt x="29004" y="495556"/>
                      </a:lnTo>
                      <a:lnTo>
                        <a:pt x="252260" y="495556"/>
                      </a:lnTo>
                      <a:lnTo>
                        <a:pt x="252260" y="370329"/>
                      </a:lnTo>
                      <a:close/>
                      <a:moveTo>
                        <a:pt x="28287" y="203612"/>
                      </a:moveTo>
                      <a:lnTo>
                        <a:pt x="28287" y="328839"/>
                      </a:lnTo>
                      <a:lnTo>
                        <a:pt x="251543" y="328839"/>
                      </a:lnTo>
                      <a:lnTo>
                        <a:pt x="251543" y="203612"/>
                      </a:lnTo>
                      <a:close/>
                      <a:moveTo>
                        <a:pt x="27570" y="36895"/>
                      </a:moveTo>
                      <a:lnTo>
                        <a:pt x="27570" y="162122"/>
                      </a:lnTo>
                      <a:lnTo>
                        <a:pt x="250826" y="162122"/>
                      </a:lnTo>
                      <a:lnTo>
                        <a:pt x="250826" y="36895"/>
                      </a:lnTo>
                      <a:close/>
                      <a:moveTo>
                        <a:pt x="0" y="0"/>
                      </a:moveTo>
                      <a:lnTo>
                        <a:pt x="286343" y="0"/>
                      </a:lnTo>
                      <a:lnTo>
                        <a:pt x="286343" y="526947"/>
                      </a:lnTo>
                      <a:lnTo>
                        <a:pt x="0" y="526947"/>
                      </a:lnTo>
                      <a:close/>
                    </a:path>
                  </a:pathLst>
                </a:custGeom>
                <a:solidFill>
                  <a:srgbClr val="2E2B3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95" name="Trapezoid 294">
                  <a:extLst>
                    <a:ext uri="{FF2B5EF4-FFF2-40B4-BE49-F238E27FC236}">
                      <a16:creationId xmlns:a16="http://schemas.microsoft.com/office/drawing/2014/main" id="{FD9648A9-B160-417E-B28B-8F74852AEB54}"/>
                    </a:ext>
                  </a:extLst>
                </p:cNvPr>
                <p:cNvSpPr/>
                <p:nvPr/>
              </p:nvSpPr>
              <p:spPr>
                <a:xfrm rot="5400000">
                  <a:off x="2875409" y="6323759"/>
                  <a:ext cx="315661" cy="175713"/>
                </a:xfrm>
                <a:prstGeom prst="trapezoid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289" name="Group 288">
                <a:extLst>
                  <a:ext uri="{FF2B5EF4-FFF2-40B4-BE49-F238E27FC236}">
                    <a16:creationId xmlns:a16="http://schemas.microsoft.com/office/drawing/2014/main" id="{D182D3BA-9423-4DC1-8A71-F0AB37105746}"/>
                  </a:ext>
                </a:extLst>
              </p:cNvPr>
              <p:cNvGrpSpPr/>
              <p:nvPr/>
            </p:nvGrpSpPr>
            <p:grpSpPr>
              <a:xfrm flipH="1">
                <a:off x="13845802" y="3522716"/>
                <a:ext cx="475790" cy="620700"/>
                <a:chOff x="2945383" y="6059313"/>
                <a:chExt cx="475790" cy="620700"/>
              </a:xfrm>
            </p:grpSpPr>
            <p:sp>
              <p:nvSpPr>
                <p:cNvPr id="290" name="Rectangle 289">
                  <a:extLst>
                    <a:ext uri="{FF2B5EF4-FFF2-40B4-BE49-F238E27FC236}">
                      <a16:creationId xmlns:a16="http://schemas.microsoft.com/office/drawing/2014/main" id="{A8F488AF-819B-443A-B245-5701DDCB45B1}"/>
                    </a:ext>
                  </a:extLst>
                </p:cNvPr>
                <p:cNvSpPr/>
                <p:nvPr/>
              </p:nvSpPr>
              <p:spPr>
                <a:xfrm>
                  <a:off x="3101139" y="6064440"/>
                  <a:ext cx="252391" cy="56099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91" name="Freeform: Shape 290">
                  <a:extLst>
                    <a:ext uri="{FF2B5EF4-FFF2-40B4-BE49-F238E27FC236}">
                      <a16:creationId xmlns:a16="http://schemas.microsoft.com/office/drawing/2014/main" id="{1C392061-3C5C-41EE-A572-3677197658F8}"/>
                    </a:ext>
                  </a:extLst>
                </p:cNvPr>
                <p:cNvSpPr/>
                <p:nvPr/>
              </p:nvSpPr>
              <p:spPr>
                <a:xfrm>
                  <a:off x="3172795" y="6059313"/>
                  <a:ext cx="248378" cy="620700"/>
                </a:xfrm>
                <a:custGeom>
                  <a:avLst/>
                  <a:gdLst>
                    <a:gd name="connsiteX0" fmla="*/ 29004 w 286343"/>
                    <a:gd name="connsiteY0" fmla="*/ 370329 h 526947"/>
                    <a:gd name="connsiteX1" fmla="*/ 29004 w 286343"/>
                    <a:gd name="connsiteY1" fmla="*/ 495556 h 526947"/>
                    <a:gd name="connsiteX2" fmla="*/ 252260 w 286343"/>
                    <a:gd name="connsiteY2" fmla="*/ 495556 h 526947"/>
                    <a:gd name="connsiteX3" fmla="*/ 252260 w 286343"/>
                    <a:gd name="connsiteY3" fmla="*/ 370329 h 526947"/>
                    <a:gd name="connsiteX4" fmla="*/ 28287 w 286343"/>
                    <a:gd name="connsiteY4" fmla="*/ 203612 h 526947"/>
                    <a:gd name="connsiteX5" fmla="*/ 28287 w 286343"/>
                    <a:gd name="connsiteY5" fmla="*/ 328839 h 526947"/>
                    <a:gd name="connsiteX6" fmla="*/ 251543 w 286343"/>
                    <a:gd name="connsiteY6" fmla="*/ 328839 h 526947"/>
                    <a:gd name="connsiteX7" fmla="*/ 251543 w 286343"/>
                    <a:gd name="connsiteY7" fmla="*/ 203612 h 526947"/>
                    <a:gd name="connsiteX8" fmla="*/ 27570 w 286343"/>
                    <a:gd name="connsiteY8" fmla="*/ 36895 h 526947"/>
                    <a:gd name="connsiteX9" fmla="*/ 27570 w 286343"/>
                    <a:gd name="connsiteY9" fmla="*/ 162122 h 526947"/>
                    <a:gd name="connsiteX10" fmla="*/ 250826 w 286343"/>
                    <a:gd name="connsiteY10" fmla="*/ 162122 h 526947"/>
                    <a:gd name="connsiteX11" fmla="*/ 250826 w 286343"/>
                    <a:gd name="connsiteY11" fmla="*/ 36895 h 526947"/>
                    <a:gd name="connsiteX12" fmla="*/ 0 w 286343"/>
                    <a:gd name="connsiteY12" fmla="*/ 0 h 526947"/>
                    <a:gd name="connsiteX13" fmla="*/ 286343 w 286343"/>
                    <a:gd name="connsiteY13" fmla="*/ 0 h 526947"/>
                    <a:gd name="connsiteX14" fmla="*/ 286343 w 286343"/>
                    <a:gd name="connsiteY14" fmla="*/ 526947 h 526947"/>
                    <a:gd name="connsiteX15" fmla="*/ 0 w 286343"/>
                    <a:gd name="connsiteY15" fmla="*/ 526947 h 5269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286343" h="526947">
                      <a:moveTo>
                        <a:pt x="29004" y="370329"/>
                      </a:moveTo>
                      <a:lnTo>
                        <a:pt x="29004" y="495556"/>
                      </a:lnTo>
                      <a:lnTo>
                        <a:pt x="252260" y="495556"/>
                      </a:lnTo>
                      <a:lnTo>
                        <a:pt x="252260" y="370329"/>
                      </a:lnTo>
                      <a:close/>
                      <a:moveTo>
                        <a:pt x="28287" y="203612"/>
                      </a:moveTo>
                      <a:lnTo>
                        <a:pt x="28287" y="328839"/>
                      </a:lnTo>
                      <a:lnTo>
                        <a:pt x="251543" y="328839"/>
                      </a:lnTo>
                      <a:lnTo>
                        <a:pt x="251543" y="203612"/>
                      </a:lnTo>
                      <a:close/>
                      <a:moveTo>
                        <a:pt x="27570" y="36895"/>
                      </a:moveTo>
                      <a:lnTo>
                        <a:pt x="27570" y="162122"/>
                      </a:lnTo>
                      <a:lnTo>
                        <a:pt x="250826" y="162122"/>
                      </a:lnTo>
                      <a:lnTo>
                        <a:pt x="250826" y="36895"/>
                      </a:lnTo>
                      <a:close/>
                      <a:moveTo>
                        <a:pt x="0" y="0"/>
                      </a:moveTo>
                      <a:lnTo>
                        <a:pt x="286343" y="0"/>
                      </a:lnTo>
                      <a:lnTo>
                        <a:pt x="286343" y="526947"/>
                      </a:lnTo>
                      <a:lnTo>
                        <a:pt x="0" y="526947"/>
                      </a:lnTo>
                      <a:close/>
                    </a:path>
                  </a:pathLst>
                </a:custGeom>
                <a:solidFill>
                  <a:srgbClr val="2E2B3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92" name="Trapezoid 291">
                  <a:extLst>
                    <a:ext uri="{FF2B5EF4-FFF2-40B4-BE49-F238E27FC236}">
                      <a16:creationId xmlns:a16="http://schemas.microsoft.com/office/drawing/2014/main" id="{63BDB20B-1CB3-47C9-92BF-D3CBB58D0790}"/>
                    </a:ext>
                  </a:extLst>
                </p:cNvPr>
                <p:cNvSpPr/>
                <p:nvPr/>
              </p:nvSpPr>
              <p:spPr>
                <a:xfrm rot="5400000">
                  <a:off x="2875409" y="6323759"/>
                  <a:ext cx="315661" cy="175713"/>
                </a:xfrm>
                <a:prstGeom prst="trapezoid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  <p:sp>
          <p:nvSpPr>
            <p:cNvPr id="342" name="TextBox 341">
              <a:extLst>
                <a:ext uri="{FF2B5EF4-FFF2-40B4-BE49-F238E27FC236}">
                  <a16:creationId xmlns:a16="http://schemas.microsoft.com/office/drawing/2014/main" id="{5F1E1639-F48D-4D01-80D9-2058D7799887}"/>
                </a:ext>
              </a:extLst>
            </p:cNvPr>
            <p:cNvSpPr txBox="1"/>
            <p:nvPr/>
          </p:nvSpPr>
          <p:spPr>
            <a:xfrm>
              <a:off x="11779656" y="3125914"/>
              <a:ext cx="317521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sz="2800" dirty="0">
                  <a:latin typeface="Cooper Black" panose="0208090404030B020404" pitchFamily="18" charset="0"/>
                </a:rPr>
                <a:t>النّباتات وأجزاؤها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4867258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9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9167E-6 -1.48148E-6 L -1.41901 0.00278 " pathEditMode="relative" rAng="0" ptsTypes="AA">
                                      <p:cBhvr>
                                        <p:cTn id="6" dur="20000" fill="hold"/>
                                        <p:tgtEl>
                                          <p:spTgt spid="34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0951" y="13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6" name="Group 125">
            <a:extLst>
              <a:ext uri="{FF2B5EF4-FFF2-40B4-BE49-F238E27FC236}">
                <a16:creationId xmlns:a16="http://schemas.microsoft.com/office/drawing/2014/main" id="{1F862882-4868-494E-8A89-5ADA20DE10DE}"/>
              </a:ext>
            </a:extLst>
          </p:cNvPr>
          <p:cNvGrpSpPr/>
          <p:nvPr/>
        </p:nvGrpSpPr>
        <p:grpSpPr>
          <a:xfrm>
            <a:off x="1162948" y="497748"/>
            <a:ext cx="2172294" cy="5646976"/>
            <a:chOff x="1162948" y="497748"/>
            <a:chExt cx="2172294" cy="5646976"/>
          </a:xfrm>
        </p:grpSpPr>
        <p:sp>
          <p:nvSpPr>
            <p:cNvPr id="76" name="Freeform: Shape 75">
              <a:extLst>
                <a:ext uri="{FF2B5EF4-FFF2-40B4-BE49-F238E27FC236}">
                  <a16:creationId xmlns:a16="http://schemas.microsoft.com/office/drawing/2014/main" id="{D8288774-027A-4EEF-9E71-9A19160EF511}"/>
                </a:ext>
              </a:extLst>
            </p:cNvPr>
            <p:cNvSpPr/>
            <p:nvPr/>
          </p:nvSpPr>
          <p:spPr>
            <a:xfrm flipH="1">
              <a:off x="2163544" y="2413746"/>
              <a:ext cx="96425" cy="306062"/>
            </a:xfrm>
            <a:custGeom>
              <a:avLst/>
              <a:gdLst>
                <a:gd name="connsiteX0" fmla="*/ 0 w 95428"/>
                <a:gd name="connsiteY0" fmla="*/ 342900 h 342900"/>
                <a:gd name="connsiteX1" fmla="*/ 95250 w 95428"/>
                <a:gd name="connsiteY1" fmla="*/ 114300 h 342900"/>
                <a:gd name="connsiteX2" fmla="*/ 19050 w 95428"/>
                <a:gd name="connsiteY2" fmla="*/ 0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428" h="342900">
                  <a:moveTo>
                    <a:pt x="0" y="342900"/>
                  </a:moveTo>
                  <a:cubicBezTo>
                    <a:pt x="46037" y="257175"/>
                    <a:pt x="92075" y="171450"/>
                    <a:pt x="95250" y="114300"/>
                  </a:cubicBezTo>
                  <a:cubicBezTo>
                    <a:pt x="98425" y="57150"/>
                    <a:pt x="58737" y="28575"/>
                    <a:pt x="19050" y="0"/>
                  </a:cubicBezTo>
                </a:path>
              </a:pathLst>
            </a:custGeom>
            <a:noFill/>
            <a:ln w="28575">
              <a:solidFill>
                <a:srgbClr val="93939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3" name="Straight Connector 2">
              <a:extLst>
                <a:ext uri="{FF2B5EF4-FFF2-40B4-BE49-F238E27FC236}">
                  <a16:creationId xmlns:a16="http://schemas.microsoft.com/office/drawing/2014/main" id="{90620483-5A1C-4FDD-8B22-02302A1DDCFB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2234380" y="1058638"/>
              <a:ext cx="8565" cy="1337574"/>
            </a:xfrm>
            <a:prstGeom prst="line">
              <a:avLst/>
            </a:prstGeom>
            <a:ln w="28575">
              <a:solidFill>
                <a:srgbClr val="939393"/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5" name="Group 14">
              <a:extLst>
                <a:ext uri="{FF2B5EF4-FFF2-40B4-BE49-F238E27FC236}">
                  <a16:creationId xmlns:a16="http://schemas.microsoft.com/office/drawing/2014/main" id="{34F0B613-0780-47F0-86BC-31968CB4A97A}"/>
                </a:ext>
              </a:extLst>
            </p:cNvPr>
            <p:cNvGrpSpPr/>
            <p:nvPr/>
          </p:nvGrpSpPr>
          <p:grpSpPr>
            <a:xfrm>
              <a:off x="1355703" y="2516205"/>
              <a:ext cx="1727190" cy="3628519"/>
              <a:chOff x="5097487" y="2110153"/>
              <a:chExt cx="1997026" cy="4195397"/>
            </a:xfrm>
          </p:grpSpPr>
          <p:sp>
            <p:nvSpPr>
              <p:cNvPr id="9" name="Rectangle: Rounded Corners 8">
                <a:extLst>
                  <a:ext uri="{FF2B5EF4-FFF2-40B4-BE49-F238E27FC236}">
                    <a16:creationId xmlns:a16="http://schemas.microsoft.com/office/drawing/2014/main" id="{885EFC83-55BF-446D-A8E2-434A5B53C650}"/>
                  </a:ext>
                </a:extLst>
              </p:cNvPr>
              <p:cNvSpPr/>
              <p:nvPr/>
            </p:nvSpPr>
            <p:spPr>
              <a:xfrm>
                <a:off x="5097487" y="3162300"/>
                <a:ext cx="1997026" cy="3143250"/>
              </a:xfrm>
              <a:prstGeom prst="roundRect">
                <a:avLst/>
              </a:prstGeom>
              <a:solidFill>
                <a:srgbClr val="00E3A7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" name="Freeform: Shape 11">
                <a:extLst>
                  <a:ext uri="{FF2B5EF4-FFF2-40B4-BE49-F238E27FC236}">
                    <a16:creationId xmlns:a16="http://schemas.microsoft.com/office/drawing/2014/main" id="{B489754A-6ECC-4C07-8699-CEB8DA1C1001}"/>
                  </a:ext>
                </a:extLst>
              </p:cNvPr>
              <p:cNvSpPr/>
              <p:nvPr/>
            </p:nvSpPr>
            <p:spPr>
              <a:xfrm flipV="1">
                <a:off x="5097487" y="2491152"/>
                <a:ext cx="1997026" cy="2484707"/>
              </a:xfrm>
              <a:custGeom>
                <a:avLst/>
                <a:gdLst>
                  <a:gd name="connsiteX0" fmla="*/ 271981 w 1631852"/>
                  <a:gd name="connsiteY0" fmla="*/ 2484707 h 2484707"/>
                  <a:gd name="connsiteX1" fmla="*/ 1359871 w 1631852"/>
                  <a:gd name="connsiteY1" fmla="*/ 2484707 h 2484707"/>
                  <a:gd name="connsiteX2" fmla="*/ 1631852 w 1631852"/>
                  <a:gd name="connsiteY2" fmla="*/ 2212726 h 2484707"/>
                  <a:gd name="connsiteX3" fmla="*/ 1631852 w 1631852"/>
                  <a:gd name="connsiteY3" fmla="*/ 716873 h 2484707"/>
                  <a:gd name="connsiteX4" fmla="*/ 1359871 w 1631852"/>
                  <a:gd name="connsiteY4" fmla="*/ 444892 h 2484707"/>
                  <a:gd name="connsiteX5" fmla="*/ 1062007 w 1631852"/>
                  <a:gd name="connsiteY5" fmla="*/ 444892 h 2484707"/>
                  <a:gd name="connsiteX6" fmla="*/ 815926 w 1631852"/>
                  <a:gd name="connsiteY6" fmla="*/ 0 h 2484707"/>
                  <a:gd name="connsiteX7" fmla="*/ 569845 w 1631852"/>
                  <a:gd name="connsiteY7" fmla="*/ 444892 h 2484707"/>
                  <a:gd name="connsiteX8" fmla="*/ 271981 w 1631852"/>
                  <a:gd name="connsiteY8" fmla="*/ 444892 h 2484707"/>
                  <a:gd name="connsiteX9" fmla="*/ 0 w 1631852"/>
                  <a:gd name="connsiteY9" fmla="*/ 716873 h 2484707"/>
                  <a:gd name="connsiteX10" fmla="*/ 0 w 1631852"/>
                  <a:gd name="connsiteY10" fmla="*/ 2212726 h 2484707"/>
                  <a:gd name="connsiteX11" fmla="*/ 271981 w 1631852"/>
                  <a:gd name="connsiteY11" fmla="*/ 2484707 h 24847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631852" h="2484707">
                    <a:moveTo>
                      <a:pt x="271981" y="2484707"/>
                    </a:moveTo>
                    <a:lnTo>
                      <a:pt x="1359871" y="2484707"/>
                    </a:lnTo>
                    <a:cubicBezTo>
                      <a:pt x="1510082" y="2484707"/>
                      <a:pt x="1631852" y="2362937"/>
                      <a:pt x="1631852" y="2212726"/>
                    </a:cubicBezTo>
                    <a:lnTo>
                      <a:pt x="1631852" y="716873"/>
                    </a:lnTo>
                    <a:cubicBezTo>
                      <a:pt x="1631852" y="566662"/>
                      <a:pt x="1510082" y="444892"/>
                      <a:pt x="1359871" y="444892"/>
                    </a:cubicBezTo>
                    <a:lnTo>
                      <a:pt x="1062007" y="444892"/>
                    </a:lnTo>
                    <a:lnTo>
                      <a:pt x="815926" y="0"/>
                    </a:lnTo>
                    <a:lnTo>
                      <a:pt x="569845" y="444892"/>
                    </a:lnTo>
                    <a:lnTo>
                      <a:pt x="271981" y="444892"/>
                    </a:lnTo>
                    <a:cubicBezTo>
                      <a:pt x="121770" y="444892"/>
                      <a:pt x="0" y="566662"/>
                      <a:pt x="0" y="716873"/>
                    </a:cubicBezTo>
                    <a:lnTo>
                      <a:pt x="0" y="2212726"/>
                    </a:lnTo>
                    <a:cubicBezTo>
                      <a:pt x="0" y="2362937"/>
                      <a:pt x="121770" y="2484707"/>
                      <a:pt x="271981" y="2484707"/>
                    </a:cubicBezTo>
                    <a:close/>
                  </a:path>
                </a:pathLst>
              </a:custGeom>
              <a:solidFill>
                <a:schemeClr val="tx1">
                  <a:alpha val="2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" name="Freeform: Shape 9">
                <a:extLst>
                  <a:ext uri="{FF2B5EF4-FFF2-40B4-BE49-F238E27FC236}">
                    <a16:creationId xmlns:a16="http://schemas.microsoft.com/office/drawing/2014/main" id="{97560786-BFA8-4791-8A30-948C9541B26C}"/>
                  </a:ext>
                </a:extLst>
              </p:cNvPr>
              <p:cNvSpPr/>
              <p:nvPr/>
            </p:nvSpPr>
            <p:spPr>
              <a:xfrm flipV="1">
                <a:off x="5097487" y="2110153"/>
                <a:ext cx="1997026" cy="2484707"/>
              </a:xfrm>
              <a:custGeom>
                <a:avLst/>
                <a:gdLst>
                  <a:gd name="connsiteX0" fmla="*/ 271981 w 1631852"/>
                  <a:gd name="connsiteY0" fmla="*/ 2484707 h 2484707"/>
                  <a:gd name="connsiteX1" fmla="*/ 1359871 w 1631852"/>
                  <a:gd name="connsiteY1" fmla="*/ 2484707 h 2484707"/>
                  <a:gd name="connsiteX2" fmla="*/ 1631852 w 1631852"/>
                  <a:gd name="connsiteY2" fmla="*/ 2212726 h 2484707"/>
                  <a:gd name="connsiteX3" fmla="*/ 1631852 w 1631852"/>
                  <a:gd name="connsiteY3" fmla="*/ 716873 h 2484707"/>
                  <a:gd name="connsiteX4" fmla="*/ 1359871 w 1631852"/>
                  <a:gd name="connsiteY4" fmla="*/ 444892 h 2484707"/>
                  <a:gd name="connsiteX5" fmla="*/ 1062007 w 1631852"/>
                  <a:gd name="connsiteY5" fmla="*/ 444892 h 2484707"/>
                  <a:gd name="connsiteX6" fmla="*/ 815926 w 1631852"/>
                  <a:gd name="connsiteY6" fmla="*/ 0 h 2484707"/>
                  <a:gd name="connsiteX7" fmla="*/ 569845 w 1631852"/>
                  <a:gd name="connsiteY7" fmla="*/ 444892 h 2484707"/>
                  <a:gd name="connsiteX8" fmla="*/ 271981 w 1631852"/>
                  <a:gd name="connsiteY8" fmla="*/ 444892 h 2484707"/>
                  <a:gd name="connsiteX9" fmla="*/ 0 w 1631852"/>
                  <a:gd name="connsiteY9" fmla="*/ 716873 h 2484707"/>
                  <a:gd name="connsiteX10" fmla="*/ 0 w 1631852"/>
                  <a:gd name="connsiteY10" fmla="*/ 2212726 h 2484707"/>
                  <a:gd name="connsiteX11" fmla="*/ 271981 w 1631852"/>
                  <a:gd name="connsiteY11" fmla="*/ 2484707 h 24847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631852" h="2484707">
                    <a:moveTo>
                      <a:pt x="271981" y="2484707"/>
                    </a:moveTo>
                    <a:lnTo>
                      <a:pt x="1359871" y="2484707"/>
                    </a:lnTo>
                    <a:cubicBezTo>
                      <a:pt x="1510082" y="2484707"/>
                      <a:pt x="1631852" y="2362937"/>
                      <a:pt x="1631852" y="2212726"/>
                    </a:cubicBezTo>
                    <a:lnTo>
                      <a:pt x="1631852" y="716873"/>
                    </a:lnTo>
                    <a:cubicBezTo>
                      <a:pt x="1631852" y="566662"/>
                      <a:pt x="1510082" y="444892"/>
                      <a:pt x="1359871" y="444892"/>
                    </a:cubicBezTo>
                    <a:lnTo>
                      <a:pt x="1062007" y="444892"/>
                    </a:lnTo>
                    <a:lnTo>
                      <a:pt x="815926" y="0"/>
                    </a:lnTo>
                    <a:lnTo>
                      <a:pt x="569845" y="444892"/>
                    </a:lnTo>
                    <a:lnTo>
                      <a:pt x="271981" y="444892"/>
                    </a:lnTo>
                    <a:cubicBezTo>
                      <a:pt x="121770" y="444892"/>
                      <a:pt x="0" y="566662"/>
                      <a:pt x="0" y="716873"/>
                    </a:cubicBezTo>
                    <a:lnTo>
                      <a:pt x="0" y="2212726"/>
                    </a:lnTo>
                    <a:cubicBezTo>
                      <a:pt x="0" y="2362937"/>
                      <a:pt x="121770" y="2484707"/>
                      <a:pt x="271981" y="2484707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CED6C198-6906-42D1-9279-CCD66F617240}"/>
                  </a:ext>
                </a:extLst>
              </p:cNvPr>
              <p:cNvSpPr txBox="1"/>
              <p:nvPr/>
            </p:nvSpPr>
            <p:spPr>
              <a:xfrm>
                <a:off x="5191125" y="3125562"/>
                <a:ext cx="1809751" cy="81847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4000" b="1" dirty="0">
                    <a:solidFill>
                      <a:srgbClr val="00E3A7"/>
                    </a:solidFill>
                    <a:latin typeface="Oswald" panose="02000503000000000000" pitchFamily="2" charset="0"/>
                  </a:rPr>
                  <a:t>1</a:t>
                </a:r>
              </a:p>
            </p:txBody>
          </p:sp>
        </p:grp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93DA9FFF-F223-4C2F-985A-4F0C58A8D44A}"/>
                </a:ext>
              </a:extLst>
            </p:cNvPr>
            <p:cNvSpPr txBox="1"/>
            <p:nvPr/>
          </p:nvSpPr>
          <p:spPr>
            <a:xfrm>
              <a:off x="1436689" y="5017561"/>
              <a:ext cx="156521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sz="2400" dirty="0">
                  <a:solidFill>
                    <a:schemeClr val="bg1"/>
                  </a:solidFill>
                  <a:latin typeface="Oswald" panose="02000503000000000000" pitchFamily="2" charset="0"/>
                </a:rPr>
                <a:t>أجزاء النّبات</a:t>
              </a:r>
              <a:endParaRPr lang="en-US" sz="2400" dirty="0">
                <a:solidFill>
                  <a:schemeClr val="bg1"/>
                </a:solidFill>
                <a:latin typeface="Oswald" panose="02000503000000000000" pitchFamily="2" charset="0"/>
              </a:endParaRPr>
            </a:p>
          </p:txBody>
        </p:sp>
        <p:sp>
          <p:nvSpPr>
            <p:cNvPr id="55" name="Oval 54">
              <a:extLst>
                <a:ext uri="{FF2B5EF4-FFF2-40B4-BE49-F238E27FC236}">
                  <a16:creationId xmlns:a16="http://schemas.microsoft.com/office/drawing/2014/main" id="{5EDA430D-DE55-4C9E-AA21-E8B12A4D9F80}"/>
                </a:ext>
              </a:extLst>
            </p:cNvPr>
            <p:cNvSpPr/>
            <p:nvPr/>
          </p:nvSpPr>
          <p:spPr>
            <a:xfrm>
              <a:off x="2100671" y="2634307"/>
              <a:ext cx="237254" cy="237254"/>
            </a:xfrm>
            <a:prstGeom prst="ellipse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  <a:effectLst>
              <a:innerShdw blurRad="254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4" name="Picture 3" descr="Clouds in the sky with smoke coming out of it&#10;&#10;Description automatically generated">
              <a:extLst>
                <a:ext uri="{FF2B5EF4-FFF2-40B4-BE49-F238E27FC236}">
                  <a16:creationId xmlns:a16="http://schemas.microsoft.com/office/drawing/2014/main" id="{B08F3E97-A7CF-4D9E-8D75-DDDC6491F10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162948" y="497748"/>
              <a:ext cx="2172294" cy="945516"/>
            </a:xfrm>
            <a:prstGeom prst="rect">
              <a:avLst/>
            </a:prstGeom>
          </p:spPr>
        </p:pic>
        <p:sp>
          <p:nvSpPr>
            <p:cNvPr id="74" name="Freeform: Shape 73">
              <a:extLst>
                <a:ext uri="{FF2B5EF4-FFF2-40B4-BE49-F238E27FC236}">
                  <a16:creationId xmlns:a16="http://schemas.microsoft.com/office/drawing/2014/main" id="{42584B80-3FE7-49B3-99AE-AF6237BF52FB}"/>
                </a:ext>
              </a:extLst>
            </p:cNvPr>
            <p:cNvSpPr/>
            <p:nvPr/>
          </p:nvSpPr>
          <p:spPr>
            <a:xfrm>
              <a:off x="2199300" y="2413149"/>
              <a:ext cx="116356" cy="236931"/>
            </a:xfrm>
            <a:custGeom>
              <a:avLst/>
              <a:gdLst>
                <a:gd name="connsiteX0" fmla="*/ 0 w 95428"/>
                <a:gd name="connsiteY0" fmla="*/ 342900 h 342900"/>
                <a:gd name="connsiteX1" fmla="*/ 95250 w 95428"/>
                <a:gd name="connsiteY1" fmla="*/ 114300 h 342900"/>
                <a:gd name="connsiteX2" fmla="*/ 19050 w 95428"/>
                <a:gd name="connsiteY2" fmla="*/ 0 h 342900"/>
                <a:gd name="connsiteX0" fmla="*/ 0 w 149002"/>
                <a:gd name="connsiteY0" fmla="*/ 316463 h 316463"/>
                <a:gd name="connsiteX1" fmla="*/ 147186 w 149002"/>
                <a:gd name="connsiteY1" fmla="*/ 114300 h 316463"/>
                <a:gd name="connsiteX2" fmla="*/ 70986 w 149002"/>
                <a:gd name="connsiteY2" fmla="*/ 0 h 316463"/>
                <a:gd name="connsiteX0" fmla="*/ 0 w 156019"/>
                <a:gd name="connsiteY0" fmla="*/ 316463 h 316463"/>
                <a:gd name="connsiteX1" fmla="*/ 147186 w 156019"/>
                <a:gd name="connsiteY1" fmla="*/ 114300 h 316463"/>
                <a:gd name="connsiteX2" fmla="*/ 70986 w 156019"/>
                <a:gd name="connsiteY2" fmla="*/ 0 h 316463"/>
                <a:gd name="connsiteX0" fmla="*/ 0 w 187230"/>
                <a:gd name="connsiteY0" fmla="*/ 316463 h 316463"/>
                <a:gd name="connsiteX1" fmla="*/ 186138 w 187230"/>
                <a:gd name="connsiteY1" fmla="*/ 107690 h 316463"/>
                <a:gd name="connsiteX2" fmla="*/ 70986 w 187230"/>
                <a:gd name="connsiteY2" fmla="*/ 0 h 316463"/>
                <a:gd name="connsiteX0" fmla="*/ 0 w 222286"/>
                <a:gd name="connsiteY0" fmla="*/ 250156 h 250156"/>
                <a:gd name="connsiteX1" fmla="*/ 220119 w 222286"/>
                <a:gd name="connsiteY1" fmla="*/ 107690 h 250156"/>
                <a:gd name="connsiteX2" fmla="*/ 104967 w 222286"/>
                <a:gd name="connsiteY2" fmla="*/ 0 h 250156"/>
                <a:gd name="connsiteX0" fmla="*/ 0 w 222286"/>
                <a:gd name="connsiteY0" fmla="*/ 250156 h 251737"/>
                <a:gd name="connsiteX1" fmla="*/ 220119 w 222286"/>
                <a:gd name="connsiteY1" fmla="*/ 107690 h 251737"/>
                <a:gd name="connsiteX2" fmla="*/ 104967 w 222286"/>
                <a:gd name="connsiteY2" fmla="*/ 0 h 251737"/>
                <a:gd name="connsiteX0" fmla="*/ 0 w 272558"/>
                <a:gd name="connsiteY0" fmla="*/ 250156 h 251638"/>
                <a:gd name="connsiteX1" fmla="*/ 271091 w 272558"/>
                <a:gd name="connsiteY1" fmla="*/ 99041 h 251638"/>
                <a:gd name="connsiteX2" fmla="*/ 104967 w 272558"/>
                <a:gd name="connsiteY2" fmla="*/ 0 h 251638"/>
                <a:gd name="connsiteX0" fmla="*/ 0 w 274322"/>
                <a:gd name="connsiteY0" fmla="*/ 250156 h 251638"/>
                <a:gd name="connsiteX1" fmla="*/ 271091 w 274322"/>
                <a:gd name="connsiteY1" fmla="*/ 99041 h 251638"/>
                <a:gd name="connsiteX2" fmla="*/ 104967 w 274322"/>
                <a:gd name="connsiteY2" fmla="*/ 0 h 251638"/>
                <a:gd name="connsiteX0" fmla="*/ 0 w 296232"/>
                <a:gd name="connsiteY0" fmla="*/ 250156 h 251737"/>
                <a:gd name="connsiteX1" fmla="*/ 293744 w 296232"/>
                <a:gd name="connsiteY1" fmla="*/ 107690 h 251737"/>
                <a:gd name="connsiteX2" fmla="*/ 104967 w 296232"/>
                <a:gd name="connsiteY2" fmla="*/ 0 h 2517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96232" h="251737">
                  <a:moveTo>
                    <a:pt x="0" y="250156"/>
                  </a:moveTo>
                  <a:cubicBezTo>
                    <a:pt x="278778" y="266667"/>
                    <a:pt x="276250" y="149383"/>
                    <a:pt x="293744" y="107690"/>
                  </a:cubicBezTo>
                  <a:cubicBezTo>
                    <a:pt x="311239" y="65997"/>
                    <a:pt x="235269" y="2629"/>
                    <a:pt x="104967" y="0"/>
                  </a:cubicBezTo>
                </a:path>
              </a:pathLst>
            </a:custGeom>
            <a:noFill/>
            <a:ln w="28575">
              <a:solidFill>
                <a:srgbClr val="93939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80" name="Straight Connector 79">
              <a:extLst>
                <a:ext uri="{FF2B5EF4-FFF2-40B4-BE49-F238E27FC236}">
                  <a16:creationId xmlns:a16="http://schemas.microsoft.com/office/drawing/2014/main" id="{1948EFA5-2224-4C3B-997F-F1A7BC031332}"/>
                </a:ext>
              </a:extLst>
            </p:cNvPr>
            <p:cNvCxnSpPr/>
            <p:nvPr/>
          </p:nvCxnSpPr>
          <p:spPr>
            <a:xfrm flipV="1">
              <a:off x="2182351" y="2365019"/>
              <a:ext cx="116356" cy="55245"/>
            </a:xfrm>
            <a:prstGeom prst="line">
              <a:avLst/>
            </a:prstGeom>
            <a:ln w="19050">
              <a:solidFill>
                <a:srgbClr val="93939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1" name="Straight Connector 80">
              <a:extLst>
                <a:ext uri="{FF2B5EF4-FFF2-40B4-BE49-F238E27FC236}">
                  <a16:creationId xmlns:a16="http://schemas.microsoft.com/office/drawing/2014/main" id="{A57BB8ED-AD7C-4C33-819D-8E88276D9D1B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2191410" y="2343910"/>
              <a:ext cx="94087" cy="53352"/>
            </a:xfrm>
            <a:prstGeom prst="line">
              <a:avLst/>
            </a:prstGeom>
            <a:ln w="19050">
              <a:solidFill>
                <a:srgbClr val="93939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3" name="Freeform: Shape 82">
              <a:extLst>
                <a:ext uri="{FF2B5EF4-FFF2-40B4-BE49-F238E27FC236}">
                  <a16:creationId xmlns:a16="http://schemas.microsoft.com/office/drawing/2014/main" id="{75F10CC6-F241-46AA-A1E1-8876CFC1F2CE}"/>
                </a:ext>
              </a:extLst>
            </p:cNvPr>
            <p:cNvSpPr/>
            <p:nvPr/>
          </p:nvSpPr>
          <p:spPr>
            <a:xfrm rot="19183841">
              <a:off x="2185127" y="2317839"/>
              <a:ext cx="56432" cy="69945"/>
            </a:xfrm>
            <a:custGeom>
              <a:avLst/>
              <a:gdLst>
                <a:gd name="connsiteX0" fmla="*/ 0 w 95428"/>
                <a:gd name="connsiteY0" fmla="*/ 342900 h 342900"/>
                <a:gd name="connsiteX1" fmla="*/ 95250 w 95428"/>
                <a:gd name="connsiteY1" fmla="*/ 114300 h 342900"/>
                <a:gd name="connsiteX2" fmla="*/ 19050 w 95428"/>
                <a:gd name="connsiteY2" fmla="*/ 0 h 342900"/>
                <a:gd name="connsiteX0" fmla="*/ 0 w 149002"/>
                <a:gd name="connsiteY0" fmla="*/ 316463 h 316463"/>
                <a:gd name="connsiteX1" fmla="*/ 147186 w 149002"/>
                <a:gd name="connsiteY1" fmla="*/ 114300 h 316463"/>
                <a:gd name="connsiteX2" fmla="*/ 70986 w 149002"/>
                <a:gd name="connsiteY2" fmla="*/ 0 h 316463"/>
                <a:gd name="connsiteX0" fmla="*/ 0 w 156019"/>
                <a:gd name="connsiteY0" fmla="*/ 316463 h 316463"/>
                <a:gd name="connsiteX1" fmla="*/ 147186 w 156019"/>
                <a:gd name="connsiteY1" fmla="*/ 114300 h 316463"/>
                <a:gd name="connsiteX2" fmla="*/ 70986 w 156019"/>
                <a:gd name="connsiteY2" fmla="*/ 0 h 316463"/>
                <a:gd name="connsiteX0" fmla="*/ 0 w 187230"/>
                <a:gd name="connsiteY0" fmla="*/ 316463 h 316463"/>
                <a:gd name="connsiteX1" fmla="*/ 186138 w 187230"/>
                <a:gd name="connsiteY1" fmla="*/ 107690 h 316463"/>
                <a:gd name="connsiteX2" fmla="*/ 70986 w 187230"/>
                <a:gd name="connsiteY2" fmla="*/ 0 h 316463"/>
                <a:gd name="connsiteX0" fmla="*/ 0 w 222286"/>
                <a:gd name="connsiteY0" fmla="*/ 250156 h 250156"/>
                <a:gd name="connsiteX1" fmla="*/ 220119 w 222286"/>
                <a:gd name="connsiteY1" fmla="*/ 107690 h 250156"/>
                <a:gd name="connsiteX2" fmla="*/ 104967 w 222286"/>
                <a:gd name="connsiteY2" fmla="*/ 0 h 250156"/>
                <a:gd name="connsiteX0" fmla="*/ 0 w 222286"/>
                <a:gd name="connsiteY0" fmla="*/ 250156 h 251737"/>
                <a:gd name="connsiteX1" fmla="*/ 220119 w 222286"/>
                <a:gd name="connsiteY1" fmla="*/ 107690 h 251737"/>
                <a:gd name="connsiteX2" fmla="*/ 104967 w 222286"/>
                <a:gd name="connsiteY2" fmla="*/ 0 h 251737"/>
                <a:gd name="connsiteX0" fmla="*/ 0 w 272558"/>
                <a:gd name="connsiteY0" fmla="*/ 250156 h 251638"/>
                <a:gd name="connsiteX1" fmla="*/ 271091 w 272558"/>
                <a:gd name="connsiteY1" fmla="*/ 99041 h 251638"/>
                <a:gd name="connsiteX2" fmla="*/ 104967 w 272558"/>
                <a:gd name="connsiteY2" fmla="*/ 0 h 251638"/>
                <a:gd name="connsiteX0" fmla="*/ 0 w 274322"/>
                <a:gd name="connsiteY0" fmla="*/ 250156 h 251638"/>
                <a:gd name="connsiteX1" fmla="*/ 271091 w 274322"/>
                <a:gd name="connsiteY1" fmla="*/ 99041 h 251638"/>
                <a:gd name="connsiteX2" fmla="*/ 104967 w 274322"/>
                <a:gd name="connsiteY2" fmla="*/ 0 h 251638"/>
                <a:gd name="connsiteX0" fmla="*/ 0 w 296232"/>
                <a:gd name="connsiteY0" fmla="*/ 250156 h 251737"/>
                <a:gd name="connsiteX1" fmla="*/ 293744 w 296232"/>
                <a:gd name="connsiteY1" fmla="*/ 107690 h 251737"/>
                <a:gd name="connsiteX2" fmla="*/ 104967 w 296232"/>
                <a:gd name="connsiteY2" fmla="*/ 0 h 2517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96232" h="251737">
                  <a:moveTo>
                    <a:pt x="0" y="250156"/>
                  </a:moveTo>
                  <a:cubicBezTo>
                    <a:pt x="278778" y="266667"/>
                    <a:pt x="276250" y="149383"/>
                    <a:pt x="293744" y="107690"/>
                  </a:cubicBezTo>
                  <a:cubicBezTo>
                    <a:pt x="311239" y="65997"/>
                    <a:pt x="235269" y="2629"/>
                    <a:pt x="104967" y="0"/>
                  </a:cubicBezTo>
                </a:path>
              </a:pathLst>
            </a:custGeom>
            <a:noFill/>
            <a:ln w="28575">
              <a:solidFill>
                <a:srgbClr val="93939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127" name="Group 126">
            <a:extLst>
              <a:ext uri="{FF2B5EF4-FFF2-40B4-BE49-F238E27FC236}">
                <a16:creationId xmlns:a16="http://schemas.microsoft.com/office/drawing/2014/main" id="{B732348F-C7E9-459A-AC00-EF2ABFBCDE46}"/>
              </a:ext>
            </a:extLst>
          </p:cNvPr>
          <p:cNvGrpSpPr/>
          <p:nvPr/>
        </p:nvGrpSpPr>
        <p:grpSpPr>
          <a:xfrm>
            <a:off x="4969077" y="1179532"/>
            <a:ext cx="2172294" cy="5016978"/>
            <a:chOff x="3083047" y="1127746"/>
            <a:chExt cx="2172294" cy="5016978"/>
          </a:xfrm>
        </p:grpSpPr>
        <p:sp>
          <p:nvSpPr>
            <p:cNvPr id="98" name="Freeform: Shape 97">
              <a:extLst>
                <a:ext uri="{FF2B5EF4-FFF2-40B4-BE49-F238E27FC236}">
                  <a16:creationId xmlns:a16="http://schemas.microsoft.com/office/drawing/2014/main" id="{EB5BE982-B15B-4FDE-B366-A4FE513A2AAD}"/>
                </a:ext>
              </a:extLst>
            </p:cNvPr>
            <p:cNvSpPr/>
            <p:nvPr/>
          </p:nvSpPr>
          <p:spPr>
            <a:xfrm flipH="1">
              <a:off x="4114816" y="2445990"/>
              <a:ext cx="96425" cy="306062"/>
            </a:xfrm>
            <a:custGeom>
              <a:avLst/>
              <a:gdLst>
                <a:gd name="connsiteX0" fmla="*/ 0 w 95428"/>
                <a:gd name="connsiteY0" fmla="*/ 342900 h 342900"/>
                <a:gd name="connsiteX1" fmla="*/ 95250 w 95428"/>
                <a:gd name="connsiteY1" fmla="*/ 114300 h 342900"/>
                <a:gd name="connsiteX2" fmla="*/ 19050 w 95428"/>
                <a:gd name="connsiteY2" fmla="*/ 0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428" h="342900">
                  <a:moveTo>
                    <a:pt x="0" y="342900"/>
                  </a:moveTo>
                  <a:cubicBezTo>
                    <a:pt x="46037" y="257175"/>
                    <a:pt x="92075" y="171450"/>
                    <a:pt x="95250" y="114300"/>
                  </a:cubicBezTo>
                  <a:cubicBezTo>
                    <a:pt x="98425" y="57150"/>
                    <a:pt x="58737" y="28575"/>
                    <a:pt x="19050" y="0"/>
                  </a:cubicBezTo>
                </a:path>
              </a:pathLst>
            </a:custGeom>
            <a:noFill/>
            <a:ln w="28575">
              <a:solidFill>
                <a:srgbClr val="93939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6" name="Group 15">
              <a:extLst>
                <a:ext uri="{FF2B5EF4-FFF2-40B4-BE49-F238E27FC236}">
                  <a16:creationId xmlns:a16="http://schemas.microsoft.com/office/drawing/2014/main" id="{79C13F8D-DE78-425C-A26D-05F81687F9ED}"/>
                </a:ext>
              </a:extLst>
            </p:cNvPr>
            <p:cNvGrpSpPr/>
            <p:nvPr/>
          </p:nvGrpSpPr>
          <p:grpSpPr>
            <a:xfrm>
              <a:off x="3357535" y="2516205"/>
              <a:ext cx="1727190" cy="3628519"/>
              <a:chOff x="5097487" y="2110153"/>
              <a:chExt cx="1997026" cy="4195397"/>
            </a:xfrm>
            <a:effectLst/>
          </p:grpSpPr>
          <p:sp>
            <p:nvSpPr>
              <p:cNvPr id="17" name="Rectangle: Rounded Corners 16">
                <a:extLst>
                  <a:ext uri="{FF2B5EF4-FFF2-40B4-BE49-F238E27FC236}">
                    <a16:creationId xmlns:a16="http://schemas.microsoft.com/office/drawing/2014/main" id="{48662BA5-65A4-477E-8F14-FC84BB76DD8A}"/>
                  </a:ext>
                </a:extLst>
              </p:cNvPr>
              <p:cNvSpPr/>
              <p:nvPr/>
            </p:nvSpPr>
            <p:spPr>
              <a:xfrm>
                <a:off x="5097487" y="3162300"/>
                <a:ext cx="1997026" cy="3143250"/>
              </a:xfrm>
              <a:prstGeom prst="roundRect">
                <a:avLst/>
              </a:prstGeom>
              <a:solidFill>
                <a:srgbClr val="00B8F1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8" name="Freeform: Shape 17">
                <a:extLst>
                  <a:ext uri="{FF2B5EF4-FFF2-40B4-BE49-F238E27FC236}">
                    <a16:creationId xmlns:a16="http://schemas.microsoft.com/office/drawing/2014/main" id="{BCF4748A-87CF-4384-B6D9-AAB18BB7D196}"/>
                  </a:ext>
                </a:extLst>
              </p:cNvPr>
              <p:cNvSpPr/>
              <p:nvPr/>
            </p:nvSpPr>
            <p:spPr>
              <a:xfrm flipV="1">
                <a:off x="5097487" y="2491152"/>
                <a:ext cx="1997026" cy="2484707"/>
              </a:xfrm>
              <a:custGeom>
                <a:avLst/>
                <a:gdLst>
                  <a:gd name="connsiteX0" fmla="*/ 271981 w 1631852"/>
                  <a:gd name="connsiteY0" fmla="*/ 2484707 h 2484707"/>
                  <a:gd name="connsiteX1" fmla="*/ 1359871 w 1631852"/>
                  <a:gd name="connsiteY1" fmla="*/ 2484707 h 2484707"/>
                  <a:gd name="connsiteX2" fmla="*/ 1631852 w 1631852"/>
                  <a:gd name="connsiteY2" fmla="*/ 2212726 h 2484707"/>
                  <a:gd name="connsiteX3" fmla="*/ 1631852 w 1631852"/>
                  <a:gd name="connsiteY3" fmla="*/ 716873 h 2484707"/>
                  <a:gd name="connsiteX4" fmla="*/ 1359871 w 1631852"/>
                  <a:gd name="connsiteY4" fmla="*/ 444892 h 2484707"/>
                  <a:gd name="connsiteX5" fmla="*/ 1062007 w 1631852"/>
                  <a:gd name="connsiteY5" fmla="*/ 444892 h 2484707"/>
                  <a:gd name="connsiteX6" fmla="*/ 815926 w 1631852"/>
                  <a:gd name="connsiteY6" fmla="*/ 0 h 2484707"/>
                  <a:gd name="connsiteX7" fmla="*/ 569845 w 1631852"/>
                  <a:gd name="connsiteY7" fmla="*/ 444892 h 2484707"/>
                  <a:gd name="connsiteX8" fmla="*/ 271981 w 1631852"/>
                  <a:gd name="connsiteY8" fmla="*/ 444892 h 2484707"/>
                  <a:gd name="connsiteX9" fmla="*/ 0 w 1631852"/>
                  <a:gd name="connsiteY9" fmla="*/ 716873 h 2484707"/>
                  <a:gd name="connsiteX10" fmla="*/ 0 w 1631852"/>
                  <a:gd name="connsiteY10" fmla="*/ 2212726 h 2484707"/>
                  <a:gd name="connsiteX11" fmla="*/ 271981 w 1631852"/>
                  <a:gd name="connsiteY11" fmla="*/ 2484707 h 24847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631852" h="2484707">
                    <a:moveTo>
                      <a:pt x="271981" y="2484707"/>
                    </a:moveTo>
                    <a:lnTo>
                      <a:pt x="1359871" y="2484707"/>
                    </a:lnTo>
                    <a:cubicBezTo>
                      <a:pt x="1510082" y="2484707"/>
                      <a:pt x="1631852" y="2362937"/>
                      <a:pt x="1631852" y="2212726"/>
                    </a:cubicBezTo>
                    <a:lnTo>
                      <a:pt x="1631852" y="716873"/>
                    </a:lnTo>
                    <a:cubicBezTo>
                      <a:pt x="1631852" y="566662"/>
                      <a:pt x="1510082" y="444892"/>
                      <a:pt x="1359871" y="444892"/>
                    </a:cubicBezTo>
                    <a:lnTo>
                      <a:pt x="1062007" y="444892"/>
                    </a:lnTo>
                    <a:lnTo>
                      <a:pt x="815926" y="0"/>
                    </a:lnTo>
                    <a:lnTo>
                      <a:pt x="569845" y="444892"/>
                    </a:lnTo>
                    <a:lnTo>
                      <a:pt x="271981" y="444892"/>
                    </a:lnTo>
                    <a:cubicBezTo>
                      <a:pt x="121770" y="444892"/>
                      <a:pt x="0" y="566662"/>
                      <a:pt x="0" y="716873"/>
                    </a:cubicBezTo>
                    <a:lnTo>
                      <a:pt x="0" y="2212726"/>
                    </a:lnTo>
                    <a:cubicBezTo>
                      <a:pt x="0" y="2362937"/>
                      <a:pt x="121770" y="2484707"/>
                      <a:pt x="271981" y="2484707"/>
                    </a:cubicBezTo>
                    <a:close/>
                  </a:path>
                </a:pathLst>
              </a:custGeom>
              <a:solidFill>
                <a:schemeClr val="tx1">
                  <a:alpha val="2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9" name="Freeform: Shape 18">
                <a:extLst>
                  <a:ext uri="{FF2B5EF4-FFF2-40B4-BE49-F238E27FC236}">
                    <a16:creationId xmlns:a16="http://schemas.microsoft.com/office/drawing/2014/main" id="{ECB8D6D8-C252-433A-AF39-CFFC79C2ABEB}"/>
                  </a:ext>
                </a:extLst>
              </p:cNvPr>
              <p:cNvSpPr/>
              <p:nvPr/>
            </p:nvSpPr>
            <p:spPr>
              <a:xfrm flipV="1">
                <a:off x="5097487" y="2110153"/>
                <a:ext cx="1997026" cy="2484707"/>
              </a:xfrm>
              <a:custGeom>
                <a:avLst/>
                <a:gdLst>
                  <a:gd name="connsiteX0" fmla="*/ 271981 w 1631852"/>
                  <a:gd name="connsiteY0" fmla="*/ 2484707 h 2484707"/>
                  <a:gd name="connsiteX1" fmla="*/ 1359871 w 1631852"/>
                  <a:gd name="connsiteY1" fmla="*/ 2484707 h 2484707"/>
                  <a:gd name="connsiteX2" fmla="*/ 1631852 w 1631852"/>
                  <a:gd name="connsiteY2" fmla="*/ 2212726 h 2484707"/>
                  <a:gd name="connsiteX3" fmla="*/ 1631852 w 1631852"/>
                  <a:gd name="connsiteY3" fmla="*/ 716873 h 2484707"/>
                  <a:gd name="connsiteX4" fmla="*/ 1359871 w 1631852"/>
                  <a:gd name="connsiteY4" fmla="*/ 444892 h 2484707"/>
                  <a:gd name="connsiteX5" fmla="*/ 1062007 w 1631852"/>
                  <a:gd name="connsiteY5" fmla="*/ 444892 h 2484707"/>
                  <a:gd name="connsiteX6" fmla="*/ 815926 w 1631852"/>
                  <a:gd name="connsiteY6" fmla="*/ 0 h 2484707"/>
                  <a:gd name="connsiteX7" fmla="*/ 569845 w 1631852"/>
                  <a:gd name="connsiteY7" fmla="*/ 444892 h 2484707"/>
                  <a:gd name="connsiteX8" fmla="*/ 271981 w 1631852"/>
                  <a:gd name="connsiteY8" fmla="*/ 444892 h 2484707"/>
                  <a:gd name="connsiteX9" fmla="*/ 0 w 1631852"/>
                  <a:gd name="connsiteY9" fmla="*/ 716873 h 2484707"/>
                  <a:gd name="connsiteX10" fmla="*/ 0 w 1631852"/>
                  <a:gd name="connsiteY10" fmla="*/ 2212726 h 2484707"/>
                  <a:gd name="connsiteX11" fmla="*/ 271981 w 1631852"/>
                  <a:gd name="connsiteY11" fmla="*/ 2484707 h 24847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631852" h="2484707">
                    <a:moveTo>
                      <a:pt x="271981" y="2484707"/>
                    </a:moveTo>
                    <a:lnTo>
                      <a:pt x="1359871" y="2484707"/>
                    </a:lnTo>
                    <a:cubicBezTo>
                      <a:pt x="1510082" y="2484707"/>
                      <a:pt x="1631852" y="2362937"/>
                      <a:pt x="1631852" y="2212726"/>
                    </a:cubicBezTo>
                    <a:lnTo>
                      <a:pt x="1631852" y="716873"/>
                    </a:lnTo>
                    <a:cubicBezTo>
                      <a:pt x="1631852" y="566662"/>
                      <a:pt x="1510082" y="444892"/>
                      <a:pt x="1359871" y="444892"/>
                    </a:cubicBezTo>
                    <a:lnTo>
                      <a:pt x="1062007" y="444892"/>
                    </a:lnTo>
                    <a:lnTo>
                      <a:pt x="815926" y="0"/>
                    </a:lnTo>
                    <a:lnTo>
                      <a:pt x="569845" y="444892"/>
                    </a:lnTo>
                    <a:lnTo>
                      <a:pt x="271981" y="444892"/>
                    </a:lnTo>
                    <a:cubicBezTo>
                      <a:pt x="121770" y="444892"/>
                      <a:pt x="0" y="566662"/>
                      <a:pt x="0" y="716873"/>
                    </a:cubicBezTo>
                    <a:lnTo>
                      <a:pt x="0" y="2212726"/>
                    </a:lnTo>
                    <a:cubicBezTo>
                      <a:pt x="0" y="2362937"/>
                      <a:pt x="121770" y="2484707"/>
                      <a:pt x="271981" y="2484707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FEBB363C-879D-40CC-AD9F-A140A27A9F2B}"/>
                  </a:ext>
                </a:extLst>
              </p:cNvPr>
              <p:cNvSpPr txBox="1"/>
              <p:nvPr/>
            </p:nvSpPr>
            <p:spPr>
              <a:xfrm>
                <a:off x="5191125" y="3125562"/>
                <a:ext cx="1809751" cy="81847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4000" b="1" dirty="0">
                    <a:solidFill>
                      <a:srgbClr val="00B8F1"/>
                    </a:solidFill>
                    <a:latin typeface="Oswald" panose="02000503000000000000" pitchFamily="2" charset="0"/>
                  </a:rPr>
                  <a:t>2</a:t>
                </a:r>
              </a:p>
            </p:txBody>
          </p:sp>
        </p:grpSp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A9703EB7-DDA9-4614-8C19-3225A23F03B9}"/>
                </a:ext>
              </a:extLst>
            </p:cNvPr>
            <p:cNvSpPr txBox="1"/>
            <p:nvPr/>
          </p:nvSpPr>
          <p:spPr>
            <a:xfrm>
              <a:off x="3430980" y="4997539"/>
              <a:ext cx="1565218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sz="2400" dirty="0">
                  <a:solidFill>
                    <a:schemeClr val="bg1"/>
                  </a:solidFill>
                  <a:latin typeface="Oswald" panose="02000503000000000000" pitchFamily="2" charset="0"/>
                </a:rPr>
                <a:t>وظائف أجزاء النّبات</a:t>
              </a:r>
              <a:endParaRPr lang="en-US" sz="2400" dirty="0">
                <a:solidFill>
                  <a:schemeClr val="bg1"/>
                </a:solidFill>
                <a:latin typeface="Oswald" panose="02000503000000000000" pitchFamily="2" charset="0"/>
              </a:endParaRPr>
            </a:p>
          </p:txBody>
        </p:sp>
        <p:sp>
          <p:nvSpPr>
            <p:cNvPr id="56" name="Oval 55">
              <a:extLst>
                <a:ext uri="{FF2B5EF4-FFF2-40B4-BE49-F238E27FC236}">
                  <a16:creationId xmlns:a16="http://schemas.microsoft.com/office/drawing/2014/main" id="{1026A3BA-A1D4-4217-A140-C8030FD9DA7E}"/>
                </a:ext>
              </a:extLst>
            </p:cNvPr>
            <p:cNvSpPr/>
            <p:nvPr/>
          </p:nvSpPr>
          <p:spPr>
            <a:xfrm>
              <a:off x="4094962" y="2634307"/>
              <a:ext cx="237254" cy="237254"/>
            </a:xfrm>
            <a:prstGeom prst="ellipse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  <a:effectLst>
              <a:innerShdw blurRad="254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4" name="Freeform: Shape 93">
              <a:extLst>
                <a:ext uri="{FF2B5EF4-FFF2-40B4-BE49-F238E27FC236}">
                  <a16:creationId xmlns:a16="http://schemas.microsoft.com/office/drawing/2014/main" id="{1E1EC99E-F938-4DE7-85D6-BA66E7473077}"/>
                </a:ext>
              </a:extLst>
            </p:cNvPr>
            <p:cNvSpPr/>
            <p:nvPr/>
          </p:nvSpPr>
          <p:spPr>
            <a:xfrm>
              <a:off x="4173843" y="2442131"/>
              <a:ext cx="116356" cy="236931"/>
            </a:xfrm>
            <a:custGeom>
              <a:avLst/>
              <a:gdLst>
                <a:gd name="connsiteX0" fmla="*/ 0 w 95428"/>
                <a:gd name="connsiteY0" fmla="*/ 342900 h 342900"/>
                <a:gd name="connsiteX1" fmla="*/ 95250 w 95428"/>
                <a:gd name="connsiteY1" fmla="*/ 114300 h 342900"/>
                <a:gd name="connsiteX2" fmla="*/ 19050 w 95428"/>
                <a:gd name="connsiteY2" fmla="*/ 0 h 342900"/>
                <a:gd name="connsiteX0" fmla="*/ 0 w 149002"/>
                <a:gd name="connsiteY0" fmla="*/ 316463 h 316463"/>
                <a:gd name="connsiteX1" fmla="*/ 147186 w 149002"/>
                <a:gd name="connsiteY1" fmla="*/ 114300 h 316463"/>
                <a:gd name="connsiteX2" fmla="*/ 70986 w 149002"/>
                <a:gd name="connsiteY2" fmla="*/ 0 h 316463"/>
                <a:gd name="connsiteX0" fmla="*/ 0 w 156019"/>
                <a:gd name="connsiteY0" fmla="*/ 316463 h 316463"/>
                <a:gd name="connsiteX1" fmla="*/ 147186 w 156019"/>
                <a:gd name="connsiteY1" fmla="*/ 114300 h 316463"/>
                <a:gd name="connsiteX2" fmla="*/ 70986 w 156019"/>
                <a:gd name="connsiteY2" fmla="*/ 0 h 316463"/>
                <a:gd name="connsiteX0" fmla="*/ 0 w 187230"/>
                <a:gd name="connsiteY0" fmla="*/ 316463 h 316463"/>
                <a:gd name="connsiteX1" fmla="*/ 186138 w 187230"/>
                <a:gd name="connsiteY1" fmla="*/ 107690 h 316463"/>
                <a:gd name="connsiteX2" fmla="*/ 70986 w 187230"/>
                <a:gd name="connsiteY2" fmla="*/ 0 h 316463"/>
                <a:gd name="connsiteX0" fmla="*/ 0 w 222286"/>
                <a:gd name="connsiteY0" fmla="*/ 250156 h 250156"/>
                <a:gd name="connsiteX1" fmla="*/ 220119 w 222286"/>
                <a:gd name="connsiteY1" fmla="*/ 107690 h 250156"/>
                <a:gd name="connsiteX2" fmla="*/ 104967 w 222286"/>
                <a:gd name="connsiteY2" fmla="*/ 0 h 250156"/>
                <a:gd name="connsiteX0" fmla="*/ 0 w 222286"/>
                <a:gd name="connsiteY0" fmla="*/ 250156 h 251737"/>
                <a:gd name="connsiteX1" fmla="*/ 220119 w 222286"/>
                <a:gd name="connsiteY1" fmla="*/ 107690 h 251737"/>
                <a:gd name="connsiteX2" fmla="*/ 104967 w 222286"/>
                <a:gd name="connsiteY2" fmla="*/ 0 h 251737"/>
                <a:gd name="connsiteX0" fmla="*/ 0 w 272558"/>
                <a:gd name="connsiteY0" fmla="*/ 250156 h 251638"/>
                <a:gd name="connsiteX1" fmla="*/ 271091 w 272558"/>
                <a:gd name="connsiteY1" fmla="*/ 99041 h 251638"/>
                <a:gd name="connsiteX2" fmla="*/ 104967 w 272558"/>
                <a:gd name="connsiteY2" fmla="*/ 0 h 251638"/>
                <a:gd name="connsiteX0" fmla="*/ 0 w 274322"/>
                <a:gd name="connsiteY0" fmla="*/ 250156 h 251638"/>
                <a:gd name="connsiteX1" fmla="*/ 271091 w 274322"/>
                <a:gd name="connsiteY1" fmla="*/ 99041 h 251638"/>
                <a:gd name="connsiteX2" fmla="*/ 104967 w 274322"/>
                <a:gd name="connsiteY2" fmla="*/ 0 h 251638"/>
                <a:gd name="connsiteX0" fmla="*/ 0 w 296232"/>
                <a:gd name="connsiteY0" fmla="*/ 250156 h 251737"/>
                <a:gd name="connsiteX1" fmla="*/ 293744 w 296232"/>
                <a:gd name="connsiteY1" fmla="*/ 107690 h 251737"/>
                <a:gd name="connsiteX2" fmla="*/ 104967 w 296232"/>
                <a:gd name="connsiteY2" fmla="*/ 0 h 2517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96232" h="251737">
                  <a:moveTo>
                    <a:pt x="0" y="250156"/>
                  </a:moveTo>
                  <a:cubicBezTo>
                    <a:pt x="278778" y="266667"/>
                    <a:pt x="276250" y="149383"/>
                    <a:pt x="293744" y="107690"/>
                  </a:cubicBezTo>
                  <a:cubicBezTo>
                    <a:pt x="311239" y="65997"/>
                    <a:pt x="235269" y="2629"/>
                    <a:pt x="104967" y="0"/>
                  </a:cubicBezTo>
                </a:path>
              </a:pathLst>
            </a:custGeom>
            <a:noFill/>
            <a:ln w="28575">
              <a:solidFill>
                <a:srgbClr val="93939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06" name="Group 105">
              <a:extLst>
                <a:ext uri="{FF2B5EF4-FFF2-40B4-BE49-F238E27FC236}">
                  <a16:creationId xmlns:a16="http://schemas.microsoft.com/office/drawing/2014/main" id="{6B21F99F-DFCC-4C37-A1CD-CE72B170B6EC}"/>
                </a:ext>
              </a:extLst>
            </p:cNvPr>
            <p:cNvGrpSpPr/>
            <p:nvPr/>
          </p:nvGrpSpPr>
          <p:grpSpPr>
            <a:xfrm>
              <a:off x="4150185" y="1949633"/>
              <a:ext cx="116356" cy="514780"/>
              <a:chOff x="2784014" y="2127724"/>
              <a:chExt cx="116356" cy="514780"/>
            </a:xfrm>
          </p:grpSpPr>
          <p:cxnSp>
            <p:nvCxnSpPr>
              <p:cNvPr id="102" name="Straight Connector 101">
                <a:extLst>
                  <a:ext uri="{FF2B5EF4-FFF2-40B4-BE49-F238E27FC236}">
                    <a16:creationId xmlns:a16="http://schemas.microsoft.com/office/drawing/2014/main" id="{97712766-356C-4BB0-8090-9D534103EAC6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2836043" y="2127724"/>
                <a:ext cx="0" cy="490728"/>
              </a:xfrm>
              <a:prstGeom prst="line">
                <a:avLst/>
              </a:prstGeom>
              <a:ln w="28575">
                <a:solidFill>
                  <a:srgbClr val="939393"/>
                </a:solidFill>
                <a:prstDash val="soli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3" name="Straight Connector 102">
                <a:extLst>
                  <a:ext uri="{FF2B5EF4-FFF2-40B4-BE49-F238E27FC236}">
                    <a16:creationId xmlns:a16="http://schemas.microsoft.com/office/drawing/2014/main" id="{5C07D4F0-873A-4A57-A2D8-F114551A7284}"/>
                  </a:ext>
                </a:extLst>
              </p:cNvPr>
              <p:cNvCxnSpPr/>
              <p:nvPr/>
            </p:nvCxnSpPr>
            <p:spPr>
              <a:xfrm flipV="1">
                <a:off x="2784014" y="2587259"/>
                <a:ext cx="116356" cy="55245"/>
              </a:xfrm>
              <a:prstGeom prst="line">
                <a:avLst/>
              </a:prstGeom>
              <a:ln w="19050">
                <a:solidFill>
                  <a:srgbClr val="939393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4" name="Straight Connector 103">
                <a:extLst>
                  <a:ext uri="{FF2B5EF4-FFF2-40B4-BE49-F238E27FC236}">
                    <a16:creationId xmlns:a16="http://schemas.microsoft.com/office/drawing/2014/main" id="{18FE561F-7A34-4CE8-AB66-497016782301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2793073" y="2566150"/>
                <a:ext cx="94087" cy="53352"/>
              </a:xfrm>
              <a:prstGeom prst="line">
                <a:avLst/>
              </a:prstGeom>
              <a:ln w="19050">
                <a:solidFill>
                  <a:srgbClr val="939393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05" name="Freeform: Shape 104">
                <a:extLst>
                  <a:ext uri="{FF2B5EF4-FFF2-40B4-BE49-F238E27FC236}">
                    <a16:creationId xmlns:a16="http://schemas.microsoft.com/office/drawing/2014/main" id="{8DC5A50C-038F-4303-B7E9-6BCFC43CB7C1}"/>
                  </a:ext>
                </a:extLst>
              </p:cNvPr>
              <p:cNvSpPr/>
              <p:nvPr/>
            </p:nvSpPr>
            <p:spPr>
              <a:xfrm rot="19183841">
                <a:off x="2786790" y="2540079"/>
                <a:ext cx="56432" cy="69945"/>
              </a:xfrm>
              <a:custGeom>
                <a:avLst/>
                <a:gdLst>
                  <a:gd name="connsiteX0" fmla="*/ 0 w 95428"/>
                  <a:gd name="connsiteY0" fmla="*/ 342900 h 342900"/>
                  <a:gd name="connsiteX1" fmla="*/ 95250 w 95428"/>
                  <a:gd name="connsiteY1" fmla="*/ 114300 h 342900"/>
                  <a:gd name="connsiteX2" fmla="*/ 19050 w 95428"/>
                  <a:gd name="connsiteY2" fmla="*/ 0 h 342900"/>
                  <a:gd name="connsiteX0" fmla="*/ 0 w 149002"/>
                  <a:gd name="connsiteY0" fmla="*/ 316463 h 316463"/>
                  <a:gd name="connsiteX1" fmla="*/ 147186 w 149002"/>
                  <a:gd name="connsiteY1" fmla="*/ 114300 h 316463"/>
                  <a:gd name="connsiteX2" fmla="*/ 70986 w 149002"/>
                  <a:gd name="connsiteY2" fmla="*/ 0 h 316463"/>
                  <a:gd name="connsiteX0" fmla="*/ 0 w 156019"/>
                  <a:gd name="connsiteY0" fmla="*/ 316463 h 316463"/>
                  <a:gd name="connsiteX1" fmla="*/ 147186 w 156019"/>
                  <a:gd name="connsiteY1" fmla="*/ 114300 h 316463"/>
                  <a:gd name="connsiteX2" fmla="*/ 70986 w 156019"/>
                  <a:gd name="connsiteY2" fmla="*/ 0 h 316463"/>
                  <a:gd name="connsiteX0" fmla="*/ 0 w 187230"/>
                  <a:gd name="connsiteY0" fmla="*/ 316463 h 316463"/>
                  <a:gd name="connsiteX1" fmla="*/ 186138 w 187230"/>
                  <a:gd name="connsiteY1" fmla="*/ 107690 h 316463"/>
                  <a:gd name="connsiteX2" fmla="*/ 70986 w 187230"/>
                  <a:gd name="connsiteY2" fmla="*/ 0 h 316463"/>
                  <a:gd name="connsiteX0" fmla="*/ 0 w 222286"/>
                  <a:gd name="connsiteY0" fmla="*/ 250156 h 250156"/>
                  <a:gd name="connsiteX1" fmla="*/ 220119 w 222286"/>
                  <a:gd name="connsiteY1" fmla="*/ 107690 h 250156"/>
                  <a:gd name="connsiteX2" fmla="*/ 104967 w 222286"/>
                  <a:gd name="connsiteY2" fmla="*/ 0 h 250156"/>
                  <a:gd name="connsiteX0" fmla="*/ 0 w 222286"/>
                  <a:gd name="connsiteY0" fmla="*/ 250156 h 251737"/>
                  <a:gd name="connsiteX1" fmla="*/ 220119 w 222286"/>
                  <a:gd name="connsiteY1" fmla="*/ 107690 h 251737"/>
                  <a:gd name="connsiteX2" fmla="*/ 104967 w 222286"/>
                  <a:gd name="connsiteY2" fmla="*/ 0 h 251737"/>
                  <a:gd name="connsiteX0" fmla="*/ 0 w 272558"/>
                  <a:gd name="connsiteY0" fmla="*/ 250156 h 251638"/>
                  <a:gd name="connsiteX1" fmla="*/ 271091 w 272558"/>
                  <a:gd name="connsiteY1" fmla="*/ 99041 h 251638"/>
                  <a:gd name="connsiteX2" fmla="*/ 104967 w 272558"/>
                  <a:gd name="connsiteY2" fmla="*/ 0 h 251638"/>
                  <a:gd name="connsiteX0" fmla="*/ 0 w 274322"/>
                  <a:gd name="connsiteY0" fmla="*/ 250156 h 251638"/>
                  <a:gd name="connsiteX1" fmla="*/ 271091 w 274322"/>
                  <a:gd name="connsiteY1" fmla="*/ 99041 h 251638"/>
                  <a:gd name="connsiteX2" fmla="*/ 104967 w 274322"/>
                  <a:gd name="connsiteY2" fmla="*/ 0 h 251638"/>
                  <a:gd name="connsiteX0" fmla="*/ 0 w 296232"/>
                  <a:gd name="connsiteY0" fmla="*/ 250156 h 251737"/>
                  <a:gd name="connsiteX1" fmla="*/ 293744 w 296232"/>
                  <a:gd name="connsiteY1" fmla="*/ 107690 h 251737"/>
                  <a:gd name="connsiteX2" fmla="*/ 104967 w 296232"/>
                  <a:gd name="connsiteY2" fmla="*/ 0 h 2517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296232" h="251737">
                    <a:moveTo>
                      <a:pt x="0" y="250156"/>
                    </a:moveTo>
                    <a:cubicBezTo>
                      <a:pt x="278778" y="266667"/>
                      <a:pt x="276250" y="149383"/>
                      <a:pt x="293744" y="107690"/>
                    </a:cubicBezTo>
                    <a:cubicBezTo>
                      <a:pt x="311239" y="65997"/>
                      <a:pt x="235269" y="2629"/>
                      <a:pt x="104967" y="0"/>
                    </a:cubicBezTo>
                  </a:path>
                </a:pathLst>
              </a:custGeom>
              <a:noFill/>
              <a:ln w="28575">
                <a:solidFill>
                  <a:srgbClr val="939393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pic>
          <p:nvPicPr>
            <p:cNvPr id="58" name="Picture 57" descr="Clouds in the sky with smoke coming out of it&#10;&#10;Description automatically generated">
              <a:extLst>
                <a:ext uri="{FF2B5EF4-FFF2-40B4-BE49-F238E27FC236}">
                  <a16:creationId xmlns:a16="http://schemas.microsoft.com/office/drawing/2014/main" id="{6EEF51F4-240F-4A1A-9B4F-F42C1D8313D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3083047" y="1127746"/>
              <a:ext cx="2172294" cy="945516"/>
            </a:xfrm>
            <a:prstGeom prst="rect">
              <a:avLst/>
            </a:prstGeom>
          </p:spPr>
        </p:pic>
      </p:grpSp>
      <p:grpSp>
        <p:nvGrpSpPr>
          <p:cNvPr id="129" name="Group 128">
            <a:extLst>
              <a:ext uri="{FF2B5EF4-FFF2-40B4-BE49-F238E27FC236}">
                <a16:creationId xmlns:a16="http://schemas.microsoft.com/office/drawing/2014/main" id="{DB759E43-DDCC-42E8-9AAE-F9907987AF23}"/>
              </a:ext>
            </a:extLst>
          </p:cNvPr>
          <p:cNvGrpSpPr/>
          <p:nvPr/>
        </p:nvGrpSpPr>
        <p:grpSpPr>
          <a:xfrm>
            <a:off x="8772356" y="627622"/>
            <a:ext cx="2172294" cy="5568888"/>
            <a:chOff x="7161390" y="575836"/>
            <a:chExt cx="2172294" cy="5568888"/>
          </a:xfrm>
        </p:grpSpPr>
        <p:sp>
          <p:nvSpPr>
            <p:cNvPr id="100" name="Freeform: Shape 99">
              <a:extLst>
                <a:ext uri="{FF2B5EF4-FFF2-40B4-BE49-F238E27FC236}">
                  <a16:creationId xmlns:a16="http://schemas.microsoft.com/office/drawing/2014/main" id="{376A25EA-7A19-48F8-8BA1-47E9C1BA5ACE}"/>
                </a:ext>
              </a:extLst>
            </p:cNvPr>
            <p:cNvSpPr/>
            <p:nvPr/>
          </p:nvSpPr>
          <p:spPr>
            <a:xfrm flipH="1">
              <a:off x="8195262" y="2427098"/>
              <a:ext cx="96425" cy="306062"/>
            </a:xfrm>
            <a:custGeom>
              <a:avLst/>
              <a:gdLst>
                <a:gd name="connsiteX0" fmla="*/ 0 w 95428"/>
                <a:gd name="connsiteY0" fmla="*/ 342900 h 342900"/>
                <a:gd name="connsiteX1" fmla="*/ 95250 w 95428"/>
                <a:gd name="connsiteY1" fmla="*/ 114300 h 342900"/>
                <a:gd name="connsiteX2" fmla="*/ 19050 w 95428"/>
                <a:gd name="connsiteY2" fmla="*/ 0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428" h="342900">
                  <a:moveTo>
                    <a:pt x="0" y="342900"/>
                  </a:moveTo>
                  <a:cubicBezTo>
                    <a:pt x="46037" y="257175"/>
                    <a:pt x="92075" y="171450"/>
                    <a:pt x="95250" y="114300"/>
                  </a:cubicBezTo>
                  <a:cubicBezTo>
                    <a:pt x="98425" y="57150"/>
                    <a:pt x="58737" y="28575"/>
                    <a:pt x="19050" y="0"/>
                  </a:cubicBezTo>
                </a:path>
              </a:pathLst>
            </a:custGeom>
            <a:noFill/>
            <a:ln w="28575">
              <a:solidFill>
                <a:srgbClr val="93939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28" name="Group 27">
              <a:extLst>
                <a:ext uri="{FF2B5EF4-FFF2-40B4-BE49-F238E27FC236}">
                  <a16:creationId xmlns:a16="http://schemas.microsoft.com/office/drawing/2014/main" id="{1A68FEEC-07FB-4760-8683-DD8CCF6D2159}"/>
                </a:ext>
              </a:extLst>
            </p:cNvPr>
            <p:cNvGrpSpPr/>
            <p:nvPr/>
          </p:nvGrpSpPr>
          <p:grpSpPr>
            <a:xfrm>
              <a:off x="7361198" y="2516205"/>
              <a:ext cx="1727190" cy="3628519"/>
              <a:chOff x="5097487" y="2110153"/>
              <a:chExt cx="1997026" cy="4195397"/>
            </a:xfrm>
          </p:grpSpPr>
          <p:sp>
            <p:nvSpPr>
              <p:cNvPr id="29" name="Rectangle: Rounded Corners 28">
                <a:extLst>
                  <a:ext uri="{FF2B5EF4-FFF2-40B4-BE49-F238E27FC236}">
                    <a16:creationId xmlns:a16="http://schemas.microsoft.com/office/drawing/2014/main" id="{0E828B27-64E8-4924-B4F3-0F0490654DE5}"/>
                  </a:ext>
                </a:extLst>
              </p:cNvPr>
              <p:cNvSpPr/>
              <p:nvPr/>
            </p:nvSpPr>
            <p:spPr>
              <a:xfrm>
                <a:off x="5097487" y="3162300"/>
                <a:ext cx="1997026" cy="3143250"/>
              </a:xfrm>
              <a:prstGeom prst="roundRect">
                <a:avLst/>
              </a:prstGeom>
              <a:solidFill>
                <a:srgbClr val="FE8929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0" name="Freeform: Shape 29">
                <a:extLst>
                  <a:ext uri="{FF2B5EF4-FFF2-40B4-BE49-F238E27FC236}">
                    <a16:creationId xmlns:a16="http://schemas.microsoft.com/office/drawing/2014/main" id="{55D4EB1E-361C-4766-9B81-D3118FB2498C}"/>
                  </a:ext>
                </a:extLst>
              </p:cNvPr>
              <p:cNvSpPr/>
              <p:nvPr/>
            </p:nvSpPr>
            <p:spPr>
              <a:xfrm flipV="1">
                <a:off x="5097487" y="2491152"/>
                <a:ext cx="1997026" cy="2484707"/>
              </a:xfrm>
              <a:custGeom>
                <a:avLst/>
                <a:gdLst>
                  <a:gd name="connsiteX0" fmla="*/ 271981 w 1631852"/>
                  <a:gd name="connsiteY0" fmla="*/ 2484707 h 2484707"/>
                  <a:gd name="connsiteX1" fmla="*/ 1359871 w 1631852"/>
                  <a:gd name="connsiteY1" fmla="*/ 2484707 h 2484707"/>
                  <a:gd name="connsiteX2" fmla="*/ 1631852 w 1631852"/>
                  <a:gd name="connsiteY2" fmla="*/ 2212726 h 2484707"/>
                  <a:gd name="connsiteX3" fmla="*/ 1631852 w 1631852"/>
                  <a:gd name="connsiteY3" fmla="*/ 716873 h 2484707"/>
                  <a:gd name="connsiteX4" fmla="*/ 1359871 w 1631852"/>
                  <a:gd name="connsiteY4" fmla="*/ 444892 h 2484707"/>
                  <a:gd name="connsiteX5" fmla="*/ 1062007 w 1631852"/>
                  <a:gd name="connsiteY5" fmla="*/ 444892 h 2484707"/>
                  <a:gd name="connsiteX6" fmla="*/ 815926 w 1631852"/>
                  <a:gd name="connsiteY6" fmla="*/ 0 h 2484707"/>
                  <a:gd name="connsiteX7" fmla="*/ 569845 w 1631852"/>
                  <a:gd name="connsiteY7" fmla="*/ 444892 h 2484707"/>
                  <a:gd name="connsiteX8" fmla="*/ 271981 w 1631852"/>
                  <a:gd name="connsiteY8" fmla="*/ 444892 h 2484707"/>
                  <a:gd name="connsiteX9" fmla="*/ 0 w 1631852"/>
                  <a:gd name="connsiteY9" fmla="*/ 716873 h 2484707"/>
                  <a:gd name="connsiteX10" fmla="*/ 0 w 1631852"/>
                  <a:gd name="connsiteY10" fmla="*/ 2212726 h 2484707"/>
                  <a:gd name="connsiteX11" fmla="*/ 271981 w 1631852"/>
                  <a:gd name="connsiteY11" fmla="*/ 2484707 h 24847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631852" h="2484707">
                    <a:moveTo>
                      <a:pt x="271981" y="2484707"/>
                    </a:moveTo>
                    <a:lnTo>
                      <a:pt x="1359871" y="2484707"/>
                    </a:lnTo>
                    <a:cubicBezTo>
                      <a:pt x="1510082" y="2484707"/>
                      <a:pt x="1631852" y="2362937"/>
                      <a:pt x="1631852" y="2212726"/>
                    </a:cubicBezTo>
                    <a:lnTo>
                      <a:pt x="1631852" y="716873"/>
                    </a:lnTo>
                    <a:cubicBezTo>
                      <a:pt x="1631852" y="566662"/>
                      <a:pt x="1510082" y="444892"/>
                      <a:pt x="1359871" y="444892"/>
                    </a:cubicBezTo>
                    <a:lnTo>
                      <a:pt x="1062007" y="444892"/>
                    </a:lnTo>
                    <a:lnTo>
                      <a:pt x="815926" y="0"/>
                    </a:lnTo>
                    <a:lnTo>
                      <a:pt x="569845" y="444892"/>
                    </a:lnTo>
                    <a:lnTo>
                      <a:pt x="271981" y="444892"/>
                    </a:lnTo>
                    <a:cubicBezTo>
                      <a:pt x="121770" y="444892"/>
                      <a:pt x="0" y="566662"/>
                      <a:pt x="0" y="716873"/>
                    </a:cubicBezTo>
                    <a:lnTo>
                      <a:pt x="0" y="2212726"/>
                    </a:lnTo>
                    <a:cubicBezTo>
                      <a:pt x="0" y="2362937"/>
                      <a:pt x="121770" y="2484707"/>
                      <a:pt x="271981" y="2484707"/>
                    </a:cubicBezTo>
                    <a:close/>
                  </a:path>
                </a:pathLst>
              </a:custGeom>
              <a:solidFill>
                <a:schemeClr val="tx1">
                  <a:alpha val="2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" name="Freeform: Shape 30">
                <a:extLst>
                  <a:ext uri="{FF2B5EF4-FFF2-40B4-BE49-F238E27FC236}">
                    <a16:creationId xmlns:a16="http://schemas.microsoft.com/office/drawing/2014/main" id="{AF046AE7-BCA1-4925-8B20-B1C82CADA77E}"/>
                  </a:ext>
                </a:extLst>
              </p:cNvPr>
              <p:cNvSpPr/>
              <p:nvPr/>
            </p:nvSpPr>
            <p:spPr>
              <a:xfrm flipV="1">
                <a:off x="5097487" y="2110153"/>
                <a:ext cx="1997026" cy="2484707"/>
              </a:xfrm>
              <a:custGeom>
                <a:avLst/>
                <a:gdLst>
                  <a:gd name="connsiteX0" fmla="*/ 271981 w 1631852"/>
                  <a:gd name="connsiteY0" fmla="*/ 2484707 h 2484707"/>
                  <a:gd name="connsiteX1" fmla="*/ 1359871 w 1631852"/>
                  <a:gd name="connsiteY1" fmla="*/ 2484707 h 2484707"/>
                  <a:gd name="connsiteX2" fmla="*/ 1631852 w 1631852"/>
                  <a:gd name="connsiteY2" fmla="*/ 2212726 h 2484707"/>
                  <a:gd name="connsiteX3" fmla="*/ 1631852 w 1631852"/>
                  <a:gd name="connsiteY3" fmla="*/ 716873 h 2484707"/>
                  <a:gd name="connsiteX4" fmla="*/ 1359871 w 1631852"/>
                  <a:gd name="connsiteY4" fmla="*/ 444892 h 2484707"/>
                  <a:gd name="connsiteX5" fmla="*/ 1062007 w 1631852"/>
                  <a:gd name="connsiteY5" fmla="*/ 444892 h 2484707"/>
                  <a:gd name="connsiteX6" fmla="*/ 815926 w 1631852"/>
                  <a:gd name="connsiteY6" fmla="*/ 0 h 2484707"/>
                  <a:gd name="connsiteX7" fmla="*/ 569845 w 1631852"/>
                  <a:gd name="connsiteY7" fmla="*/ 444892 h 2484707"/>
                  <a:gd name="connsiteX8" fmla="*/ 271981 w 1631852"/>
                  <a:gd name="connsiteY8" fmla="*/ 444892 h 2484707"/>
                  <a:gd name="connsiteX9" fmla="*/ 0 w 1631852"/>
                  <a:gd name="connsiteY9" fmla="*/ 716873 h 2484707"/>
                  <a:gd name="connsiteX10" fmla="*/ 0 w 1631852"/>
                  <a:gd name="connsiteY10" fmla="*/ 2212726 h 2484707"/>
                  <a:gd name="connsiteX11" fmla="*/ 271981 w 1631852"/>
                  <a:gd name="connsiteY11" fmla="*/ 2484707 h 24847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631852" h="2484707">
                    <a:moveTo>
                      <a:pt x="271981" y="2484707"/>
                    </a:moveTo>
                    <a:lnTo>
                      <a:pt x="1359871" y="2484707"/>
                    </a:lnTo>
                    <a:cubicBezTo>
                      <a:pt x="1510082" y="2484707"/>
                      <a:pt x="1631852" y="2362937"/>
                      <a:pt x="1631852" y="2212726"/>
                    </a:cubicBezTo>
                    <a:lnTo>
                      <a:pt x="1631852" y="716873"/>
                    </a:lnTo>
                    <a:cubicBezTo>
                      <a:pt x="1631852" y="566662"/>
                      <a:pt x="1510082" y="444892"/>
                      <a:pt x="1359871" y="444892"/>
                    </a:cubicBezTo>
                    <a:lnTo>
                      <a:pt x="1062007" y="444892"/>
                    </a:lnTo>
                    <a:lnTo>
                      <a:pt x="815926" y="0"/>
                    </a:lnTo>
                    <a:lnTo>
                      <a:pt x="569845" y="444892"/>
                    </a:lnTo>
                    <a:lnTo>
                      <a:pt x="271981" y="444892"/>
                    </a:lnTo>
                    <a:cubicBezTo>
                      <a:pt x="121770" y="444892"/>
                      <a:pt x="0" y="566662"/>
                      <a:pt x="0" y="716873"/>
                    </a:cubicBezTo>
                    <a:lnTo>
                      <a:pt x="0" y="2212726"/>
                    </a:lnTo>
                    <a:cubicBezTo>
                      <a:pt x="0" y="2362937"/>
                      <a:pt x="121770" y="2484707"/>
                      <a:pt x="271981" y="2484707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" name="TextBox 32">
                <a:extLst>
                  <a:ext uri="{FF2B5EF4-FFF2-40B4-BE49-F238E27FC236}">
                    <a16:creationId xmlns:a16="http://schemas.microsoft.com/office/drawing/2014/main" id="{E5BAB1FA-EDC4-466F-830F-BA78CFB71359}"/>
                  </a:ext>
                </a:extLst>
              </p:cNvPr>
              <p:cNvSpPr txBox="1"/>
              <p:nvPr/>
            </p:nvSpPr>
            <p:spPr>
              <a:xfrm>
                <a:off x="5191125" y="3125562"/>
                <a:ext cx="1809751" cy="81847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4000" b="1" dirty="0">
                    <a:solidFill>
                      <a:srgbClr val="FE8929"/>
                    </a:solidFill>
                    <a:latin typeface="Oswald" panose="02000503000000000000" pitchFamily="2" charset="0"/>
                  </a:rPr>
                  <a:t>3</a:t>
                </a:r>
              </a:p>
            </p:txBody>
          </p:sp>
        </p:grpSp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73F3518B-1616-42F6-8138-4ED2CCCDEE6E}"/>
                </a:ext>
              </a:extLst>
            </p:cNvPr>
            <p:cNvSpPr txBox="1"/>
            <p:nvPr/>
          </p:nvSpPr>
          <p:spPr>
            <a:xfrm>
              <a:off x="7419561" y="5017220"/>
              <a:ext cx="1565218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sz="2400" dirty="0">
                  <a:solidFill>
                    <a:schemeClr val="bg1"/>
                  </a:solidFill>
                  <a:latin typeface="Oswald" panose="02000503000000000000" pitchFamily="2" charset="0"/>
                </a:rPr>
                <a:t>اختلاف النّباتات </a:t>
              </a:r>
              <a:endParaRPr lang="en-US" sz="2400" dirty="0">
                <a:solidFill>
                  <a:schemeClr val="bg1"/>
                </a:solidFill>
                <a:latin typeface="Oswald" panose="02000503000000000000" pitchFamily="2" charset="0"/>
              </a:endParaRPr>
            </a:p>
          </p:txBody>
        </p:sp>
        <p:sp>
          <p:nvSpPr>
            <p:cNvPr id="62" name="Oval 61">
              <a:extLst>
                <a:ext uri="{FF2B5EF4-FFF2-40B4-BE49-F238E27FC236}">
                  <a16:creationId xmlns:a16="http://schemas.microsoft.com/office/drawing/2014/main" id="{B1361C6A-BCDD-446A-92DF-B62C92E751BF}"/>
                </a:ext>
              </a:extLst>
            </p:cNvPr>
            <p:cNvSpPr/>
            <p:nvPr/>
          </p:nvSpPr>
          <p:spPr>
            <a:xfrm>
              <a:off x="8137355" y="2634307"/>
              <a:ext cx="237254" cy="237254"/>
            </a:xfrm>
            <a:prstGeom prst="ellipse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  <a:effectLst>
              <a:innerShdw blurRad="254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6" name="Freeform: Shape 95">
              <a:extLst>
                <a:ext uri="{FF2B5EF4-FFF2-40B4-BE49-F238E27FC236}">
                  <a16:creationId xmlns:a16="http://schemas.microsoft.com/office/drawing/2014/main" id="{3BF76FC1-0E4B-4F2E-A2E6-0AEDEF33F34E}"/>
                </a:ext>
              </a:extLst>
            </p:cNvPr>
            <p:cNvSpPr/>
            <p:nvPr/>
          </p:nvSpPr>
          <p:spPr>
            <a:xfrm>
              <a:off x="8224793" y="2438770"/>
              <a:ext cx="116356" cy="236931"/>
            </a:xfrm>
            <a:custGeom>
              <a:avLst/>
              <a:gdLst>
                <a:gd name="connsiteX0" fmla="*/ 0 w 95428"/>
                <a:gd name="connsiteY0" fmla="*/ 342900 h 342900"/>
                <a:gd name="connsiteX1" fmla="*/ 95250 w 95428"/>
                <a:gd name="connsiteY1" fmla="*/ 114300 h 342900"/>
                <a:gd name="connsiteX2" fmla="*/ 19050 w 95428"/>
                <a:gd name="connsiteY2" fmla="*/ 0 h 342900"/>
                <a:gd name="connsiteX0" fmla="*/ 0 w 149002"/>
                <a:gd name="connsiteY0" fmla="*/ 316463 h 316463"/>
                <a:gd name="connsiteX1" fmla="*/ 147186 w 149002"/>
                <a:gd name="connsiteY1" fmla="*/ 114300 h 316463"/>
                <a:gd name="connsiteX2" fmla="*/ 70986 w 149002"/>
                <a:gd name="connsiteY2" fmla="*/ 0 h 316463"/>
                <a:gd name="connsiteX0" fmla="*/ 0 w 156019"/>
                <a:gd name="connsiteY0" fmla="*/ 316463 h 316463"/>
                <a:gd name="connsiteX1" fmla="*/ 147186 w 156019"/>
                <a:gd name="connsiteY1" fmla="*/ 114300 h 316463"/>
                <a:gd name="connsiteX2" fmla="*/ 70986 w 156019"/>
                <a:gd name="connsiteY2" fmla="*/ 0 h 316463"/>
                <a:gd name="connsiteX0" fmla="*/ 0 w 187230"/>
                <a:gd name="connsiteY0" fmla="*/ 316463 h 316463"/>
                <a:gd name="connsiteX1" fmla="*/ 186138 w 187230"/>
                <a:gd name="connsiteY1" fmla="*/ 107690 h 316463"/>
                <a:gd name="connsiteX2" fmla="*/ 70986 w 187230"/>
                <a:gd name="connsiteY2" fmla="*/ 0 h 316463"/>
                <a:gd name="connsiteX0" fmla="*/ 0 w 222286"/>
                <a:gd name="connsiteY0" fmla="*/ 250156 h 250156"/>
                <a:gd name="connsiteX1" fmla="*/ 220119 w 222286"/>
                <a:gd name="connsiteY1" fmla="*/ 107690 h 250156"/>
                <a:gd name="connsiteX2" fmla="*/ 104967 w 222286"/>
                <a:gd name="connsiteY2" fmla="*/ 0 h 250156"/>
                <a:gd name="connsiteX0" fmla="*/ 0 w 222286"/>
                <a:gd name="connsiteY0" fmla="*/ 250156 h 251737"/>
                <a:gd name="connsiteX1" fmla="*/ 220119 w 222286"/>
                <a:gd name="connsiteY1" fmla="*/ 107690 h 251737"/>
                <a:gd name="connsiteX2" fmla="*/ 104967 w 222286"/>
                <a:gd name="connsiteY2" fmla="*/ 0 h 251737"/>
                <a:gd name="connsiteX0" fmla="*/ 0 w 272558"/>
                <a:gd name="connsiteY0" fmla="*/ 250156 h 251638"/>
                <a:gd name="connsiteX1" fmla="*/ 271091 w 272558"/>
                <a:gd name="connsiteY1" fmla="*/ 99041 h 251638"/>
                <a:gd name="connsiteX2" fmla="*/ 104967 w 272558"/>
                <a:gd name="connsiteY2" fmla="*/ 0 h 251638"/>
                <a:gd name="connsiteX0" fmla="*/ 0 w 274322"/>
                <a:gd name="connsiteY0" fmla="*/ 250156 h 251638"/>
                <a:gd name="connsiteX1" fmla="*/ 271091 w 274322"/>
                <a:gd name="connsiteY1" fmla="*/ 99041 h 251638"/>
                <a:gd name="connsiteX2" fmla="*/ 104967 w 274322"/>
                <a:gd name="connsiteY2" fmla="*/ 0 h 251638"/>
                <a:gd name="connsiteX0" fmla="*/ 0 w 296232"/>
                <a:gd name="connsiteY0" fmla="*/ 250156 h 251737"/>
                <a:gd name="connsiteX1" fmla="*/ 293744 w 296232"/>
                <a:gd name="connsiteY1" fmla="*/ 107690 h 251737"/>
                <a:gd name="connsiteX2" fmla="*/ 104967 w 296232"/>
                <a:gd name="connsiteY2" fmla="*/ 0 h 2517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96232" h="251737">
                  <a:moveTo>
                    <a:pt x="0" y="250156"/>
                  </a:moveTo>
                  <a:cubicBezTo>
                    <a:pt x="278778" y="266667"/>
                    <a:pt x="276250" y="149383"/>
                    <a:pt x="293744" y="107690"/>
                  </a:cubicBezTo>
                  <a:cubicBezTo>
                    <a:pt x="311239" y="65997"/>
                    <a:pt x="235269" y="2629"/>
                    <a:pt x="104967" y="0"/>
                  </a:cubicBezTo>
                </a:path>
              </a:pathLst>
            </a:custGeom>
            <a:noFill/>
            <a:ln w="28575">
              <a:solidFill>
                <a:srgbClr val="93939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14" name="Group 113">
              <a:extLst>
                <a:ext uri="{FF2B5EF4-FFF2-40B4-BE49-F238E27FC236}">
                  <a16:creationId xmlns:a16="http://schemas.microsoft.com/office/drawing/2014/main" id="{FABA147A-6ADA-4BCE-AF5D-B912793FEA2B}"/>
                </a:ext>
              </a:extLst>
            </p:cNvPr>
            <p:cNvGrpSpPr/>
            <p:nvPr/>
          </p:nvGrpSpPr>
          <p:grpSpPr>
            <a:xfrm>
              <a:off x="8222871" y="1316334"/>
              <a:ext cx="116356" cy="1153407"/>
              <a:chOff x="2784014" y="1489097"/>
              <a:chExt cx="116356" cy="1153407"/>
            </a:xfrm>
          </p:grpSpPr>
          <p:cxnSp>
            <p:nvCxnSpPr>
              <p:cNvPr id="115" name="Straight Connector 114">
                <a:extLst>
                  <a:ext uri="{FF2B5EF4-FFF2-40B4-BE49-F238E27FC236}">
                    <a16:creationId xmlns:a16="http://schemas.microsoft.com/office/drawing/2014/main" id="{9E2623D4-3002-40D7-BBCF-FCB43603924C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2836043" y="1489097"/>
                <a:ext cx="0" cy="1129356"/>
              </a:xfrm>
              <a:prstGeom prst="line">
                <a:avLst/>
              </a:prstGeom>
              <a:ln w="28575">
                <a:solidFill>
                  <a:srgbClr val="939393"/>
                </a:solidFill>
                <a:prstDash val="soli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6" name="Straight Connector 115">
                <a:extLst>
                  <a:ext uri="{FF2B5EF4-FFF2-40B4-BE49-F238E27FC236}">
                    <a16:creationId xmlns:a16="http://schemas.microsoft.com/office/drawing/2014/main" id="{B39E57F8-864A-4C29-8A89-7FD0AA7E6164}"/>
                  </a:ext>
                </a:extLst>
              </p:cNvPr>
              <p:cNvCxnSpPr/>
              <p:nvPr/>
            </p:nvCxnSpPr>
            <p:spPr>
              <a:xfrm flipV="1">
                <a:off x="2784014" y="2587259"/>
                <a:ext cx="116356" cy="55245"/>
              </a:xfrm>
              <a:prstGeom prst="line">
                <a:avLst/>
              </a:prstGeom>
              <a:ln w="19050">
                <a:solidFill>
                  <a:srgbClr val="939393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7" name="Straight Connector 116">
                <a:extLst>
                  <a:ext uri="{FF2B5EF4-FFF2-40B4-BE49-F238E27FC236}">
                    <a16:creationId xmlns:a16="http://schemas.microsoft.com/office/drawing/2014/main" id="{F47447B0-E98F-40DF-9392-4745218588B4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2793073" y="2566150"/>
                <a:ext cx="94087" cy="53352"/>
              </a:xfrm>
              <a:prstGeom prst="line">
                <a:avLst/>
              </a:prstGeom>
              <a:ln w="19050">
                <a:solidFill>
                  <a:srgbClr val="939393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18" name="Freeform: Shape 117">
                <a:extLst>
                  <a:ext uri="{FF2B5EF4-FFF2-40B4-BE49-F238E27FC236}">
                    <a16:creationId xmlns:a16="http://schemas.microsoft.com/office/drawing/2014/main" id="{9AA92BA5-1330-474F-84F2-FAF2543BDB12}"/>
                  </a:ext>
                </a:extLst>
              </p:cNvPr>
              <p:cNvSpPr/>
              <p:nvPr/>
            </p:nvSpPr>
            <p:spPr>
              <a:xfrm rot="19183841">
                <a:off x="2786790" y="2540079"/>
                <a:ext cx="56432" cy="69945"/>
              </a:xfrm>
              <a:custGeom>
                <a:avLst/>
                <a:gdLst>
                  <a:gd name="connsiteX0" fmla="*/ 0 w 95428"/>
                  <a:gd name="connsiteY0" fmla="*/ 342900 h 342900"/>
                  <a:gd name="connsiteX1" fmla="*/ 95250 w 95428"/>
                  <a:gd name="connsiteY1" fmla="*/ 114300 h 342900"/>
                  <a:gd name="connsiteX2" fmla="*/ 19050 w 95428"/>
                  <a:gd name="connsiteY2" fmla="*/ 0 h 342900"/>
                  <a:gd name="connsiteX0" fmla="*/ 0 w 149002"/>
                  <a:gd name="connsiteY0" fmla="*/ 316463 h 316463"/>
                  <a:gd name="connsiteX1" fmla="*/ 147186 w 149002"/>
                  <a:gd name="connsiteY1" fmla="*/ 114300 h 316463"/>
                  <a:gd name="connsiteX2" fmla="*/ 70986 w 149002"/>
                  <a:gd name="connsiteY2" fmla="*/ 0 h 316463"/>
                  <a:gd name="connsiteX0" fmla="*/ 0 w 156019"/>
                  <a:gd name="connsiteY0" fmla="*/ 316463 h 316463"/>
                  <a:gd name="connsiteX1" fmla="*/ 147186 w 156019"/>
                  <a:gd name="connsiteY1" fmla="*/ 114300 h 316463"/>
                  <a:gd name="connsiteX2" fmla="*/ 70986 w 156019"/>
                  <a:gd name="connsiteY2" fmla="*/ 0 h 316463"/>
                  <a:gd name="connsiteX0" fmla="*/ 0 w 187230"/>
                  <a:gd name="connsiteY0" fmla="*/ 316463 h 316463"/>
                  <a:gd name="connsiteX1" fmla="*/ 186138 w 187230"/>
                  <a:gd name="connsiteY1" fmla="*/ 107690 h 316463"/>
                  <a:gd name="connsiteX2" fmla="*/ 70986 w 187230"/>
                  <a:gd name="connsiteY2" fmla="*/ 0 h 316463"/>
                  <a:gd name="connsiteX0" fmla="*/ 0 w 222286"/>
                  <a:gd name="connsiteY0" fmla="*/ 250156 h 250156"/>
                  <a:gd name="connsiteX1" fmla="*/ 220119 w 222286"/>
                  <a:gd name="connsiteY1" fmla="*/ 107690 h 250156"/>
                  <a:gd name="connsiteX2" fmla="*/ 104967 w 222286"/>
                  <a:gd name="connsiteY2" fmla="*/ 0 h 250156"/>
                  <a:gd name="connsiteX0" fmla="*/ 0 w 222286"/>
                  <a:gd name="connsiteY0" fmla="*/ 250156 h 251737"/>
                  <a:gd name="connsiteX1" fmla="*/ 220119 w 222286"/>
                  <a:gd name="connsiteY1" fmla="*/ 107690 h 251737"/>
                  <a:gd name="connsiteX2" fmla="*/ 104967 w 222286"/>
                  <a:gd name="connsiteY2" fmla="*/ 0 h 251737"/>
                  <a:gd name="connsiteX0" fmla="*/ 0 w 272558"/>
                  <a:gd name="connsiteY0" fmla="*/ 250156 h 251638"/>
                  <a:gd name="connsiteX1" fmla="*/ 271091 w 272558"/>
                  <a:gd name="connsiteY1" fmla="*/ 99041 h 251638"/>
                  <a:gd name="connsiteX2" fmla="*/ 104967 w 272558"/>
                  <a:gd name="connsiteY2" fmla="*/ 0 h 251638"/>
                  <a:gd name="connsiteX0" fmla="*/ 0 w 274322"/>
                  <a:gd name="connsiteY0" fmla="*/ 250156 h 251638"/>
                  <a:gd name="connsiteX1" fmla="*/ 271091 w 274322"/>
                  <a:gd name="connsiteY1" fmla="*/ 99041 h 251638"/>
                  <a:gd name="connsiteX2" fmla="*/ 104967 w 274322"/>
                  <a:gd name="connsiteY2" fmla="*/ 0 h 251638"/>
                  <a:gd name="connsiteX0" fmla="*/ 0 w 296232"/>
                  <a:gd name="connsiteY0" fmla="*/ 250156 h 251737"/>
                  <a:gd name="connsiteX1" fmla="*/ 293744 w 296232"/>
                  <a:gd name="connsiteY1" fmla="*/ 107690 h 251737"/>
                  <a:gd name="connsiteX2" fmla="*/ 104967 w 296232"/>
                  <a:gd name="connsiteY2" fmla="*/ 0 h 2517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296232" h="251737">
                    <a:moveTo>
                      <a:pt x="0" y="250156"/>
                    </a:moveTo>
                    <a:cubicBezTo>
                      <a:pt x="278778" y="266667"/>
                      <a:pt x="276250" y="149383"/>
                      <a:pt x="293744" y="107690"/>
                    </a:cubicBezTo>
                    <a:cubicBezTo>
                      <a:pt x="311239" y="65997"/>
                      <a:pt x="235269" y="2629"/>
                      <a:pt x="104967" y="0"/>
                    </a:cubicBezTo>
                  </a:path>
                </a:pathLst>
              </a:custGeom>
              <a:noFill/>
              <a:ln w="28575">
                <a:solidFill>
                  <a:srgbClr val="939393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pic>
          <p:nvPicPr>
            <p:cNvPr id="67" name="Picture 66" descr="Clouds in the sky with smoke coming out of it&#10;&#10;Description automatically generated">
              <a:extLst>
                <a:ext uri="{FF2B5EF4-FFF2-40B4-BE49-F238E27FC236}">
                  <a16:creationId xmlns:a16="http://schemas.microsoft.com/office/drawing/2014/main" id="{14B96A41-E16C-4189-85A7-816777E2753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7161390" y="575836"/>
              <a:ext cx="2172294" cy="945516"/>
            </a:xfrm>
            <a:prstGeom prst="rect">
              <a:avLst/>
            </a:prstGeom>
          </p:spPr>
        </p:pic>
      </p:grpSp>
      <p:sp>
        <p:nvSpPr>
          <p:cNvPr id="132" name="Oval 131">
            <a:extLst>
              <a:ext uri="{FF2B5EF4-FFF2-40B4-BE49-F238E27FC236}">
                <a16:creationId xmlns:a16="http://schemas.microsoft.com/office/drawing/2014/main" id="{8B1F201E-BDFF-4304-8B7B-28964920D7DD}"/>
              </a:ext>
            </a:extLst>
          </p:cNvPr>
          <p:cNvSpPr/>
          <p:nvPr/>
        </p:nvSpPr>
        <p:spPr>
          <a:xfrm>
            <a:off x="3216598" y="6501388"/>
            <a:ext cx="2009063" cy="234125"/>
          </a:xfrm>
          <a:prstGeom prst="ellipse">
            <a:avLst/>
          </a:prstGeom>
          <a:gradFill flip="none" rotWithShape="1">
            <a:gsLst>
              <a:gs pos="0">
                <a:schemeClr val="bg1">
                  <a:lumMod val="50000"/>
                </a:schemeClr>
              </a:gs>
              <a:gs pos="100000">
                <a:srgbClr val="E6E6E6"/>
              </a:gs>
            </a:gsLst>
            <a:path path="shap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3" name="Oval 132">
            <a:extLst>
              <a:ext uri="{FF2B5EF4-FFF2-40B4-BE49-F238E27FC236}">
                <a16:creationId xmlns:a16="http://schemas.microsoft.com/office/drawing/2014/main" id="{2311F8E6-3BC4-4B0C-8855-CDB6B3EB53B9}"/>
              </a:ext>
            </a:extLst>
          </p:cNvPr>
          <p:cNvSpPr/>
          <p:nvPr/>
        </p:nvSpPr>
        <p:spPr>
          <a:xfrm>
            <a:off x="1194768" y="6501388"/>
            <a:ext cx="2009063" cy="234125"/>
          </a:xfrm>
          <a:prstGeom prst="ellipse">
            <a:avLst/>
          </a:prstGeom>
          <a:gradFill flip="none" rotWithShape="1">
            <a:gsLst>
              <a:gs pos="0">
                <a:schemeClr val="bg1">
                  <a:lumMod val="50000"/>
                </a:schemeClr>
              </a:gs>
              <a:gs pos="100000">
                <a:srgbClr val="E6E6E6"/>
              </a:gs>
            </a:gsLst>
            <a:path path="shap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4" name="Oval 133">
            <a:extLst>
              <a:ext uri="{FF2B5EF4-FFF2-40B4-BE49-F238E27FC236}">
                <a16:creationId xmlns:a16="http://schemas.microsoft.com/office/drawing/2014/main" id="{4D8E3B15-C926-4E4E-B7BD-061C07740EE2}"/>
              </a:ext>
            </a:extLst>
          </p:cNvPr>
          <p:cNvSpPr/>
          <p:nvPr/>
        </p:nvSpPr>
        <p:spPr>
          <a:xfrm>
            <a:off x="5150507" y="6501388"/>
            <a:ext cx="2009063" cy="234125"/>
          </a:xfrm>
          <a:prstGeom prst="ellipse">
            <a:avLst/>
          </a:prstGeom>
          <a:gradFill flip="none" rotWithShape="1">
            <a:gsLst>
              <a:gs pos="0">
                <a:schemeClr val="bg1">
                  <a:lumMod val="50000"/>
                </a:schemeClr>
              </a:gs>
              <a:gs pos="100000">
                <a:srgbClr val="E6E6E6"/>
              </a:gs>
            </a:gsLst>
            <a:path path="shap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5" name="Oval 134">
            <a:extLst>
              <a:ext uri="{FF2B5EF4-FFF2-40B4-BE49-F238E27FC236}">
                <a16:creationId xmlns:a16="http://schemas.microsoft.com/office/drawing/2014/main" id="{CE6A98F9-9584-4202-8688-4866B75FBF94}"/>
              </a:ext>
            </a:extLst>
          </p:cNvPr>
          <p:cNvSpPr/>
          <p:nvPr/>
        </p:nvSpPr>
        <p:spPr>
          <a:xfrm>
            <a:off x="7084389" y="6519846"/>
            <a:ext cx="2009063" cy="234125"/>
          </a:xfrm>
          <a:prstGeom prst="ellipse">
            <a:avLst/>
          </a:prstGeom>
          <a:gradFill flip="none" rotWithShape="1">
            <a:gsLst>
              <a:gs pos="0">
                <a:schemeClr val="bg1">
                  <a:lumMod val="50000"/>
                </a:schemeClr>
              </a:gs>
              <a:gs pos="100000">
                <a:srgbClr val="E6E6E6"/>
              </a:gs>
            </a:gsLst>
            <a:path path="shap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6" name="Oval 135">
            <a:extLst>
              <a:ext uri="{FF2B5EF4-FFF2-40B4-BE49-F238E27FC236}">
                <a16:creationId xmlns:a16="http://schemas.microsoft.com/office/drawing/2014/main" id="{0FD7BCB4-9B1A-4B41-AAB5-DFF3E7C78970}"/>
              </a:ext>
            </a:extLst>
          </p:cNvPr>
          <p:cNvSpPr/>
          <p:nvPr/>
        </p:nvSpPr>
        <p:spPr>
          <a:xfrm>
            <a:off x="9169896" y="6510743"/>
            <a:ext cx="2009063" cy="234125"/>
          </a:xfrm>
          <a:prstGeom prst="ellipse">
            <a:avLst/>
          </a:prstGeom>
          <a:gradFill flip="none" rotWithShape="1">
            <a:gsLst>
              <a:gs pos="0">
                <a:schemeClr val="bg1">
                  <a:lumMod val="50000"/>
                </a:schemeClr>
              </a:gs>
              <a:gs pos="100000">
                <a:srgbClr val="E6E6E6"/>
              </a:gs>
            </a:gsLst>
            <a:path path="shap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5163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accel="44000" fill="hold" nodeType="clickEffect" p14:presetBounceEnd="45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5000">
                                          <p:cBhvr additive="base">
                                            <p:cTn id="7" dur="2000" fill="hold"/>
                                            <p:tgtEl>
                                              <p:spTgt spid="12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5000">
                                          <p:cBhvr additive="base">
                                            <p:cTn id="8" dur="2000" fill="hold"/>
                                            <p:tgtEl>
                                              <p:spTgt spid="12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32" presetClass="emph" presetSubtype="0" repeatCount="indefinite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10" dur="5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6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11" dur="1000" fill="hold">
                                              <p:stCondLst>
                                                <p:cond delay="1000"/>
                                              </p:stCondLst>
                                            </p:cTn>
                                            <p:tgtEl>
                                              <p:spTgt spid="126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12" dur="1000" fill="hold">
                                              <p:stCondLst>
                                                <p:cond delay="2000"/>
                                              </p:stCondLst>
                                            </p:cTn>
                                            <p:tgtEl>
                                              <p:spTgt spid="126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13" dur="1000" fill="hold">
                                              <p:stCondLst>
                                                <p:cond delay="3000"/>
                                              </p:stCondLst>
                                            </p:cTn>
                                            <p:tgtEl>
                                              <p:spTgt spid="126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14" dur="1000" fill="hold">
                                              <p:stCondLst>
                                                <p:cond delay="4000"/>
                                              </p:stCondLst>
                                            </p:cTn>
                                            <p:tgtEl>
                                              <p:spTgt spid="126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15" presetID="10" presetClass="entr" presetSubtype="0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7" dur="500"/>
                                            <p:tgtEl>
                                              <p:spTgt spid="13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8" presetID="32" presetClass="emph" presetSubtype="0" repeatCount="indefinite" fill="hold" grpId="1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19" dur="5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3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20" dur="1000" fill="hold">
                                              <p:stCondLst>
                                                <p:cond delay="1000"/>
                                              </p:stCondLst>
                                            </p:cTn>
                                            <p:tgtEl>
                                              <p:spTgt spid="133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21" dur="1000" fill="hold">
                                              <p:stCondLst>
                                                <p:cond delay="2000"/>
                                              </p:stCondLst>
                                            </p:cTn>
                                            <p:tgtEl>
                                              <p:spTgt spid="133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22" dur="1000" fill="hold">
                                              <p:stCondLst>
                                                <p:cond delay="3000"/>
                                              </p:stCondLst>
                                            </p:cTn>
                                            <p:tgtEl>
                                              <p:spTgt spid="133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23" dur="1000" fill="hold">
                                              <p:stCondLst>
                                                <p:cond delay="4000"/>
                                              </p:stCondLst>
                                            </p:cTn>
                                            <p:tgtEl>
                                              <p:spTgt spid="133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4" fill="hold">
                          <p:stCondLst>
                            <p:cond delay="indefinite"/>
                          </p:stCondLst>
                          <p:childTnLst>
                            <p:par>
                              <p:cTn id="2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6" presetID="2" presetClass="entr" presetSubtype="1" accel="44000" fill="hold" nodeType="clickEffect" p14:presetBounceEnd="45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5000">
                                          <p:cBhvr additive="base">
                                            <p:cTn id="28" dur="2000" fill="hold"/>
                                            <p:tgtEl>
                                              <p:spTgt spid="12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5000">
                                          <p:cBhvr additive="base">
                                            <p:cTn id="29" dur="2000" fill="hold"/>
                                            <p:tgtEl>
                                              <p:spTgt spid="12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0" presetID="32" presetClass="emph" presetSubtype="0" repeatCount="indefinite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31" dur="5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7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32" dur="1000" fill="hold">
                                              <p:stCondLst>
                                                <p:cond delay="1000"/>
                                              </p:stCondLst>
                                            </p:cTn>
                                            <p:tgtEl>
                                              <p:spTgt spid="127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33" dur="1000" fill="hold">
                                              <p:stCondLst>
                                                <p:cond delay="2000"/>
                                              </p:stCondLst>
                                            </p:cTn>
                                            <p:tgtEl>
                                              <p:spTgt spid="127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34" dur="1000" fill="hold">
                                              <p:stCondLst>
                                                <p:cond delay="3000"/>
                                              </p:stCondLst>
                                            </p:cTn>
                                            <p:tgtEl>
                                              <p:spTgt spid="127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35" dur="1000" fill="hold">
                                              <p:stCondLst>
                                                <p:cond delay="4000"/>
                                              </p:stCondLst>
                                            </p:cTn>
                                            <p:tgtEl>
                                              <p:spTgt spid="127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36" presetID="10" presetClass="entr" presetSubtype="0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3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8" dur="500"/>
                                            <p:tgtEl>
                                              <p:spTgt spid="13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9" presetID="32" presetClass="emph" presetSubtype="0" repeatCount="indefinite" fill="hold" grpId="1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40" dur="5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41" dur="1000" fill="hold">
                                              <p:stCondLst>
                                                <p:cond delay="1000"/>
                                              </p:stCondLst>
                                            </p:cTn>
                                            <p:tgtEl>
                                              <p:spTgt spid="13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42" dur="1000" fill="hold">
                                              <p:stCondLst>
                                                <p:cond delay="2000"/>
                                              </p:stCondLst>
                                            </p:cTn>
                                            <p:tgtEl>
                                              <p:spTgt spid="13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43" dur="1000" fill="hold">
                                              <p:stCondLst>
                                                <p:cond delay="3000"/>
                                              </p:stCondLst>
                                            </p:cTn>
                                            <p:tgtEl>
                                              <p:spTgt spid="13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44" dur="1000" fill="hold">
                                              <p:stCondLst>
                                                <p:cond delay="4000"/>
                                              </p:stCondLst>
                                            </p:cTn>
                                            <p:tgtEl>
                                              <p:spTgt spid="13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45" presetID="10" presetClass="entr" presetSubtype="0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4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7" dur="500"/>
                                            <p:tgtEl>
                                              <p:spTgt spid="13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8" presetID="32" presetClass="emph" presetSubtype="0" repeatCount="indefinite" fill="hold" grpId="1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49" dur="5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4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50" dur="1000" fill="hold">
                                              <p:stCondLst>
                                                <p:cond delay="1000"/>
                                              </p:stCondLst>
                                            </p:cTn>
                                            <p:tgtEl>
                                              <p:spTgt spid="134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51" dur="1000" fill="hold">
                                              <p:stCondLst>
                                                <p:cond delay="2000"/>
                                              </p:stCondLst>
                                            </p:cTn>
                                            <p:tgtEl>
                                              <p:spTgt spid="134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52" dur="1000" fill="hold">
                                              <p:stCondLst>
                                                <p:cond delay="3000"/>
                                              </p:stCondLst>
                                            </p:cTn>
                                            <p:tgtEl>
                                              <p:spTgt spid="134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53" dur="1000" fill="hold">
                                              <p:stCondLst>
                                                <p:cond delay="4000"/>
                                              </p:stCondLst>
                                            </p:cTn>
                                            <p:tgtEl>
                                              <p:spTgt spid="134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54" fill="hold">
                          <p:stCondLst>
                            <p:cond delay="indefinite"/>
                          </p:stCondLst>
                          <p:childTnLst>
                            <p:par>
                              <p:cTn id="5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6" presetID="2" presetClass="entr" presetSubtype="1" accel="44000" fill="hold" nodeType="clickEffect" p14:presetBounceEnd="45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5000">
                                          <p:cBhvr additive="base">
                                            <p:cTn id="58" dur="2000" fill="hold"/>
                                            <p:tgtEl>
                                              <p:spTgt spid="12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5000">
                                          <p:cBhvr additive="base">
                                            <p:cTn id="59" dur="2000" fill="hold"/>
                                            <p:tgtEl>
                                              <p:spTgt spid="12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60" presetID="32" presetClass="emph" presetSubtype="0" repeatCount="indefinite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61" dur="5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9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62" dur="1000" fill="hold">
                                              <p:stCondLst>
                                                <p:cond delay="1000"/>
                                              </p:stCondLst>
                                            </p:cTn>
                                            <p:tgtEl>
                                              <p:spTgt spid="129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63" dur="1000" fill="hold">
                                              <p:stCondLst>
                                                <p:cond delay="2000"/>
                                              </p:stCondLst>
                                            </p:cTn>
                                            <p:tgtEl>
                                              <p:spTgt spid="129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64" dur="1000" fill="hold">
                                              <p:stCondLst>
                                                <p:cond delay="3000"/>
                                              </p:stCondLst>
                                            </p:cTn>
                                            <p:tgtEl>
                                              <p:spTgt spid="129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65" dur="1000" fill="hold">
                                              <p:stCondLst>
                                                <p:cond delay="4000"/>
                                              </p:stCondLst>
                                            </p:cTn>
                                            <p:tgtEl>
                                              <p:spTgt spid="129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66" presetID="10" presetClass="entr" presetSubtype="0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6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68" dur="500"/>
                                            <p:tgtEl>
                                              <p:spTgt spid="13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69" presetID="32" presetClass="emph" presetSubtype="0" repeatCount="indefinite" fill="hold" grpId="1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70" dur="5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5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71" dur="1000" fill="hold">
                                              <p:stCondLst>
                                                <p:cond delay="1000"/>
                                              </p:stCondLst>
                                            </p:cTn>
                                            <p:tgtEl>
                                              <p:spTgt spid="135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72" dur="1000" fill="hold">
                                              <p:stCondLst>
                                                <p:cond delay="2000"/>
                                              </p:stCondLst>
                                            </p:cTn>
                                            <p:tgtEl>
                                              <p:spTgt spid="135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73" dur="1000" fill="hold">
                                              <p:stCondLst>
                                                <p:cond delay="3000"/>
                                              </p:stCondLst>
                                            </p:cTn>
                                            <p:tgtEl>
                                              <p:spTgt spid="135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74" dur="1000" fill="hold">
                                              <p:stCondLst>
                                                <p:cond delay="4000"/>
                                              </p:stCondLst>
                                            </p:cTn>
                                            <p:tgtEl>
                                              <p:spTgt spid="135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75" presetID="10" presetClass="entr" presetSubtype="0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7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7" dur="500"/>
                                            <p:tgtEl>
                                              <p:spTgt spid="13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78" presetID="32" presetClass="emph" presetSubtype="0" repeatCount="indefinite" fill="hold" grpId="1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79" dur="5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6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80" dur="1000" fill="hold">
                                              <p:stCondLst>
                                                <p:cond delay="1000"/>
                                              </p:stCondLst>
                                            </p:cTn>
                                            <p:tgtEl>
                                              <p:spTgt spid="136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81" dur="1000" fill="hold">
                                              <p:stCondLst>
                                                <p:cond delay="2000"/>
                                              </p:stCondLst>
                                            </p:cTn>
                                            <p:tgtEl>
                                              <p:spTgt spid="136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82" dur="1000" fill="hold">
                                              <p:stCondLst>
                                                <p:cond delay="3000"/>
                                              </p:stCondLst>
                                            </p:cTn>
                                            <p:tgtEl>
                                              <p:spTgt spid="136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83" dur="1000" fill="hold">
                                              <p:stCondLst>
                                                <p:cond delay="4000"/>
                                              </p:stCondLst>
                                            </p:cTn>
                                            <p:tgtEl>
                                              <p:spTgt spid="136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32" grpId="0" animBg="1"/>
          <p:bldP spid="132" grpId="1" animBg="1"/>
          <p:bldP spid="133" grpId="0" animBg="1"/>
          <p:bldP spid="133" grpId="1" animBg="1"/>
          <p:bldP spid="134" grpId="0" animBg="1"/>
          <p:bldP spid="134" grpId="1" animBg="1"/>
          <p:bldP spid="135" grpId="0" animBg="1"/>
          <p:bldP spid="135" grpId="1" animBg="1"/>
          <p:bldP spid="136" grpId="0" animBg="1"/>
          <p:bldP spid="136" grpId="1" animBg="1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accel="4400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2000" fill="hold"/>
                                            <p:tgtEl>
                                              <p:spTgt spid="12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2000" fill="hold"/>
                                            <p:tgtEl>
                                              <p:spTgt spid="12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32" presetClass="emph" presetSubtype="0" repeatCount="indefinite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10" dur="5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6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11" dur="1000" fill="hold">
                                              <p:stCondLst>
                                                <p:cond delay="1000"/>
                                              </p:stCondLst>
                                            </p:cTn>
                                            <p:tgtEl>
                                              <p:spTgt spid="126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12" dur="1000" fill="hold">
                                              <p:stCondLst>
                                                <p:cond delay="2000"/>
                                              </p:stCondLst>
                                            </p:cTn>
                                            <p:tgtEl>
                                              <p:spTgt spid="126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13" dur="1000" fill="hold">
                                              <p:stCondLst>
                                                <p:cond delay="3000"/>
                                              </p:stCondLst>
                                            </p:cTn>
                                            <p:tgtEl>
                                              <p:spTgt spid="126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14" dur="1000" fill="hold">
                                              <p:stCondLst>
                                                <p:cond delay="4000"/>
                                              </p:stCondLst>
                                            </p:cTn>
                                            <p:tgtEl>
                                              <p:spTgt spid="126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15" presetID="10" presetClass="entr" presetSubtype="0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7" dur="500"/>
                                            <p:tgtEl>
                                              <p:spTgt spid="13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8" presetID="32" presetClass="emph" presetSubtype="0" repeatCount="indefinite" fill="hold" grpId="1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19" dur="5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3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20" dur="1000" fill="hold">
                                              <p:stCondLst>
                                                <p:cond delay="1000"/>
                                              </p:stCondLst>
                                            </p:cTn>
                                            <p:tgtEl>
                                              <p:spTgt spid="133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21" dur="1000" fill="hold">
                                              <p:stCondLst>
                                                <p:cond delay="2000"/>
                                              </p:stCondLst>
                                            </p:cTn>
                                            <p:tgtEl>
                                              <p:spTgt spid="133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22" dur="1000" fill="hold">
                                              <p:stCondLst>
                                                <p:cond delay="3000"/>
                                              </p:stCondLst>
                                            </p:cTn>
                                            <p:tgtEl>
                                              <p:spTgt spid="133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23" dur="1000" fill="hold">
                                              <p:stCondLst>
                                                <p:cond delay="4000"/>
                                              </p:stCondLst>
                                            </p:cTn>
                                            <p:tgtEl>
                                              <p:spTgt spid="133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4" fill="hold">
                          <p:stCondLst>
                            <p:cond delay="indefinite"/>
                          </p:stCondLst>
                          <p:childTnLst>
                            <p:par>
                              <p:cTn id="2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6" presetID="2" presetClass="entr" presetSubtype="1" accel="4400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8" dur="2000" fill="hold"/>
                                            <p:tgtEl>
                                              <p:spTgt spid="12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9" dur="2000" fill="hold"/>
                                            <p:tgtEl>
                                              <p:spTgt spid="12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0" presetID="32" presetClass="emph" presetSubtype="0" repeatCount="indefinite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31" dur="5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7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32" dur="1000" fill="hold">
                                              <p:stCondLst>
                                                <p:cond delay="1000"/>
                                              </p:stCondLst>
                                            </p:cTn>
                                            <p:tgtEl>
                                              <p:spTgt spid="127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33" dur="1000" fill="hold">
                                              <p:stCondLst>
                                                <p:cond delay="2000"/>
                                              </p:stCondLst>
                                            </p:cTn>
                                            <p:tgtEl>
                                              <p:spTgt spid="127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34" dur="1000" fill="hold">
                                              <p:stCondLst>
                                                <p:cond delay="3000"/>
                                              </p:stCondLst>
                                            </p:cTn>
                                            <p:tgtEl>
                                              <p:spTgt spid="127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35" dur="1000" fill="hold">
                                              <p:stCondLst>
                                                <p:cond delay="4000"/>
                                              </p:stCondLst>
                                            </p:cTn>
                                            <p:tgtEl>
                                              <p:spTgt spid="127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36" presetID="10" presetClass="entr" presetSubtype="0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3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8" dur="500"/>
                                            <p:tgtEl>
                                              <p:spTgt spid="13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9" presetID="32" presetClass="emph" presetSubtype="0" repeatCount="indefinite" fill="hold" grpId="1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40" dur="5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41" dur="1000" fill="hold">
                                              <p:stCondLst>
                                                <p:cond delay="1000"/>
                                              </p:stCondLst>
                                            </p:cTn>
                                            <p:tgtEl>
                                              <p:spTgt spid="13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42" dur="1000" fill="hold">
                                              <p:stCondLst>
                                                <p:cond delay="2000"/>
                                              </p:stCondLst>
                                            </p:cTn>
                                            <p:tgtEl>
                                              <p:spTgt spid="13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43" dur="1000" fill="hold">
                                              <p:stCondLst>
                                                <p:cond delay="3000"/>
                                              </p:stCondLst>
                                            </p:cTn>
                                            <p:tgtEl>
                                              <p:spTgt spid="13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44" dur="1000" fill="hold">
                                              <p:stCondLst>
                                                <p:cond delay="4000"/>
                                              </p:stCondLst>
                                            </p:cTn>
                                            <p:tgtEl>
                                              <p:spTgt spid="13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45" fill="hold">
                          <p:stCondLst>
                            <p:cond delay="indefinite"/>
                          </p:stCondLst>
                          <p:childTnLst>
                            <p:par>
                              <p:cTn id="4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7" presetID="2" presetClass="entr" presetSubtype="1" accel="4400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9" dur="2000" fill="hold"/>
                                            <p:tgtEl>
                                              <p:spTgt spid="12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50" dur="2000" fill="hold"/>
                                            <p:tgtEl>
                                              <p:spTgt spid="12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51" presetID="32" presetClass="emph" presetSubtype="0" repeatCount="indefinite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52" dur="5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8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53" dur="1000" fill="hold">
                                              <p:stCondLst>
                                                <p:cond delay="1000"/>
                                              </p:stCondLst>
                                            </p:cTn>
                                            <p:tgtEl>
                                              <p:spTgt spid="128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54" dur="1000" fill="hold">
                                              <p:stCondLst>
                                                <p:cond delay="2000"/>
                                              </p:stCondLst>
                                            </p:cTn>
                                            <p:tgtEl>
                                              <p:spTgt spid="128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55" dur="1000" fill="hold">
                                              <p:stCondLst>
                                                <p:cond delay="3000"/>
                                              </p:stCondLst>
                                            </p:cTn>
                                            <p:tgtEl>
                                              <p:spTgt spid="128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56" dur="1000" fill="hold">
                                              <p:stCondLst>
                                                <p:cond delay="4000"/>
                                              </p:stCondLst>
                                            </p:cTn>
                                            <p:tgtEl>
                                              <p:spTgt spid="128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57" presetID="10" presetClass="entr" presetSubtype="0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5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9" dur="500"/>
                                            <p:tgtEl>
                                              <p:spTgt spid="13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60" presetID="32" presetClass="emph" presetSubtype="0" repeatCount="indefinite" fill="hold" grpId="1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61" dur="5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4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62" dur="1000" fill="hold">
                                              <p:stCondLst>
                                                <p:cond delay="1000"/>
                                              </p:stCondLst>
                                            </p:cTn>
                                            <p:tgtEl>
                                              <p:spTgt spid="134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63" dur="1000" fill="hold">
                                              <p:stCondLst>
                                                <p:cond delay="2000"/>
                                              </p:stCondLst>
                                            </p:cTn>
                                            <p:tgtEl>
                                              <p:spTgt spid="134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64" dur="1000" fill="hold">
                                              <p:stCondLst>
                                                <p:cond delay="3000"/>
                                              </p:stCondLst>
                                            </p:cTn>
                                            <p:tgtEl>
                                              <p:spTgt spid="134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65" dur="1000" fill="hold">
                                              <p:stCondLst>
                                                <p:cond delay="4000"/>
                                              </p:stCondLst>
                                            </p:cTn>
                                            <p:tgtEl>
                                              <p:spTgt spid="134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66" fill="hold">
                          <p:stCondLst>
                            <p:cond delay="indefinite"/>
                          </p:stCondLst>
                          <p:childTnLst>
                            <p:par>
                              <p:cTn id="67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68" presetID="2" presetClass="entr" presetSubtype="1" accel="4400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0" dur="2000" fill="hold"/>
                                            <p:tgtEl>
                                              <p:spTgt spid="12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71" dur="2000" fill="hold"/>
                                            <p:tgtEl>
                                              <p:spTgt spid="12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72" presetID="32" presetClass="emph" presetSubtype="0" repeatCount="indefinite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73" dur="5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9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74" dur="1000" fill="hold">
                                              <p:stCondLst>
                                                <p:cond delay="1000"/>
                                              </p:stCondLst>
                                            </p:cTn>
                                            <p:tgtEl>
                                              <p:spTgt spid="129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75" dur="1000" fill="hold">
                                              <p:stCondLst>
                                                <p:cond delay="2000"/>
                                              </p:stCondLst>
                                            </p:cTn>
                                            <p:tgtEl>
                                              <p:spTgt spid="129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76" dur="1000" fill="hold">
                                              <p:stCondLst>
                                                <p:cond delay="3000"/>
                                              </p:stCondLst>
                                            </p:cTn>
                                            <p:tgtEl>
                                              <p:spTgt spid="129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77" dur="1000" fill="hold">
                                              <p:stCondLst>
                                                <p:cond delay="4000"/>
                                              </p:stCondLst>
                                            </p:cTn>
                                            <p:tgtEl>
                                              <p:spTgt spid="129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78" presetID="10" presetClass="entr" presetSubtype="0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7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80" dur="500"/>
                                            <p:tgtEl>
                                              <p:spTgt spid="13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1" presetID="32" presetClass="emph" presetSubtype="0" repeatCount="indefinite" fill="hold" grpId="1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82" dur="5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5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83" dur="1000" fill="hold">
                                              <p:stCondLst>
                                                <p:cond delay="1000"/>
                                              </p:stCondLst>
                                            </p:cTn>
                                            <p:tgtEl>
                                              <p:spTgt spid="135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84" dur="1000" fill="hold">
                                              <p:stCondLst>
                                                <p:cond delay="2000"/>
                                              </p:stCondLst>
                                            </p:cTn>
                                            <p:tgtEl>
                                              <p:spTgt spid="135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85" dur="1000" fill="hold">
                                              <p:stCondLst>
                                                <p:cond delay="3000"/>
                                              </p:stCondLst>
                                            </p:cTn>
                                            <p:tgtEl>
                                              <p:spTgt spid="135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86" dur="1000" fill="hold">
                                              <p:stCondLst>
                                                <p:cond delay="4000"/>
                                              </p:stCondLst>
                                            </p:cTn>
                                            <p:tgtEl>
                                              <p:spTgt spid="135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87" fill="hold">
                          <p:stCondLst>
                            <p:cond delay="indefinite"/>
                          </p:stCondLst>
                          <p:childTnLst>
                            <p:par>
                              <p:cTn id="8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89" presetID="2" presetClass="entr" presetSubtype="1" accel="4400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91" dur="2000" fill="hold"/>
                                            <p:tgtEl>
                                              <p:spTgt spid="13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92" dur="2000" fill="hold"/>
                                            <p:tgtEl>
                                              <p:spTgt spid="13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3" presetID="32" presetClass="emph" presetSubtype="0" repeatCount="indefinite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94" dur="5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0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95" dur="1000" fill="hold">
                                              <p:stCondLst>
                                                <p:cond delay="1000"/>
                                              </p:stCondLst>
                                            </p:cTn>
                                            <p:tgtEl>
                                              <p:spTgt spid="130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96" dur="1000" fill="hold">
                                              <p:stCondLst>
                                                <p:cond delay="2000"/>
                                              </p:stCondLst>
                                            </p:cTn>
                                            <p:tgtEl>
                                              <p:spTgt spid="130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97" dur="1000" fill="hold">
                                              <p:stCondLst>
                                                <p:cond delay="3000"/>
                                              </p:stCondLst>
                                            </p:cTn>
                                            <p:tgtEl>
                                              <p:spTgt spid="130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98" dur="1000" fill="hold">
                                              <p:stCondLst>
                                                <p:cond delay="4000"/>
                                              </p:stCondLst>
                                            </p:cTn>
                                            <p:tgtEl>
                                              <p:spTgt spid="130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99" presetID="10" presetClass="entr" presetSubtype="0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10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01" dur="500"/>
                                            <p:tgtEl>
                                              <p:spTgt spid="13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02" presetID="32" presetClass="emph" presetSubtype="0" repeatCount="indefinite" fill="hold" grpId="1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103" dur="5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6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104" dur="1000" fill="hold">
                                              <p:stCondLst>
                                                <p:cond delay="1000"/>
                                              </p:stCondLst>
                                            </p:cTn>
                                            <p:tgtEl>
                                              <p:spTgt spid="136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105" dur="1000" fill="hold">
                                              <p:stCondLst>
                                                <p:cond delay="2000"/>
                                              </p:stCondLst>
                                            </p:cTn>
                                            <p:tgtEl>
                                              <p:spTgt spid="136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106" dur="1000" fill="hold">
                                              <p:stCondLst>
                                                <p:cond delay="3000"/>
                                              </p:stCondLst>
                                            </p:cTn>
                                            <p:tgtEl>
                                              <p:spTgt spid="136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107" dur="1000" fill="hold">
                                              <p:stCondLst>
                                                <p:cond delay="4000"/>
                                              </p:stCondLst>
                                            </p:cTn>
                                            <p:tgtEl>
                                              <p:spTgt spid="136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32" grpId="0" animBg="1"/>
          <p:bldP spid="132" grpId="1" animBg="1"/>
          <p:bldP spid="133" grpId="0" animBg="1"/>
          <p:bldP spid="133" grpId="1" animBg="1"/>
          <p:bldP spid="134" grpId="0" animBg="1"/>
          <p:bldP spid="134" grpId="1" animBg="1"/>
          <p:bldP spid="135" grpId="0" animBg="1"/>
          <p:bldP spid="135" grpId="1" animBg="1"/>
          <p:bldP spid="136" grpId="0" animBg="1"/>
          <p:bldP spid="136" grpId="1" animBg="1"/>
        </p:bldLst>
      </p:timing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326103C0-C5EC-4F38-86AE-509D5D160C52}"/>
              </a:ext>
            </a:extLst>
          </p:cNvPr>
          <p:cNvSpPr/>
          <p:nvPr/>
        </p:nvSpPr>
        <p:spPr>
          <a:xfrm>
            <a:off x="0" y="5772061"/>
            <a:ext cx="12221872" cy="1107996"/>
          </a:xfrm>
          <a:custGeom>
            <a:avLst/>
            <a:gdLst>
              <a:gd name="connsiteX0" fmla="*/ 829973 w 12221872"/>
              <a:gd name="connsiteY0" fmla="*/ 0 h 2837854"/>
              <a:gd name="connsiteX1" fmla="*/ 1020473 w 12221872"/>
              <a:gd name="connsiteY1" fmla="*/ 73479 h 2837854"/>
              <a:gd name="connsiteX2" fmla="*/ 1134773 w 12221872"/>
              <a:gd name="connsiteY2" fmla="*/ 146957 h 2837854"/>
              <a:gd name="connsiteX3" fmla="*/ 1401473 w 12221872"/>
              <a:gd name="connsiteY3" fmla="*/ 195943 h 2837854"/>
              <a:gd name="connsiteX4" fmla="*/ 1782473 w 12221872"/>
              <a:gd name="connsiteY4" fmla="*/ 171450 h 2837854"/>
              <a:gd name="connsiteX5" fmla="*/ 1839623 w 12221872"/>
              <a:gd name="connsiteY5" fmla="*/ 146957 h 2837854"/>
              <a:gd name="connsiteX6" fmla="*/ 1953923 w 12221872"/>
              <a:gd name="connsiteY6" fmla="*/ 122464 h 2837854"/>
              <a:gd name="connsiteX7" fmla="*/ 2087273 w 12221872"/>
              <a:gd name="connsiteY7" fmla="*/ 146957 h 2837854"/>
              <a:gd name="connsiteX8" fmla="*/ 2201573 w 12221872"/>
              <a:gd name="connsiteY8" fmla="*/ 195943 h 2837854"/>
              <a:gd name="connsiteX9" fmla="*/ 2239673 w 12221872"/>
              <a:gd name="connsiteY9" fmla="*/ 293915 h 2837854"/>
              <a:gd name="connsiteX10" fmla="*/ 2353973 w 12221872"/>
              <a:gd name="connsiteY10" fmla="*/ 465365 h 2837854"/>
              <a:gd name="connsiteX11" fmla="*/ 2411123 w 12221872"/>
              <a:gd name="connsiteY11" fmla="*/ 489857 h 2837854"/>
              <a:gd name="connsiteX12" fmla="*/ 2468273 w 12221872"/>
              <a:gd name="connsiteY12" fmla="*/ 269422 h 2837854"/>
              <a:gd name="connsiteX13" fmla="*/ 2487323 w 12221872"/>
              <a:gd name="connsiteY13" fmla="*/ 195943 h 2837854"/>
              <a:gd name="connsiteX14" fmla="*/ 2506373 w 12221872"/>
              <a:gd name="connsiteY14" fmla="*/ 122464 h 2837854"/>
              <a:gd name="connsiteX15" fmla="*/ 2773073 w 12221872"/>
              <a:gd name="connsiteY15" fmla="*/ 146957 h 2837854"/>
              <a:gd name="connsiteX16" fmla="*/ 2830223 w 12221872"/>
              <a:gd name="connsiteY16" fmla="*/ 171450 h 2837854"/>
              <a:gd name="connsiteX17" fmla="*/ 2982623 w 12221872"/>
              <a:gd name="connsiteY17" fmla="*/ 220436 h 2837854"/>
              <a:gd name="connsiteX18" fmla="*/ 3287423 w 12221872"/>
              <a:gd name="connsiteY18" fmla="*/ 171450 h 2837854"/>
              <a:gd name="connsiteX19" fmla="*/ 3344573 w 12221872"/>
              <a:gd name="connsiteY19" fmla="*/ 146957 h 2837854"/>
              <a:gd name="connsiteX20" fmla="*/ 3535073 w 12221872"/>
              <a:gd name="connsiteY20" fmla="*/ 171450 h 2837854"/>
              <a:gd name="connsiteX21" fmla="*/ 3592223 w 12221872"/>
              <a:gd name="connsiteY21" fmla="*/ 195943 h 2837854"/>
              <a:gd name="connsiteX22" fmla="*/ 4201823 w 12221872"/>
              <a:gd name="connsiteY22" fmla="*/ 171450 h 2837854"/>
              <a:gd name="connsiteX23" fmla="*/ 4906674 w 12221872"/>
              <a:gd name="connsiteY23" fmla="*/ 195943 h 2837854"/>
              <a:gd name="connsiteX24" fmla="*/ 5020973 w 12221872"/>
              <a:gd name="connsiteY24" fmla="*/ 244929 h 2837854"/>
              <a:gd name="connsiteX25" fmla="*/ 5211473 w 12221872"/>
              <a:gd name="connsiteY25" fmla="*/ 220436 h 2837854"/>
              <a:gd name="connsiteX26" fmla="*/ 5268625 w 12221872"/>
              <a:gd name="connsiteY26" fmla="*/ 195943 h 2837854"/>
              <a:gd name="connsiteX27" fmla="*/ 5325774 w 12221872"/>
              <a:gd name="connsiteY27" fmla="*/ 220436 h 2837854"/>
              <a:gd name="connsiteX28" fmla="*/ 5382925 w 12221872"/>
              <a:gd name="connsiteY28" fmla="*/ 195943 h 2837854"/>
              <a:gd name="connsiteX29" fmla="*/ 5401975 w 12221872"/>
              <a:gd name="connsiteY29" fmla="*/ 122464 h 2837854"/>
              <a:gd name="connsiteX30" fmla="*/ 5840123 w 12221872"/>
              <a:gd name="connsiteY30" fmla="*/ 146957 h 2837854"/>
              <a:gd name="connsiteX31" fmla="*/ 5954423 w 12221872"/>
              <a:gd name="connsiteY31" fmla="*/ 171450 h 2837854"/>
              <a:gd name="connsiteX32" fmla="*/ 6163973 w 12221872"/>
              <a:gd name="connsiteY32" fmla="*/ 195943 h 2837854"/>
              <a:gd name="connsiteX33" fmla="*/ 6221123 w 12221872"/>
              <a:gd name="connsiteY33" fmla="*/ 244929 h 2837854"/>
              <a:gd name="connsiteX34" fmla="*/ 6868823 w 12221872"/>
              <a:gd name="connsiteY34" fmla="*/ 244929 h 2837854"/>
              <a:gd name="connsiteX35" fmla="*/ 7059323 w 12221872"/>
              <a:gd name="connsiteY35" fmla="*/ 318407 h 2837854"/>
              <a:gd name="connsiteX36" fmla="*/ 7173623 w 12221872"/>
              <a:gd name="connsiteY36" fmla="*/ 342900 h 2837854"/>
              <a:gd name="connsiteX37" fmla="*/ 7306973 w 12221872"/>
              <a:gd name="connsiteY37" fmla="*/ 318407 h 2837854"/>
              <a:gd name="connsiteX38" fmla="*/ 7383173 w 12221872"/>
              <a:gd name="connsiteY38" fmla="*/ 269422 h 2837854"/>
              <a:gd name="connsiteX39" fmla="*/ 7516523 w 12221872"/>
              <a:gd name="connsiteY39" fmla="*/ 220436 h 2837854"/>
              <a:gd name="connsiteX40" fmla="*/ 7630823 w 12221872"/>
              <a:gd name="connsiteY40" fmla="*/ 195943 h 2837854"/>
              <a:gd name="connsiteX41" fmla="*/ 7840373 w 12221872"/>
              <a:gd name="connsiteY41" fmla="*/ 244929 h 2837854"/>
              <a:gd name="connsiteX42" fmla="*/ 8449973 w 12221872"/>
              <a:gd name="connsiteY42" fmla="*/ 220436 h 2837854"/>
              <a:gd name="connsiteX43" fmla="*/ 8945273 w 12221872"/>
              <a:gd name="connsiteY43" fmla="*/ 220436 h 2837854"/>
              <a:gd name="connsiteX44" fmla="*/ 9288173 w 12221872"/>
              <a:gd name="connsiteY44" fmla="*/ 269422 h 2837854"/>
              <a:gd name="connsiteX45" fmla="*/ 9459623 w 12221872"/>
              <a:gd name="connsiteY45" fmla="*/ 293915 h 2837854"/>
              <a:gd name="connsiteX46" fmla="*/ 10221623 w 12221872"/>
              <a:gd name="connsiteY46" fmla="*/ 342900 h 2837854"/>
              <a:gd name="connsiteX47" fmla="*/ 10621673 w 12221872"/>
              <a:gd name="connsiteY47" fmla="*/ 391886 h 2837854"/>
              <a:gd name="connsiteX48" fmla="*/ 10850273 w 12221872"/>
              <a:gd name="connsiteY48" fmla="*/ 440872 h 2837854"/>
              <a:gd name="connsiteX49" fmla="*/ 11212223 w 12221872"/>
              <a:gd name="connsiteY49" fmla="*/ 416379 h 2837854"/>
              <a:gd name="connsiteX50" fmla="*/ 11478923 w 12221872"/>
              <a:gd name="connsiteY50" fmla="*/ 367393 h 2837854"/>
              <a:gd name="connsiteX51" fmla="*/ 12157376 w 12221872"/>
              <a:gd name="connsiteY51" fmla="*/ 249180 h 2837854"/>
              <a:gd name="connsiteX52" fmla="*/ 12221872 w 12221872"/>
              <a:gd name="connsiteY52" fmla="*/ 227082 h 2837854"/>
              <a:gd name="connsiteX53" fmla="*/ 12221872 w 12221872"/>
              <a:gd name="connsiteY53" fmla="*/ 2837854 h 2837854"/>
              <a:gd name="connsiteX54" fmla="*/ 0 w 12221872"/>
              <a:gd name="connsiteY54" fmla="*/ 2837854 h 2837854"/>
              <a:gd name="connsiteX55" fmla="*/ 0 w 12221872"/>
              <a:gd name="connsiteY55" fmla="*/ 206926 h 2837854"/>
              <a:gd name="connsiteX56" fmla="*/ 8985 w 12221872"/>
              <a:gd name="connsiteY56" fmla="*/ 210543 h 2837854"/>
              <a:gd name="connsiteX57" fmla="*/ 29873 w 12221872"/>
              <a:gd name="connsiteY57" fmla="*/ 195943 h 2837854"/>
              <a:gd name="connsiteX58" fmla="*/ 125123 w 12221872"/>
              <a:gd name="connsiteY58" fmla="*/ 244929 h 2837854"/>
              <a:gd name="connsiteX59" fmla="*/ 391823 w 12221872"/>
              <a:gd name="connsiteY59" fmla="*/ 293915 h 2837854"/>
              <a:gd name="connsiteX60" fmla="*/ 448973 w 12221872"/>
              <a:gd name="connsiteY60" fmla="*/ 318407 h 2837854"/>
              <a:gd name="connsiteX61" fmla="*/ 506123 w 12221872"/>
              <a:gd name="connsiteY61" fmla="*/ 293915 h 2837854"/>
              <a:gd name="connsiteX62" fmla="*/ 582323 w 12221872"/>
              <a:gd name="connsiteY62" fmla="*/ 269422 h 2837854"/>
              <a:gd name="connsiteX63" fmla="*/ 715673 w 12221872"/>
              <a:gd name="connsiteY63" fmla="*/ 48986 h 2837854"/>
              <a:gd name="connsiteX64" fmla="*/ 829973 w 12221872"/>
              <a:gd name="connsiteY64" fmla="*/ 0 h 28378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</a:cxnLst>
            <a:rect l="l" t="t" r="r" b="b"/>
            <a:pathLst>
              <a:path w="12221872" h="2837854">
                <a:moveTo>
                  <a:pt x="829973" y="0"/>
                </a:moveTo>
                <a:cubicBezTo>
                  <a:pt x="872569" y="13692"/>
                  <a:pt x="992645" y="49626"/>
                  <a:pt x="1020473" y="73479"/>
                </a:cubicBezTo>
                <a:cubicBezTo>
                  <a:pt x="1083090" y="127151"/>
                  <a:pt x="1065761" y="121606"/>
                  <a:pt x="1134773" y="146957"/>
                </a:cubicBezTo>
                <a:cubicBezTo>
                  <a:pt x="1246324" y="187936"/>
                  <a:pt x="1249660" y="176425"/>
                  <a:pt x="1401473" y="195943"/>
                </a:cubicBezTo>
                <a:cubicBezTo>
                  <a:pt x="1528473" y="187779"/>
                  <a:pt x="1655792" y="185614"/>
                  <a:pt x="1782473" y="171450"/>
                </a:cubicBezTo>
                <a:cubicBezTo>
                  <a:pt x="1802478" y="169213"/>
                  <a:pt x="1820021" y="152558"/>
                  <a:pt x="1839623" y="146957"/>
                </a:cubicBezTo>
                <a:cubicBezTo>
                  <a:pt x="1877329" y="136184"/>
                  <a:pt x="1915823" y="130629"/>
                  <a:pt x="1953923" y="122464"/>
                </a:cubicBezTo>
                <a:cubicBezTo>
                  <a:pt x="1998373" y="130629"/>
                  <a:pt x="2043522" y="133977"/>
                  <a:pt x="2087273" y="146957"/>
                </a:cubicBezTo>
                <a:cubicBezTo>
                  <a:pt x="2126405" y="158569"/>
                  <a:pt x="2201573" y="195943"/>
                  <a:pt x="2201573" y="195943"/>
                </a:cubicBezTo>
                <a:cubicBezTo>
                  <a:pt x="2214273" y="228600"/>
                  <a:pt x="2225584" y="262214"/>
                  <a:pt x="2239673" y="293915"/>
                </a:cubicBezTo>
                <a:cubicBezTo>
                  <a:pt x="2267448" y="356408"/>
                  <a:pt x="2309045" y="424105"/>
                  <a:pt x="2353973" y="465365"/>
                </a:cubicBezTo>
                <a:cubicBezTo>
                  <a:pt x="2370313" y="480371"/>
                  <a:pt x="2392073" y="481693"/>
                  <a:pt x="2411123" y="489857"/>
                </a:cubicBezTo>
                <a:lnTo>
                  <a:pt x="2468273" y="269422"/>
                </a:lnTo>
                <a:lnTo>
                  <a:pt x="2487323" y="195943"/>
                </a:lnTo>
                <a:lnTo>
                  <a:pt x="2506373" y="122464"/>
                </a:lnTo>
                <a:cubicBezTo>
                  <a:pt x="2595273" y="130629"/>
                  <a:pt x="2684557" y="133568"/>
                  <a:pt x="2773073" y="146957"/>
                </a:cubicBezTo>
                <a:cubicBezTo>
                  <a:pt x="2793016" y="149974"/>
                  <a:pt x="2810742" y="165189"/>
                  <a:pt x="2830223" y="171450"/>
                </a:cubicBezTo>
                <a:lnTo>
                  <a:pt x="2982623" y="220436"/>
                </a:lnTo>
                <a:cubicBezTo>
                  <a:pt x="3112750" y="205226"/>
                  <a:pt x="3174948" y="207603"/>
                  <a:pt x="3287423" y="171450"/>
                </a:cubicBezTo>
                <a:cubicBezTo>
                  <a:pt x="3306904" y="165189"/>
                  <a:pt x="3325523" y="155122"/>
                  <a:pt x="3344573" y="146957"/>
                </a:cubicBezTo>
                <a:cubicBezTo>
                  <a:pt x="3408073" y="155122"/>
                  <a:pt x="3471998" y="158974"/>
                  <a:pt x="3535073" y="171450"/>
                </a:cubicBezTo>
                <a:cubicBezTo>
                  <a:pt x="3554920" y="175376"/>
                  <a:pt x="3572143" y="195943"/>
                  <a:pt x="3592223" y="195943"/>
                </a:cubicBezTo>
                <a:cubicBezTo>
                  <a:pt x="3795522" y="195943"/>
                  <a:pt x="3998623" y="179615"/>
                  <a:pt x="4201823" y="171450"/>
                </a:cubicBezTo>
                <a:cubicBezTo>
                  <a:pt x="4436773" y="179615"/>
                  <a:pt x="4672208" y="174911"/>
                  <a:pt x="4906674" y="195943"/>
                </a:cubicBezTo>
                <a:cubicBezTo>
                  <a:pt x="4946737" y="199537"/>
                  <a:pt x="5020973" y="244929"/>
                  <a:pt x="5020973" y="244929"/>
                </a:cubicBezTo>
                <a:cubicBezTo>
                  <a:pt x="5084474" y="236765"/>
                  <a:pt x="5148398" y="232913"/>
                  <a:pt x="5211473" y="220436"/>
                </a:cubicBezTo>
                <a:cubicBezTo>
                  <a:pt x="5231321" y="216511"/>
                  <a:pt x="5248543" y="195943"/>
                  <a:pt x="5268625" y="195943"/>
                </a:cubicBezTo>
                <a:cubicBezTo>
                  <a:pt x="5288705" y="195943"/>
                  <a:pt x="5306724" y="212272"/>
                  <a:pt x="5325774" y="220436"/>
                </a:cubicBezTo>
                <a:cubicBezTo>
                  <a:pt x="5344824" y="212272"/>
                  <a:pt x="5368727" y="214199"/>
                  <a:pt x="5382925" y="195943"/>
                </a:cubicBezTo>
                <a:cubicBezTo>
                  <a:pt x="5397124" y="177687"/>
                  <a:pt x="5381962" y="124609"/>
                  <a:pt x="5401975" y="122464"/>
                </a:cubicBezTo>
                <a:cubicBezTo>
                  <a:pt x="5547657" y="106856"/>
                  <a:pt x="5694073" y="138793"/>
                  <a:pt x="5840123" y="146957"/>
                </a:cubicBezTo>
                <a:cubicBezTo>
                  <a:pt x="5878223" y="155122"/>
                  <a:pt x="5916062" y="165648"/>
                  <a:pt x="5954423" y="171450"/>
                </a:cubicBezTo>
                <a:cubicBezTo>
                  <a:pt x="6024082" y="181987"/>
                  <a:pt x="6095392" y="177048"/>
                  <a:pt x="6163973" y="195943"/>
                </a:cubicBezTo>
                <a:cubicBezTo>
                  <a:pt x="6186360" y="202111"/>
                  <a:pt x="6202073" y="228600"/>
                  <a:pt x="6221123" y="244929"/>
                </a:cubicBezTo>
                <a:cubicBezTo>
                  <a:pt x="6551739" y="226447"/>
                  <a:pt x="6598897" y="198656"/>
                  <a:pt x="6868823" y="244929"/>
                </a:cubicBezTo>
                <a:cubicBezTo>
                  <a:pt x="7034453" y="273323"/>
                  <a:pt x="6842770" y="272003"/>
                  <a:pt x="7059323" y="318407"/>
                </a:cubicBezTo>
                <a:lnTo>
                  <a:pt x="7173623" y="342900"/>
                </a:lnTo>
                <a:cubicBezTo>
                  <a:pt x="7218073" y="334736"/>
                  <a:pt x="7263654" y="333597"/>
                  <a:pt x="7306973" y="318407"/>
                </a:cubicBezTo>
                <a:cubicBezTo>
                  <a:pt x="7334370" y="308801"/>
                  <a:pt x="7357071" y="283805"/>
                  <a:pt x="7383173" y="269422"/>
                </a:cubicBezTo>
                <a:cubicBezTo>
                  <a:pt x="7421434" y="248339"/>
                  <a:pt x="7477855" y="232865"/>
                  <a:pt x="7516523" y="220436"/>
                </a:cubicBezTo>
                <a:cubicBezTo>
                  <a:pt x="7676365" y="288940"/>
                  <a:pt x="7464643" y="219683"/>
                  <a:pt x="7630823" y="195943"/>
                </a:cubicBezTo>
                <a:cubicBezTo>
                  <a:pt x="7646491" y="193705"/>
                  <a:pt x="7816701" y="238842"/>
                  <a:pt x="7840373" y="244929"/>
                </a:cubicBezTo>
                <a:lnTo>
                  <a:pt x="8449973" y="220436"/>
                </a:lnTo>
                <a:cubicBezTo>
                  <a:pt x="8806582" y="199595"/>
                  <a:pt x="8556623" y="173590"/>
                  <a:pt x="8945273" y="220436"/>
                </a:cubicBezTo>
                <a:cubicBezTo>
                  <a:pt x="9059774" y="234237"/>
                  <a:pt x="9173873" y="253093"/>
                  <a:pt x="9288173" y="269422"/>
                </a:cubicBezTo>
                <a:lnTo>
                  <a:pt x="9459623" y="293915"/>
                </a:lnTo>
                <a:cubicBezTo>
                  <a:pt x="9742667" y="415219"/>
                  <a:pt x="9462527" y="303064"/>
                  <a:pt x="10221623" y="342900"/>
                </a:cubicBezTo>
                <a:cubicBezTo>
                  <a:pt x="10334601" y="348829"/>
                  <a:pt x="10504268" y="375114"/>
                  <a:pt x="10621673" y="391886"/>
                </a:cubicBezTo>
                <a:cubicBezTo>
                  <a:pt x="10701927" y="417683"/>
                  <a:pt x="10761083" y="440872"/>
                  <a:pt x="10850273" y="440872"/>
                </a:cubicBezTo>
                <a:cubicBezTo>
                  <a:pt x="10971090" y="440872"/>
                  <a:pt x="11091573" y="424543"/>
                  <a:pt x="11212223" y="416379"/>
                </a:cubicBezTo>
                <a:cubicBezTo>
                  <a:pt x="11301123" y="400050"/>
                  <a:pt x="11389219" y="372800"/>
                  <a:pt x="11478923" y="367393"/>
                </a:cubicBezTo>
                <a:cubicBezTo>
                  <a:pt x="11838340" y="345732"/>
                  <a:pt x="12037539" y="289430"/>
                  <a:pt x="12157376" y="249180"/>
                </a:cubicBezTo>
                <a:lnTo>
                  <a:pt x="12221872" y="227082"/>
                </a:lnTo>
                <a:lnTo>
                  <a:pt x="12221872" y="2837854"/>
                </a:lnTo>
                <a:lnTo>
                  <a:pt x="0" y="2837854"/>
                </a:lnTo>
                <a:lnTo>
                  <a:pt x="0" y="206926"/>
                </a:lnTo>
                <a:lnTo>
                  <a:pt x="8985" y="210543"/>
                </a:lnTo>
                <a:cubicBezTo>
                  <a:pt x="73489" y="233983"/>
                  <a:pt x="7648" y="188799"/>
                  <a:pt x="29873" y="195943"/>
                </a:cubicBezTo>
                <a:cubicBezTo>
                  <a:pt x="55273" y="204107"/>
                  <a:pt x="91661" y="235871"/>
                  <a:pt x="125123" y="244929"/>
                </a:cubicBezTo>
                <a:cubicBezTo>
                  <a:pt x="212999" y="268715"/>
                  <a:pt x="391823" y="293915"/>
                  <a:pt x="391823" y="293915"/>
                </a:cubicBezTo>
                <a:cubicBezTo>
                  <a:pt x="410873" y="302079"/>
                  <a:pt x="428893" y="318407"/>
                  <a:pt x="448973" y="318407"/>
                </a:cubicBezTo>
                <a:cubicBezTo>
                  <a:pt x="469053" y="318407"/>
                  <a:pt x="486815" y="301008"/>
                  <a:pt x="506123" y="293915"/>
                </a:cubicBezTo>
                <a:cubicBezTo>
                  <a:pt x="531297" y="284666"/>
                  <a:pt x="556923" y="277586"/>
                  <a:pt x="582323" y="269422"/>
                </a:cubicBezTo>
                <a:cubicBezTo>
                  <a:pt x="601858" y="231748"/>
                  <a:pt x="668275" y="82841"/>
                  <a:pt x="715673" y="48986"/>
                </a:cubicBezTo>
                <a:cubicBezTo>
                  <a:pt x="750780" y="23909"/>
                  <a:pt x="829973" y="0"/>
                  <a:pt x="829973" y="0"/>
                </a:cubicBezTo>
                <a:close/>
              </a:path>
            </a:pathLst>
          </a:custGeom>
          <a:gradFill flip="none" rotWithShape="1">
            <a:gsLst>
              <a:gs pos="3540">
                <a:srgbClr val="CBA37F">
                  <a:alpha val="63000"/>
                </a:srgbClr>
              </a:gs>
              <a:gs pos="79000">
                <a:srgbClr val="B98453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Step 5 seed 2">
            <a:extLst>
              <a:ext uri="{FF2B5EF4-FFF2-40B4-BE49-F238E27FC236}">
                <a16:creationId xmlns:a16="http://schemas.microsoft.com/office/drawing/2014/main" id="{36B0C8FF-F66C-4D44-B71C-8650EC2F15FC}"/>
              </a:ext>
            </a:extLst>
          </p:cNvPr>
          <p:cNvSpPr/>
          <p:nvPr/>
        </p:nvSpPr>
        <p:spPr>
          <a:xfrm flipH="1">
            <a:off x="6283067" y="3909050"/>
            <a:ext cx="700829" cy="689367"/>
          </a:xfrm>
          <a:custGeom>
            <a:avLst/>
            <a:gdLst>
              <a:gd name="connsiteX0" fmla="*/ 807554 w 874350"/>
              <a:gd name="connsiteY0" fmla="*/ 658437 h 669978"/>
              <a:gd name="connsiteX1" fmla="*/ 554891 w 874350"/>
              <a:gd name="connsiteY1" fmla="*/ 281448 h 669978"/>
              <a:gd name="connsiteX2" fmla="*/ 230038 w 874350"/>
              <a:gd name="connsiteY2" fmla="*/ 197227 h 669978"/>
              <a:gd name="connsiteX3" fmla="*/ 29512 w 874350"/>
              <a:gd name="connsiteY3" fmla="*/ 349627 h 669978"/>
              <a:gd name="connsiteX4" fmla="*/ 13470 w 874350"/>
              <a:gd name="connsiteY4" fmla="*/ 249363 h 669978"/>
              <a:gd name="connsiteX5" fmla="*/ 149828 w 874350"/>
              <a:gd name="connsiteY5" fmla="*/ 48837 h 669978"/>
              <a:gd name="connsiteX6" fmla="*/ 438586 w 874350"/>
              <a:gd name="connsiteY6" fmla="*/ 8732 h 669978"/>
              <a:gd name="connsiteX7" fmla="*/ 743386 w 874350"/>
              <a:gd name="connsiteY7" fmla="*/ 181185 h 669978"/>
              <a:gd name="connsiteX8" fmla="*/ 871723 w 874350"/>
              <a:gd name="connsiteY8" fmla="*/ 538121 h 669978"/>
              <a:gd name="connsiteX9" fmla="*/ 807554 w 874350"/>
              <a:gd name="connsiteY9" fmla="*/ 658437 h 6699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874350" h="669978">
                <a:moveTo>
                  <a:pt x="807554" y="658437"/>
                </a:moveTo>
                <a:cubicBezTo>
                  <a:pt x="754749" y="615658"/>
                  <a:pt x="651144" y="358316"/>
                  <a:pt x="554891" y="281448"/>
                </a:cubicBezTo>
                <a:cubicBezTo>
                  <a:pt x="458638" y="204580"/>
                  <a:pt x="317601" y="185864"/>
                  <a:pt x="230038" y="197227"/>
                </a:cubicBezTo>
                <a:cubicBezTo>
                  <a:pt x="142475" y="208590"/>
                  <a:pt x="65607" y="340938"/>
                  <a:pt x="29512" y="349627"/>
                </a:cubicBezTo>
                <a:cubicBezTo>
                  <a:pt x="-6583" y="358316"/>
                  <a:pt x="-6583" y="299495"/>
                  <a:pt x="13470" y="249363"/>
                </a:cubicBezTo>
                <a:cubicBezTo>
                  <a:pt x="33523" y="199231"/>
                  <a:pt x="78975" y="88942"/>
                  <a:pt x="149828" y="48837"/>
                </a:cubicBezTo>
                <a:cubicBezTo>
                  <a:pt x="220681" y="8732"/>
                  <a:pt x="339660" y="-13326"/>
                  <a:pt x="438586" y="8732"/>
                </a:cubicBezTo>
                <a:cubicBezTo>
                  <a:pt x="537512" y="30790"/>
                  <a:pt x="671197" y="92954"/>
                  <a:pt x="743386" y="181185"/>
                </a:cubicBezTo>
                <a:cubicBezTo>
                  <a:pt x="815575" y="269416"/>
                  <a:pt x="861028" y="459247"/>
                  <a:pt x="871723" y="538121"/>
                </a:cubicBezTo>
                <a:cubicBezTo>
                  <a:pt x="882418" y="616995"/>
                  <a:pt x="860359" y="701216"/>
                  <a:pt x="807554" y="658437"/>
                </a:cubicBezTo>
                <a:close/>
              </a:path>
            </a:pathLst>
          </a:custGeom>
          <a:solidFill>
            <a:schemeClr val="accent6">
              <a:lumMod val="75000"/>
            </a:schemeClr>
          </a:solidFill>
          <a:ln w="19050">
            <a:solidFill>
              <a:schemeClr val="bg1">
                <a:lumMod val="75000"/>
              </a:schemeClr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16" name="Step 5 Root">
            <a:extLst>
              <a:ext uri="{FF2B5EF4-FFF2-40B4-BE49-F238E27FC236}">
                <a16:creationId xmlns:a16="http://schemas.microsoft.com/office/drawing/2014/main" id="{F0361D78-070A-4390-B79A-93510FF09BF9}"/>
              </a:ext>
            </a:extLst>
          </p:cNvPr>
          <p:cNvGrpSpPr/>
          <p:nvPr/>
        </p:nvGrpSpPr>
        <p:grpSpPr>
          <a:xfrm>
            <a:off x="5948951" y="3213378"/>
            <a:ext cx="874350" cy="3380003"/>
            <a:chOff x="9182853" y="145483"/>
            <a:chExt cx="1073056" cy="6841593"/>
          </a:xfrm>
        </p:grpSpPr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1A9BB591-684C-4707-A098-207F8D63BD50}"/>
                </a:ext>
              </a:extLst>
            </p:cNvPr>
            <p:cNvSpPr/>
            <p:nvPr/>
          </p:nvSpPr>
          <p:spPr>
            <a:xfrm>
              <a:off x="9454843" y="145483"/>
              <a:ext cx="186800" cy="6646959"/>
            </a:xfrm>
            <a:custGeom>
              <a:avLst/>
              <a:gdLst>
                <a:gd name="connsiteX0" fmla="*/ 9261 w 186800"/>
                <a:gd name="connsiteY0" fmla="*/ 6448952 h 6646959"/>
                <a:gd name="connsiteX1" fmla="*/ 9261 w 186800"/>
                <a:gd name="connsiteY1" fmla="*/ 4507857 h 6646959"/>
                <a:gd name="connsiteX2" fmla="*/ 57388 w 186800"/>
                <a:gd name="connsiteY2" fmla="*/ 2871562 h 6646959"/>
                <a:gd name="connsiteX3" fmla="*/ 57388 w 186800"/>
                <a:gd name="connsiteY3" fmla="*/ 2037373 h 6646959"/>
                <a:gd name="connsiteX4" fmla="*/ 105514 w 186800"/>
                <a:gd name="connsiteY4" fmla="*/ 1700489 h 6646959"/>
                <a:gd name="connsiteX5" fmla="*/ 89472 w 186800"/>
                <a:gd name="connsiteY5" fmla="*/ 1299436 h 6646959"/>
                <a:gd name="connsiteX6" fmla="*/ 121556 w 186800"/>
                <a:gd name="connsiteY6" fmla="*/ 1187141 h 6646959"/>
                <a:gd name="connsiteX7" fmla="*/ 137598 w 186800"/>
                <a:gd name="connsiteY7" fmla="*/ 26 h 6646959"/>
                <a:gd name="connsiteX8" fmla="*/ 185724 w 186800"/>
                <a:gd name="connsiteY8" fmla="*/ 1155057 h 6646959"/>
                <a:gd name="connsiteX9" fmla="*/ 169682 w 186800"/>
                <a:gd name="connsiteY9" fmla="*/ 2197794 h 6646959"/>
                <a:gd name="connsiteX10" fmla="*/ 153640 w 186800"/>
                <a:gd name="connsiteY10" fmla="*/ 3384910 h 6646959"/>
                <a:gd name="connsiteX11" fmla="*/ 89472 w 186800"/>
                <a:gd name="connsiteY11" fmla="*/ 5566636 h 6646959"/>
                <a:gd name="connsiteX12" fmla="*/ 105514 w 186800"/>
                <a:gd name="connsiteY12" fmla="*/ 6481036 h 6646959"/>
                <a:gd name="connsiteX13" fmla="*/ 9261 w 186800"/>
                <a:gd name="connsiteY13" fmla="*/ 6448952 h 66469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86800" h="6646959">
                  <a:moveTo>
                    <a:pt x="9261" y="6448952"/>
                  </a:moveTo>
                  <a:cubicBezTo>
                    <a:pt x="-6781" y="6120089"/>
                    <a:pt x="1240" y="5104089"/>
                    <a:pt x="9261" y="4507857"/>
                  </a:cubicBezTo>
                  <a:cubicBezTo>
                    <a:pt x="17282" y="3911625"/>
                    <a:pt x="49367" y="3283309"/>
                    <a:pt x="57388" y="2871562"/>
                  </a:cubicBezTo>
                  <a:cubicBezTo>
                    <a:pt x="65409" y="2459815"/>
                    <a:pt x="49367" y="2232552"/>
                    <a:pt x="57388" y="2037373"/>
                  </a:cubicBezTo>
                  <a:cubicBezTo>
                    <a:pt x="65409" y="1842194"/>
                    <a:pt x="100167" y="1823479"/>
                    <a:pt x="105514" y="1700489"/>
                  </a:cubicBezTo>
                  <a:cubicBezTo>
                    <a:pt x="110861" y="1577499"/>
                    <a:pt x="86798" y="1384994"/>
                    <a:pt x="89472" y="1299436"/>
                  </a:cubicBezTo>
                  <a:cubicBezTo>
                    <a:pt x="92146" y="1213878"/>
                    <a:pt x="113535" y="1403709"/>
                    <a:pt x="121556" y="1187141"/>
                  </a:cubicBezTo>
                  <a:cubicBezTo>
                    <a:pt x="129577" y="970573"/>
                    <a:pt x="126903" y="5373"/>
                    <a:pt x="137598" y="26"/>
                  </a:cubicBezTo>
                  <a:cubicBezTo>
                    <a:pt x="148293" y="-5321"/>
                    <a:pt x="180377" y="788762"/>
                    <a:pt x="185724" y="1155057"/>
                  </a:cubicBezTo>
                  <a:cubicBezTo>
                    <a:pt x="191071" y="1521352"/>
                    <a:pt x="175029" y="1826152"/>
                    <a:pt x="169682" y="2197794"/>
                  </a:cubicBezTo>
                  <a:cubicBezTo>
                    <a:pt x="164335" y="2569436"/>
                    <a:pt x="167008" y="2823437"/>
                    <a:pt x="153640" y="3384910"/>
                  </a:cubicBezTo>
                  <a:cubicBezTo>
                    <a:pt x="140272" y="3946383"/>
                    <a:pt x="97493" y="5050615"/>
                    <a:pt x="89472" y="5566636"/>
                  </a:cubicBezTo>
                  <a:cubicBezTo>
                    <a:pt x="81451" y="6082657"/>
                    <a:pt x="124230" y="6331310"/>
                    <a:pt x="105514" y="6481036"/>
                  </a:cubicBezTo>
                  <a:cubicBezTo>
                    <a:pt x="86798" y="6630762"/>
                    <a:pt x="25303" y="6777815"/>
                    <a:pt x="9261" y="6448952"/>
                  </a:cubicBezTo>
                  <a:close/>
                </a:path>
              </a:pathLst>
            </a:custGeom>
            <a:gradFill>
              <a:gsLst>
                <a:gs pos="54000">
                  <a:srgbClr val="1D851C"/>
                </a:gs>
                <a:gs pos="89000">
                  <a:schemeClr val="bg1"/>
                </a:gs>
              </a:gsLst>
              <a:lin ang="96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8" name="Isosceles Triangle 45">
              <a:extLst>
                <a:ext uri="{FF2B5EF4-FFF2-40B4-BE49-F238E27FC236}">
                  <a16:creationId xmlns:a16="http://schemas.microsoft.com/office/drawing/2014/main" id="{B2616FA3-4C40-48D6-839A-383E49BFBF9A}"/>
                </a:ext>
              </a:extLst>
            </p:cNvPr>
            <p:cNvSpPr/>
            <p:nvPr/>
          </p:nvSpPr>
          <p:spPr>
            <a:xfrm rot="7584456">
              <a:off x="9825714" y="6000641"/>
              <a:ext cx="90389" cy="770001"/>
            </a:xfrm>
            <a:custGeom>
              <a:avLst/>
              <a:gdLst>
                <a:gd name="connsiteX0" fmla="*/ 0 w 45719"/>
                <a:gd name="connsiteY0" fmla="*/ 527214 h 527214"/>
                <a:gd name="connsiteX1" fmla="*/ 22860 w 45719"/>
                <a:gd name="connsiteY1" fmla="*/ 0 h 527214"/>
                <a:gd name="connsiteX2" fmla="*/ 45719 w 45719"/>
                <a:gd name="connsiteY2" fmla="*/ 527214 h 527214"/>
                <a:gd name="connsiteX3" fmla="*/ 0 w 45719"/>
                <a:gd name="connsiteY3" fmla="*/ 527214 h 527214"/>
                <a:gd name="connsiteX0" fmla="*/ 27392 w 73111"/>
                <a:gd name="connsiteY0" fmla="*/ 527214 h 527214"/>
                <a:gd name="connsiteX1" fmla="*/ 50252 w 73111"/>
                <a:gd name="connsiteY1" fmla="*/ 0 h 527214"/>
                <a:gd name="connsiteX2" fmla="*/ 73111 w 73111"/>
                <a:gd name="connsiteY2" fmla="*/ 527214 h 527214"/>
                <a:gd name="connsiteX3" fmla="*/ 27392 w 73111"/>
                <a:gd name="connsiteY3" fmla="*/ 527214 h 527214"/>
                <a:gd name="connsiteX0" fmla="*/ 27392 w 73111"/>
                <a:gd name="connsiteY0" fmla="*/ 527214 h 527214"/>
                <a:gd name="connsiteX1" fmla="*/ 50252 w 73111"/>
                <a:gd name="connsiteY1" fmla="*/ 0 h 527214"/>
                <a:gd name="connsiteX2" fmla="*/ 73111 w 73111"/>
                <a:gd name="connsiteY2" fmla="*/ 527214 h 527214"/>
                <a:gd name="connsiteX3" fmla="*/ 27392 w 73111"/>
                <a:gd name="connsiteY3" fmla="*/ 527214 h 527214"/>
                <a:gd name="connsiteX0" fmla="*/ 27392 w 73111"/>
                <a:gd name="connsiteY0" fmla="*/ 527214 h 527214"/>
                <a:gd name="connsiteX1" fmla="*/ 50252 w 73111"/>
                <a:gd name="connsiteY1" fmla="*/ 0 h 527214"/>
                <a:gd name="connsiteX2" fmla="*/ 73111 w 73111"/>
                <a:gd name="connsiteY2" fmla="*/ 527214 h 527214"/>
                <a:gd name="connsiteX3" fmla="*/ 27392 w 73111"/>
                <a:gd name="connsiteY3" fmla="*/ 527214 h 5272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3111" h="527214">
                  <a:moveTo>
                    <a:pt x="27392" y="527214"/>
                  </a:moveTo>
                  <a:cubicBezTo>
                    <a:pt x="35012" y="351476"/>
                    <a:pt x="-52213" y="260682"/>
                    <a:pt x="50252" y="0"/>
                  </a:cubicBezTo>
                  <a:cubicBezTo>
                    <a:pt x="-17421" y="231263"/>
                    <a:pt x="49644" y="370663"/>
                    <a:pt x="73111" y="527214"/>
                  </a:cubicBezTo>
                  <a:lnTo>
                    <a:pt x="27392" y="527214"/>
                  </a:lnTo>
                  <a:close/>
                </a:path>
              </a:pathLst>
            </a:custGeom>
            <a:solidFill>
              <a:srgbClr val="F2F1F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Isosceles Triangle 45">
              <a:extLst>
                <a:ext uri="{FF2B5EF4-FFF2-40B4-BE49-F238E27FC236}">
                  <a16:creationId xmlns:a16="http://schemas.microsoft.com/office/drawing/2014/main" id="{E8E9077E-4590-479C-8F9E-AAB813EEDC31}"/>
                </a:ext>
              </a:extLst>
            </p:cNvPr>
            <p:cNvSpPr/>
            <p:nvPr/>
          </p:nvSpPr>
          <p:spPr>
            <a:xfrm rot="13207759" flipH="1">
              <a:off x="9182853" y="6235734"/>
              <a:ext cx="158414" cy="751342"/>
            </a:xfrm>
            <a:custGeom>
              <a:avLst/>
              <a:gdLst>
                <a:gd name="connsiteX0" fmla="*/ 0 w 45719"/>
                <a:gd name="connsiteY0" fmla="*/ 527214 h 527214"/>
                <a:gd name="connsiteX1" fmla="*/ 22860 w 45719"/>
                <a:gd name="connsiteY1" fmla="*/ 0 h 527214"/>
                <a:gd name="connsiteX2" fmla="*/ 45719 w 45719"/>
                <a:gd name="connsiteY2" fmla="*/ 527214 h 527214"/>
                <a:gd name="connsiteX3" fmla="*/ 0 w 45719"/>
                <a:gd name="connsiteY3" fmla="*/ 527214 h 527214"/>
                <a:gd name="connsiteX0" fmla="*/ 27392 w 73111"/>
                <a:gd name="connsiteY0" fmla="*/ 527214 h 527214"/>
                <a:gd name="connsiteX1" fmla="*/ 50252 w 73111"/>
                <a:gd name="connsiteY1" fmla="*/ 0 h 527214"/>
                <a:gd name="connsiteX2" fmla="*/ 73111 w 73111"/>
                <a:gd name="connsiteY2" fmla="*/ 527214 h 527214"/>
                <a:gd name="connsiteX3" fmla="*/ 27392 w 73111"/>
                <a:gd name="connsiteY3" fmla="*/ 527214 h 527214"/>
                <a:gd name="connsiteX0" fmla="*/ 27392 w 73111"/>
                <a:gd name="connsiteY0" fmla="*/ 527214 h 527214"/>
                <a:gd name="connsiteX1" fmla="*/ 50252 w 73111"/>
                <a:gd name="connsiteY1" fmla="*/ 0 h 527214"/>
                <a:gd name="connsiteX2" fmla="*/ 73111 w 73111"/>
                <a:gd name="connsiteY2" fmla="*/ 527214 h 527214"/>
                <a:gd name="connsiteX3" fmla="*/ 27392 w 73111"/>
                <a:gd name="connsiteY3" fmla="*/ 527214 h 527214"/>
                <a:gd name="connsiteX0" fmla="*/ 27392 w 73111"/>
                <a:gd name="connsiteY0" fmla="*/ 527214 h 527214"/>
                <a:gd name="connsiteX1" fmla="*/ 50252 w 73111"/>
                <a:gd name="connsiteY1" fmla="*/ 0 h 527214"/>
                <a:gd name="connsiteX2" fmla="*/ 73111 w 73111"/>
                <a:gd name="connsiteY2" fmla="*/ 527214 h 527214"/>
                <a:gd name="connsiteX3" fmla="*/ 27392 w 73111"/>
                <a:gd name="connsiteY3" fmla="*/ 527214 h 5272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3111" h="527214">
                  <a:moveTo>
                    <a:pt x="27392" y="527214"/>
                  </a:moveTo>
                  <a:cubicBezTo>
                    <a:pt x="35012" y="351476"/>
                    <a:pt x="-52213" y="260682"/>
                    <a:pt x="50252" y="0"/>
                  </a:cubicBezTo>
                  <a:cubicBezTo>
                    <a:pt x="-17421" y="231263"/>
                    <a:pt x="49644" y="370663"/>
                    <a:pt x="73111" y="527214"/>
                  </a:cubicBezTo>
                  <a:lnTo>
                    <a:pt x="27392" y="527214"/>
                  </a:lnTo>
                  <a:close/>
                </a:path>
              </a:pathLst>
            </a:custGeom>
            <a:solidFill>
              <a:srgbClr val="F2F1F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0" name="Step 5 seed1">
            <a:extLst>
              <a:ext uri="{FF2B5EF4-FFF2-40B4-BE49-F238E27FC236}">
                <a16:creationId xmlns:a16="http://schemas.microsoft.com/office/drawing/2014/main" id="{50401D0A-650F-449E-89AB-FB46175E6DA5}"/>
              </a:ext>
            </a:extLst>
          </p:cNvPr>
          <p:cNvSpPr/>
          <p:nvPr/>
        </p:nvSpPr>
        <p:spPr>
          <a:xfrm>
            <a:off x="5464771" y="4020650"/>
            <a:ext cx="700829" cy="689367"/>
          </a:xfrm>
          <a:custGeom>
            <a:avLst/>
            <a:gdLst>
              <a:gd name="connsiteX0" fmla="*/ 807554 w 874350"/>
              <a:gd name="connsiteY0" fmla="*/ 658437 h 669978"/>
              <a:gd name="connsiteX1" fmla="*/ 554891 w 874350"/>
              <a:gd name="connsiteY1" fmla="*/ 281448 h 669978"/>
              <a:gd name="connsiteX2" fmla="*/ 230038 w 874350"/>
              <a:gd name="connsiteY2" fmla="*/ 197227 h 669978"/>
              <a:gd name="connsiteX3" fmla="*/ 29512 w 874350"/>
              <a:gd name="connsiteY3" fmla="*/ 349627 h 669978"/>
              <a:gd name="connsiteX4" fmla="*/ 13470 w 874350"/>
              <a:gd name="connsiteY4" fmla="*/ 249363 h 669978"/>
              <a:gd name="connsiteX5" fmla="*/ 149828 w 874350"/>
              <a:gd name="connsiteY5" fmla="*/ 48837 h 669978"/>
              <a:gd name="connsiteX6" fmla="*/ 438586 w 874350"/>
              <a:gd name="connsiteY6" fmla="*/ 8732 h 669978"/>
              <a:gd name="connsiteX7" fmla="*/ 743386 w 874350"/>
              <a:gd name="connsiteY7" fmla="*/ 181185 h 669978"/>
              <a:gd name="connsiteX8" fmla="*/ 871723 w 874350"/>
              <a:gd name="connsiteY8" fmla="*/ 538121 h 669978"/>
              <a:gd name="connsiteX9" fmla="*/ 807554 w 874350"/>
              <a:gd name="connsiteY9" fmla="*/ 658437 h 6699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874350" h="669978">
                <a:moveTo>
                  <a:pt x="807554" y="658437"/>
                </a:moveTo>
                <a:cubicBezTo>
                  <a:pt x="754749" y="615658"/>
                  <a:pt x="651144" y="358316"/>
                  <a:pt x="554891" y="281448"/>
                </a:cubicBezTo>
                <a:cubicBezTo>
                  <a:pt x="458638" y="204580"/>
                  <a:pt x="317601" y="185864"/>
                  <a:pt x="230038" y="197227"/>
                </a:cubicBezTo>
                <a:cubicBezTo>
                  <a:pt x="142475" y="208590"/>
                  <a:pt x="65607" y="340938"/>
                  <a:pt x="29512" y="349627"/>
                </a:cubicBezTo>
                <a:cubicBezTo>
                  <a:pt x="-6583" y="358316"/>
                  <a:pt x="-6583" y="299495"/>
                  <a:pt x="13470" y="249363"/>
                </a:cubicBezTo>
                <a:cubicBezTo>
                  <a:pt x="33523" y="199231"/>
                  <a:pt x="78975" y="88942"/>
                  <a:pt x="149828" y="48837"/>
                </a:cubicBezTo>
                <a:cubicBezTo>
                  <a:pt x="220681" y="8732"/>
                  <a:pt x="339660" y="-13326"/>
                  <a:pt x="438586" y="8732"/>
                </a:cubicBezTo>
                <a:cubicBezTo>
                  <a:pt x="537512" y="30790"/>
                  <a:pt x="671197" y="92954"/>
                  <a:pt x="743386" y="181185"/>
                </a:cubicBezTo>
                <a:cubicBezTo>
                  <a:pt x="815575" y="269416"/>
                  <a:pt x="861028" y="459247"/>
                  <a:pt x="871723" y="538121"/>
                </a:cubicBezTo>
                <a:cubicBezTo>
                  <a:pt x="882418" y="616995"/>
                  <a:pt x="860359" y="701216"/>
                  <a:pt x="807554" y="658437"/>
                </a:cubicBezTo>
                <a:close/>
              </a:path>
            </a:pathLst>
          </a:custGeom>
          <a:solidFill>
            <a:schemeClr val="accent6">
              <a:lumMod val="75000"/>
            </a:schemeClr>
          </a:solidFill>
          <a:ln w="19050">
            <a:solidFill>
              <a:schemeClr val="bg1">
                <a:lumMod val="75000"/>
              </a:schemeClr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1" name="Step 5 Leave 2">
            <a:extLst>
              <a:ext uri="{FF2B5EF4-FFF2-40B4-BE49-F238E27FC236}">
                <a16:creationId xmlns:a16="http://schemas.microsoft.com/office/drawing/2014/main" id="{35A0A351-D14E-428A-A866-5CB79C5E045C}"/>
              </a:ext>
            </a:extLst>
          </p:cNvPr>
          <p:cNvGrpSpPr/>
          <p:nvPr/>
        </p:nvGrpSpPr>
        <p:grpSpPr>
          <a:xfrm>
            <a:off x="4693742" y="2700590"/>
            <a:ext cx="1697328" cy="1221983"/>
            <a:chOff x="5445318" y="-566209"/>
            <a:chExt cx="1697328" cy="1221983"/>
          </a:xfrm>
        </p:grpSpPr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0A845A34-C992-4C56-80AD-1B770E6F3218}"/>
                </a:ext>
              </a:extLst>
            </p:cNvPr>
            <p:cNvSpPr/>
            <p:nvPr/>
          </p:nvSpPr>
          <p:spPr>
            <a:xfrm rot="405315">
              <a:off x="5453284" y="-566209"/>
              <a:ext cx="1689362" cy="762544"/>
            </a:xfrm>
            <a:custGeom>
              <a:avLst/>
              <a:gdLst>
                <a:gd name="connsiteX0" fmla="*/ 1637071 w 1643802"/>
                <a:gd name="connsiteY0" fmla="*/ 661155 h 668717"/>
                <a:gd name="connsiteX1" fmla="*/ 1570703 w 1643802"/>
                <a:gd name="connsiteY1" fmla="*/ 388310 h 668717"/>
                <a:gd name="connsiteX2" fmla="*/ 1408471 w 1643802"/>
                <a:gd name="connsiteY2" fmla="*/ 248200 h 668717"/>
                <a:gd name="connsiteX3" fmla="*/ 1106129 w 1643802"/>
                <a:gd name="connsiteY3" fmla="*/ 196581 h 668717"/>
                <a:gd name="connsiteX4" fmla="*/ 818536 w 1643802"/>
                <a:gd name="connsiteY4" fmla="*/ 211329 h 668717"/>
                <a:gd name="connsiteX5" fmla="*/ 501445 w 1643802"/>
                <a:gd name="connsiteY5" fmla="*/ 174458 h 668717"/>
                <a:gd name="connsiteX6" fmla="*/ 243349 w 1643802"/>
                <a:gd name="connsiteY6" fmla="*/ 108091 h 668717"/>
                <a:gd name="connsiteX7" fmla="*/ 0 w 1643802"/>
                <a:gd name="connsiteY7" fmla="*/ 4852 h 668717"/>
                <a:gd name="connsiteX8" fmla="*/ 243349 w 1643802"/>
                <a:gd name="connsiteY8" fmla="*/ 277697 h 668717"/>
                <a:gd name="connsiteX9" fmla="*/ 781665 w 1643802"/>
                <a:gd name="connsiteY9" fmla="*/ 491549 h 668717"/>
                <a:gd name="connsiteX10" fmla="*/ 1415845 w 1643802"/>
                <a:gd name="connsiteY10" fmla="*/ 580039 h 668717"/>
                <a:gd name="connsiteX11" fmla="*/ 1637071 w 1643802"/>
                <a:gd name="connsiteY11" fmla="*/ 661155 h 668717"/>
                <a:gd name="connsiteX0" fmla="*/ 1637077 w 1643808"/>
                <a:gd name="connsiteY0" fmla="*/ 666862 h 674424"/>
                <a:gd name="connsiteX1" fmla="*/ 1570709 w 1643808"/>
                <a:gd name="connsiteY1" fmla="*/ 394017 h 674424"/>
                <a:gd name="connsiteX2" fmla="*/ 1408477 w 1643808"/>
                <a:gd name="connsiteY2" fmla="*/ 253907 h 674424"/>
                <a:gd name="connsiteX3" fmla="*/ 1106135 w 1643808"/>
                <a:gd name="connsiteY3" fmla="*/ 202288 h 674424"/>
                <a:gd name="connsiteX4" fmla="*/ 818542 w 1643808"/>
                <a:gd name="connsiteY4" fmla="*/ 217036 h 674424"/>
                <a:gd name="connsiteX5" fmla="*/ 501451 w 1643808"/>
                <a:gd name="connsiteY5" fmla="*/ 180165 h 674424"/>
                <a:gd name="connsiteX6" fmla="*/ 243355 w 1643808"/>
                <a:gd name="connsiteY6" fmla="*/ 113798 h 674424"/>
                <a:gd name="connsiteX7" fmla="*/ 6 w 1643808"/>
                <a:gd name="connsiteY7" fmla="*/ 10559 h 674424"/>
                <a:gd name="connsiteX8" fmla="*/ 250730 w 1643808"/>
                <a:gd name="connsiteY8" fmla="*/ 394017 h 674424"/>
                <a:gd name="connsiteX9" fmla="*/ 781671 w 1643808"/>
                <a:gd name="connsiteY9" fmla="*/ 497256 h 674424"/>
                <a:gd name="connsiteX10" fmla="*/ 1415851 w 1643808"/>
                <a:gd name="connsiteY10" fmla="*/ 585746 h 674424"/>
                <a:gd name="connsiteX11" fmla="*/ 1637077 w 1643808"/>
                <a:gd name="connsiteY11" fmla="*/ 666862 h 674424"/>
                <a:gd name="connsiteX0" fmla="*/ 1637077 w 1644149"/>
                <a:gd name="connsiteY0" fmla="*/ 666862 h 674424"/>
                <a:gd name="connsiteX1" fmla="*/ 1570709 w 1644149"/>
                <a:gd name="connsiteY1" fmla="*/ 394017 h 674424"/>
                <a:gd name="connsiteX2" fmla="*/ 1384186 w 1644149"/>
                <a:gd name="connsiteY2" fmla="*/ 48863 h 674424"/>
                <a:gd name="connsiteX3" fmla="*/ 1106135 w 1644149"/>
                <a:gd name="connsiteY3" fmla="*/ 202288 h 674424"/>
                <a:gd name="connsiteX4" fmla="*/ 818542 w 1644149"/>
                <a:gd name="connsiteY4" fmla="*/ 217036 h 674424"/>
                <a:gd name="connsiteX5" fmla="*/ 501451 w 1644149"/>
                <a:gd name="connsiteY5" fmla="*/ 180165 h 674424"/>
                <a:gd name="connsiteX6" fmla="*/ 243355 w 1644149"/>
                <a:gd name="connsiteY6" fmla="*/ 113798 h 674424"/>
                <a:gd name="connsiteX7" fmla="*/ 6 w 1644149"/>
                <a:gd name="connsiteY7" fmla="*/ 10559 h 674424"/>
                <a:gd name="connsiteX8" fmla="*/ 250730 w 1644149"/>
                <a:gd name="connsiteY8" fmla="*/ 394017 h 674424"/>
                <a:gd name="connsiteX9" fmla="*/ 781671 w 1644149"/>
                <a:gd name="connsiteY9" fmla="*/ 497256 h 674424"/>
                <a:gd name="connsiteX10" fmla="*/ 1415851 w 1644149"/>
                <a:gd name="connsiteY10" fmla="*/ 585746 h 674424"/>
                <a:gd name="connsiteX11" fmla="*/ 1637077 w 1644149"/>
                <a:gd name="connsiteY11" fmla="*/ 666862 h 674424"/>
                <a:gd name="connsiteX0" fmla="*/ 1637077 w 1644149"/>
                <a:gd name="connsiteY0" fmla="*/ 673929 h 681491"/>
                <a:gd name="connsiteX1" fmla="*/ 1570709 w 1644149"/>
                <a:gd name="connsiteY1" fmla="*/ 401084 h 681491"/>
                <a:gd name="connsiteX2" fmla="*/ 1384186 w 1644149"/>
                <a:gd name="connsiteY2" fmla="*/ 55930 h 681491"/>
                <a:gd name="connsiteX3" fmla="*/ 1038777 w 1644149"/>
                <a:gd name="connsiteY3" fmla="*/ 16838 h 681491"/>
                <a:gd name="connsiteX4" fmla="*/ 818542 w 1644149"/>
                <a:gd name="connsiteY4" fmla="*/ 224103 h 681491"/>
                <a:gd name="connsiteX5" fmla="*/ 501451 w 1644149"/>
                <a:gd name="connsiteY5" fmla="*/ 187232 h 681491"/>
                <a:gd name="connsiteX6" fmla="*/ 243355 w 1644149"/>
                <a:gd name="connsiteY6" fmla="*/ 120865 h 681491"/>
                <a:gd name="connsiteX7" fmla="*/ 6 w 1644149"/>
                <a:gd name="connsiteY7" fmla="*/ 17626 h 681491"/>
                <a:gd name="connsiteX8" fmla="*/ 250730 w 1644149"/>
                <a:gd name="connsiteY8" fmla="*/ 401084 h 681491"/>
                <a:gd name="connsiteX9" fmla="*/ 781671 w 1644149"/>
                <a:gd name="connsiteY9" fmla="*/ 504323 h 681491"/>
                <a:gd name="connsiteX10" fmla="*/ 1415851 w 1644149"/>
                <a:gd name="connsiteY10" fmla="*/ 592813 h 681491"/>
                <a:gd name="connsiteX11" fmla="*/ 1637077 w 1644149"/>
                <a:gd name="connsiteY11" fmla="*/ 673929 h 681491"/>
                <a:gd name="connsiteX0" fmla="*/ 1637077 w 1644149"/>
                <a:gd name="connsiteY0" fmla="*/ 694597 h 702159"/>
                <a:gd name="connsiteX1" fmla="*/ 1570709 w 1644149"/>
                <a:gd name="connsiteY1" fmla="*/ 421752 h 702159"/>
                <a:gd name="connsiteX2" fmla="*/ 1384186 w 1644149"/>
                <a:gd name="connsiteY2" fmla="*/ 76598 h 702159"/>
                <a:gd name="connsiteX3" fmla="*/ 1038777 w 1644149"/>
                <a:gd name="connsiteY3" fmla="*/ 37506 h 702159"/>
                <a:gd name="connsiteX4" fmla="*/ 738655 w 1644149"/>
                <a:gd name="connsiteY4" fmla="*/ 9185 h 702159"/>
                <a:gd name="connsiteX5" fmla="*/ 501451 w 1644149"/>
                <a:gd name="connsiteY5" fmla="*/ 207900 h 702159"/>
                <a:gd name="connsiteX6" fmla="*/ 243355 w 1644149"/>
                <a:gd name="connsiteY6" fmla="*/ 141533 h 702159"/>
                <a:gd name="connsiteX7" fmla="*/ 6 w 1644149"/>
                <a:gd name="connsiteY7" fmla="*/ 38294 h 702159"/>
                <a:gd name="connsiteX8" fmla="*/ 250730 w 1644149"/>
                <a:gd name="connsiteY8" fmla="*/ 421752 h 702159"/>
                <a:gd name="connsiteX9" fmla="*/ 781671 w 1644149"/>
                <a:gd name="connsiteY9" fmla="*/ 524991 h 702159"/>
                <a:gd name="connsiteX10" fmla="*/ 1415851 w 1644149"/>
                <a:gd name="connsiteY10" fmla="*/ 613481 h 702159"/>
                <a:gd name="connsiteX11" fmla="*/ 1637077 w 1644149"/>
                <a:gd name="connsiteY11" fmla="*/ 694597 h 702159"/>
                <a:gd name="connsiteX0" fmla="*/ 1637077 w 1644149"/>
                <a:gd name="connsiteY0" fmla="*/ 686103 h 693665"/>
                <a:gd name="connsiteX1" fmla="*/ 1570709 w 1644149"/>
                <a:gd name="connsiteY1" fmla="*/ 413258 h 693665"/>
                <a:gd name="connsiteX2" fmla="*/ 1384186 w 1644149"/>
                <a:gd name="connsiteY2" fmla="*/ 68104 h 693665"/>
                <a:gd name="connsiteX3" fmla="*/ 1038777 w 1644149"/>
                <a:gd name="connsiteY3" fmla="*/ 29012 h 693665"/>
                <a:gd name="connsiteX4" fmla="*/ 738655 w 1644149"/>
                <a:gd name="connsiteY4" fmla="*/ 691 h 693665"/>
                <a:gd name="connsiteX5" fmla="*/ 440165 w 1644149"/>
                <a:gd name="connsiteY5" fmla="*/ 58151 h 693665"/>
                <a:gd name="connsiteX6" fmla="*/ 243355 w 1644149"/>
                <a:gd name="connsiteY6" fmla="*/ 133039 h 693665"/>
                <a:gd name="connsiteX7" fmla="*/ 6 w 1644149"/>
                <a:gd name="connsiteY7" fmla="*/ 29800 h 693665"/>
                <a:gd name="connsiteX8" fmla="*/ 250730 w 1644149"/>
                <a:gd name="connsiteY8" fmla="*/ 413258 h 693665"/>
                <a:gd name="connsiteX9" fmla="*/ 781671 w 1644149"/>
                <a:gd name="connsiteY9" fmla="*/ 516497 h 693665"/>
                <a:gd name="connsiteX10" fmla="*/ 1415851 w 1644149"/>
                <a:gd name="connsiteY10" fmla="*/ 604987 h 693665"/>
                <a:gd name="connsiteX11" fmla="*/ 1637077 w 1644149"/>
                <a:gd name="connsiteY11" fmla="*/ 686103 h 693665"/>
                <a:gd name="connsiteX0" fmla="*/ 1637313 w 1644385"/>
                <a:gd name="connsiteY0" fmla="*/ 686103 h 693665"/>
                <a:gd name="connsiteX1" fmla="*/ 1570945 w 1644385"/>
                <a:gd name="connsiteY1" fmla="*/ 413258 h 693665"/>
                <a:gd name="connsiteX2" fmla="*/ 1384422 w 1644385"/>
                <a:gd name="connsiteY2" fmla="*/ 68104 h 693665"/>
                <a:gd name="connsiteX3" fmla="*/ 1039013 w 1644385"/>
                <a:gd name="connsiteY3" fmla="*/ 29012 h 693665"/>
                <a:gd name="connsiteX4" fmla="*/ 738891 w 1644385"/>
                <a:gd name="connsiteY4" fmla="*/ 691 h 693665"/>
                <a:gd name="connsiteX5" fmla="*/ 440401 w 1644385"/>
                <a:gd name="connsiteY5" fmla="*/ 58151 h 693665"/>
                <a:gd name="connsiteX6" fmla="*/ 209478 w 1644385"/>
                <a:gd name="connsiteY6" fmla="*/ 33120 h 693665"/>
                <a:gd name="connsiteX7" fmla="*/ 242 w 1644385"/>
                <a:gd name="connsiteY7" fmla="*/ 29800 h 693665"/>
                <a:gd name="connsiteX8" fmla="*/ 250966 w 1644385"/>
                <a:gd name="connsiteY8" fmla="*/ 413258 h 693665"/>
                <a:gd name="connsiteX9" fmla="*/ 781907 w 1644385"/>
                <a:gd name="connsiteY9" fmla="*/ 516497 h 693665"/>
                <a:gd name="connsiteX10" fmla="*/ 1416087 w 1644385"/>
                <a:gd name="connsiteY10" fmla="*/ 604987 h 693665"/>
                <a:gd name="connsiteX11" fmla="*/ 1637313 w 1644385"/>
                <a:gd name="connsiteY11" fmla="*/ 686103 h 693665"/>
                <a:gd name="connsiteX0" fmla="*/ 1637307 w 1644379"/>
                <a:gd name="connsiteY0" fmla="*/ 729278 h 736840"/>
                <a:gd name="connsiteX1" fmla="*/ 1570939 w 1644379"/>
                <a:gd name="connsiteY1" fmla="*/ 456433 h 736840"/>
                <a:gd name="connsiteX2" fmla="*/ 1384416 w 1644379"/>
                <a:gd name="connsiteY2" fmla="*/ 111279 h 736840"/>
                <a:gd name="connsiteX3" fmla="*/ 1039007 w 1644379"/>
                <a:gd name="connsiteY3" fmla="*/ 72187 h 736840"/>
                <a:gd name="connsiteX4" fmla="*/ 738885 w 1644379"/>
                <a:gd name="connsiteY4" fmla="*/ 43866 h 736840"/>
                <a:gd name="connsiteX5" fmla="*/ 413606 w 1644379"/>
                <a:gd name="connsiteY5" fmla="*/ 538 h 736840"/>
                <a:gd name="connsiteX6" fmla="*/ 209472 w 1644379"/>
                <a:gd name="connsiteY6" fmla="*/ 76295 h 736840"/>
                <a:gd name="connsiteX7" fmla="*/ 236 w 1644379"/>
                <a:gd name="connsiteY7" fmla="*/ 72975 h 736840"/>
                <a:gd name="connsiteX8" fmla="*/ 250960 w 1644379"/>
                <a:gd name="connsiteY8" fmla="*/ 456433 h 736840"/>
                <a:gd name="connsiteX9" fmla="*/ 781901 w 1644379"/>
                <a:gd name="connsiteY9" fmla="*/ 559672 h 736840"/>
                <a:gd name="connsiteX10" fmla="*/ 1416081 w 1644379"/>
                <a:gd name="connsiteY10" fmla="*/ 648162 h 736840"/>
                <a:gd name="connsiteX11" fmla="*/ 1637307 w 1644379"/>
                <a:gd name="connsiteY11" fmla="*/ 729278 h 736840"/>
                <a:gd name="connsiteX0" fmla="*/ 1637307 w 1644379"/>
                <a:gd name="connsiteY0" fmla="*/ 748847 h 756409"/>
                <a:gd name="connsiteX1" fmla="*/ 1570939 w 1644379"/>
                <a:gd name="connsiteY1" fmla="*/ 476002 h 756409"/>
                <a:gd name="connsiteX2" fmla="*/ 1384416 w 1644379"/>
                <a:gd name="connsiteY2" fmla="*/ 130848 h 756409"/>
                <a:gd name="connsiteX3" fmla="*/ 1039007 w 1644379"/>
                <a:gd name="connsiteY3" fmla="*/ 91756 h 756409"/>
                <a:gd name="connsiteX4" fmla="*/ 731945 w 1644379"/>
                <a:gd name="connsiteY4" fmla="*/ 4851 h 756409"/>
                <a:gd name="connsiteX5" fmla="*/ 413606 w 1644379"/>
                <a:gd name="connsiteY5" fmla="*/ 20107 h 756409"/>
                <a:gd name="connsiteX6" fmla="*/ 209472 w 1644379"/>
                <a:gd name="connsiteY6" fmla="*/ 95864 h 756409"/>
                <a:gd name="connsiteX7" fmla="*/ 236 w 1644379"/>
                <a:gd name="connsiteY7" fmla="*/ 92544 h 756409"/>
                <a:gd name="connsiteX8" fmla="*/ 250960 w 1644379"/>
                <a:gd name="connsiteY8" fmla="*/ 476002 h 756409"/>
                <a:gd name="connsiteX9" fmla="*/ 781901 w 1644379"/>
                <a:gd name="connsiteY9" fmla="*/ 579241 h 756409"/>
                <a:gd name="connsiteX10" fmla="*/ 1416081 w 1644379"/>
                <a:gd name="connsiteY10" fmla="*/ 667731 h 756409"/>
                <a:gd name="connsiteX11" fmla="*/ 1637307 w 1644379"/>
                <a:gd name="connsiteY11" fmla="*/ 748847 h 756409"/>
                <a:gd name="connsiteX0" fmla="*/ 1637307 w 1644379"/>
                <a:gd name="connsiteY0" fmla="*/ 764921 h 772483"/>
                <a:gd name="connsiteX1" fmla="*/ 1570939 w 1644379"/>
                <a:gd name="connsiteY1" fmla="*/ 492076 h 772483"/>
                <a:gd name="connsiteX2" fmla="*/ 1384416 w 1644379"/>
                <a:gd name="connsiteY2" fmla="*/ 146922 h 772483"/>
                <a:gd name="connsiteX3" fmla="*/ 1071668 w 1644379"/>
                <a:gd name="connsiteY3" fmla="*/ 7427 h 772483"/>
                <a:gd name="connsiteX4" fmla="*/ 731945 w 1644379"/>
                <a:gd name="connsiteY4" fmla="*/ 20925 h 772483"/>
                <a:gd name="connsiteX5" fmla="*/ 413606 w 1644379"/>
                <a:gd name="connsiteY5" fmla="*/ 36181 h 772483"/>
                <a:gd name="connsiteX6" fmla="*/ 209472 w 1644379"/>
                <a:gd name="connsiteY6" fmla="*/ 111938 h 772483"/>
                <a:gd name="connsiteX7" fmla="*/ 236 w 1644379"/>
                <a:gd name="connsiteY7" fmla="*/ 108618 h 772483"/>
                <a:gd name="connsiteX8" fmla="*/ 250960 w 1644379"/>
                <a:gd name="connsiteY8" fmla="*/ 492076 h 772483"/>
                <a:gd name="connsiteX9" fmla="*/ 781901 w 1644379"/>
                <a:gd name="connsiteY9" fmla="*/ 595315 h 772483"/>
                <a:gd name="connsiteX10" fmla="*/ 1416081 w 1644379"/>
                <a:gd name="connsiteY10" fmla="*/ 683805 h 772483"/>
                <a:gd name="connsiteX11" fmla="*/ 1637307 w 1644379"/>
                <a:gd name="connsiteY11" fmla="*/ 764921 h 772483"/>
                <a:gd name="connsiteX0" fmla="*/ 1776441 w 1783513"/>
                <a:gd name="connsiteY0" fmla="*/ 780156 h 787718"/>
                <a:gd name="connsiteX1" fmla="*/ 1710073 w 1783513"/>
                <a:gd name="connsiteY1" fmla="*/ 507311 h 787718"/>
                <a:gd name="connsiteX2" fmla="*/ 1523550 w 1783513"/>
                <a:gd name="connsiteY2" fmla="*/ 162157 h 787718"/>
                <a:gd name="connsiteX3" fmla="*/ 1210802 w 1783513"/>
                <a:gd name="connsiteY3" fmla="*/ 22662 h 787718"/>
                <a:gd name="connsiteX4" fmla="*/ 871079 w 1783513"/>
                <a:gd name="connsiteY4" fmla="*/ 36160 h 787718"/>
                <a:gd name="connsiteX5" fmla="*/ 552740 w 1783513"/>
                <a:gd name="connsiteY5" fmla="*/ 51416 h 787718"/>
                <a:gd name="connsiteX6" fmla="*/ 348606 w 1783513"/>
                <a:gd name="connsiteY6" fmla="*/ 127173 h 787718"/>
                <a:gd name="connsiteX7" fmla="*/ 133 w 1783513"/>
                <a:gd name="connsiteY7" fmla="*/ 14108 h 787718"/>
                <a:gd name="connsiteX8" fmla="*/ 390094 w 1783513"/>
                <a:gd name="connsiteY8" fmla="*/ 507311 h 787718"/>
                <a:gd name="connsiteX9" fmla="*/ 921035 w 1783513"/>
                <a:gd name="connsiteY9" fmla="*/ 610550 h 787718"/>
                <a:gd name="connsiteX10" fmla="*/ 1555215 w 1783513"/>
                <a:gd name="connsiteY10" fmla="*/ 699040 h 787718"/>
                <a:gd name="connsiteX11" fmla="*/ 1776441 w 1783513"/>
                <a:gd name="connsiteY11" fmla="*/ 780156 h 787718"/>
                <a:gd name="connsiteX0" fmla="*/ 1776474 w 1783546"/>
                <a:gd name="connsiteY0" fmla="*/ 780001 h 787563"/>
                <a:gd name="connsiteX1" fmla="*/ 1710106 w 1783546"/>
                <a:gd name="connsiteY1" fmla="*/ 507156 h 787563"/>
                <a:gd name="connsiteX2" fmla="*/ 1523583 w 1783546"/>
                <a:gd name="connsiteY2" fmla="*/ 162002 h 787563"/>
                <a:gd name="connsiteX3" fmla="*/ 1210835 w 1783546"/>
                <a:gd name="connsiteY3" fmla="*/ 22507 h 787563"/>
                <a:gd name="connsiteX4" fmla="*/ 871112 w 1783546"/>
                <a:gd name="connsiteY4" fmla="*/ 36005 h 787563"/>
                <a:gd name="connsiteX5" fmla="*/ 348639 w 1783546"/>
                <a:gd name="connsiteY5" fmla="*/ 127018 h 787563"/>
                <a:gd name="connsiteX6" fmla="*/ 166 w 1783546"/>
                <a:gd name="connsiteY6" fmla="*/ 13953 h 787563"/>
                <a:gd name="connsiteX7" fmla="*/ 390127 w 1783546"/>
                <a:gd name="connsiteY7" fmla="*/ 507156 h 787563"/>
                <a:gd name="connsiteX8" fmla="*/ 921068 w 1783546"/>
                <a:gd name="connsiteY8" fmla="*/ 610395 h 787563"/>
                <a:gd name="connsiteX9" fmla="*/ 1555248 w 1783546"/>
                <a:gd name="connsiteY9" fmla="*/ 698885 h 787563"/>
                <a:gd name="connsiteX10" fmla="*/ 1776474 w 1783546"/>
                <a:gd name="connsiteY10" fmla="*/ 780001 h 787563"/>
                <a:gd name="connsiteX0" fmla="*/ 1594651 w 1711063"/>
                <a:gd name="connsiteY0" fmla="*/ 749558 h 758788"/>
                <a:gd name="connsiteX1" fmla="*/ 1710106 w 1711063"/>
                <a:gd name="connsiteY1" fmla="*/ 507156 h 758788"/>
                <a:gd name="connsiteX2" fmla="*/ 1523583 w 1711063"/>
                <a:gd name="connsiteY2" fmla="*/ 162002 h 758788"/>
                <a:gd name="connsiteX3" fmla="*/ 1210835 w 1711063"/>
                <a:gd name="connsiteY3" fmla="*/ 22507 h 758788"/>
                <a:gd name="connsiteX4" fmla="*/ 871112 w 1711063"/>
                <a:gd name="connsiteY4" fmla="*/ 36005 h 758788"/>
                <a:gd name="connsiteX5" fmla="*/ 348639 w 1711063"/>
                <a:gd name="connsiteY5" fmla="*/ 127018 h 758788"/>
                <a:gd name="connsiteX6" fmla="*/ 166 w 1711063"/>
                <a:gd name="connsiteY6" fmla="*/ 13953 h 758788"/>
                <a:gd name="connsiteX7" fmla="*/ 390127 w 1711063"/>
                <a:gd name="connsiteY7" fmla="*/ 507156 h 758788"/>
                <a:gd name="connsiteX8" fmla="*/ 921068 w 1711063"/>
                <a:gd name="connsiteY8" fmla="*/ 610395 h 758788"/>
                <a:gd name="connsiteX9" fmla="*/ 1555248 w 1711063"/>
                <a:gd name="connsiteY9" fmla="*/ 698885 h 758788"/>
                <a:gd name="connsiteX10" fmla="*/ 1594651 w 1711063"/>
                <a:gd name="connsiteY10" fmla="*/ 749558 h 758788"/>
                <a:gd name="connsiteX0" fmla="*/ 1594651 w 1689665"/>
                <a:gd name="connsiteY0" fmla="*/ 749558 h 762544"/>
                <a:gd name="connsiteX1" fmla="*/ 1688521 w 1689665"/>
                <a:gd name="connsiteY1" fmla="*/ 450307 h 762544"/>
                <a:gd name="connsiteX2" fmla="*/ 1523583 w 1689665"/>
                <a:gd name="connsiteY2" fmla="*/ 162002 h 762544"/>
                <a:gd name="connsiteX3" fmla="*/ 1210835 w 1689665"/>
                <a:gd name="connsiteY3" fmla="*/ 22507 h 762544"/>
                <a:gd name="connsiteX4" fmla="*/ 871112 w 1689665"/>
                <a:gd name="connsiteY4" fmla="*/ 36005 h 762544"/>
                <a:gd name="connsiteX5" fmla="*/ 348639 w 1689665"/>
                <a:gd name="connsiteY5" fmla="*/ 127018 h 762544"/>
                <a:gd name="connsiteX6" fmla="*/ 166 w 1689665"/>
                <a:gd name="connsiteY6" fmla="*/ 13953 h 762544"/>
                <a:gd name="connsiteX7" fmla="*/ 390127 w 1689665"/>
                <a:gd name="connsiteY7" fmla="*/ 507156 h 762544"/>
                <a:gd name="connsiteX8" fmla="*/ 921068 w 1689665"/>
                <a:gd name="connsiteY8" fmla="*/ 610395 h 762544"/>
                <a:gd name="connsiteX9" fmla="*/ 1555248 w 1689665"/>
                <a:gd name="connsiteY9" fmla="*/ 698885 h 762544"/>
                <a:gd name="connsiteX10" fmla="*/ 1594651 w 1689665"/>
                <a:gd name="connsiteY10" fmla="*/ 749558 h 762544"/>
                <a:gd name="connsiteX0" fmla="*/ 1594651 w 1689362"/>
                <a:gd name="connsiteY0" fmla="*/ 749558 h 762544"/>
                <a:gd name="connsiteX1" fmla="*/ 1688521 w 1689362"/>
                <a:gd name="connsiteY1" fmla="*/ 450307 h 762544"/>
                <a:gd name="connsiteX2" fmla="*/ 1534759 w 1689362"/>
                <a:gd name="connsiteY2" fmla="*/ 130975 h 762544"/>
                <a:gd name="connsiteX3" fmla="*/ 1210835 w 1689362"/>
                <a:gd name="connsiteY3" fmla="*/ 22507 h 762544"/>
                <a:gd name="connsiteX4" fmla="*/ 871112 w 1689362"/>
                <a:gd name="connsiteY4" fmla="*/ 36005 h 762544"/>
                <a:gd name="connsiteX5" fmla="*/ 348639 w 1689362"/>
                <a:gd name="connsiteY5" fmla="*/ 127018 h 762544"/>
                <a:gd name="connsiteX6" fmla="*/ 166 w 1689362"/>
                <a:gd name="connsiteY6" fmla="*/ 13953 h 762544"/>
                <a:gd name="connsiteX7" fmla="*/ 390127 w 1689362"/>
                <a:gd name="connsiteY7" fmla="*/ 507156 h 762544"/>
                <a:gd name="connsiteX8" fmla="*/ 921068 w 1689362"/>
                <a:gd name="connsiteY8" fmla="*/ 610395 h 762544"/>
                <a:gd name="connsiteX9" fmla="*/ 1555248 w 1689362"/>
                <a:gd name="connsiteY9" fmla="*/ 698885 h 762544"/>
                <a:gd name="connsiteX10" fmla="*/ 1594651 w 1689362"/>
                <a:gd name="connsiteY10" fmla="*/ 749558 h 7625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89362" h="762544">
                  <a:moveTo>
                    <a:pt x="1594651" y="749558"/>
                  </a:moveTo>
                  <a:cubicBezTo>
                    <a:pt x="1616863" y="708128"/>
                    <a:pt x="1698503" y="553404"/>
                    <a:pt x="1688521" y="450307"/>
                  </a:cubicBezTo>
                  <a:cubicBezTo>
                    <a:pt x="1678539" y="347210"/>
                    <a:pt x="1614373" y="202275"/>
                    <a:pt x="1534759" y="130975"/>
                  </a:cubicBezTo>
                  <a:cubicBezTo>
                    <a:pt x="1455145" y="59675"/>
                    <a:pt x="1321443" y="38335"/>
                    <a:pt x="1210835" y="22507"/>
                  </a:cubicBezTo>
                  <a:cubicBezTo>
                    <a:pt x="1100227" y="6679"/>
                    <a:pt x="1014811" y="18587"/>
                    <a:pt x="871112" y="36005"/>
                  </a:cubicBezTo>
                  <a:cubicBezTo>
                    <a:pt x="727413" y="53424"/>
                    <a:pt x="493797" y="130693"/>
                    <a:pt x="348639" y="127018"/>
                  </a:cubicBezTo>
                  <a:cubicBezTo>
                    <a:pt x="203481" y="123343"/>
                    <a:pt x="-6749" y="-49403"/>
                    <a:pt x="166" y="13953"/>
                  </a:cubicBezTo>
                  <a:cubicBezTo>
                    <a:pt x="7081" y="77309"/>
                    <a:pt x="236643" y="407749"/>
                    <a:pt x="390127" y="507156"/>
                  </a:cubicBezTo>
                  <a:cubicBezTo>
                    <a:pt x="543611" y="606563"/>
                    <a:pt x="725652" y="560005"/>
                    <a:pt x="921068" y="610395"/>
                  </a:cubicBezTo>
                  <a:cubicBezTo>
                    <a:pt x="1116484" y="660785"/>
                    <a:pt x="1442984" y="675691"/>
                    <a:pt x="1555248" y="698885"/>
                  </a:cubicBezTo>
                  <a:cubicBezTo>
                    <a:pt x="1667512" y="722079"/>
                    <a:pt x="1572439" y="790988"/>
                    <a:pt x="1594651" y="749558"/>
                  </a:cubicBezTo>
                  <a:close/>
                </a:path>
              </a:pathLst>
            </a:custGeom>
            <a:gradFill>
              <a:gsLst>
                <a:gs pos="3540">
                  <a:srgbClr val="116B09"/>
                </a:gs>
                <a:gs pos="70000">
                  <a:srgbClr val="22A313"/>
                </a:gs>
              </a:gsLst>
              <a:lin ang="189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8BA888FA-BCDB-4126-B072-6EDB862B07F2}"/>
                </a:ext>
              </a:extLst>
            </p:cNvPr>
            <p:cNvSpPr/>
            <p:nvPr/>
          </p:nvSpPr>
          <p:spPr>
            <a:xfrm rot="405315">
              <a:off x="5445318" y="-510783"/>
              <a:ext cx="1643808" cy="674424"/>
            </a:xfrm>
            <a:custGeom>
              <a:avLst/>
              <a:gdLst>
                <a:gd name="connsiteX0" fmla="*/ 1637071 w 1643802"/>
                <a:gd name="connsiteY0" fmla="*/ 661155 h 668717"/>
                <a:gd name="connsiteX1" fmla="*/ 1570703 w 1643802"/>
                <a:gd name="connsiteY1" fmla="*/ 388310 h 668717"/>
                <a:gd name="connsiteX2" fmla="*/ 1408471 w 1643802"/>
                <a:gd name="connsiteY2" fmla="*/ 248200 h 668717"/>
                <a:gd name="connsiteX3" fmla="*/ 1106129 w 1643802"/>
                <a:gd name="connsiteY3" fmla="*/ 196581 h 668717"/>
                <a:gd name="connsiteX4" fmla="*/ 818536 w 1643802"/>
                <a:gd name="connsiteY4" fmla="*/ 211329 h 668717"/>
                <a:gd name="connsiteX5" fmla="*/ 501445 w 1643802"/>
                <a:gd name="connsiteY5" fmla="*/ 174458 h 668717"/>
                <a:gd name="connsiteX6" fmla="*/ 243349 w 1643802"/>
                <a:gd name="connsiteY6" fmla="*/ 108091 h 668717"/>
                <a:gd name="connsiteX7" fmla="*/ 0 w 1643802"/>
                <a:gd name="connsiteY7" fmla="*/ 4852 h 668717"/>
                <a:gd name="connsiteX8" fmla="*/ 243349 w 1643802"/>
                <a:gd name="connsiteY8" fmla="*/ 277697 h 668717"/>
                <a:gd name="connsiteX9" fmla="*/ 781665 w 1643802"/>
                <a:gd name="connsiteY9" fmla="*/ 491549 h 668717"/>
                <a:gd name="connsiteX10" fmla="*/ 1415845 w 1643802"/>
                <a:gd name="connsiteY10" fmla="*/ 580039 h 668717"/>
                <a:gd name="connsiteX11" fmla="*/ 1637071 w 1643802"/>
                <a:gd name="connsiteY11" fmla="*/ 661155 h 668717"/>
                <a:gd name="connsiteX0" fmla="*/ 1637077 w 1643808"/>
                <a:gd name="connsiteY0" fmla="*/ 666862 h 674424"/>
                <a:gd name="connsiteX1" fmla="*/ 1570709 w 1643808"/>
                <a:gd name="connsiteY1" fmla="*/ 394017 h 674424"/>
                <a:gd name="connsiteX2" fmla="*/ 1408477 w 1643808"/>
                <a:gd name="connsiteY2" fmla="*/ 253907 h 674424"/>
                <a:gd name="connsiteX3" fmla="*/ 1106135 w 1643808"/>
                <a:gd name="connsiteY3" fmla="*/ 202288 h 674424"/>
                <a:gd name="connsiteX4" fmla="*/ 818542 w 1643808"/>
                <a:gd name="connsiteY4" fmla="*/ 217036 h 674424"/>
                <a:gd name="connsiteX5" fmla="*/ 501451 w 1643808"/>
                <a:gd name="connsiteY5" fmla="*/ 180165 h 674424"/>
                <a:gd name="connsiteX6" fmla="*/ 243355 w 1643808"/>
                <a:gd name="connsiteY6" fmla="*/ 113798 h 674424"/>
                <a:gd name="connsiteX7" fmla="*/ 6 w 1643808"/>
                <a:gd name="connsiteY7" fmla="*/ 10559 h 674424"/>
                <a:gd name="connsiteX8" fmla="*/ 250730 w 1643808"/>
                <a:gd name="connsiteY8" fmla="*/ 394017 h 674424"/>
                <a:gd name="connsiteX9" fmla="*/ 781671 w 1643808"/>
                <a:gd name="connsiteY9" fmla="*/ 497256 h 674424"/>
                <a:gd name="connsiteX10" fmla="*/ 1415851 w 1643808"/>
                <a:gd name="connsiteY10" fmla="*/ 585746 h 674424"/>
                <a:gd name="connsiteX11" fmla="*/ 1637077 w 1643808"/>
                <a:gd name="connsiteY11" fmla="*/ 666862 h 6744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643808" h="674424">
                  <a:moveTo>
                    <a:pt x="1637077" y="666862"/>
                  </a:moveTo>
                  <a:cubicBezTo>
                    <a:pt x="1662887" y="634907"/>
                    <a:pt x="1608809" y="462843"/>
                    <a:pt x="1570709" y="394017"/>
                  </a:cubicBezTo>
                  <a:cubicBezTo>
                    <a:pt x="1532609" y="325191"/>
                    <a:pt x="1485906" y="285862"/>
                    <a:pt x="1408477" y="253907"/>
                  </a:cubicBezTo>
                  <a:cubicBezTo>
                    <a:pt x="1331048" y="221952"/>
                    <a:pt x="1204457" y="208433"/>
                    <a:pt x="1106135" y="202288"/>
                  </a:cubicBezTo>
                  <a:cubicBezTo>
                    <a:pt x="1007812" y="196143"/>
                    <a:pt x="919323" y="220723"/>
                    <a:pt x="818542" y="217036"/>
                  </a:cubicBezTo>
                  <a:cubicBezTo>
                    <a:pt x="717761" y="213349"/>
                    <a:pt x="597315" y="197371"/>
                    <a:pt x="501451" y="180165"/>
                  </a:cubicBezTo>
                  <a:cubicBezTo>
                    <a:pt x="405587" y="162959"/>
                    <a:pt x="326929" y="142066"/>
                    <a:pt x="243355" y="113798"/>
                  </a:cubicBezTo>
                  <a:cubicBezTo>
                    <a:pt x="159781" y="85530"/>
                    <a:pt x="-1223" y="-36144"/>
                    <a:pt x="6" y="10559"/>
                  </a:cubicBezTo>
                  <a:cubicBezTo>
                    <a:pt x="1235" y="57262"/>
                    <a:pt x="120453" y="312901"/>
                    <a:pt x="250730" y="394017"/>
                  </a:cubicBezTo>
                  <a:cubicBezTo>
                    <a:pt x="381007" y="475133"/>
                    <a:pt x="586255" y="446866"/>
                    <a:pt x="781671" y="497256"/>
                  </a:cubicBezTo>
                  <a:cubicBezTo>
                    <a:pt x="977087" y="547646"/>
                    <a:pt x="1274512" y="550104"/>
                    <a:pt x="1415851" y="585746"/>
                  </a:cubicBezTo>
                  <a:cubicBezTo>
                    <a:pt x="1557190" y="621388"/>
                    <a:pt x="1611267" y="698817"/>
                    <a:pt x="1637077" y="666862"/>
                  </a:cubicBezTo>
                  <a:close/>
                </a:path>
              </a:pathLst>
            </a:custGeom>
            <a:solidFill>
              <a:srgbClr val="36AF4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09921948-3FB3-4A98-85A6-5FEA0071E393}"/>
                </a:ext>
              </a:extLst>
            </p:cNvPr>
            <p:cNvSpPr/>
            <p:nvPr/>
          </p:nvSpPr>
          <p:spPr>
            <a:xfrm>
              <a:off x="5571710" y="-356458"/>
              <a:ext cx="1463206" cy="1012232"/>
            </a:xfrm>
            <a:custGeom>
              <a:avLst/>
              <a:gdLst>
                <a:gd name="connsiteX0" fmla="*/ 1663923 w 1687564"/>
                <a:gd name="connsiteY0" fmla="*/ 1011962 h 1012211"/>
                <a:gd name="connsiteX1" fmla="*/ 1597555 w 1687564"/>
                <a:gd name="connsiteY1" fmla="*/ 694872 h 1012211"/>
                <a:gd name="connsiteX2" fmla="*/ 1413200 w 1687564"/>
                <a:gd name="connsiteY2" fmla="*/ 525265 h 1012211"/>
                <a:gd name="connsiteX3" fmla="*/ 307071 w 1687564"/>
                <a:gd name="connsiteY3" fmla="*/ 259794 h 1012211"/>
                <a:gd name="connsiteX4" fmla="*/ 4729 w 1687564"/>
                <a:gd name="connsiteY4" fmla="*/ 1697 h 1012211"/>
                <a:gd name="connsiteX5" fmla="*/ 174336 w 1687564"/>
                <a:gd name="connsiteY5" fmla="*/ 156556 h 1012211"/>
                <a:gd name="connsiteX6" fmla="*/ 823265 w 1687564"/>
                <a:gd name="connsiteY6" fmla="*/ 326162 h 1012211"/>
                <a:gd name="connsiteX7" fmla="*/ 1391078 w 1687564"/>
                <a:gd name="connsiteY7" fmla="*/ 429401 h 1012211"/>
                <a:gd name="connsiteX8" fmla="*/ 1634426 w 1687564"/>
                <a:gd name="connsiteY8" fmla="*/ 643252 h 1012211"/>
                <a:gd name="connsiteX9" fmla="*/ 1686045 w 1687564"/>
                <a:gd name="connsiteY9" fmla="*/ 746491 h 1012211"/>
                <a:gd name="connsiteX10" fmla="*/ 1663923 w 1687564"/>
                <a:gd name="connsiteY10" fmla="*/ 1011962 h 1012211"/>
                <a:gd name="connsiteX0" fmla="*/ 1663923 w 1688006"/>
                <a:gd name="connsiteY0" fmla="*/ 1011962 h 1012232"/>
                <a:gd name="connsiteX1" fmla="*/ 1597555 w 1688006"/>
                <a:gd name="connsiteY1" fmla="*/ 694872 h 1012232"/>
                <a:gd name="connsiteX2" fmla="*/ 1413200 w 1688006"/>
                <a:gd name="connsiteY2" fmla="*/ 525265 h 1012232"/>
                <a:gd name="connsiteX3" fmla="*/ 307071 w 1688006"/>
                <a:gd name="connsiteY3" fmla="*/ 259794 h 1012232"/>
                <a:gd name="connsiteX4" fmla="*/ 4729 w 1688006"/>
                <a:gd name="connsiteY4" fmla="*/ 1697 h 1012232"/>
                <a:gd name="connsiteX5" fmla="*/ 174336 w 1688006"/>
                <a:gd name="connsiteY5" fmla="*/ 156556 h 1012232"/>
                <a:gd name="connsiteX6" fmla="*/ 823265 w 1688006"/>
                <a:gd name="connsiteY6" fmla="*/ 326162 h 1012232"/>
                <a:gd name="connsiteX7" fmla="*/ 1391078 w 1688006"/>
                <a:gd name="connsiteY7" fmla="*/ 429401 h 1012232"/>
                <a:gd name="connsiteX8" fmla="*/ 1619678 w 1688006"/>
                <a:gd name="connsiteY8" fmla="*/ 562136 h 1012232"/>
                <a:gd name="connsiteX9" fmla="*/ 1686045 w 1688006"/>
                <a:gd name="connsiteY9" fmla="*/ 746491 h 1012232"/>
                <a:gd name="connsiteX10" fmla="*/ 1663923 w 1688006"/>
                <a:gd name="connsiteY10" fmla="*/ 1011962 h 10122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88006" h="1012232">
                  <a:moveTo>
                    <a:pt x="1663923" y="1011962"/>
                  </a:moveTo>
                  <a:cubicBezTo>
                    <a:pt x="1649175" y="1003359"/>
                    <a:pt x="1639342" y="775988"/>
                    <a:pt x="1597555" y="694872"/>
                  </a:cubicBezTo>
                  <a:cubicBezTo>
                    <a:pt x="1555768" y="613756"/>
                    <a:pt x="1628281" y="597778"/>
                    <a:pt x="1413200" y="525265"/>
                  </a:cubicBezTo>
                  <a:cubicBezTo>
                    <a:pt x="1198119" y="452752"/>
                    <a:pt x="541816" y="347055"/>
                    <a:pt x="307071" y="259794"/>
                  </a:cubicBezTo>
                  <a:cubicBezTo>
                    <a:pt x="72326" y="172533"/>
                    <a:pt x="26851" y="18903"/>
                    <a:pt x="4729" y="1697"/>
                  </a:cubicBezTo>
                  <a:cubicBezTo>
                    <a:pt x="-17393" y="-15509"/>
                    <a:pt x="37913" y="102478"/>
                    <a:pt x="174336" y="156556"/>
                  </a:cubicBezTo>
                  <a:cubicBezTo>
                    <a:pt x="310759" y="210633"/>
                    <a:pt x="620475" y="280688"/>
                    <a:pt x="823265" y="326162"/>
                  </a:cubicBezTo>
                  <a:cubicBezTo>
                    <a:pt x="1026055" y="371636"/>
                    <a:pt x="1258343" y="390072"/>
                    <a:pt x="1391078" y="429401"/>
                  </a:cubicBezTo>
                  <a:cubicBezTo>
                    <a:pt x="1523813" y="468730"/>
                    <a:pt x="1570517" y="509288"/>
                    <a:pt x="1619678" y="562136"/>
                  </a:cubicBezTo>
                  <a:cubicBezTo>
                    <a:pt x="1668839" y="614984"/>
                    <a:pt x="1678671" y="671520"/>
                    <a:pt x="1686045" y="746491"/>
                  </a:cubicBezTo>
                  <a:cubicBezTo>
                    <a:pt x="1693419" y="821462"/>
                    <a:pt x="1678671" y="1020565"/>
                    <a:pt x="1663923" y="1011962"/>
                  </a:cubicBezTo>
                  <a:close/>
                </a:path>
              </a:pathLst>
            </a:custGeom>
            <a:solidFill>
              <a:srgbClr val="12AA0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D55BED11-2B16-4CA9-884B-3E2A2B7618A6}"/>
                </a:ext>
              </a:extLst>
            </p:cNvPr>
            <p:cNvSpPr/>
            <p:nvPr/>
          </p:nvSpPr>
          <p:spPr>
            <a:xfrm rot="20054630" flipH="1">
              <a:off x="6747386" y="-154332"/>
              <a:ext cx="48051" cy="317132"/>
            </a:xfrm>
            <a:custGeom>
              <a:avLst/>
              <a:gdLst>
                <a:gd name="connsiteX0" fmla="*/ 295 w 134518"/>
                <a:gd name="connsiteY0" fmla="*/ 340323 h 342920"/>
                <a:gd name="connsiteX1" fmla="*/ 89869 w 134518"/>
                <a:gd name="connsiteY1" fmla="*/ 179837 h 342920"/>
                <a:gd name="connsiteX2" fmla="*/ 11491 w 134518"/>
                <a:gd name="connsiteY2" fmla="*/ 689 h 342920"/>
                <a:gd name="connsiteX3" fmla="*/ 112262 w 134518"/>
                <a:gd name="connsiteY3" fmla="*/ 123853 h 342920"/>
                <a:gd name="connsiteX4" fmla="*/ 127191 w 134518"/>
                <a:gd name="connsiteY4" fmla="*/ 269411 h 342920"/>
                <a:gd name="connsiteX5" fmla="*/ 295 w 134518"/>
                <a:gd name="connsiteY5" fmla="*/ 340323 h 3429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34518" h="342920">
                  <a:moveTo>
                    <a:pt x="295" y="340323"/>
                  </a:moveTo>
                  <a:cubicBezTo>
                    <a:pt x="-5925" y="325394"/>
                    <a:pt x="88003" y="236443"/>
                    <a:pt x="89869" y="179837"/>
                  </a:cubicBezTo>
                  <a:cubicBezTo>
                    <a:pt x="91735" y="123231"/>
                    <a:pt x="7759" y="10020"/>
                    <a:pt x="11491" y="689"/>
                  </a:cubicBezTo>
                  <a:cubicBezTo>
                    <a:pt x="15223" y="-8642"/>
                    <a:pt x="92979" y="79066"/>
                    <a:pt x="112262" y="123853"/>
                  </a:cubicBezTo>
                  <a:cubicBezTo>
                    <a:pt x="131545" y="168640"/>
                    <a:pt x="142742" y="236443"/>
                    <a:pt x="127191" y="269411"/>
                  </a:cubicBezTo>
                  <a:cubicBezTo>
                    <a:pt x="111640" y="302379"/>
                    <a:pt x="6515" y="355252"/>
                    <a:pt x="295" y="340323"/>
                  </a:cubicBezTo>
                  <a:close/>
                </a:path>
              </a:pathLst>
            </a:custGeom>
            <a:solidFill>
              <a:srgbClr val="52F04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C23336E7-4F6B-4253-9DBE-E4A459572B99}"/>
                </a:ext>
              </a:extLst>
            </p:cNvPr>
            <p:cNvSpPr/>
            <p:nvPr/>
          </p:nvSpPr>
          <p:spPr>
            <a:xfrm rot="20054630" flipH="1">
              <a:off x="6389823" y="-231523"/>
              <a:ext cx="48051" cy="317132"/>
            </a:xfrm>
            <a:custGeom>
              <a:avLst/>
              <a:gdLst>
                <a:gd name="connsiteX0" fmla="*/ 295 w 134518"/>
                <a:gd name="connsiteY0" fmla="*/ 340323 h 342920"/>
                <a:gd name="connsiteX1" fmla="*/ 89869 w 134518"/>
                <a:gd name="connsiteY1" fmla="*/ 179837 h 342920"/>
                <a:gd name="connsiteX2" fmla="*/ 11491 w 134518"/>
                <a:gd name="connsiteY2" fmla="*/ 689 h 342920"/>
                <a:gd name="connsiteX3" fmla="*/ 112262 w 134518"/>
                <a:gd name="connsiteY3" fmla="*/ 123853 h 342920"/>
                <a:gd name="connsiteX4" fmla="*/ 127191 w 134518"/>
                <a:gd name="connsiteY4" fmla="*/ 269411 h 342920"/>
                <a:gd name="connsiteX5" fmla="*/ 295 w 134518"/>
                <a:gd name="connsiteY5" fmla="*/ 340323 h 3429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34518" h="342920">
                  <a:moveTo>
                    <a:pt x="295" y="340323"/>
                  </a:moveTo>
                  <a:cubicBezTo>
                    <a:pt x="-5925" y="325394"/>
                    <a:pt x="88003" y="236443"/>
                    <a:pt x="89869" y="179837"/>
                  </a:cubicBezTo>
                  <a:cubicBezTo>
                    <a:pt x="91735" y="123231"/>
                    <a:pt x="7759" y="10020"/>
                    <a:pt x="11491" y="689"/>
                  </a:cubicBezTo>
                  <a:cubicBezTo>
                    <a:pt x="15223" y="-8642"/>
                    <a:pt x="92979" y="79066"/>
                    <a:pt x="112262" y="123853"/>
                  </a:cubicBezTo>
                  <a:cubicBezTo>
                    <a:pt x="131545" y="168640"/>
                    <a:pt x="142742" y="236443"/>
                    <a:pt x="127191" y="269411"/>
                  </a:cubicBezTo>
                  <a:cubicBezTo>
                    <a:pt x="111640" y="302379"/>
                    <a:pt x="6515" y="355252"/>
                    <a:pt x="295" y="340323"/>
                  </a:cubicBezTo>
                  <a:close/>
                </a:path>
              </a:pathLst>
            </a:custGeom>
            <a:solidFill>
              <a:srgbClr val="52F04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2A401371-B623-4246-B188-1D4777E69C35}"/>
                </a:ext>
              </a:extLst>
            </p:cNvPr>
            <p:cNvSpPr/>
            <p:nvPr/>
          </p:nvSpPr>
          <p:spPr>
            <a:xfrm rot="20054630" flipH="1">
              <a:off x="6025928" y="-281032"/>
              <a:ext cx="60711" cy="290897"/>
            </a:xfrm>
            <a:custGeom>
              <a:avLst/>
              <a:gdLst>
                <a:gd name="connsiteX0" fmla="*/ 295 w 134518"/>
                <a:gd name="connsiteY0" fmla="*/ 340323 h 342920"/>
                <a:gd name="connsiteX1" fmla="*/ 89869 w 134518"/>
                <a:gd name="connsiteY1" fmla="*/ 179837 h 342920"/>
                <a:gd name="connsiteX2" fmla="*/ 11491 w 134518"/>
                <a:gd name="connsiteY2" fmla="*/ 689 h 342920"/>
                <a:gd name="connsiteX3" fmla="*/ 112262 w 134518"/>
                <a:gd name="connsiteY3" fmla="*/ 123853 h 342920"/>
                <a:gd name="connsiteX4" fmla="*/ 127191 w 134518"/>
                <a:gd name="connsiteY4" fmla="*/ 269411 h 342920"/>
                <a:gd name="connsiteX5" fmla="*/ 295 w 134518"/>
                <a:gd name="connsiteY5" fmla="*/ 340323 h 3429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34518" h="342920">
                  <a:moveTo>
                    <a:pt x="295" y="340323"/>
                  </a:moveTo>
                  <a:cubicBezTo>
                    <a:pt x="-5925" y="325394"/>
                    <a:pt x="88003" y="236443"/>
                    <a:pt x="89869" y="179837"/>
                  </a:cubicBezTo>
                  <a:cubicBezTo>
                    <a:pt x="91735" y="123231"/>
                    <a:pt x="7759" y="10020"/>
                    <a:pt x="11491" y="689"/>
                  </a:cubicBezTo>
                  <a:cubicBezTo>
                    <a:pt x="15223" y="-8642"/>
                    <a:pt x="92979" y="79066"/>
                    <a:pt x="112262" y="123853"/>
                  </a:cubicBezTo>
                  <a:cubicBezTo>
                    <a:pt x="131545" y="168640"/>
                    <a:pt x="142742" y="236443"/>
                    <a:pt x="127191" y="269411"/>
                  </a:cubicBezTo>
                  <a:cubicBezTo>
                    <a:pt x="111640" y="302379"/>
                    <a:pt x="6515" y="355252"/>
                    <a:pt x="295" y="340323"/>
                  </a:cubicBezTo>
                  <a:close/>
                </a:path>
              </a:pathLst>
            </a:custGeom>
            <a:solidFill>
              <a:srgbClr val="52F04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" name="Snip Diagonal Corner Rectangle 21">
            <a:extLst>
              <a:ext uri="{FF2B5EF4-FFF2-40B4-BE49-F238E27FC236}">
                <a16:creationId xmlns:a16="http://schemas.microsoft.com/office/drawing/2014/main" id="{F04EA070-715D-4ED6-8DB3-63D3BCBAAECC}"/>
              </a:ext>
            </a:extLst>
          </p:cNvPr>
          <p:cNvSpPr/>
          <p:nvPr/>
        </p:nvSpPr>
        <p:spPr>
          <a:xfrm>
            <a:off x="6836732" y="6195340"/>
            <a:ext cx="914400" cy="381000"/>
          </a:xfrm>
          <a:prstGeom prst="snip2DiagRect">
            <a:avLst/>
          </a:prstGeom>
          <a:noFill/>
          <a:ln>
            <a:solidFill>
              <a:srgbClr val="FF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ar-JO" dirty="0">
                <a:solidFill>
                  <a:schemeClr val="tx1"/>
                </a:solidFill>
                <a:cs typeface="Arial" pitchFamily="34" charset="0"/>
              </a:rPr>
              <a:t>الجذور</a:t>
            </a:r>
            <a:endParaRPr lang="en-US" dirty="0">
              <a:solidFill>
                <a:schemeClr val="tx1"/>
              </a:solidFill>
              <a:cs typeface="Arial" pitchFamily="34" charset="0"/>
            </a:endParaRPr>
          </a:p>
        </p:txBody>
      </p:sp>
      <p:sp>
        <p:nvSpPr>
          <p:cNvPr id="4" name="Snip Diagonal Corner Rectangle 20">
            <a:extLst>
              <a:ext uri="{FF2B5EF4-FFF2-40B4-BE49-F238E27FC236}">
                <a16:creationId xmlns:a16="http://schemas.microsoft.com/office/drawing/2014/main" id="{C19FE31D-E61B-4335-93B2-AA389A55C0AB}"/>
              </a:ext>
            </a:extLst>
          </p:cNvPr>
          <p:cNvSpPr/>
          <p:nvPr/>
        </p:nvSpPr>
        <p:spPr>
          <a:xfrm>
            <a:off x="6836732" y="5087344"/>
            <a:ext cx="914400" cy="381000"/>
          </a:xfrm>
          <a:prstGeom prst="snip2DiagRect">
            <a:avLst/>
          </a:prstGeom>
          <a:noFill/>
          <a:ln>
            <a:solidFill>
              <a:srgbClr val="FF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ar-JO">
                <a:solidFill>
                  <a:schemeClr val="tx1"/>
                </a:solidFill>
                <a:cs typeface="Arial" pitchFamily="34" charset="0"/>
              </a:rPr>
              <a:t>السّاق</a:t>
            </a:r>
            <a:endParaRPr lang="en-US">
              <a:solidFill>
                <a:schemeClr val="tx1"/>
              </a:solidFill>
              <a:cs typeface="Arial" pitchFamily="34" charset="0"/>
            </a:endParaRPr>
          </a:p>
        </p:txBody>
      </p:sp>
      <p:sp>
        <p:nvSpPr>
          <p:cNvPr id="5" name="Snip Diagonal Corner Rectangle 19">
            <a:extLst>
              <a:ext uri="{FF2B5EF4-FFF2-40B4-BE49-F238E27FC236}">
                <a16:creationId xmlns:a16="http://schemas.microsoft.com/office/drawing/2014/main" id="{89ABF82F-B0DF-417E-9C04-2BBA40750F9A}"/>
              </a:ext>
            </a:extLst>
          </p:cNvPr>
          <p:cNvSpPr/>
          <p:nvPr/>
        </p:nvSpPr>
        <p:spPr>
          <a:xfrm>
            <a:off x="6840864" y="4028322"/>
            <a:ext cx="914400" cy="381000"/>
          </a:xfrm>
          <a:prstGeom prst="snip2DiagRect">
            <a:avLst/>
          </a:prstGeom>
          <a:noFill/>
          <a:ln>
            <a:solidFill>
              <a:srgbClr val="FF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ar-JO" dirty="0">
                <a:solidFill>
                  <a:schemeClr val="tx1"/>
                </a:solidFill>
                <a:cs typeface="Arial" pitchFamily="34" charset="0"/>
              </a:rPr>
              <a:t>الأوراق</a:t>
            </a:r>
            <a:endParaRPr lang="en-US" dirty="0">
              <a:solidFill>
                <a:schemeClr val="tx1"/>
              </a:solidFill>
              <a:cs typeface="Arial" pitchFamily="34" charset="0"/>
            </a:endParaRPr>
          </a:p>
        </p:txBody>
      </p:sp>
      <p:sp>
        <p:nvSpPr>
          <p:cNvPr id="8" name="Snip Diagonal Corner Rectangle 18">
            <a:extLst>
              <a:ext uri="{FF2B5EF4-FFF2-40B4-BE49-F238E27FC236}">
                <a16:creationId xmlns:a16="http://schemas.microsoft.com/office/drawing/2014/main" id="{D01A3CF5-DE60-42ED-A81F-3BDA95D34DA6}"/>
              </a:ext>
            </a:extLst>
          </p:cNvPr>
          <p:cNvSpPr/>
          <p:nvPr/>
        </p:nvSpPr>
        <p:spPr>
          <a:xfrm>
            <a:off x="6836732" y="3185692"/>
            <a:ext cx="914400" cy="381000"/>
          </a:xfrm>
          <a:prstGeom prst="snip2DiagRect">
            <a:avLst/>
          </a:prstGeom>
          <a:noFill/>
          <a:ln>
            <a:solidFill>
              <a:srgbClr val="FF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ar-JO">
                <a:solidFill>
                  <a:schemeClr val="tx1"/>
                </a:solidFill>
                <a:cs typeface="Arial" pitchFamily="34" charset="0"/>
              </a:rPr>
              <a:t>الثّمار</a:t>
            </a:r>
            <a:endParaRPr lang="en-US">
              <a:solidFill>
                <a:schemeClr val="tx1"/>
              </a:solidFill>
              <a:cs typeface="Arial" pitchFamily="34" charset="0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66CE3B13-B6A3-4088-A7CB-466A30A9E16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3977" b="99432" l="0" r="92818">
                        <a14:foregroundMark x1="80002" y1="34636" x2="80110" y2="34659"/>
                        <a14:foregroundMark x1="70520" y1="29269" x2="70441" y2="29434"/>
                        <a14:foregroundMark x1="63260" y1="48580" x2="63260" y2="48580"/>
                        <a14:foregroundMark x1="63812" y1="39773" x2="64365" y2="38636"/>
                        <a14:foregroundMark x1="63260" y1="31818" x2="63260" y2="31818"/>
                        <a14:foregroundMark x1="63260" y1="39489" x2="63260" y2="39489"/>
                        <a14:foregroundMark x1="62983" y1="32102" x2="62983" y2="32102"/>
                        <a14:foregroundMark x1="62983" y1="30114" x2="62983" y2="30114"/>
                        <a14:foregroundMark x1="62983" y1="40909" x2="62983" y2="40909"/>
                        <a14:foregroundMark x1="92818" y1="61364" x2="84254" y2="65341"/>
                        <a14:foregroundMark x1="70166" y1="96875" x2="67956" y2="85511"/>
                        <a14:foregroundMark x1="11050" y1="39205" x2="9116" y2="79261"/>
                        <a14:foregroundMark x1="14365" y1="30114" x2="11602" y2="75568"/>
                        <a14:foregroundMark x1="15193" y1="90057" x2="15193" y2="90057"/>
                        <a14:foregroundMark x1="11050" y1="36080" x2="10773" y2="34943"/>
                        <a14:foregroundMark x1="5525" y1="20739" x2="2486" y2="4545"/>
                        <a14:foregroundMark x1="1105" y1="50852" x2="276" y2="51136"/>
                        <a14:foregroundMark x1="16851" y1="96875" x2="16851" y2="99432"/>
                        <a14:foregroundMark x1="64088" y1="39205" x2="64088" y2="39205"/>
                        <a14:foregroundMark x1="63536" y1="37784" x2="63260" y2="40057"/>
                        <a14:foregroundMark x1="64365" y1="50852" x2="64365" y2="50568"/>
                        <a14:foregroundMark x1="62431" y1="50852" x2="63260" y2="50852"/>
                        <a14:foregroundMark x1="62258" y1="52557" x2="62155" y2="53409"/>
                        <a14:foregroundMark x1="62431" y1="51136" x2="62258" y2="52557"/>
                        <a14:foregroundMark x1="62983" y1="50852" x2="62983" y2="50852"/>
                        <a14:foregroundMark x1="62431" y1="51136" x2="62431" y2="51136"/>
                        <a14:foregroundMark x1="62431" y1="50852" x2="62431" y2="50852"/>
                        <a14:foregroundMark x1="62707" y1="50568" x2="62431" y2="50568"/>
                        <a14:backgroundMark x1="52486" y1="19602" x2="27901" y2="40625"/>
                        <a14:backgroundMark x1="51381" y1="15341" x2="53867" y2="38352"/>
                        <a14:backgroundMark x1="53867" y1="38352" x2="50552" y2="45170"/>
                        <a14:backgroundMark x1="60497" y1="21591" x2="46961" y2="39773"/>
                        <a14:backgroundMark x1="46961" y1="39773" x2="31768" y2="50284"/>
                        <a14:backgroundMark x1="58607" y1="32102" x2="53315" y2="43182"/>
                        <a14:backgroundMark x1="58743" y1="31818" x2="58607" y2="32102"/>
                        <a14:backgroundMark x1="59557" y1="30114" x2="58743" y2="31818"/>
                        <a14:backgroundMark x1="61050" y1="26989" x2="59557" y2="30114"/>
                        <a14:backgroundMark x1="50276" y1="41761" x2="44199" y2="45170"/>
                        <a14:backgroundMark x1="60042" y1="40909" x2="54696" y2="44034"/>
                        <a14:backgroundMark x1="61815" y1="39872" x2="60042" y2="40909"/>
                        <a14:backgroundMark x1="80939" y1="28693" x2="65055" y2="37978"/>
                        <a14:backgroundMark x1="62503" y1="50735" x2="57735" y2="50000"/>
                        <a14:backgroundMark x1="42541" y1="53409" x2="36740" y2="50568"/>
                        <a14:backgroundMark x1="81215" y1="41193" x2="72099" y2="26705"/>
                        <a14:backgroundMark x1="79282" y1="19602" x2="68508" y2="27273"/>
                        <a14:backgroundMark x1="43646" y1="17898" x2="32597" y2="32386"/>
                        <a14:backgroundMark x1="32597" y1="26989" x2="28453" y2="36932"/>
                        <a14:backgroundMark x1="48066" y1="14773" x2="48066" y2="14773"/>
                        <a14:backgroundMark x1="45856" y1="15057" x2="45856" y2="15057"/>
                        <a14:backgroundMark x1="39779" y1="15341" x2="38398" y2="15909"/>
                        <a14:backgroundMark x1="33702" y1="17614" x2="32597" y2="19886"/>
                        <a14:backgroundMark x1="61326" y1="55966" x2="61326" y2="55966"/>
                        <a14:backgroundMark x1="64641" y1="50284" x2="65193" y2="50284"/>
                        <a14:backgroundMark x1="61602" y1="55398" x2="61602" y2="55398"/>
                        <a14:backgroundMark x1="65193" y1="52557" x2="65193" y2="52557"/>
                      </a14:backgroundRemoval>
                    </a14:imgEffect>
                  </a14:imgLayer>
                </a14:imgProps>
              </a:ext>
            </a:extLst>
          </a:blip>
          <a:srcRect l="30331"/>
          <a:stretch/>
        </p:blipFill>
        <p:spPr>
          <a:xfrm flipH="1">
            <a:off x="4726579" y="3490523"/>
            <a:ext cx="1537551" cy="2145978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3611E036-DA49-406E-9BE7-BB190106725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5335" b="89958" l="10000" r="90000">
                        <a14:foregroundMark x1="53385" y1="5335" x2="52846" y2="11088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454250" y="2428285"/>
            <a:ext cx="1565443" cy="1151203"/>
          </a:xfrm>
          <a:prstGeom prst="rect">
            <a:avLst/>
          </a:prstGeom>
        </p:spPr>
      </p:pic>
      <p:grpSp>
        <p:nvGrpSpPr>
          <p:cNvPr id="35" name="Group 34">
            <a:extLst>
              <a:ext uri="{FF2B5EF4-FFF2-40B4-BE49-F238E27FC236}">
                <a16:creationId xmlns:a16="http://schemas.microsoft.com/office/drawing/2014/main" id="{7D3689E5-3F64-481D-AA13-5E61BA30C044}"/>
              </a:ext>
            </a:extLst>
          </p:cNvPr>
          <p:cNvGrpSpPr/>
          <p:nvPr/>
        </p:nvGrpSpPr>
        <p:grpSpPr>
          <a:xfrm>
            <a:off x="314149" y="-26773"/>
            <a:ext cx="2172294" cy="5646976"/>
            <a:chOff x="1162948" y="497748"/>
            <a:chExt cx="2172294" cy="5646976"/>
          </a:xfrm>
        </p:grpSpPr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23348B25-21C0-478D-B42A-8B356E88B789}"/>
                </a:ext>
              </a:extLst>
            </p:cNvPr>
            <p:cNvSpPr/>
            <p:nvPr/>
          </p:nvSpPr>
          <p:spPr>
            <a:xfrm flipH="1">
              <a:off x="2163544" y="2413746"/>
              <a:ext cx="96425" cy="306062"/>
            </a:xfrm>
            <a:custGeom>
              <a:avLst/>
              <a:gdLst>
                <a:gd name="connsiteX0" fmla="*/ 0 w 95428"/>
                <a:gd name="connsiteY0" fmla="*/ 342900 h 342900"/>
                <a:gd name="connsiteX1" fmla="*/ 95250 w 95428"/>
                <a:gd name="connsiteY1" fmla="*/ 114300 h 342900"/>
                <a:gd name="connsiteX2" fmla="*/ 19050 w 95428"/>
                <a:gd name="connsiteY2" fmla="*/ 0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428" h="342900">
                  <a:moveTo>
                    <a:pt x="0" y="342900"/>
                  </a:moveTo>
                  <a:cubicBezTo>
                    <a:pt x="46037" y="257175"/>
                    <a:pt x="92075" y="171450"/>
                    <a:pt x="95250" y="114300"/>
                  </a:cubicBezTo>
                  <a:cubicBezTo>
                    <a:pt x="98425" y="57150"/>
                    <a:pt x="58737" y="28575"/>
                    <a:pt x="19050" y="0"/>
                  </a:cubicBezTo>
                </a:path>
              </a:pathLst>
            </a:custGeom>
            <a:noFill/>
            <a:ln w="28575">
              <a:solidFill>
                <a:srgbClr val="93939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37" name="Straight Connector 36">
              <a:extLst>
                <a:ext uri="{FF2B5EF4-FFF2-40B4-BE49-F238E27FC236}">
                  <a16:creationId xmlns:a16="http://schemas.microsoft.com/office/drawing/2014/main" id="{7125FB88-B8FB-4C47-91BC-F96BF0631CDF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2234380" y="1058638"/>
              <a:ext cx="8565" cy="1337574"/>
            </a:xfrm>
            <a:prstGeom prst="line">
              <a:avLst/>
            </a:prstGeom>
            <a:ln w="28575">
              <a:solidFill>
                <a:srgbClr val="939393"/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38" name="Group 37">
              <a:extLst>
                <a:ext uri="{FF2B5EF4-FFF2-40B4-BE49-F238E27FC236}">
                  <a16:creationId xmlns:a16="http://schemas.microsoft.com/office/drawing/2014/main" id="{442F491C-5C90-44DF-98A4-AB8D111FED4F}"/>
                </a:ext>
              </a:extLst>
            </p:cNvPr>
            <p:cNvGrpSpPr/>
            <p:nvPr/>
          </p:nvGrpSpPr>
          <p:grpSpPr>
            <a:xfrm>
              <a:off x="1355703" y="2516205"/>
              <a:ext cx="1727190" cy="3628519"/>
              <a:chOff x="5097487" y="2110153"/>
              <a:chExt cx="1997026" cy="4195397"/>
            </a:xfrm>
          </p:grpSpPr>
          <p:sp>
            <p:nvSpPr>
              <p:cNvPr id="46" name="Rectangle: Rounded Corners 45">
                <a:extLst>
                  <a:ext uri="{FF2B5EF4-FFF2-40B4-BE49-F238E27FC236}">
                    <a16:creationId xmlns:a16="http://schemas.microsoft.com/office/drawing/2014/main" id="{816E3F63-4CE5-407F-B32C-7D1410C55393}"/>
                  </a:ext>
                </a:extLst>
              </p:cNvPr>
              <p:cNvSpPr/>
              <p:nvPr/>
            </p:nvSpPr>
            <p:spPr>
              <a:xfrm>
                <a:off x="5097487" y="3162300"/>
                <a:ext cx="1997026" cy="3143250"/>
              </a:xfrm>
              <a:prstGeom prst="roundRect">
                <a:avLst/>
              </a:prstGeom>
              <a:solidFill>
                <a:srgbClr val="00E3A7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7" name="Freeform: Shape 46">
                <a:extLst>
                  <a:ext uri="{FF2B5EF4-FFF2-40B4-BE49-F238E27FC236}">
                    <a16:creationId xmlns:a16="http://schemas.microsoft.com/office/drawing/2014/main" id="{011AC658-D5E5-4193-B3B2-E32AE4047169}"/>
                  </a:ext>
                </a:extLst>
              </p:cNvPr>
              <p:cNvSpPr/>
              <p:nvPr/>
            </p:nvSpPr>
            <p:spPr>
              <a:xfrm flipV="1">
                <a:off x="5097487" y="2491152"/>
                <a:ext cx="1997026" cy="2484707"/>
              </a:xfrm>
              <a:custGeom>
                <a:avLst/>
                <a:gdLst>
                  <a:gd name="connsiteX0" fmla="*/ 271981 w 1631852"/>
                  <a:gd name="connsiteY0" fmla="*/ 2484707 h 2484707"/>
                  <a:gd name="connsiteX1" fmla="*/ 1359871 w 1631852"/>
                  <a:gd name="connsiteY1" fmla="*/ 2484707 h 2484707"/>
                  <a:gd name="connsiteX2" fmla="*/ 1631852 w 1631852"/>
                  <a:gd name="connsiteY2" fmla="*/ 2212726 h 2484707"/>
                  <a:gd name="connsiteX3" fmla="*/ 1631852 w 1631852"/>
                  <a:gd name="connsiteY3" fmla="*/ 716873 h 2484707"/>
                  <a:gd name="connsiteX4" fmla="*/ 1359871 w 1631852"/>
                  <a:gd name="connsiteY4" fmla="*/ 444892 h 2484707"/>
                  <a:gd name="connsiteX5" fmla="*/ 1062007 w 1631852"/>
                  <a:gd name="connsiteY5" fmla="*/ 444892 h 2484707"/>
                  <a:gd name="connsiteX6" fmla="*/ 815926 w 1631852"/>
                  <a:gd name="connsiteY6" fmla="*/ 0 h 2484707"/>
                  <a:gd name="connsiteX7" fmla="*/ 569845 w 1631852"/>
                  <a:gd name="connsiteY7" fmla="*/ 444892 h 2484707"/>
                  <a:gd name="connsiteX8" fmla="*/ 271981 w 1631852"/>
                  <a:gd name="connsiteY8" fmla="*/ 444892 h 2484707"/>
                  <a:gd name="connsiteX9" fmla="*/ 0 w 1631852"/>
                  <a:gd name="connsiteY9" fmla="*/ 716873 h 2484707"/>
                  <a:gd name="connsiteX10" fmla="*/ 0 w 1631852"/>
                  <a:gd name="connsiteY10" fmla="*/ 2212726 h 2484707"/>
                  <a:gd name="connsiteX11" fmla="*/ 271981 w 1631852"/>
                  <a:gd name="connsiteY11" fmla="*/ 2484707 h 24847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631852" h="2484707">
                    <a:moveTo>
                      <a:pt x="271981" y="2484707"/>
                    </a:moveTo>
                    <a:lnTo>
                      <a:pt x="1359871" y="2484707"/>
                    </a:lnTo>
                    <a:cubicBezTo>
                      <a:pt x="1510082" y="2484707"/>
                      <a:pt x="1631852" y="2362937"/>
                      <a:pt x="1631852" y="2212726"/>
                    </a:cubicBezTo>
                    <a:lnTo>
                      <a:pt x="1631852" y="716873"/>
                    </a:lnTo>
                    <a:cubicBezTo>
                      <a:pt x="1631852" y="566662"/>
                      <a:pt x="1510082" y="444892"/>
                      <a:pt x="1359871" y="444892"/>
                    </a:cubicBezTo>
                    <a:lnTo>
                      <a:pt x="1062007" y="444892"/>
                    </a:lnTo>
                    <a:lnTo>
                      <a:pt x="815926" y="0"/>
                    </a:lnTo>
                    <a:lnTo>
                      <a:pt x="569845" y="444892"/>
                    </a:lnTo>
                    <a:lnTo>
                      <a:pt x="271981" y="444892"/>
                    </a:lnTo>
                    <a:cubicBezTo>
                      <a:pt x="121770" y="444892"/>
                      <a:pt x="0" y="566662"/>
                      <a:pt x="0" y="716873"/>
                    </a:cubicBezTo>
                    <a:lnTo>
                      <a:pt x="0" y="2212726"/>
                    </a:lnTo>
                    <a:cubicBezTo>
                      <a:pt x="0" y="2362937"/>
                      <a:pt x="121770" y="2484707"/>
                      <a:pt x="271981" y="2484707"/>
                    </a:cubicBezTo>
                    <a:close/>
                  </a:path>
                </a:pathLst>
              </a:custGeom>
              <a:solidFill>
                <a:schemeClr val="tx1">
                  <a:alpha val="2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8" name="Freeform: Shape 47">
                <a:extLst>
                  <a:ext uri="{FF2B5EF4-FFF2-40B4-BE49-F238E27FC236}">
                    <a16:creationId xmlns:a16="http://schemas.microsoft.com/office/drawing/2014/main" id="{0FD69371-C85C-46CA-8A13-8DDC8005020D}"/>
                  </a:ext>
                </a:extLst>
              </p:cNvPr>
              <p:cNvSpPr/>
              <p:nvPr/>
            </p:nvSpPr>
            <p:spPr>
              <a:xfrm flipV="1">
                <a:off x="5097487" y="2110153"/>
                <a:ext cx="1997026" cy="2484707"/>
              </a:xfrm>
              <a:custGeom>
                <a:avLst/>
                <a:gdLst>
                  <a:gd name="connsiteX0" fmla="*/ 271981 w 1631852"/>
                  <a:gd name="connsiteY0" fmla="*/ 2484707 h 2484707"/>
                  <a:gd name="connsiteX1" fmla="*/ 1359871 w 1631852"/>
                  <a:gd name="connsiteY1" fmla="*/ 2484707 h 2484707"/>
                  <a:gd name="connsiteX2" fmla="*/ 1631852 w 1631852"/>
                  <a:gd name="connsiteY2" fmla="*/ 2212726 h 2484707"/>
                  <a:gd name="connsiteX3" fmla="*/ 1631852 w 1631852"/>
                  <a:gd name="connsiteY3" fmla="*/ 716873 h 2484707"/>
                  <a:gd name="connsiteX4" fmla="*/ 1359871 w 1631852"/>
                  <a:gd name="connsiteY4" fmla="*/ 444892 h 2484707"/>
                  <a:gd name="connsiteX5" fmla="*/ 1062007 w 1631852"/>
                  <a:gd name="connsiteY5" fmla="*/ 444892 h 2484707"/>
                  <a:gd name="connsiteX6" fmla="*/ 815926 w 1631852"/>
                  <a:gd name="connsiteY6" fmla="*/ 0 h 2484707"/>
                  <a:gd name="connsiteX7" fmla="*/ 569845 w 1631852"/>
                  <a:gd name="connsiteY7" fmla="*/ 444892 h 2484707"/>
                  <a:gd name="connsiteX8" fmla="*/ 271981 w 1631852"/>
                  <a:gd name="connsiteY8" fmla="*/ 444892 h 2484707"/>
                  <a:gd name="connsiteX9" fmla="*/ 0 w 1631852"/>
                  <a:gd name="connsiteY9" fmla="*/ 716873 h 2484707"/>
                  <a:gd name="connsiteX10" fmla="*/ 0 w 1631852"/>
                  <a:gd name="connsiteY10" fmla="*/ 2212726 h 2484707"/>
                  <a:gd name="connsiteX11" fmla="*/ 271981 w 1631852"/>
                  <a:gd name="connsiteY11" fmla="*/ 2484707 h 24847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631852" h="2484707">
                    <a:moveTo>
                      <a:pt x="271981" y="2484707"/>
                    </a:moveTo>
                    <a:lnTo>
                      <a:pt x="1359871" y="2484707"/>
                    </a:lnTo>
                    <a:cubicBezTo>
                      <a:pt x="1510082" y="2484707"/>
                      <a:pt x="1631852" y="2362937"/>
                      <a:pt x="1631852" y="2212726"/>
                    </a:cubicBezTo>
                    <a:lnTo>
                      <a:pt x="1631852" y="716873"/>
                    </a:lnTo>
                    <a:cubicBezTo>
                      <a:pt x="1631852" y="566662"/>
                      <a:pt x="1510082" y="444892"/>
                      <a:pt x="1359871" y="444892"/>
                    </a:cubicBezTo>
                    <a:lnTo>
                      <a:pt x="1062007" y="444892"/>
                    </a:lnTo>
                    <a:lnTo>
                      <a:pt x="815926" y="0"/>
                    </a:lnTo>
                    <a:lnTo>
                      <a:pt x="569845" y="444892"/>
                    </a:lnTo>
                    <a:lnTo>
                      <a:pt x="271981" y="444892"/>
                    </a:lnTo>
                    <a:cubicBezTo>
                      <a:pt x="121770" y="444892"/>
                      <a:pt x="0" y="566662"/>
                      <a:pt x="0" y="716873"/>
                    </a:cubicBezTo>
                    <a:lnTo>
                      <a:pt x="0" y="2212726"/>
                    </a:lnTo>
                    <a:cubicBezTo>
                      <a:pt x="0" y="2362937"/>
                      <a:pt x="121770" y="2484707"/>
                      <a:pt x="271981" y="2484707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49" name="TextBox 48">
                <a:extLst>
                  <a:ext uri="{FF2B5EF4-FFF2-40B4-BE49-F238E27FC236}">
                    <a16:creationId xmlns:a16="http://schemas.microsoft.com/office/drawing/2014/main" id="{D4D01038-A8DC-48F4-86D3-ECE21C84A552}"/>
                  </a:ext>
                </a:extLst>
              </p:cNvPr>
              <p:cNvSpPr txBox="1"/>
              <p:nvPr/>
            </p:nvSpPr>
            <p:spPr>
              <a:xfrm>
                <a:off x="5191125" y="3125562"/>
                <a:ext cx="1809751" cy="81847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4000" b="1" dirty="0">
                    <a:solidFill>
                      <a:srgbClr val="00E3A7"/>
                    </a:solidFill>
                    <a:latin typeface="Oswald" panose="02000503000000000000" pitchFamily="2" charset="0"/>
                  </a:rPr>
                  <a:t>1</a:t>
                </a:r>
              </a:p>
            </p:txBody>
          </p:sp>
        </p:grp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C4CD2DA7-AB8E-46F0-8605-75066D63AC2B}"/>
                </a:ext>
              </a:extLst>
            </p:cNvPr>
            <p:cNvSpPr txBox="1"/>
            <p:nvPr/>
          </p:nvSpPr>
          <p:spPr>
            <a:xfrm>
              <a:off x="1436689" y="5017561"/>
              <a:ext cx="156521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sz="2400" dirty="0">
                  <a:solidFill>
                    <a:schemeClr val="bg1"/>
                  </a:solidFill>
                  <a:latin typeface="Oswald" panose="02000503000000000000" pitchFamily="2" charset="0"/>
                </a:rPr>
                <a:t>أجزاء النّبات</a:t>
              </a:r>
              <a:endParaRPr lang="en-US" sz="2400" dirty="0">
                <a:solidFill>
                  <a:schemeClr val="bg1"/>
                </a:solidFill>
                <a:latin typeface="Oswald" panose="02000503000000000000" pitchFamily="2" charset="0"/>
              </a:endParaRPr>
            </a:p>
          </p:txBody>
        </p:sp>
        <p:sp>
          <p:nvSpPr>
            <p:cNvPr id="40" name="Oval 39">
              <a:extLst>
                <a:ext uri="{FF2B5EF4-FFF2-40B4-BE49-F238E27FC236}">
                  <a16:creationId xmlns:a16="http://schemas.microsoft.com/office/drawing/2014/main" id="{7F211E82-F3DE-4A8D-BE14-E3A418823283}"/>
                </a:ext>
              </a:extLst>
            </p:cNvPr>
            <p:cNvSpPr/>
            <p:nvPr/>
          </p:nvSpPr>
          <p:spPr>
            <a:xfrm>
              <a:off x="2100671" y="2634307"/>
              <a:ext cx="237254" cy="237254"/>
            </a:xfrm>
            <a:prstGeom prst="ellipse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  <a:effectLst>
              <a:innerShdw blurRad="254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41" name="Picture 40" descr="Clouds in the sky with smoke coming out of it&#10;&#10;Description automatically generated">
              <a:extLst>
                <a:ext uri="{FF2B5EF4-FFF2-40B4-BE49-F238E27FC236}">
                  <a16:creationId xmlns:a16="http://schemas.microsoft.com/office/drawing/2014/main" id="{C9437A5B-B76F-443A-AF59-00F895199EC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162948" y="497748"/>
              <a:ext cx="2172294" cy="945516"/>
            </a:xfrm>
            <a:prstGeom prst="rect">
              <a:avLst/>
            </a:prstGeom>
          </p:spPr>
        </p:pic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id="{DB05AAE2-D51A-4786-8021-8B5E5F72C234}"/>
                </a:ext>
              </a:extLst>
            </p:cNvPr>
            <p:cNvSpPr/>
            <p:nvPr/>
          </p:nvSpPr>
          <p:spPr>
            <a:xfrm>
              <a:off x="2199300" y="2413149"/>
              <a:ext cx="116356" cy="236931"/>
            </a:xfrm>
            <a:custGeom>
              <a:avLst/>
              <a:gdLst>
                <a:gd name="connsiteX0" fmla="*/ 0 w 95428"/>
                <a:gd name="connsiteY0" fmla="*/ 342900 h 342900"/>
                <a:gd name="connsiteX1" fmla="*/ 95250 w 95428"/>
                <a:gd name="connsiteY1" fmla="*/ 114300 h 342900"/>
                <a:gd name="connsiteX2" fmla="*/ 19050 w 95428"/>
                <a:gd name="connsiteY2" fmla="*/ 0 h 342900"/>
                <a:gd name="connsiteX0" fmla="*/ 0 w 149002"/>
                <a:gd name="connsiteY0" fmla="*/ 316463 h 316463"/>
                <a:gd name="connsiteX1" fmla="*/ 147186 w 149002"/>
                <a:gd name="connsiteY1" fmla="*/ 114300 h 316463"/>
                <a:gd name="connsiteX2" fmla="*/ 70986 w 149002"/>
                <a:gd name="connsiteY2" fmla="*/ 0 h 316463"/>
                <a:gd name="connsiteX0" fmla="*/ 0 w 156019"/>
                <a:gd name="connsiteY0" fmla="*/ 316463 h 316463"/>
                <a:gd name="connsiteX1" fmla="*/ 147186 w 156019"/>
                <a:gd name="connsiteY1" fmla="*/ 114300 h 316463"/>
                <a:gd name="connsiteX2" fmla="*/ 70986 w 156019"/>
                <a:gd name="connsiteY2" fmla="*/ 0 h 316463"/>
                <a:gd name="connsiteX0" fmla="*/ 0 w 187230"/>
                <a:gd name="connsiteY0" fmla="*/ 316463 h 316463"/>
                <a:gd name="connsiteX1" fmla="*/ 186138 w 187230"/>
                <a:gd name="connsiteY1" fmla="*/ 107690 h 316463"/>
                <a:gd name="connsiteX2" fmla="*/ 70986 w 187230"/>
                <a:gd name="connsiteY2" fmla="*/ 0 h 316463"/>
                <a:gd name="connsiteX0" fmla="*/ 0 w 222286"/>
                <a:gd name="connsiteY0" fmla="*/ 250156 h 250156"/>
                <a:gd name="connsiteX1" fmla="*/ 220119 w 222286"/>
                <a:gd name="connsiteY1" fmla="*/ 107690 h 250156"/>
                <a:gd name="connsiteX2" fmla="*/ 104967 w 222286"/>
                <a:gd name="connsiteY2" fmla="*/ 0 h 250156"/>
                <a:gd name="connsiteX0" fmla="*/ 0 w 222286"/>
                <a:gd name="connsiteY0" fmla="*/ 250156 h 251737"/>
                <a:gd name="connsiteX1" fmla="*/ 220119 w 222286"/>
                <a:gd name="connsiteY1" fmla="*/ 107690 h 251737"/>
                <a:gd name="connsiteX2" fmla="*/ 104967 w 222286"/>
                <a:gd name="connsiteY2" fmla="*/ 0 h 251737"/>
                <a:gd name="connsiteX0" fmla="*/ 0 w 272558"/>
                <a:gd name="connsiteY0" fmla="*/ 250156 h 251638"/>
                <a:gd name="connsiteX1" fmla="*/ 271091 w 272558"/>
                <a:gd name="connsiteY1" fmla="*/ 99041 h 251638"/>
                <a:gd name="connsiteX2" fmla="*/ 104967 w 272558"/>
                <a:gd name="connsiteY2" fmla="*/ 0 h 251638"/>
                <a:gd name="connsiteX0" fmla="*/ 0 w 274322"/>
                <a:gd name="connsiteY0" fmla="*/ 250156 h 251638"/>
                <a:gd name="connsiteX1" fmla="*/ 271091 w 274322"/>
                <a:gd name="connsiteY1" fmla="*/ 99041 h 251638"/>
                <a:gd name="connsiteX2" fmla="*/ 104967 w 274322"/>
                <a:gd name="connsiteY2" fmla="*/ 0 h 251638"/>
                <a:gd name="connsiteX0" fmla="*/ 0 w 296232"/>
                <a:gd name="connsiteY0" fmla="*/ 250156 h 251737"/>
                <a:gd name="connsiteX1" fmla="*/ 293744 w 296232"/>
                <a:gd name="connsiteY1" fmla="*/ 107690 h 251737"/>
                <a:gd name="connsiteX2" fmla="*/ 104967 w 296232"/>
                <a:gd name="connsiteY2" fmla="*/ 0 h 2517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96232" h="251737">
                  <a:moveTo>
                    <a:pt x="0" y="250156"/>
                  </a:moveTo>
                  <a:cubicBezTo>
                    <a:pt x="278778" y="266667"/>
                    <a:pt x="276250" y="149383"/>
                    <a:pt x="293744" y="107690"/>
                  </a:cubicBezTo>
                  <a:cubicBezTo>
                    <a:pt x="311239" y="65997"/>
                    <a:pt x="235269" y="2629"/>
                    <a:pt x="104967" y="0"/>
                  </a:cubicBezTo>
                </a:path>
              </a:pathLst>
            </a:custGeom>
            <a:noFill/>
            <a:ln w="28575">
              <a:solidFill>
                <a:srgbClr val="93939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43" name="Straight Connector 42">
              <a:extLst>
                <a:ext uri="{FF2B5EF4-FFF2-40B4-BE49-F238E27FC236}">
                  <a16:creationId xmlns:a16="http://schemas.microsoft.com/office/drawing/2014/main" id="{8A41D981-6A36-4A0E-8994-BADF3794FDA2}"/>
                </a:ext>
              </a:extLst>
            </p:cNvPr>
            <p:cNvCxnSpPr/>
            <p:nvPr/>
          </p:nvCxnSpPr>
          <p:spPr>
            <a:xfrm flipV="1">
              <a:off x="2182351" y="2365019"/>
              <a:ext cx="116356" cy="55245"/>
            </a:xfrm>
            <a:prstGeom prst="line">
              <a:avLst/>
            </a:prstGeom>
            <a:ln w="19050">
              <a:solidFill>
                <a:srgbClr val="93939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Straight Connector 43">
              <a:extLst>
                <a:ext uri="{FF2B5EF4-FFF2-40B4-BE49-F238E27FC236}">
                  <a16:creationId xmlns:a16="http://schemas.microsoft.com/office/drawing/2014/main" id="{FBE8AA43-7739-4D7E-BB48-8D4129EF057F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2191410" y="2343910"/>
              <a:ext cx="94087" cy="53352"/>
            </a:xfrm>
            <a:prstGeom prst="line">
              <a:avLst/>
            </a:prstGeom>
            <a:ln w="19050">
              <a:solidFill>
                <a:srgbClr val="93939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5" name="Freeform: Shape 44">
              <a:extLst>
                <a:ext uri="{FF2B5EF4-FFF2-40B4-BE49-F238E27FC236}">
                  <a16:creationId xmlns:a16="http://schemas.microsoft.com/office/drawing/2014/main" id="{53EBF132-6A8B-46BC-B1DA-6B888C3E0FD1}"/>
                </a:ext>
              </a:extLst>
            </p:cNvPr>
            <p:cNvSpPr/>
            <p:nvPr/>
          </p:nvSpPr>
          <p:spPr>
            <a:xfrm rot="19183841">
              <a:off x="2185127" y="2317839"/>
              <a:ext cx="56432" cy="69945"/>
            </a:xfrm>
            <a:custGeom>
              <a:avLst/>
              <a:gdLst>
                <a:gd name="connsiteX0" fmla="*/ 0 w 95428"/>
                <a:gd name="connsiteY0" fmla="*/ 342900 h 342900"/>
                <a:gd name="connsiteX1" fmla="*/ 95250 w 95428"/>
                <a:gd name="connsiteY1" fmla="*/ 114300 h 342900"/>
                <a:gd name="connsiteX2" fmla="*/ 19050 w 95428"/>
                <a:gd name="connsiteY2" fmla="*/ 0 h 342900"/>
                <a:gd name="connsiteX0" fmla="*/ 0 w 149002"/>
                <a:gd name="connsiteY0" fmla="*/ 316463 h 316463"/>
                <a:gd name="connsiteX1" fmla="*/ 147186 w 149002"/>
                <a:gd name="connsiteY1" fmla="*/ 114300 h 316463"/>
                <a:gd name="connsiteX2" fmla="*/ 70986 w 149002"/>
                <a:gd name="connsiteY2" fmla="*/ 0 h 316463"/>
                <a:gd name="connsiteX0" fmla="*/ 0 w 156019"/>
                <a:gd name="connsiteY0" fmla="*/ 316463 h 316463"/>
                <a:gd name="connsiteX1" fmla="*/ 147186 w 156019"/>
                <a:gd name="connsiteY1" fmla="*/ 114300 h 316463"/>
                <a:gd name="connsiteX2" fmla="*/ 70986 w 156019"/>
                <a:gd name="connsiteY2" fmla="*/ 0 h 316463"/>
                <a:gd name="connsiteX0" fmla="*/ 0 w 187230"/>
                <a:gd name="connsiteY0" fmla="*/ 316463 h 316463"/>
                <a:gd name="connsiteX1" fmla="*/ 186138 w 187230"/>
                <a:gd name="connsiteY1" fmla="*/ 107690 h 316463"/>
                <a:gd name="connsiteX2" fmla="*/ 70986 w 187230"/>
                <a:gd name="connsiteY2" fmla="*/ 0 h 316463"/>
                <a:gd name="connsiteX0" fmla="*/ 0 w 222286"/>
                <a:gd name="connsiteY0" fmla="*/ 250156 h 250156"/>
                <a:gd name="connsiteX1" fmla="*/ 220119 w 222286"/>
                <a:gd name="connsiteY1" fmla="*/ 107690 h 250156"/>
                <a:gd name="connsiteX2" fmla="*/ 104967 w 222286"/>
                <a:gd name="connsiteY2" fmla="*/ 0 h 250156"/>
                <a:gd name="connsiteX0" fmla="*/ 0 w 222286"/>
                <a:gd name="connsiteY0" fmla="*/ 250156 h 251737"/>
                <a:gd name="connsiteX1" fmla="*/ 220119 w 222286"/>
                <a:gd name="connsiteY1" fmla="*/ 107690 h 251737"/>
                <a:gd name="connsiteX2" fmla="*/ 104967 w 222286"/>
                <a:gd name="connsiteY2" fmla="*/ 0 h 251737"/>
                <a:gd name="connsiteX0" fmla="*/ 0 w 272558"/>
                <a:gd name="connsiteY0" fmla="*/ 250156 h 251638"/>
                <a:gd name="connsiteX1" fmla="*/ 271091 w 272558"/>
                <a:gd name="connsiteY1" fmla="*/ 99041 h 251638"/>
                <a:gd name="connsiteX2" fmla="*/ 104967 w 272558"/>
                <a:gd name="connsiteY2" fmla="*/ 0 h 251638"/>
                <a:gd name="connsiteX0" fmla="*/ 0 w 274322"/>
                <a:gd name="connsiteY0" fmla="*/ 250156 h 251638"/>
                <a:gd name="connsiteX1" fmla="*/ 271091 w 274322"/>
                <a:gd name="connsiteY1" fmla="*/ 99041 h 251638"/>
                <a:gd name="connsiteX2" fmla="*/ 104967 w 274322"/>
                <a:gd name="connsiteY2" fmla="*/ 0 h 251638"/>
                <a:gd name="connsiteX0" fmla="*/ 0 w 296232"/>
                <a:gd name="connsiteY0" fmla="*/ 250156 h 251737"/>
                <a:gd name="connsiteX1" fmla="*/ 293744 w 296232"/>
                <a:gd name="connsiteY1" fmla="*/ 107690 h 251737"/>
                <a:gd name="connsiteX2" fmla="*/ 104967 w 296232"/>
                <a:gd name="connsiteY2" fmla="*/ 0 h 2517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96232" h="251737">
                  <a:moveTo>
                    <a:pt x="0" y="250156"/>
                  </a:moveTo>
                  <a:cubicBezTo>
                    <a:pt x="278778" y="266667"/>
                    <a:pt x="276250" y="149383"/>
                    <a:pt x="293744" y="107690"/>
                  </a:cubicBezTo>
                  <a:cubicBezTo>
                    <a:pt x="311239" y="65997"/>
                    <a:pt x="235269" y="2629"/>
                    <a:pt x="104967" y="0"/>
                  </a:cubicBezTo>
                </a:path>
              </a:pathLst>
            </a:custGeom>
            <a:noFill/>
            <a:ln w="28575">
              <a:solidFill>
                <a:srgbClr val="93939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13" name="Snip Diagonal Corner Rectangle 24">
            <a:extLst>
              <a:ext uri="{FF2B5EF4-FFF2-40B4-BE49-F238E27FC236}">
                <a16:creationId xmlns:a16="http://schemas.microsoft.com/office/drawing/2014/main" id="{36FB6A64-0D50-46A5-B828-8D821CE4A56A}"/>
              </a:ext>
            </a:extLst>
          </p:cNvPr>
          <p:cNvSpPr/>
          <p:nvPr/>
        </p:nvSpPr>
        <p:spPr>
          <a:xfrm>
            <a:off x="6836732" y="2476833"/>
            <a:ext cx="914400" cy="381000"/>
          </a:xfrm>
          <a:prstGeom prst="snip2DiagRect">
            <a:avLst/>
          </a:prstGeom>
          <a:noFill/>
          <a:ln>
            <a:solidFill>
              <a:srgbClr val="FF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ar-JO">
                <a:solidFill>
                  <a:schemeClr val="tx1"/>
                </a:solidFill>
                <a:cs typeface="Arial" pitchFamily="34" charset="0"/>
              </a:rPr>
              <a:t>الأزهار</a:t>
            </a:r>
            <a:endParaRPr lang="en-US">
              <a:solidFill>
                <a:schemeClr val="tx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133757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Click="0" advTm="10">
        <p159:morph option="byObject"/>
      </p:transition>
    </mc:Choice>
    <mc:Fallback xmlns="">
      <p:transition spd="slow" advClick="0" advTm="10">
        <p:fade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accel="44000" fill="hold" nodeType="clickEffect" p14:presetBounceEnd="45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5000">
                                          <p:cBhvr additive="base">
                                            <p:cTn id="7" dur="200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5000">
                                          <p:cBhvr additive="base">
                                            <p:cTn id="8" dur="200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32" presetClass="emph" presetSubtype="0" repeatCount="indefinite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10" dur="5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11" dur="1000" fill="hold">
                                              <p:stCondLst>
                                                <p:cond delay="1000"/>
                                              </p:stCondLst>
                                            </p:cTn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12" dur="1000" fill="hold">
                                              <p:stCondLst>
                                                <p:cond delay="2000"/>
                                              </p:stCondLst>
                                            </p:cTn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13" dur="1000" fill="hold">
                                              <p:stCondLst>
                                                <p:cond delay="3000"/>
                                              </p:stCondLst>
                                            </p:cTn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14" dur="1000" fill="hold">
                                              <p:stCondLst>
                                                <p:cond delay="4000"/>
                                              </p:stCondLst>
                                            </p:cTn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5" fill="hold">
                          <p:stCondLst>
                            <p:cond delay="indefinite"/>
                          </p:stCondLst>
                          <p:childTnLst>
                            <p:par>
                              <p:cTn id="1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7" presetID="2" presetClass="entr" presetSubtype="4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9" dur="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0" dur="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1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22" presetID="17" presetClass="entr" presetSubtype="4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24" dur="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5" dur="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6" dur="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7" dur="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8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29" presetID="2" presetClass="entr" presetSubtype="4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1" dur="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2" dur="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3" fill="hold">
                                <p:stCondLst>
                                  <p:cond delay="1500"/>
                                </p:stCondLst>
                                <p:childTnLst>
                                  <p:par>
                                    <p:cTn id="34" presetID="22" presetClass="entr" presetSubtype="4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36" dur="500"/>
                                            <p:tgtEl>
                                              <p:spTgt spid="2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7" fill="hold">
                                <p:stCondLst>
                                  <p:cond delay="2000"/>
                                </p:stCondLst>
                                <p:childTnLst>
                                  <p:par>
                                    <p:cTn id="38" presetID="17" presetClass="entr" presetSubtype="2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40" dur="14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41" dur="14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42" dur="14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43" dur="14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4" fill="hold">
                                <p:stCondLst>
                                  <p:cond delay="3400"/>
                                </p:stCondLst>
                                <p:childTnLst>
                                  <p:par>
                                    <p:cTn id="45" presetID="2" presetClass="entr" presetSubtype="4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7" dur="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8" dur="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9" presetID="22" presetClass="entr" presetSubtype="4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51" dur="500"/>
                                            <p:tgtEl>
                                              <p:spTgt spid="1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52" fill="hold">
                                <p:stCondLst>
                                  <p:cond delay="4400"/>
                                </p:stCondLst>
                                <p:childTnLst>
                                  <p:par>
                                    <p:cTn id="53" presetID="2" presetClass="entr" presetSubtype="4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55" dur="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56" dur="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57" fill="hold">
                                <p:stCondLst>
                                  <p:cond delay="4900"/>
                                </p:stCondLst>
                                <p:childTnLst>
                                  <p:par>
                                    <p:cTn id="58" presetID="2" presetClass="entr" presetSubtype="4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60" dur="5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61" dur="5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62" fill="hold">
                                <p:stCondLst>
                                  <p:cond delay="5400"/>
                                </p:stCondLst>
                                <p:childTnLst>
                                  <p:par>
                                    <p:cTn id="63" presetID="2" presetClass="entr" presetSubtype="4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65" dur="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66" dur="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67" fill="hold">
                                <p:stCondLst>
                                  <p:cond delay="5900"/>
                                </p:stCondLst>
                                <p:childTnLst>
                                  <p:par>
                                    <p:cTn id="68" presetID="2" presetClass="entr" presetSubtype="4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0" dur="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71" dur="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5" grpId="0" animBg="1"/>
          <p:bldP spid="20" grpId="0" animBg="1"/>
          <p:bldP spid="2" grpId="0" animBg="1"/>
          <p:bldP spid="4" grpId="0" animBg="1"/>
          <p:bldP spid="5" grpId="0" animBg="1"/>
          <p:bldP spid="8" grpId="0" animBg="1"/>
          <p:bldP spid="13" grpId="0" animBg="1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accel="4400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200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200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32" presetClass="emph" presetSubtype="0" repeatCount="indefinite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10" dur="5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11" dur="1000" fill="hold">
                                              <p:stCondLst>
                                                <p:cond delay="1000"/>
                                              </p:stCondLst>
                                            </p:cTn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12" dur="1000" fill="hold">
                                              <p:stCondLst>
                                                <p:cond delay="2000"/>
                                              </p:stCondLst>
                                            </p:cTn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13" dur="1000" fill="hold">
                                              <p:stCondLst>
                                                <p:cond delay="3000"/>
                                              </p:stCondLst>
                                            </p:cTn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14" dur="1000" fill="hold">
                                              <p:stCondLst>
                                                <p:cond delay="4000"/>
                                              </p:stCondLst>
                                            </p:cTn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5" fill="hold">
                          <p:stCondLst>
                            <p:cond delay="indefinite"/>
                          </p:stCondLst>
                          <p:childTnLst>
                            <p:par>
                              <p:cTn id="1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7" presetID="2" presetClass="entr" presetSubtype="4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9" dur="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0" dur="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1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22" presetID="17" presetClass="entr" presetSubtype="4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24" dur="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5" dur="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6" dur="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7" dur="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8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29" presetID="2" presetClass="entr" presetSubtype="4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1" dur="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2" dur="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3" fill="hold">
                                <p:stCondLst>
                                  <p:cond delay="1500"/>
                                </p:stCondLst>
                                <p:childTnLst>
                                  <p:par>
                                    <p:cTn id="34" presetID="22" presetClass="entr" presetSubtype="4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36" dur="500"/>
                                            <p:tgtEl>
                                              <p:spTgt spid="2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7" fill="hold">
                                <p:stCondLst>
                                  <p:cond delay="2000"/>
                                </p:stCondLst>
                                <p:childTnLst>
                                  <p:par>
                                    <p:cTn id="38" presetID="17" presetClass="entr" presetSubtype="2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40" dur="14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41" dur="14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42" dur="14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43" dur="14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4" fill="hold">
                                <p:stCondLst>
                                  <p:cond delay="3400"/>
                                </p:stCondLst>
                                <p:childTnLst>
                                  <p:par>
                                    <p:cTn id="45" presetID="2" presetClass="entr" presetSubtype="4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7" dur="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8" dur="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9" presetID="22" presetClass="entr" presetSubtype="4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51" dur="500"/>
                                            <p:tgtEl>
                                              <p:spTgt spid="1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52" fill="hold">
                                <p:stCondLst>
                                  <p:cond delay="4400"/>
                                </p:stCondLst>
                                <p:childTnLst>
                                  <p:par>
                                    <p:cTn id="53" presetID="2" presetClass="entr" presetSubtype="4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55" dur="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56" dur="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57" fill="hold">
                                <p:stCondLst>
                                  <p:cond delay="4900"/>
                                </p:stCondLst>
                                <p:childTnLst>
                                  <p:par>
                                    <p:cTn id="58" presetID="2" presetClass="entr" presetSubtype="4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60" dur="5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61" dur="5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62" fill="hold">
                                <p:stCondLst>
                                  <p:cond delay="5400"/>
                                </p:stCondLst>
                                <p:childTnLst>
                                  <p:par>
                                    <p:cTn id="63" presetID="2" presetClass="entr" presetSubtype="4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65" dur="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66" dur="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67" fill="hold">
                                <p:stCondLst>
                                  <p:cond delay="5900"/>
                                </p:stCondLst>
                                <p:childTnLst>
                                  <p:par>
                                    <p:cTn id="68" presetID="2" presetClass="entr" presetSubtype="4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0" dur="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71" dur="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5" grpId="0" animBg="1"/>
          <p:bldP spid="20" grpId="0" animBg="1"/>
          <p:bldP spid="2" grpId="0" animBg="1"/>
          <p:bldP spid="4" grpId="0" animBg="1"/>
          <p:bldP spid="5" grpId="0" animBg="1"/>
          <p:bldP spid="8" grpId="0" animBg="1"/>
          <p:bldP spid="13" grpId="0" animBg="1"/>
        </p:bldLst>
      </p:timing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Rectangle 66">
            <a:extLst>
              <a:ext uri="{FF2B5EF4-FFF2-40B4-BE49-F238E27FC236}">
                <a16:creationId xmlns:a16="http://schemas.microsoft.com/office/drawing/2014/main" id="{A403E327-43A6-4526-B314-083EF9C06D48}"/>
              </a:ext>
            </a:extLst>
          </p:cNvPr>
          <p:cNvSpPr/>
          <p:nvPr/>
        </p:nvSpPr>
        <p:spPr>
          <a:xfrm>
            <a:off x="11438021" y="-21530"/>
            <a:ext cx="753979" cy="68580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8" name="Group 67">
            <a:extLst>
              <a:ext uri="{FF2B5EF4-FFF2-40B4-BE49-F238E27FC236}">
                <a16:creationId xmlns:a16="http://schemas.microsoft.com/office/drawing/2014/main" id="{1D232F05-A31C-4E93-B416-04CD6391D8D9}"/>
              </a:ext>
            </a:extLst>
          </p:cNvPr>
          <p:cNvGrpSpPr/>
          <p:nvPr/>
        </p:nvGrpSpPr>
        <p:grpSpPr>
          <a:xfrm>
            <a:off x="6200274" y="153183"/>
            <a:ext cx="5991726" cy="1997241"/>
            <a:chOff x="505327" y="1887131"/>
            <a:chExt cx="5991726" cy="1997241"/>
          </a:xfrm>
        </p:grpSpPr>
        <p:grpSp>
          <p:nvGrpSpPr>
            <p:cNvPr id="69" name="Group 68">
              <a:extLst>
                <a:ext uri="{FF2B5EF4-FFF2-40B4-BE49-F238E27FC236}">
                  <a16:creationId xmlns:a16="http://schemas.microsoft.com/office/drawing/2014/main" id="{DA3AA7D8-9FA1-4A7F-9467-D1AC5A21A027}"/>
                </a:ext>
              </a:extLst>
            </p:cNvPr>
            <p:cNvGrpSpPr/>
            <p:nvPr/>
          </p:nvGrpSpPr>
          <p:grpSpPr>
            <a:xfrm flipH="1">
              <a:off x="505327" y="1887131"/>
              <a:ext cx="5991726" cy="1997241"/>
              <a:chOff x="5743074" y="513344"/>
              <a:chExt cx="5991726" cy="1997241"/>
            </a:xfrm>
          </p:grpSpPr>
          <p:sp>
            <p:nvSpPr>
              <p:cNvPr id="74" name="Rectangle 73">
                <a:extLst>
                  <a:ext uri="{FF2B5EF4-FFF2-40B4-BE49-F238E27FC236}">
                    <a16:creationId xmlns:a16="http://schemas.microsoft.com/office/drawing/2014/main" id="{3B940B92-DB80-4ABA-B124-276554B127A9}"/>
                  </a:ext>
                </a:extLst>
              </p:cNvPr>
              <p:cNvSpPr/>
              <p:nvPr/>
            </p:nvSpPr>
            <p:spPr>
              <a:xfrm>
                <a:off x="6074414" y="1393843"/>
                <a:ext cx="1639369" cy="1116742"/>
              </a:xfrm>
              <a:prstGeom prst="rect">
                <a:avLst/>
              </a:prstGeom>
              <a:solidFill>
                <a:schemeClr val="tx1">
                  <a:alpha val="34000"/>
                </a:schemeClr>
              </a:solidFill>
              <a:ln>
                <a:noFill/>
              </a:ln>
              <a:effectLst>
                <a:softEdge rad="3937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5" name="Rectangle 74">
                <a:extLst>
                  <a:ext uri="{FF2B5EF4-FFF2-40B4-BE49-F238E27FC236}">
                    <a16:creationId xmlns:a16="http://schemas.microsoft.com/office/drawing/2014/main" id="{C24DF5B5-D561-4323-BB81-75B10567468B}"/>
                  </a:ext>
                </a:extLst>
              </p:cNvPr>
              <p:cNvSpPr/>
              <p:nvPr/>
            </p:nvSpPr>
            <p:spPr>
              <a:xfrm rot="422133">
                <a:off x="7696195" y="1125529"/>
                <a:ext cx="3256547" cy="1155028"/>
              </a:xfrm>
              <a:prstGeom prst="rect">
                <a:avLst/>
              </a:prstGeom>
              <a:solidFill>
                <a:schemeClr val="tx1">
                  <a:alpha val="54000"/>
                </a:schemeClr>
              </a:solidFill>
              <a:ln>
                <a:noFill/>
              </a:ln>
              <a:effectLst>
                <a:softEdge rad="3937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Rectangle 75">
                <a:extLst>
                  <a:ext uri="{FF2B5EF4-FFF2-40B4-BE49-F238E27FC236}">
                    <a16:creationId xmlns:a16="http://schemas.microsoft.com/office/drawing/2014/main" id="{C941EC32-DBC2-425D-9E22-63552AF465CB}"/>
                  </a:ext>
                </a:extLst>
              </p:cNvPr>
              <p:cNvSpPr/>
              <p:nvPr/>
            </p:nvSpPr>
            <p:spPr>
              <a:xfrm>
                <a:off x="5743074" y="930439"/>
                <a:ext cx="753979" cy="1171074"/>
              </a:xfrm>
              <a:prstGeom prst="rect">
                <a:avLst/>
              </a:prstGeom>
              <a:solidFill>
                <a:srgbClr val="FF99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Parallelogram 76">
                <a:extLst>
                  <a:ext uri="{FF2B5EF4-FFF2-40B4-BE49-F238E27FC236}">
                    <a16:creationId xmlns:a16="http://schemas.microsoft.com/office/drawing/2014/main" id="{003AE582-7020-420E-83C5-F6ACFBB5D751}"/>
                  </a:ext>
                </a:extLst>
              </p:cNvPr>
              <p:cNvSpPr/>
              <p:nvPr/>
            </p:nvSpPr>
            <p:spPr>
              <a:xfrm rot="5400000" flipV="1">
                <a:off x="6424866" y="681792"/>
                <a:ext cx="1491911" cy="1347536"/>
              </a:xfrm>
              <a:prstGeom prst="parallelogram">
                <a:avLst/>
              </a:prstGeom>
              <a:solidFill>
                <a:srgbClr val="DA82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8" name="Rectangle 77">
                <a:extLst>
                  <a:ext uri="{FF2B5EF4-FFF2-40B4-BE49-F238E27FC236}">
                    <a16:creationId xmlns:a16="http://schemas.microsoft.com/office/drawing/2014/main" id="{50C49F11-012C-4C58-B4B9-21089BF0E6B6}"/>
                  </a:ext>
                </a:extLst>
              </p:cNvPr>
              <p:cNvSpPr/>
              <p:nvPr/>
            </p:nvSpPr>
            <p:spPr>
              <a:xfrm>
                <a:off x="7844590" y="609604"/>
                <a:ext cx="3256547" cy="1155028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" name="Oval 78">
                <a:extLst>
                  <a:ext uri="{FF2B5EF4-FFF2-40B4-BE49-F238E27FC236}">
                    <a16:creationId xmlns:a16="http://schemas.microsoft.com/office/drawing/2014/main" id="{4ACBD209-7607-44F5-8FE0-C5B2F11FBEF6}"/>
                  </a:ext>
                </a:extLst>
              </p:cNvPr>
              <p:cNvSpPr/>
              <p:nvPr/>
            </p:nvSpPr>
            <p:spPr>
              <a:xfrm>
                <a:off x="10467473" y="513344"/>
                <a:ext cx="1267327" cy="1267327"/>
              </a:xfrm>
              <a:prstGeom prst="ellipse">
                <a:avLst/>
              </a:prstGeom>
              <a:solidFill>
                <a:srgbClr val="FF9900"/>
              </a:solidFill>
              <a:ln>
                <a:noFill/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0" name="Oval 79">
                <a:extLst>
                  <a:ext uri="{FF2B5EF4-FFF2-40B4-BE49-F238E27FC236}">
                    <a16:creationId xmlns:a16="http://schemas.microsoft.com/office/drawing/2014/main" id="{5268B415-A11F-4DAC-9A60-DF59AD7EDEFD}"/>
                  </a:ext>
                </a:extLst>
              </p:cNvPr>
              <p:cNvSpPr/>
              <p:nvPr/>
            </p:nvSpPr>
            <p:spPr>
              <a:xfrm>
                <a:off x="10635909" y="681780"/>
                <a:ext cx="930453" cy="930453"/>
              </a:xfrm>
              <a:prstGeom prst="ellipse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70" name="TextBox 69">
              <a:extLst>
                <a:ext uri="{FF2B5EF4-FFF2-40B4-BE49-F238E27FC236}">
                  <a16:creationId xmlns:a16="http://schemas.microsoft.com/office/drawing/2014/main" id="{0AF1FBBE-3A0A-490F-BAF2-4D06B86D4D38}"/>
                </a:ext>
              </a:extLst>
            </p:cNvPr>
            <p:cNvSpPr txBox="1"/>
            <p:nvPr/>
          </p:nvSpPr>
          <p:spPr>
            <a:xfrm>
              <a:off x="5719010" y="2545408"/>
              <a:ext cx="753979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40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1</a:t>
              </a:r>
            </a:p>
          </p:txBody>
        </p:sp>
        <p:sp>
          <p:nvSpPr>
            <p:cNvPr id="72" name="TextBox 71">
              <a:extLst>
                <a:ext uri="{FF2B5EF4-FFF2-40B4-BE49-F238E27FC236}">
                  <a16:creationId xmlns:a16="http://schemas.microsoft.com/office/drawing/2014/main" id="{CD6647FC-5C47-46EA-9502-8162FF9A6EB1}"/>
                </a:ext>
              </a:extLst>
            </p:cNvPr>
            <p:cNvSpPr txBox="1"/>
            <p:nvPr/>
          </p:nvSpPr>
          <p:spPr>
            <a:xfrm>
              <a:off x="1847770" y="2269288"/>
              <a:ext cx="193940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sz="3600" b="1" dirty="0">
                  <a:solidFill>
                    <a:srgbClr val="008BBC"/>
                  </a:solidFill>
                </a:rPr>
                <a:t>الجذور</a:t>
              </a:r>
            </a:p>
          </p:txBody>
        </p:sp>
      </p:grpSp>
      <p:grpSp>
        <p:nvGrpSpPr>
          <p:cNvPr id="81" name="Group 80">
            <a:extLst>
              <a:ext uri="{FF2B5EF4-FFF2-40B4-BE49-F238E27FC236}">
                <a16:creationId xmlns:a16="http://schemas.microsoft.com/office/drawing/2014/main" id="{EB943E84-164C-4328-8149-5D9ABE5E56AA}"/>
              </a:ext>
            </a:extLst>
          </p:cNvPr>
          <p:cNvGrpSpPr/>
          <p:nvPr/>
        </p:nvGrpSpPr>
        <p:grpSpPr>
          <a:xfrm>
            <a:off x="6833937" y="2233015"/>
            <a:ext cx="5358063" cy="1900981"/>
            <a:chOff x="1138990" y="1983391"/>
            <a:chExt cx="5358063" cy="1900981"/>
          </a:xfrm>
        </p:grpSpPr>
        <p:grpSp>
          <p:nvGrpSpPr>
            <p:cNvPr id="82" name="Group 81">
              <a:extLst>
                <a:ext uri="{FF2B5EF4-FFF2-40B4-BE49-F238E27FC236}">
                  <a16:creationId xmlns:a16="http://schemas.microsoft.com/office/drawing/2014/main" id="{6E6191ED-DF5B-4564-89DA-5C27A5A8A090}"/>
                </a:ext>
              </a:extLst>
            </p:cNvPr>
            <p:cNvGrpSpPr/>
            <p:nvPr/>
          </p:nvGrpSpPr>
          <p:grpSpPr>
            <a:xfrm flipH="1">
              <a:off x="1138990" y="1983391"/>
              <a:ext cx="5358063" cy="1900981"/>
              <a:chOff x="5743074" y="609604"/>
              <a:chExt cx="5358063" cy="1900981"/>
            </a:xfrm>
          </p:grpSpPr>
          <p:sp>
            <p:nvSpPr>
              <p:cNvPr id="85" name="Rectangle 84">
                <a:extLst>
                  <a:ext uri="{FF2B5EF4-FFF2-40B4-BE49-F238E27FC236}">
                    <a16:creationId xmlns:a16="http://schemas.microsoft.com/office/drawing/2014/main" id="{D7A66E3B-0626-44C2-B9CC-6906A7B34282}"/>
                  </a:ext>
                </a:extLst>
              </p:cNvPr>
              <p:cNvSpPr/>
              <p:nvPr/>
            </p:nvSpPr>
            <p:spPr>
              <a:xfrm>
                <a:off x="6074414" y="1393843"/>
                <a:ext cx="1639369" cy="1116742"/>
              </a:xfrm>
              <a:prstGeom prst="rect">
                <a:avLst/>
              </a:prstGeom>
              <a:solidFill>
                <a:schemeClr val="tx1">
                  <a:alpha val="34000"/>
                </a:schemeClr>
              </a:solidFill>
              <a:ln>
                <a:noFill/>
              </a:ln>
              <a:effectLst>
                <a:softEdge rad="3937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6" name="Rectangle 85">
                <a:extLst>
                  <a:ext uri="{FF2B5EF4-FFF2-40B4-BE49-F238E27FC236}">
                    <a16:creationId xmlns:a16="http://schemas.microsoft.com/office/drawing/2014/main" id="{4461F001-075D-426D-B130-62AE88A63CE1}"/>
                  </a:ext>
                </a:extLst>
              </p:cNvPr>
              <p:cNvSpPr/>
              <p:nvPr/>
            </p:nvSpPr>
            <p:spPr>
              <a:xfrm rot="422133">
                <a:off x="7696195" y="1125529"/>
                <a:ext cx="3256547" cy="1155028"/>
              </a:xfrm>
              <a:prstGeom prst="rect">
                <a:avLst/>
              </a:prstGeom>
              <a:solidFill>
                <a:schemeClr val="tx1">
                  <a:alpha val="54000"/>
                </a:schemeClr>
              </a:solidFill>
              <a:ln>
                <a:noFill/>
              </a:ln>
              <a:effectLst>
                <a:softEdge rad="3937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7" name="Rectangle 86">
                <a:extLst>
                  <a:ext uri="{FF2B5EF4-FFF2-40B4-BE49-F238E27FC236}">
                    <a16:creationId xmlns:a16="http://schemas.microsoft.com/office/drawing/2014/main" id="{FE7D5648-1EF2-4913-A6D6-B06C20C25840}"/>
                  </a:ext>
                </a:extLst>
              </p:cNvPr>
              <p:cNvSpPr/>
              <p:nvPr/>
            </p:nvSpPr>
            <p:spPr>
              <a:xfrm>
                <a:off x="5743074" y="930439"/>
                <a:ext cx="753979" cy="1171074"/>
              </a:xfrm>
              <a:prstGeom prst="rect">
                <a:avLst/>
              </a:prstGeom>
              <a:solidFill>
                <a:srgbClr val="FF99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8" name="Parallelogram 87">
                <a:extLst>
                  <a:ext uri="{FF2B5EF4-FFF2-40B4-BE49-F238E27FC236}">
                    <a16:creationId xmlns:a16="http://schemas.microsoft.com/office/drawing/2014/main" id="{F6EAC7DF-AA99-4A79-97C7-AD7BD027B278}"/>
                  </a:ext>
                </a:extLst>
              </p:cNvPr>
              <p:cNvSpPr/>
              <p:nvPr/>
            </p:nvSpPr>
            <p:spPr>
              <a:xfrm rot="5400000" flipV="1">
                <a:off x="6424866" y="681792"/>
                <a:ext cx="1491911" cy="1347536"/>
              </a:xfrm>
              <a:prstGeom prst="parallelogram">
                <a:avLst/>
              </a:prstGeom>
              <a:solidFill>
                <a:srgbClr val="DA82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9" name="Rectangle 88">
                <a:extLst>
                  <a:ext uri="{FF2B5EF4-FFF2-40B4-BE49-F238E27FC236}">
                    <a16:creationId xmlns:a16="http://schemas.microsoft.com/office/drawing/2014/main" id="{D676D982-EC2D-4B6B-A90E-A98D2260F7DA}"/>
                  </a:ext>
                </a:extLst>
              </p:cNvPr>
              <p:cNvSpPr/>
              <p:nvPr/>
            </p:nvSpPr>
            <p:spPr>
              <a:xfrm>
                <a:off x="7844590" y="609604"/>
                <a:ext cx="3256547" cy="1155028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84" name="TextBox 83">
              <a:extLst>
                <a:ext uri="{FF2B5EF4-FFF2-40B4-BE49-F238E27FC236}">
                  <a16:creationId xmlns:a16="http://schemas.microsoft.com/office/drawing/2014/main" id="{C1B22633-6D74-452E-8CE8-3D3BC1729C7B}"/>
                </a:ext>
              </a:extLst>
            </p:cNvPr>
            <p:cNvSpPr txBox="1"/>
            <p:nvPr/>
          </p:nvSpPr>
          <p:spPr>
            <a:xfrm>
              <a:off x="1823706" y="2346960"/>
              <a:ext cx="2571831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457200" indent="-457200" algn="r" rtl="1">
                <a:buFont typeface="+mj-lt"/>
                <a:buAutoNum type="arabicPeriod"/>
              </a:pPr>
              <a:r>
                <a:rPr lang="ar-SY" sz="2000" dirty="0"/>
                <a:t>تُثبّت النّبات في التّربة</a:t>
              </a:r>
            </a:p>
          </p:txBody>
        </p:sp>
      </p:grpSp>
      <p:grpSp>
        <p:nvGrpSpPr>
          <p:cNvPr id="92" name="Group 91">
            <a:extLst>
              <a:ext uri="{FF2B5EF4-FFF2-40B4-BE49-F238E27FC236}">
                <a16:creationId xmlns:a16="http://schemas.microsoft.com/office/drawing/2014/main" id="{4525AE84-EBF2-458E-875B-F87096C9AA35}"/>
              </a:ext>
            </a:extLst>
          </p:cNvPr>
          <p:cNvGrpSpPr/>
          <p:nvPr/>
        </p:nvGrpSpPr>
        <p:grpSpPr>
          <a:xfrm>
            <a:off x="6365234" y="3989263"/>
            <a:ext cx="5826766" cy="1900981"/>
            <a:chOff x="670287" y="1983391"/>
            <a:chExt cx="5826766" cy="1900981"/>
          </a:xfrm>
        </p:grpSpPr>
        <p:grpSp>
          <p:nvGrpSpPr>
            <p:cNvPr id="93" name="Group 92">
              <a:extLst>
                <a:ext uri="{FF2B5EF4-FFF2-40B4-BE49-F238E27FC236}">
                  <a16:creationId xmlns:a16="http://schemas.microsoft.com/office/drawing/2014/main" id="{D01CA98B-A071-404F-8E92-A5BE3AAEA0ED}"/>
                </a:ext>
              </a:extLst>
            </p:cNvPr>
            <p:cNvGrpSpPr/>
            <p:nvPr/>
          </p:nvGrpSpPr>
          <p:grpSpPr>
            <a:xfrm flipH="1">
              <a:off x="1138990" y="1983391"/>
              <a:ext cx="5358063" cy="1900981"/>
              <a:chOff x="5743074" y="609604"/>
              <a:chExt cx="5358063" cy="1900981"/>
            </a:xfrm>
          </p:grpSpPr>
          <p:sp>
            <p:nvSpPr>
              <p:cNvPr id="95" name="Rectangle 94">
                <a:extLst>
                  <a:ext uri="{FF2B5EF4-FFF2-40B4-BE49-F238E27FC236}">
                    <a16:creationId xmlns:a16="http://schemas.microsoft.com/office/drawing/2014/main" id="{3FA91170-395D-4F85-80A4-D1AF427A011C}"/>
                  </a:ext>
                </a:extLst>
              </p:cNvPr>
              <p:cNvSpPr/>
              <p:nvPr/>
            </p:nvSpPr>
            <p:spPr>
              <a:xfrm>
                <a:off x="6074414" y="1393843"/>
                <a:ext cx="1639369" cy="1116742"/>
              </a:xfrm>
              <a:prstGeom prst="rect">
                <a:avLst/>
              </a:prstGeom>
              <a:solidFill>
                <a:schemeClr val="tx1">
                  <a:alpha val="34000"/>
                </a:schemeClr>
              </a:solidFill>
              <a:ln>
                <a:noFill/>
              </a:ln>
              <a:effectLst>
                <a:softEdge rad="3937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6" name="Rectangle 95">
                <a:extLst>
                  <a:ext uri="{FF2B5EF4-FFF2-40B4-BE49-F238E27FC236}">
                    <a16:creationId xmlns:a16="http://schemas.microsoft.com/office/drawing/2014/main" id="{2F4B0AC4-3258-4631-BC73-C9FEC249BA86}"/>
                  </a:ext>
                </a:extLst>
              </p:cNvPr>
              <p:cNvSpPr/>
              <p:nvPr/>
            </p:nvSpPr>
            <p:spPr>
              <a:xfrm rot="422133">
                <a:off x="7696195" y="1125529"/>
                <a:ext cx="3256547" cy="1155028"/>
              </a:xfrm>
              <a:prstGeom prst="rect">
                <a:avLst/>
              </a:prstGeom>
              <a:solidFill>
                <a:schemeClr val="tx1">
                  <a:alpha val="54000"/>
                </a:schemeClr>
              </a:solidFill>
              <a:ln>
                <a:noFill/>
              </a:ln>
              <a:effectLst>
                <a:softEdge rad="3937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7" name="Rectangle 96">
                <a:extLst>
                  <a:ext uri="{FF2B5EF4-FFF2-40B4-BE49-F238E27FC236}">
                    <a16:creationId xmlns:a16="http://schemas.microsoft.com/office/drawing/2014/main" id="{10B22A79-A7CD-471D-B3B6-FBA74216FD55}"/>
                  </a:ext>
                </a:extLst>
              </p:cNvPr>
              <p:cNvSpPr/>
              <p:nvPr/>
            </p:nvSpPr>
            <p:spPr>
              <a:xfrm>
                <a:off x="5743074" y="930439"/>
                <a:ext cx="753979" cy="1171074"/>
              </a:xfrm>
              <a:prstGeom prst="rect">
                <a:avLst/>
              </a:prstGeom>
              <a:solidFill>
                <a:srgbClr val="FF99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8" name="Parallelogram 97">
                <a:extLst>
                  <a:ext uri="{FF2B5EF4-FFF2-40B4-BE49-F238E27FC236}">
                    <a16:creationId xmlns:a16="http://schemas.microsoft.com/office/drawing/2014/main" id="{97E73380-AE71-4B91-BBCB-DDB4F9F757ED}"/>
                  </a:ext>
                </a:extLst>
              </p:cNvPr>
              <p:cNvSpPr/>
              <p:nvPr/>
            </p:nvSpPr>
            <p:spPr>
              <a:xfrm rot="5400000" flipV="1">
                <a:off x="6424866" y="681792"/>
                <a:ext cx="1491911" cy="1347536"/>
              </a:xfrm>
              <a:prstGeom prst="parallelogram">
                <a:avLst/>
              </a:prstGeom>
              <a:solidFill>
                <a:srgbClr val="DA82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9" name="Rectangle 98">
                <a:extLst>
                  <a:ext uri="{FF2B5EF4-FFF2-40B4-BE49-F238E27FC236}">
                    <a16:creationId xmlns:a16="http://schemas.microsoft.com/office/drawing/2014/main" id="{2C0843BE-F09D-4328-9D5D-DF12DED048E2}"/>
                  </a:ext>
                </a:extLst>
              </p:cNvPr>
              <p:cNvSpPr/>
              <p:nvPr/>
            </p:nvSpPr>
            <p:spPr>
              <a:xfrm>
                <a:off x="7844590" y="609604"/>
                <a:ext cx="3256547" cy="1155028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94" name="TextBox 93">
              <a:extLst>
                <a:ext uri="{FF2B5EF4-FFF2-40B4-BE49-F238E27FC236}">
                  <a16:creationId xmlns:a16="http://schemas.microsoft.com/office/drawing/2014/main" id="{279D6007-4034-4976-8C23-4601B099A1D9}"/>
                </a:ext>
              </a:extLst>
            </p:cNvPr>
            <p:cNvSpPr txBox="1"/>
            <p:nvPr/>
          </p:nvSpPr>
          <p:spPr>
            <a:xfrm>
              <a:off x="670287" y="2346960"/>
              <a:ext cx="3725252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457200" indent="-457200" algn="r" rtl="1">
                <a:buFont typeface="+mj-lt"/>
                <a:buAutoNum type="arabicPeriod" startAt="2"/>
              </a:pPr>
              <a:r>
                <a:rPr lang="ar-SY" sz="2000" dirty="0"/>
                <a:t>تَمتصّ الماء والأملاح الذّائبة فيه.</a:t>
              </a:r>
            </a:p>
          </p:txBody>
        </p:sp>
      </p:grpSp>
      <p:grpSp>
        <p:nvGrpSpPr>
          <p:cNvPr id="100" name="Group 99">
            <a:extLst>
              <a:ext uri="{FF2B5EF4-FFF2-40B4-BE49-F238E27FC236}">
                <a16:creationId xmlns:a16="http://schemas.microsoft.com/office/drawing/2014/main" id="{44477E78-B524-493A-B808-27B6585345DE}"/>
              </a:ext>
            </a:extLst>
          </p:cNvPr>
          <p:cNvGrpSpPr/>
          <p:nvPr/>
        </p:nvGrpSpPr>
        <p:grpSpPr>
          <a:xfrm>
            <a:off x="57560" y="91886"/>
            <a:ext cx="2172294" cy="5016978"/>
            <a:chOff x="3083047" y="1127746"/>
            <a:chExt cx="2172294" cy="5016978"/>
          </a:xfrm>
        </p:grpSpPr>
        <p:sp>
          <p:nvSpPr>
            <p:cNvPr id="101" name="Freeform: Shape 100">
              <a:extLst>
                <a:ext uri="{FF2B5EF4-FFF2-40B4-BE49-F238E27FC236}">
                  <a16:creationId xmlns:a16="http://schemas.microsoft.com/office/drawing/2014/main" id="{1936F45F-1996-4EF3-A3EC-B207674CFECE}"/>
                </a:ext>
              </a:extLst>
            </p:cNvPr>
            <p:cNvSpPr/>
            <p:nvPr/>
          </p:nvSpPr>
          <p:spPr>
            <a:xfrm flipH="1">
              <a:off x="4114816" y="2445990"/>
              <a:ext cx="96425" cy="306062"/>
            </a:xfrm>
            <a:custGeom>
              <a:avLst/>
              <a:gdLst>
                <a:gd name="connsiteX0" fmla="*/ 0 w 95428"/>
                <a:gd name="connsiteY0" fmla="*/ 342900 h 342900"/>
                <a:gd name="connsiteX1" fmla="*/ 95250 w 95428"/>
                <a:gd name="connsiteY1" fmla="*/ 114300 h 342900"/>
                <a:gd name="connsiteX2" fmla="*/ 19050 w 95428"/>
                <a:gd name="connsiteY2" fmla="*/ 0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428" h="342900">
                  <a:moveTo>
                    <a:pt x="0" y="342900"/>
                  </a:moveTo>
                  <a:cubicBezTo>
                    <a:pt x="46037" y="257175"/>
                    <a:pt x="92075" y="171450"/>
                    <a:pt x="95250" y="114300"/>
                  </a:cubicBezTo>
                  <a:cubicBezTo>
                    <a:pt x="98425" y="57150"/>
                    <a:pt x="58737" y="28575"/>
                    <a:pt x="19050" y="0"/>
                  </a:cubicBezTo>
                </a:path>
              </a:pathLst>
            </a:custGeom>
            <a:noFill/>
            <a:ln w="28575">
              <a:solidFill>
                <a:srgbClr val="93939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02" name="Group 101">
              <a:extLst>
                <a:ext uri="{FF2B5EF4-FFF2-40B4-BE49-F238E27FC236}">
                  <a16:creationId xmlns:a16="http://schemas.microsoft.com/office/drawing/2014/main" id="{87EC1CE9-31E1-4CAB-BC1E-BDA287893484}"/>
                </a:ext>
              </a:extLst>
            </p:cNvPr>
            <p:cNvGrpSpPr/>
            <p:nvPr/>
          </p:nvGrpSpPr>
          <p:grpSpPr>
            <a:xfrm>
              <a:off x="3357534" y="2516205"/>
              <a:ext cx="1727190" cy="3628519"/>
              <a:chOff x="5097487" y="2110153"/>
              <a:chExt cx="1997026" cy="4195397"/>
            </a:xfrm>
            <a:effectLst/>
          </p:grpSpPr>
          <p:sp>
            <p:nvSpPr>
              <p:cNvPr id="112" name="Rectangle: Rounded Corners 111">
                <a:extLst>
                  <a:ext uri="{FF2B5EF4-FFF2-40B4-BE49-F238E27FC236}">
                    <a16:creationId xmlns:a16="http://schemas.microsoft.com/office/drawing/2014/main" id="{CD919680-6F5E-4884-81F1-5DE75DD69125}"/>
                  </a:ext>
                </a:extLst>
              </p:cNvPr>
              <p:cNvSpPr/>
              <p:nvPr/>
            </p:nvSpPr>
            <p:spPr>
              <a:xfrm>
                <a:off x="5097487" y="3162300"/>
                <a:ext cx="1997026" cy="3143250"/>
              </a:xfrm>
              <a:prstGeom prst="roundRect">
                <a:avLst/>
              </a:prstGeom>
              <a:solidFill>
                <a:srgbClr val="00B8F1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13" name="Freeform: Shape 112">
                <a:extLst>
                  <a:ext uri="{FF2B5EF4-FFF2-40B4-BE49-F238E27FC236}">
                    <a16:creationId xmlns:a16="http://schemas.microsoft.com/office/drawing/2014/main" id="{0B5FBEAB-830B-41A7-A183-54F604A51BE1}"/>
                  </a:ext>
                </a:extLst>
              </p:cNvPr>
              <p:cNvSpPr/>
              <p:nvPr/>
            </p:nvSpPr>
            <p:spPr>
              <a:xfrm flipV="1">
                <a:off x="5097487" y="2491152"/>
                <a:ext cx="1997026" cy="2484707"/>
              </a:xfrm>
              <a:custGeom>
                <a:avLst/>
                <a:gdLst>
                  <a:gd name="connsiteX0" fmla="*/ 271981 w 1631852"/>
                  <a:gd name="connsiteY0" fmla="*/ 2484707 h 2484707"/>
                  <a:gd name="connsiteX1" fmla="*/ 1359871 w 1631852"/>
                  <a:gd name="connsiteY1" fmla="*/ 2484707 h 2484707"/>
                  <a:gd name="connsiteX2" fmla="*/ 1631852 w 1631852"/>
                  <a:gd name="connsiteY2" fmla="*/ 2212726 h 2484707"/>
                  <a:gd name="connsiteX3" fmla="*/ 1631852 w 1631852"/>
                  <a:gd name="connsiteY3" fmla="*/ 716873 h 2484707"/>
                  <a:gd name="connsiteX4" fmla="*/ 1359871 w 1631852"/>
                  <a:gd name="connsiteY4" fmla="*/ 444892 h 2484707"/>
                  <a:gd name="connsiteX5" fmla="*/ 1062007 w 1631852"/>
                  <a:gd name="connsiteY5" fmla="*/ 444892 h 2484707"/>
                  <a:gd name="connsiteX6" fmla="*/ 815926 w 1631852"/>
                  <a:gd name="connsiteY6" fmla="*/ 0 h 2484707"/>
                  <a:gd name="connsiteX7" fmla="*/ 569845 w 1631852"/>
                  <a:gd name="connsiteY7" fmla="*/ 444892 h 2484707"/>
                  <a:gd name="connsiteX8" fmla="*/ 271981 w 1631852"/>
                  <a:gd name="connsiteY8" fmla="*/ 444892 h 2484707"/>
                  <a:gd name="connsiteX9" fmla="*/ 0 w 1631852"/>
                  <a:gd name="connsiteY9" fmla="*/ 716873 h 2484707"/>
                  <a:gd name="connsiteX10" fmla="*/ 0 w 1631852"/>
                  <a:gd name="connsiteY10" fmla="*/ 2212726 h 2484707"/>
                  <a:gd name="connsiteX11" fmla="*/ 271981 w 1631852"/>
                  <a:gd name="connsiteY11" fmla="*/ 2484707 h 24847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631852" h="2484707">
                    <a:moveTo>
                      <a:pt x="271981" y="2484707"/>
                    </a:moveTo>
                    <a:lnTo>
                      <a:pt x="1359871" y="2484707"/>
                    </a:lnTo>
                    <a:cubicBezTo>
                      <a:pt x="1510082" y="2484707"/>
                      <a:pt x="1631852" y="2362937"/>
                      <a:pt x="1631852" y="2212726"/>
                    </a:cubicBezTo>
                    <a:lnTo>
                      <a:pt x="1631852" y="716873"/>
                    </a:lnTo>
                    <a:cubicBezTo>
                      <a:pt x="1631852" y="566662"/>
                      <a:pt x="1510082" y="444892"/>
                      <a:pt x="1359871" y="444892"/>
                    </a:cubicBezTo>
                    <a:lnTo>
                      <a:pt x="1062007" y="444892"/>
                    </a:lnTo>
                    <a:lnTo>
                      <a:pt x="815926" y="0"/>
                    </a:lnTo>
                    <a:lnTo>
                      <a:pt x="569845" y="444892"/>
                    </a:lnTo>
                    <a:lnTo>
                      <a:pt x="271981" y="444892"/>
                    </a:lnTo>
                    <a:cubicBezTo>
                      <a:pt x="121770" y="444892"/>
                      <a:pt x="0" y="566662"/>
                      <a:pt x="0" y="716873"/>
                    </a:cubicBezTo>
                    <a:lnTo>
                      <a:pt x="0" y="2212726"/>
                    </a:lnTo>
                    <a:cubicBezTo>
                      <a:pt x="0" y="2362937"/>
                      <a:pt x="121770" y="2484707"/>
                      <a:pt x="271981" y="2484707"/>
                    </a:cubicBezTo>
                    <a:close/>
                  </a:path>
                </a:pathLst>
              </a:custGeom>
              <a:solidFill>
                <a:schemeClr val="tx1">
                  <a:alpha val="2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4" name="Freeform: Shape 113">
                <a:extLst>
                  <a:ext uri="{FF2B5EF4-FFF2-40B4-BE49-F238E27FC236}">
                    <a16:creationId xmlns:a16="http://schemas.microsoft.com/office/drawing/2014/main" id="{FE67C85C-2D79-4ECE-913C-FB28B590D46C}"/>
                  </a:ext>
                </a:extLst>
              </p:cNvPr>
              <p:cNvSpPr/>
              <p:nvPr/>
            </p:nvSpPr>
            <p:spPr>
              <a:xfrm flipV="1">
                <a:off x="5097487" y="2110153"/>
                <a:ext cx="1997026" cy="2484707"/>
              </a:xfrm>
              <a:custGeom>
                <a:avLst/>
                <a:gdLst>
                  <a:gd name="connsiteX0" fmla="*/ 271981 w 1631852"/>
                  <a:gd name="connsiteY0" fmla="*/ 2484707 h 2484707"/>
                  <a:gd name="connsiteX1" fmla="*/ 1359871 w 1631852"/>
                  <a:gd name="connsiteY1" fmla="*/ 2484707 h 2484707"/>
                  <a:gd name="connsiteX2" fmla="*/ 1631852 w 1631852"/>
                  <a:gd name="connsiteY2" fmla="*/ 2212726 h 2484707"/>
                  <a:gd name="connsiteX3" fmla="*/ 1631852 w 1631852"/>
                  <a:gd name="connsiteY3" fmla="*/ 716873 h 2484707"/>
                  <a:gd name="connsiteX4" fmla="*/ 1359871 w 1631852"/>
                  <a:gd name="connsiteY4" fmla="*/ 444892 h 2484707"/>
                  <a:gd name="connsiteX5" fmla="*/ 1062007 w 1631852"/>
                  <a:gd name="connsiteY5" fmla="*/ 444892 h 2484707"/>
                  <a:gd name="connsiteX6" fmla="*/ 815926 w 1631852"/>
                  <a:gd name="connsiteY6" fmla="*/ 0 h 2484707"/>
                  <a:gd name="connsiteX7" fmla="*/ 569845 w 1631852"/>
                  <a:gd name="connsiteY7" fmla="*/ 444892 h 2484707"/>
                  <a:gd name="connsiteX8" fmla="*/ 271981 w 1631852"/>
                  <a:gd name="connsiteY8" fmla="*/ 444892 h 2484707"/>
                  <a:gd name="connsiteX9" fmla="*/ 0 w 1631852"/>
                  <a:gd name="connsiteY9" fmla="*/ 716873 h 2484707"/>
                  <a:gd name="connsiteX10" fmla="*/ 0 w 1631852"/>
                  <a:gd name="connsiteY10" fmla="*/ 2212726 h 2484707"/>
                  <a:gd name="connsiteX11" fmla="*/ 271981 w 1631852"/>
                  <a:gd name="connsiteY11" fmla="*/ 2484707 h 24847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631852" h="2484707">
                    <a:moveTo>
                      <a:pt x="271981" y="2484707"/>
                    </a:moveTo>
                    <a:lnTo>
                      <a:pt x="1359871" y="2484707"/>
                    </a:lnTo>
                    <a:cubicBezTo>
                      <a:pt x="1510082" y="2484707"/>
                      <a:pt x="1631852" y="2362937"/>
                      <a:pt x="1631852" y="2212726"/>
                    </a:cubicBezTo>
                    <a:lnTo>
                      <a:pt x="1631852" y="716873"/>
                    </a:lnTo>
                    <a:cubicBezTo>
                      <a:pt x="1631852" y="566662"/>
                      <a:pt x="1510082" y="444892"/>
                      <a:pt x="1359871" y="444892"/>
                    </a:cubicBezTo>
                    <a:lnTo>
                      <a:pt x="1062007" y="444892"/>
                    </a:lnTo>
                    <a:lnTo>
                      <a:pt x="815926" y="0"/>
                    </a:lnTo>
                    <a:lnTo>
                      <a:pt x="569845" y="444892"/>
                    </a:lnTo>
                    <a:lnTo>
                      <a:pt x="271981" y="444892"/>
                    </a:lnTo>
                    <a:cubicBezTo>
                      <a:pt x="121770" y="444892"/>
                      <a:pt x="0" y="566662"/>
                      <a:pt x="0" y="716873"/>
                    </a:cubicBezTo>
                    <a:lnTo>
                      <a:pt x="0" y="2212726"/>
                    </a:lnTo>
                    <a:cubicBezTo>
                      <a:pt x="0" y="2362937"/>
                      <a:pt x="121770" y="2484707"/>
                      <a:pt x="271981" y="2484707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5" name="TextBox 114">
                <a:extLst>
                  <a:ext uri="{FF2B5EF4-FFF2-40B4-BE49-F238E27FC236}">
                    <a16:creationId xmlns:a16="http://schemas.microsoft.com/office/drawing/2014/main" id="{B3EC87DF-E6DA-4056-A031-E8737651148E}"/>
                  </a:ext>
                </a:extLst>
              </p:cNvPr>
              <p:cNvSpPr txBox="1"/>
              <p:nvPr/>
            </p:nvSpPr>
            <p:spPr>
              <a:xfrm>
                <a:off x="5191125" y="3125562"/>
                <a:ext cx="1809751" cy="81847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4000" b="1" dirty="0">
                    <a:solidFill>
                      <a:srgbClr val="00B8F1"/>
                    </a:solidFill>
                    <a:latin typeface="Oswald" panose="02000503000000000000" pitchFamily="2" charset="0"/>
                  </a:rPr>
                  <a:t>2</a:t>
                </a:r>
              </a:p>
            </p:txBody>
          </p:sp>
        </p:grpSp>
        <p:sp>
          <p:nvSpPr>
            <p:cNvPr id="103" name="TextBox 102">
              <a:extLst>
                <a:ext uri="{FF2B5EF4-FFF2-40B4-BE49-F238E27FC236}">
                  <a16:creationId xmlns:a16="http://schemas.microsoft.com/office/drawing/2014/main" id="{21E202A0-48B1-402D-917E-3DBDCAC07785}"/>
                </a:ext>
              </a:extLst>
            </p:cNvPr>
            <p:cNvSpPr txBox="1"/>
            <p:nvPr/>
          </p:nvSpPr>
          <p:spPr>
            <a:xfrm>
              <a:off x="3430980" y="4997539"/>
              <a:ext cx="1565218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sz="2400" dirty="0">
                  <a:solidFill>
                    <a:schemeClr val="bg1"/>
                  </a:solidFill>
                  <a:latin typeface="Oswald" panose="02000503000000000000" pitchFamily="2" charset="0"/>
                </a:rPr>
                <a:t>وظائف أجزاء النّبات</a:t>
              </a:r>
              <a:endParaRPr lang="en-US" sz="2400" dirty="0">
                <a:solidFill>
                  <a:schemeClr val="bg1"/>
                </a:solidFill>
                <a:latin typeface="Oswald" panose="02000503000000000000" pitchFamily="2" charset="0"/>
              </a:endParaRPr>
            </a:p>
          </p:txBody>
        </p:sp>
        <p:sp>
          <p:nvSpPr>
            <p:cNvPr id="104" name="Oval 103">
              <a:extLst>
                <a:ext uri="{FF2B5EF4-FFF2-40B4-BE49-F238E27FC236}">
                  <a16:creationId xmlns:a16="http://schemas.microsoft.com/office/drawing/2014/main" id="{81E5AD09-3648-4371-8289-B12A62EB8581}"/>
                </a:ext>
              </a:extLst>
            </p:cNvPr>
            <p:cNvSpPr/>
            <p:nvPr/>
          </p:nvSpPr>
          <p:spPr>
            <a:xfrm>
              <a:off x="4094962" y="2634307"/>
              <a:ext cx="237254" cy="237254"/>
            </a:xfrm>
            <a:prstGeom prst="ellipse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  <a:effectLst>
              <a:innerShdw blurRad="254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5" name="Freeform: Shape 104">
              <a:extLst>
                <a:ext uri="{FF2B5EF4-FFF2-40B4-BE49-F238E27FC236}">
                  <a16:creationId xmlns:a16="http://schemas.microsoft.com/office/drawing/2014/main" id="{9240B59E-0A7A-4E86-859C-775A0D8C8F11}"/>
                </a:ext>
              </a:extLst>
            </p:cNvPr>
            <p:cNvSpPr/>
            <p:nvPr/>
          </p:nvSpPr>
          <p:spPr>
            <a:xfrm>
              <a:off x="4173843" y="2442131"/>
              <a:ext cx="116356" cy="236931"/>
            </a:xfrm>
            <a:custGeom>
              <a:avLst/>
              <a:gdLst>
                <a:gd name="connsiteX0" fmla="*/ 0 w 95428"/>
                <a:gd name="connsiteY0" fmla="*/ 342900 h 342900"/>
                <a:gd name="connsiteX1" fmla="*/ 95250 w 95428"/>
                <a:gd name="connsiteY1" fmla="*/ 114300 h 342900"/>
                <a:gd name="connsiteX2" fmla="*/ 19050 w 95428"/>
                <a:gd name="connsiteY2" fmla="*/ 0 h 342900"/>
                <a:gd name="connsiteX0" fmla="*/ 0 w 149002"/>
                <a:gd name="connsiteY0" fmla="*/ 316463 h 316463"/>
                <a:gd name="connsiteX1" fmla="*/ 147186 w 149002"/>
                <a:gd name="connsiteY1" fmla="*/ 114300 h 316463"/>
                <a:gd name="connsiteX2" fmla="*/ 70986 w 149002"/>
                <a:gd name="connsiteY2" fmla="*/ 0 h 316463"/>
                <a:gd name="connsiteX0" fmla="*/ 0 w 156019"/>
                <a:gd name="connsiteY0" fmla="*/ 316463 h 316463"/>
                <a:gd name="connsiteX1" fmla="*/ 147186 w 156019"/>
                <a:gd name="connsiteY1" fmla="*/ 114300 h 316463"/>
                <a:gd name="connsiteX2" fmla="*/ 70986 w 156019"/>
                <a:gd name="connsiteY2" fmla="*/ 0 h 316463"/>
                <a:gd name="connsiteX0" fmla="*/ 0 w 187230"/>
                <a:gd name="connsiteY0" fmla="*/ 316463 h 316463"/>
                <a:gd name="connsiteX1" fmla="*/ 186138 w 187230"/>
                <a:gd name="connsiteY1" fmla="*/ 107690 h 316463"/>
                <a:gd name="connsiteX2" fmla="*/ 70986 w 187230"/>
                <a:gd name="connsiteY2" fmla="*/ 0 h 316463"/>
                <a:gd name="connsiteX0" fmla="*/ 0 w 222286"/>
                <a:gd name="connsiteY0" fmla="*/ 250156 h 250156"/>
                <a:gd name="connsiteX1" fmla="*/ 220119 w 222286"/>
                <a:gd name="connsiteY1" fmla="*/ 107690 h 250156"/>
                <a:gd name="connsiteX2" fmla="*/ 104967 w 222286"/>
                <a:gd name="connsiteY2" fmla="*/ 0 h 250156"/>
                <a:gd name="connsiteX0" fmla="*/ 0 w 222286"/>
                <a:gd name="connsiteY0" fmla="*/ 250156 h 251737"/>
                <a:gd name="connsiteX1" fmla="*/ 220119 w 222286"/>
                <a:gd name="connsiteY1" fmla="*/ 107690 h 251737"/>
                <a:gd name="connsiteX2" fmla="*/ 104967 w 222286"/>
                <a:gd name="connsiteY2" fmla="*/ 0 h 251737"/>
                <a:gd name="connsiteX0" fmla="*/ 0 w 272558"/>
                <a:gd name="connsiteY0" fmla="*/ 250156 h 251638"/>
                <a:gd name="connsiteX1" fmla="*/ 271091 w 272558"/>
                <a:gd name="connsiteY1" fmla="*/ 99041 h 251638"/>
                <a:gd name="connsiteX2" fmla="*/ 104967 w 272558"/>
                <a:gd name="connsiteY2" fmla="*/ 0 h 251638"/>
                <a:gd name="connsiteX0" fmla="*/ 0 w 274322"/>
                <a:gd name="connsiteY0" fmla="*/ 250156 h 251638"/>
                <a:gd name="connsiteX1" fmla="*/ 271091 w 274322"/>
                <a:gd name="connsiteY1" fmla="*/ 99041 h 251638"/>
                <a:gd name="connsiteX2" fmla="*/ 104967 w 274322"/>
                <a:gd name="connsiteY2" fmla="*/ 0 h 251638"/>
                <a:gd name="connsiteX0" fmla="*/ 0 w 296232"/>
                <a:gd name="connsiteY0" fmla="*/ 250156 h 251737"/>
                <a:gd name="connsiteX1" fmla="*/ 293744 w 296232"/>
                <a:gd name="connsiteY1" fmla="*/ 107690 h 251737"/>
                <a:gd name="connsiteX2" fmla="*/ 104967 w 296232"/>
                <a:gd name="connsiteY2" fmla="*/ 0 h 2517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96232" h="251737">
                  <a:moveTo>
                    <a:pt x="0" y="250156"/>
                  </a:moveTo>
                  <a:cubicBezTo>
                    <a:pt x="278778" y="266667"/>
                    <a:pt x="276250" y="149383"/>
                    <a:pt x="293744" y="107690"/>
                  </a:cubicBezTo>
                  <a:cubicBezTo>
                    <a:pt x="311239" y="65997"/>
                    <a:pt x="235269" y="2629"/>
                    <a:pt x="104967" y="0"/>
                  </a:cubicBezTo>
                </a:path>
              </a:pathLst>
            </a:custGeom>
            <a:noFill/>
            <a:ln w="28575">
              <a:solidFill>
                <a:srgbClr val="93939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06" name="Group 105">
              <a:extLst>
                <a:ext uri="{FF2B5EF4-FFF2-40B4-BE49-F238E27FC236}">
                  <a16:creationId xmlns:a16="http://schemas.microsoft.com/office/drawing/2014/main" id="{14DA1EF6-3EE5-40B7-9CA0-16F1FE9AEB39}"/>
                </a:ext>
              </a:extLst>
            </p:cNvPr>
            <p:cNvGrpSpPr/>
            <p:nvPr/>
          </p:nvGrpSpPr>
          <p:grpSpPr>
            <a:xfrm>
              <a:off x="4150185" y="1949633"/>
              <a:ext cx="116356" cy="514780"/>
              <a:chOff x="2784014" y="2127724"/>
              <a:chExt cx="116356" cy="514780"/>
            </a:xfrm>
          </p:grpSpPr>
          <p:cxnSp>
            <p:nvCxnSpPr>
              <p:cNvPr id="108" name="Straight Connector 107">
                <a:extLst>
                  <a:ext uri="{FF2B5EF4-FFF2-40B4-BE49-F238E27FC236}">
                    <a16:creationId xmlns:a16="http://schemas.microsoft.com/office/drawing/2014/main" id="{B6FB4A8D-E960-457C-A10F-63CEE763AD61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2836043" y="2127724"/>
                <a:ext cx="0" cy="490728"/>
              </a:xfrm>
              <a:prstGeom prst="line">
                <a:avLst/>
              </a:prstGeom>
              <a:ln w="28575">
                <a:solidFill>
                  <a:srgbClr val="939393"/>
                </a:solidFill>
                <a:prstDash val="soli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9" name="Straight Connector 108">
                <a:extLst>
                  <a:ext uri="{FF2B5EF4-FFF2-40B4-BE49-F238E27FC236}">
                    <a16:creationId xmlns:a16="http://schemas.microsoft.com/office/drawing/2014/main" id="{4AC5F9AF-D11E-43B6-AE6D-E10D1F6987D1}"/>
                  </a:ext>
                </a:extLst>
              </p:cNvPr>
              <p:cNvCxnSpPr/>
              <p:nvPr/>
            </p:nvCxnSpPr>
            <p:spPr>
              <a:xfrm flipV="1">
                <a:off x="2784014" y="2587259"/>
                <a:ext cx="116356" cy="55245"/>
              </a:xfrm>
              <a:prstGeom prst="line">
                <a:avLst/>
              </a:prstGeom>
              <a:ln w="19050">
                <a:solidFill>
                  <a:srgbClr val="939393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0" name="Straight Connector 109">
                <a:extLst>
                  <a:ext uri="{FF2B5EF4-FFF2-40B4-BE49-F238E27FC236}">
                    <a16:creationId xmlns:a16="http://schemas.microsoft.com/office/drawing/2014/main" id="{C03B36FA-8B40-47D5-B50E-D140D0B51F2E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2793073" y="2566150"/>
                <a:ext cx="94087" cy="53352"/>
              </a:xfrm>
              <a:prstGeom prst="line">
                <a:avLst/>
              </a:prstGeom>
              <a:ln w="19050">
                <a:solidFill>
                  <a:srgbClr val="939393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11" name="Freeform: Shape 110">
                <a:extLst>
                  <a:ext uri="{FF2B5EF4-FFF2-40B4-BE49-F238E27FC236}">
                    <a16:creationId xmlns:a16="http://schemas.microsoft.com/office/drawing/2014/main" id="{78D4CD1E-B595-4DC6-B39A-A80CCD55BB5C}"/>
                  </a:ext>
                </a:extLst>
              </p:cNvPr>
              <p:cNvSpPr/>
              <p:nvPr/>
            </p:nvSpPr>
            <p:spPr>
              <a:xfrm rot="19183841">
                <a:off x="2786790" y="2540079"/>
                <a:ext cx="56432" cy="69945"/>
              </a:xfrm>
              <a:custGeom>
                <a:avLst/>
                <a:gdLst>
                  <a:gd name="connsiteX0" fmla="*/ 0 w 95428"/>
                  <a:gd name="connsiteY0" fmla="*/ 342900 h 342900"/>
                  <a:gd name="connsiteX1" fmla="*/ 95250 w 95428"/>
                  <a:gd name="connsiteY1" fmla="*/ 114300 h 342900"/>
                  <a:gd name="connsiteX2" fmla="*/ 19050 w 95428"/>
                  <a:gd name="connsiteY2" fmla="*/ 0 h 342900"/>
                  <a:gd name="connsiteX0" fmla="*/ 0 w 149002"/>
                  <a:gd name="connsiteY0" fmla="*/ 316463 h 316463"/>
                  <a:gd name="connsiteX1" fmla="*/ 147186 w 149002"/>
                  <a:gd name="connsiteY1" fmla="*/ 114300 h 316463"/>
                  <a:gd name="connsiteX2" fmla="*/ 70986 w 149002"/>
                  <a:gd name="connsiteY2" fmla="*/ 0 h 316463"/>
                  <a:gd name="connsiteX0" fmla="*/ 0 w 156019"/>
                  <a:gd name="connsiteY0" fmla="*/ 316463 h 316463"/>
                  <a:gd name="connsiteX1" fmla="*/ 147186 w 156019"/>
                  <a:gd name="connsiteY1" fmla="*/ 114300 h 316463"/>
                  <a:gd name="connsiteX2" fmla="*/ 70986 w 156019"/>
                  <a:gd name="connsiteY2" fmla="*/ 0 h 316463"/>
                  <a:gd name="connsiteX0" fmla="*/ 0 w 187230"/>
                  <a:gd name="connsiteY0" fmla="*/ 316463 h 316463"/>
                  <a:gd name="connsiteX1" fmla="*/ 186138 w 187230"/>
                  <a:gd name="connsiteY1" fmla="*/ 107690 h 316463"/>
                  <a:gd name="connsiteX2" fmla="*/ 70986 w 187230"/>
                  <a:gd name="connsiteY2" fmla="*/ 0 h 316463"/>
                  <a:gd name="connsiteX0" fmla="*/ 0 w 222286"/>
                  <a:gd name="connsiteY0" fmla="*/ 250156 h 250156"/>
                  <a:gd name="connsiteX1" fmla="*/ 220119 w 222286"/>
                  <a:gd name="connsiteY1" fmla="*/ 107690 h 250156"/>
                  <a:gd name="connsiteX2" fmla="*/ 104967 w 222286"/>
                  <a:gd name="connsiteY2" fmla="*/ 0 h 250156"/>
                  <a:gd name="connsiteX0" fmla="*/ 0 w 222286"/>
                  <a:gd name="connsiteY0" fmla="*/ 250156 h 251737"/>
                  <a:gd name="connsiteX1" fmla="*/ 220119 w 222286"/>
                  <a:gd name="connsiteY1" fmla="*/ 107690 h 251737"/>
                  <a:gd name="connsiteX2" fmla="*/ 104967 w 222286"/>
                  <a:gd name="connsiteY2" fmla="*/ 0 h 251737"/>
                  <a:gd name="connsiteX0" fmla="*/ 0 w 272558"/>
                  <a:gd name="connsiteY0" fmla="*/ 250156 h 251638"/>
                  <a:gd name="connsiteX1" fmla="*/ 271091 w 272558"/>
                  <a:gd name="connsiteY1" fmla="*/ 99041 h 251638"/>
                  <a:gd name="connsiteX2" fmla="*/ 104967 w 272558"/>
                  <a:gd name="connsiteY2" fmla="*/ 0 h 251638"/>
                  <a:gd name="connsiteX0" fmla="*/ 0 w 274322"/>
                  <a:gd name="connsiteY0" fmla="*/ 250156 h 251638"/>
                  <a:gd name="connsiteX1" fmla="*/ 271091 w 274322"/>
                  <a:gd name="connsiteY1" fmla="*/ 99041 h 251638"/>
                  <a:gd name="connsiteX2" fmla="*/ 104967 w 274322"/>
                  <a:gd name="connsiteY2" fmla="*/ 0 h 251638"/>
                  <a:gd name="connsiteX0" fmla="*/ 0 w 296232"/>
                  <a:gd name="connsiteY0" fmla="*/ 250156 h 251737"/>
                  <a:gd name="connsiteX1" fmla="*/ 293744 w 296232"/>
                  <a:gd name="connsiteY1" fmla="*/ 107690 h 251737"/>
                  <a:gd name="connsiteX2" fmla="*/ 104967 w 296232"/>
                  <a:gd name="connsiteY2" fmla="*/ 0 h 2517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296232" h="251737">
                    <a:moveTo>
                      <a:pt x="0" y="250156"/>
                    </a:moveTo>
                    <a:cubicBezTo>
                      <a:pt x="278778" y="266667"/>
                      <a:pt x="276250" y="149383"/>
                      <a:pt x="293744" y="107690"/>
                    </a:cubicBezTo>
                    <a:cubicBezTo>
                      <a:pt x="311239" y="65997"/>
                      <a:pt x="235269" y="2629"/>
                      <a:pt x="104967" y="0"/>
                    </a:cubicBezTo>
                  </a:path>
                </a:pathLst>
              </a:custGeom>
              <a:noFill/>
              <a:ln w="28575">
                <a:solidFill>
                  <a:srgbClr val="939393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pic>
          <p:nvPicPr>
            <p:cNvPr id="107" name="Picture 106" descr="Clouds in the sky with smoke coming out of it&#10;&#10;Description automatically generated">
              <a:extLst>
                <a:ext uri="{FF2B5EF4-FFF2-40B4-BE49-F238E27FC236}">
                  <a16:creationId xmlns:a16="http://schemas.microsoft.com/office/drawing/2014/main" id="{948593B2-71FA-45B5-A313-79EF471982F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3083047" y="1127746"/>
              <a:ext cx="2172294" cy="945516"/>
            </a:xfrm>
            <a:prstGeom prst="rect">
              <a:avLst/>
            </a:prstGeom>
          </p:spPr>
        </p:pic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7C1EF70F-C2F4-4D64-A7A4-76BC546AF7AB}"/>
              </a:ext>
            </a:extLst>
          </p:cNvPr>
          <p:cNvGrpSpPr/>
          <p:nvPr/>
        </p:nvGrpSpPr>
        <p:grpSpPr>
          <a:xfrm>
            <a:off x="3116451" y="2150424"/>
            <a:ext cx="2085550" cy="5259553"/>
            <a:chOff x="2812183" y="1598447"/>
            <a:chExt cx="2085550" cy="4738440"/>
          </a:xfrm>
        </p:grpSpPr>
        <p:sp>
          <p:nvSpPr>
            <p:cNvPr id="117" name="Freeform: Shape 116">
              <a:extLst>
                <a:ext uri="{FF2B5EF4-FFF2-40B4-BE49-F238E27FC236}">
                  <a16:creationId xmlns:a16="http://schemas.microsoft.com/office/drawing/2014/main" id="{6DC19BC0-23FD-4279-A304-F266371F530C}"/>
                </a:ext>
              </a:extLst>
            </p:cNvPr>
            <p:cNvSpPr/>
            <p:nvPr/>
          </p:nvSpPr>
          <p:spPr>
            <a:xfrm>
              <a:off x="3768710" y="4578300"/>
              <a:ext cx="48295" cy="1758587"/>
            </a:xfrm>
            <a:custGeom>
              <a:avLst/>
              <a:gdLst>
                <a:gd name="connsiteX0" fmla="*/ 0 w 731520"/>
                <a:gd name="connsiteY0" fmla="*/ 0 h 2110154"/>
                <a:gd name="connsiteX1" fmla="*/ 0 w 731520"/>
                <a:gd name="connsiteY1" fmla="*/ 1575581 h 2110154"/>
                <a:gd name="connsiteX2" fmla="*/ 731520 w 731520"/>
                <a:gd name="connsiteY2" fmla="*/ 2110154 h 21101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31520" h="2110154">
                  <a:moveTo>
                    <a:pt x="0" y="0"/>
                  </a:moveTo>
                  <a:lnTo>
                    <a:pt x="0" y="1575581"/>
                  </a:lnTo>
                  <a:lnTo>
                    <a:pt x="731520" y="2110154"/>
                  </a:lnTo>
                </a:path>
              </a:pathLst>
            </a:custGeom>
            <a:noFill/>
            <a:ln w="28575">
              <a:solidFill>
                <a:schemeClr val="bg1">
                  <a:lumMod val="50000"/>
                </a:schemeClr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dirty="0"/>
            </a:p>
          </p:txBody>
        </p:sp>
        <p:grpSp>
          <p:nvGrpSpPr>
            <p:cNvPr id="118" name="Group 117">
              <a:extLst>
                <a:ext uri="{FF2B5EF4-FFF2-40B4-BE49-F238E27FC236}">
                  <a16:creationId xmlns:a16="http://schemas.microsoft.com/office/drawing/2014/main" id="{0EDFD0B8-2522-4591-9B66-5D7B2A1AC03D}"/>
                </a:ext>
              </a:extLst>
            </p:cNvPr>
            <p:cNvGrpSpPr/>
            <p:nvPr/>
          </p:nvGrpSpPr>
          <p:grpSpPr>
            <a:xfrm>
              <a:off x="2812183" y="1598447"/>
              <a:ext cx="2085550" cy="3214854"/>
              <a:chOff x="1473654" y="1549626"/>
              <a:chExt cx="1396506" cy="2152700"/>
            </a:xfrm>
            <a:effectLst>
              <a:outerShdw blurRad="203200" dist="114300" dir="2700000" algn="tl" rotWithShape="0">
                <a:prstClr val="black">
                  <a:alpha val="40000"/>
                </a:prstClr>
              </a:outerShdw>
            </a:effectLst>
          </p:grpSpPr>
          <p:sp>
            <p:nvSpPr>
              <p:cNvPr id="119" name="Oval 118">
                <a:extLst>
                  <a:ext uri="{FF2B5EF4-FFF2-40B4-BE49-F238E27FC236}">
                    <a16:creationId xmlns:a16="http://schemas.microsoft.com/office/drawing/2014/main" id="{AB845444-FED2-4C6B-A30D-0B36E2C4F6E7}"/>
                  </a:ext>
                </a:extLst>
              </p:cNvPr>
              <p:cNvSpPr/>
              <p:nvPr/>
            </p:nvSpPr>
            <p:spPr>
              <a:xfrm>
                <a:off x="1473654" y="1549626"/>
                <a:ext cx="1396506" cy="1936066"/>
              </a:xfrm>
              <a:prstGeom prst="ellipse">
                <a:avLst/>
              </a:prstGeom>
              <a:solidFill>
                <a:srgbClr val="00CC99"/>
              </a:solidFill>
              <a:ln>
                <a:noFill/>
              </a:ln>
              <a:effectLst>
                <a:innerShdw blurRad="533400" dist="508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0" name="Freeform: Shape 119">
                <a:extLst>
                  <a:ext uri="{FF2B5EF4-FFF2-40B4-BE49-F238E27FC236}">
                    <a16:creationId xmlns:a16="http://schemas.microsoft.com/office/drawing/2014/main" id="{B1690417-5736-4225-9C71-1C048555B0FD}"/>
                  </a:ext>
                </a:extLst>
              </p:cNvPr>
              <p:cNvSpPr/>
              <p:nvPr/>
            </p:nvSpPr>
            <p:spPr>
              <a:xfrm>
                <a:off x="1584351" y="1891646"/>
                <a:ext cx="625771" cy="1252025"/>
              </a:xfrm>
              <a:custGeom>
                <a:avLst/>
                <a:gdLst>
                  <a:gd name="connsiteX0" fmla="*/ 182880 w 661181"/>
                  <a:gd name="connsiteY0" fmla="*/ 1252025 h 1252025"/>
                  <a:gd name="connsiteX1" fmla="*/ 0 w 661181"/>
                  <a:gd name="connsiteY1" fmla="*/ 618979 h 1252025"/>
                  <a:gd name="connsiteX2" fmla="*/ 140677 w 661181"/>
                  <a:gd name="connsiteY2" fmla="*/ 0 h 1252025"/>
                  <a:gd name="connsiteX3" fmla="*/ 661181 w 661181"/>
                  <a:gd name="connsiteY3" fmla="*/ 84406 h 1252025"/>
                  <a:gd name="connsiteX4" fmla="*/ 182880 w 661181"/>
                  <a:gd name="connsiteY4" fmla="*/ 1252025 h 1252025"/>
                  <a:gd name="connsiteX0" fmla="*/ 42203 w 520504"/>
                  <a:gd name="connsiteY0" fmla="*/ 1252025 h 1252025"/>
                  <a:gd name="connsiteX1" fmla="*/ 0 w 520504"/>
                  <a:gd name="connsiteY1" fmla="*/ 0 h 1252025"/>
                  <a:gd name="connsiteX2" fmla="*/ 520504 w 520504"/>
                  <a:gd name="connsiteY2" fmla="*/ 84406 h 1252025"/>
                  <a:gd name="connsiteX3" fmla="*/ 42203 w 520504"/>
                  <a:gd name="connsiteY3" fmla="*/ 1252025 h 1252025"/>
                  <a:gd name="connsiteX0" fmla="*/ 147470 w 625771"/>
                  <a:gd name="connsiteY0" fmla="*/ 1252025 h 1252025"/>
                  <a:gd name="connsiteX1" fmla="*/ 105267 w 625771"/>
                  <a:gd name="connsiteY1" fmla="*/ 0 h 1252025"/>
                  <a:gd name="connsiteX2" fmla="*/ 625771 w 625771"/>
                  <a:gd name="connsiteY2" fmla="*/ 84406 h 1252025"/>
                  <a:gd name="connsiteX3" fmla="*/ 147470 w 625771"/>
                  <a:gd name="connsiteY3" fmla="*/ 1252025 h 1252025"/>
                  <a:gd name="connsiteX0" fmla="*/ 147470 w 625771"/>
                  <a:gd name="connsiteY0" fmla="*/ 1252025 h 1252025"/>
                  <a:gd name="connsiteX1" fmla="*/ 105267 w 625771"/>
                  <a:gd name="connsiteY1" fmla="*/ 0 h 1252025"/>
                  <a:gd name="connsiteX2" fmla="*/ 625771 w 625771"/>
                  <a:gd name="connsiteY2" fmla="*/ 84406 h 1252025"/>
                  <a:gd name="connsiteX3" fmla="*/ 147470 w 625771"/>
                  <a:gd name="connsiteY3" fmla="*/ 1252025 h 12520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625771" h="1252025">
                    <a:moveTo>
                      <a:pt x="147470" y="1252025"/>
                    </a:moveTo>
                    <a:cubicBezTo>
                      <a:pt x="133402" y="834683"/>
                      <a:pt x="-147951" y="459545"/>
                      <a:pt x="105267" y="0"/>
                    </a:cubicBezTo>
                    <a:lnTo>
                      <a:pt x="625771" y="84406"/>
                    </a:lnTo>
                    <a:cubicBezTo>
                      <a:pt x="156848" y="417341"/>
                      <a:pt x="306904" y="862819"/>
                      <a:pt x="147470" y="1252025"/>
                    </a:cubicBezTo>
                    <a:close/>
                  </a:path>
                </a:pathLst>
              </a:cu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1" name="Trapezoid 24">
                <a:extLst>
                  <a:ext uri="{FF2B5EF4-FFF2-40B4-BE49-F238E27FC236}">
                    <a16:creationId xmlns:a16="http://schemas.microsoft.com/office/drawing/2014/main" id="{25A98DE6-AE15-47F9-90E3-97F9D3F1886F}"/>
                  </a:ext>
                </a:extLst>
              </p:cNvPr>
              <p:cNvSpPr/>
              <p:nvPr/>
            </p:nvSpPr>
            <p:spPr>
              <a:xfrm>
                <a:off x="2029772" y="3480954"/>
                <a:ext cx="284269" cy="221372"/>
              </a:xfrm>
              <a:custGeom>
                <a:avLst/>
                <a:gdLst>
                  <a:gd name="connsiteX0" fmla="*/ 0 w 284269"/>
                  <a:gd name="connsiteY0" fmla="*/ 201478 h 201478"/>
                  <a:gd name="connsiteX1" fmla="*/ 80543 w 284269"/>
                  <a:gd name="connsiteY1" fmla="*/ 0 h 201478"/>
                  <a:gd name="connsiteX2" fmla="*/ 203726 w 284269"/>
                  <a:gd name="connsiteY2" fmla="*/ 0 h 201478"/>
                  <a:gd name="connsiteX3" fmla="*/ 284269 w 284269"/>
                  <a:gd name="connsiteY3" fmla="*/ 201478 h 201478"/>
                  <a:gd name="connsiteX4" fmla="*/ 0 w 284269"/>
                  <a:gd name="connsiteY4" fmla="*/ 201478 h 201478"/>
                  <a:gd name="connsiteX0" fmla="*/ 0 w 284269"/>
                  <a:gd name="connsiteY0" fmla="*/ 201478 h 201478"/>
                  <a:gd name="connsiteX1" fmla="*/ 80543 w 284269"/>
                  <a:gd name="connsiteY1" fmla="*/ 0 h 201478"/>
                  <a:gd name="connsiteX2" fmla="*/ 203726 w 284269"/>
                  <a:gd name="connsiteY2" fmla="*/ 0 h 201478"/>
                  <a:gd name="connsiteX3" fmla="*/ 284269 w 284269"/>
                  <a:gd name="connsiteY3" fmla="*/ 201478 h 201478"/>
                  <a:gd name="connsiteX4" fmla="*/ 0 w 284269"/>
                  <a:gd name="connsiteY4" fmla="*/ 201478 h 201478"/>
                  <a:gd name="connsiteX0" fmla="*/ 0 w 284269"/>
                  <a:gd name="connsiteY0" fmla="*/ 201478 h 201478"/>
                  <a:gd name="connsiteX1" fmla="*/ 80543 w 284269"/>
                  <a:gd name="connsiteY1" fmla="*/ 0 h 201478"/>
                  <a:gd name="connsiteX2" fmla="*/ 203726 w 284269"/>
                  <a:gd name="connsiteY2" fmla="*/ 0 h 201478"/>
                  <a:gd name="connsiteX3" fmla="*/ 284269 w 284269"/>
                  <a:gd name="connsiteY3" fmla="*/ 201478 h 201478"/>
                  <a:gd name="connsiteX4" fmla="*/ 0 w 284269"/>
                  <a:gd name="connsiteY4" fmla="*/ 201478 h 201478"/>
                  <a:gd name="connsiteX0" fmla="*/ 0 w 284269"/>
                  <a:gd name="connsiteY0" fmla="*/ 201478 h 216217"/>
                  <a:gd name="connsiteX1" fmla="*/ 80543 w 284269"/>
                  <a:gd name="connsiteY1" fmla="*/ 0 h 216217"/>
                  <a:gd name="connsiteX2" fmla="*/ 203726 w 284269"/>
                  <a:gd name="connsiteY2" fmla="*/ 0 h 216217"/>
                  <a:gd name="connsiteX3" fmla="*/ 284269 w 284269"/>
                  <a:gd name="connsiteY3" fmla="*/ 201478 h 216217"/>
                  <a:gd name="connsiteX4" fmla="*/ 0 w 284269"/>
                  <a:gd name="connsiteY4" fmla="*/ 201478 h 216217"/>
                  <a:gd name="connsiteX0" fmla="*/ 0 w 284269"/>
                  <a:gd name="connsiteY0" fmla="*/ 201478 h 221372"/>
                  <a:gd name="connsiteX1" fmla="*/ 80543 w 284269"/>
                  <a:gd name="connsiteY1" fmla="*/ 0 h 221372"/>
                  <a:gd name="connsiteX2" fmla="*/ 203726 w 284269"/>
                  <a:gd name="connsiteY2" fmla="*/ 0 h 221372"/>
                  <a:gd name="connsiteX3" fmla="*/ 284269 w 284269"/>
                  <a:gd name="connsiteY3" fmla="*/ 201478 h 221372"/>
                  <a:gd name="connsiteX4" fmla="*/ 0 w 284269"/>
                  <a:gd name="connsiteY4" fmla="*/ 201478 h 22137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84269" h="221372">
                    <a:moveTo>
                      <a:pt x="0" y="201478"/>
                    </a:moveTo>
                    <a:cubicBezTo>
                      <a:pt x="3159" y="67989"/>
                      <a:pt x="53695" y="67159"/>
                      <a:pt x="80543" y="0"/>
                    </a:cubicBezTo>
                    <a:lnTo>
                      <a:pt x="203726" y="0"/>
                    </a:lnTo>
                    <a:cubicBezTo>
                      <a:pt x="230574" y="67159"/>
                      <a:pt x="281110" y="67989"/>
                      <a:pt x="284269" y="201478"/>
                    </a:cubicBezTo>
                    <a:cubicBezTo>
                      <a:pt x="217940" y="220430"/>
                      <a:pt x="113708" y="234642"/>
                      <a:pt x="0" y="201478"/>
                    </a:cubicBezTo>
                    <a:close/>
                  </a:path>
                </a:pathLst>
              </a:custGeom>
              <a:solidFill>
                <a:srgbClr val="00CC99"/>
              </a:solidFill>
              <a:ln>
                <a:noFill/>
              </a:ln>
              <a:effectLst>
                <a:innerShdw blurRad="533400" dist="508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/>
              </a:p>
            </p:txBody>
          </p:sp>
        </p:grpSp>
        <p:pic>
          <p:nvPicPr>
            <p:cNvPr id="122" name="Graphic 121">
              <a:extLst>
                <a:ext uri="{FF2B5EF4-FFF2-40B4-BE49-F238E27FC236}">
                  <a16:creationId xmlns:a16="http://schemas.microsoft.com/office/drawing/2014/main" id="{518B681A-00DC-4DCC-B70F-061AC307828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3029623" y="2183979"/>
              <a:ext cx="1650667" cy="1654005"/>
            </a:xfrm>
            <a:prstGeom prst="ellipse">
              <a:avLst/>
            </a:prstGeom>
            <a:ln w="63500" cap="rnd">
              <a:noFill/>
            </a:ln>
            <a:effectLst>
              <a:outerShdw blurRad="381000" dist="292100" dir="5400000" sx="-80000" sy="-18000" rotWithShape="0">
                <a:srgbClr val="000000">
                  <a:alpha val="22000"/>
                </a:srgbClr>
              </a:outerShdw>
            </a:effectLst>
            <a:scene3d>
              <a:camera prst="orthographicFront"/>
              <a:lightRig rig="contrasting" dir="t">
                <a:rot lat="0" lon="0" rev="3000000"/>
              </a:lightRig>
            </a:scene3d>
            <a:sp3d contourW="7620">
              <a:bevelT w="95250" h="31750"/>
              <a:contourClr>
                <a:srgbClr val="333333"/>
              </a:contourClr>
            </a:sp3d>
          </p:spPr>
        </p:pic>
      </p:grpSp>
    </p:spTree>
    <p:extLst>
      <p:ext uri="{BB962C8B-B14F-4D97-AF65-F5344CB8AC3E}">
        <p14:creationId xmlns:p14="http://schemas.microsoft.com/office/powerpoint/2010/main" val="339344704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Click="0" advTm="10">
        <p159:morph option="byObject"/>
      </p:transition>
    </mc:Choice>
    <mc:Fallback xmlns="">
      <p:transition spd="slow" advClick="0" advTm="10">
        <p:fade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accel="44000" fill="hold" nodeType="clickEffect" p14:presetBounceEnd="45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5000">
                                          <p:cBhvr additive="base">
                                            <p:cTn id="7" dur="2000" fill="hold"/>
                                            <p:tgtEl>
                                              <p:spTgt spid="10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5000">
                                          <p:cBhvr additive="base">
                                            <p:cTn id="8" dur="2000" fill="hold"/>
                                            <p:tgtEl>
                                              <p:spTgt spid="10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32" presetClass="emph" presetSubtype="0" repeatCount="indefinite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10" dur="5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0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11" dur="1000" fill="hold">
                                              <p:stCondLst>
                                                <p:cond delay="1000"/>
                                              </p:stCondLst>
                                            </p:cTn>
                                            <p:tgtEl>
                                              <p:spTgt spid="100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12" dur="1000" fill="hold">
                                              <p:stCondLst>
                                                <p:cond delay="2000"/>
                                              </p:stCondLst>
                                            </p:cTn>
                                            <p:tgtEl>
                                              <p:spTgt spid="100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13" dur="1000" fill="hold">
                                              <p:stCondLst>
                                                <p:cond delay="3000"/>
                                              </p:stCondLst>
                                            </p:cTn>
                                            <p:tgtEl>
                                              <p:spTgt spid="100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14" dur="1000" fill="hold">
                                              <p:stCondLst>
                                                <p:cond delay="4000"/>
                                              </p:stCondLst>
                                            </p:cTn>
                                            <p:tgtEl>
                                              <p:spTgt spid="100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5" fill="hold">
                          <p:stCondLst>
                            <p:cond delay="indefinite"/>
                          </p:stCondLst>
                          <p:childTnLst>
                            <p:par>
                              <p:cTn id="1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7" presetID="2" presetClass="entr" presetSubtype="4" fill="hold" nodeType="click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19" dur="500" fill="hold"/>
                                            <p:tgtEl>
                                              <p:spTgt spid="6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20" dur="500" fill="hold"/>
                                            <p:tgtEl>
                                              <p:spTgt spid="6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1" fill="hold">
                          <p:stCondLst>
                            <p:cond delay="indefinite"/>
                          </p:stCondLst>
                          <p:childTnLst>
                            <p:par>
                              <p:cTn id="22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3" presetID="2" presetClass="entr" presetSubtype="4" fill="hold" nodeType="click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25" dur="500" fill="hold"/>
                                            <p:tgtEl>
                                              <p:spTgt spid="8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26" dur="500" fill="hold"/>
                                            <p:tgtEl>
                                              <p:spTgt spid="8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7" fill="hold">
                          <p:stCondLst>
                            <p:cond delay="indefinite"/>
                          </p:stCondLst>
                          <p:childTnLst>
                            <p:par>
                              <p:cTn id="2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9" presetID="2" presetClass="entr" presetSubtype="4" fill="hold" nodeType="click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31" dur="500" fill="hold"/>
                                            <p:tgtEl>
                                              <p:spTgt spid="9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32" dur="500" fill="hold"/>
                                            <p:tgtEl>
                                              <p:spTgt spid="9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3" fill="hold">
                          <p:stCondLst>
                            <p:cond delay="indefinite"/>
                          </p:stCondLst>
                          <p:childTnLst>
                            <p:par>
                              <p:cTn id="3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5" presetID="2" presetClass="entr" presetSubtype="4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7" dur="20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8" dur="20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9" presetID="32" presetClass="emph" presetSubtype="0" repeatCount="indefinite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40" dur="3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41" dur="600" fill="hold">
                                              <p:stCondLst>
                                                <p:cond delay="60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42" dur="600" fill="hold">
                                              <p:stCondLst>
                                                <p:cond delay="120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43" dur="600" fill="hold">
                                              <p:stCondLst>
                                                <p:cond delay="180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44" dur="600" fill="hold">
                                              <p:stCondLst>
                                                <p:cond delay="240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accel="4400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2000" fill="hold"/>
                                            <p:tgtEl>
                                              <p:spTgt spid="10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2000" fill="hold"/>
                                            <p:tgtEl>
                                              <p:spTgt spid="10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32" presetClass="emph" presetSubtype="0" repeatCount="indefinite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10" dur="5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0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11" dur="1000" fill="hold">
                                              <p:stCondLst>
                                                <p:cond delay="1000"/>
                                              </p:stCondLst>
                                            </p:cTn>
                                            <p:tgtEl>
                                              <p:spTgt spid="100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12" dur="1000" fill="hold">
                                              <p:stCondLst>
                                                <p:cond delay="2000"/>
                                              </p:stCondLst>
                                            </p:cTn>
                                            <p:tgtEl>
                                              <p:spTgt spid="100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13" dur="1000" fill="hold">
                                              <p:stCondLst>
                                                <p:cond delay="3000"/>
                                              </p:stCondLst>
                                            </p:cTn>
                                            <p:tgtEl>
                                              <p:spTgt spid="100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14" dur="1000" fill="hold">
                                              <p:stCondLst>
                                                <p:cond delay="4000"/>
                                              </p:stCondLst>
                                            </p:cTn>
                                            <p:tgtEl>
                                              <p:spTgt spid="100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5" fill="hold">
                          <p:stCondLst>
                            <p:cond delay="indefinite"/>
                          </p:stCondLst>
                          <p:childTnLst>
                            <p:par>
                              <p:cTn id="1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7" presetID="2" presetClass="entr" presetSubtype="4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9" dur="500" fill="hold"/>
                                            <p:tgtEl>
                                              <p:spTgt spid="6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0" dur="500" fill="hold"/>
                                            <p:tgtEl>
                                              <p:spTgt spid="6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1" fill="hold">
                          <p:stCondLst>
                            <p:cond delay="indefinite"/>
                          </p:stCondLst>
                          <p:childTnLst>
                            <p:par>
                              <p:cTn id="22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3" presetID="2" presetClass="entr" presetSubtype="4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5" dur="500" fill="hold"/>
                                            <p:tgtEl>
                                              <p:spTgt spid="8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6" dur="500" fill="hold"/>
                                            <p:tgtEl>
                                              <p:spTgt spid="8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7" fill="hold">
                          <p:stCondLst>
                            <p:cond delay="indefinite"/>
                          </p:stCondLst>
                          <p:childTnLst>
                            <p:par>
                              <p:cTn id="2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9" presetID="2" presetClass="entr" presetSubtype="4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1" dur="500" fill="hold"/>
                                            <p:tgtEl>
                                              <p:spTgt spid="9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2" dur="500" fill="hold"/>
                                            <p:tgtEl>
                                              <p:spTgt spid="9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3" fill="hold">
                          <p:stCondLst>
                            <p:cond delay="indefinite"/>
                          </p:stCondLst>
                          <p:childTnLst>
                            <p:par>
                              <p:cTn id="3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5" presetID="2" presetClass="entr" presetSubtype="4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7" dur="20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8" dur="20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9" presetID="32" presetClass="emph" presetSubtype="0" repeatCount="indefinite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40" dur="3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41" dur="600" fill="hold">
                                              <p:stCondLst>
                                                <p:cond delay="60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42" dur="600" fill="hold">
                                              <p:stCondLst>
                                                <p:cond delay="120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43" dur="600" fill="hold">
                                              <p:stCondLst>
                                                <p:cond delay="180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44" dur="600" fill="hold">
                                              <p:stCondLst>
                                                <p:cond delay="240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Rectangle 66">
            <a:extLst>
              <a:ext uri="{FF2B5EF4-FFF2-40B4-BE49-F238E27FC236}">
                <a16:creationId xmlns:a16="http://schemas.microsoft.com/office/drawing/2014/main" id="{A403E327-43A6-4526-B314-083EF9C06D48}"/>
              </a:ext>
            </a:extLst>
          </p:cNvPr>
          <p:cNvSpPr/>
          <p:nvPr/>
        </p:nvSpPr>
        <p:spPr>
          <a:xfrm>
            <a:off x="11438021" y="-21530"/>
            <a:ext cx="753979" cy="68580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8" name="Group 67">
            <a:extLst>
              <a:ext uri="{FF2B5EF4-FFF2-40B4-BE49-F238E27FC236}">
                <a16:creationId xmlns:a16="http://schemas.microsoft.com/office/drawing/2014/main" id="{1D232F05-A31C-4E93-B416-04CD6391D8D9}"/>
              </a:ext>
            </a:extLst>
          </p:cNvPr>
          <p:cNvGrpSpPr/>
          <p:nvPr/>
        </p:nvGrpSpPr>
        <p:grpSpPr>
          <a:xfrm>
            <a:off x="6200274" y="225118"/>
            <a:ext cx="5991726" cy="1997241"/>
            <a:chOff x="505327" y="1887131"/>
            <a:chExt cx="5991726" cy="1997241"/>
          </a:xfrm>
        </p:grpSpPr>
        <p:grpSp>
          <p:nvGrpSpPr>
            <p:cNvPr id="69" name="Group 68">
              <a:extLst>
                <a:ext uri="{FF2B5EF4-FFF2-40B4-BE49-F238E27FC236}">
                  <a16:creationId xmlns:a16="http://schemas.microsoft.com/office/drawing/2014/main" id="{DA3AA7D8-9FA1-4A7F-9467-D1AC5A21A027}"/>
                </a:ext>
              </a:extLst>
            </p:cNvPr>
            <p:cNvGrpSpPr/>
            <p:nvPr/>
          </p:nvGrpSpPr>
          <p:grpSpPr>
            <a:xfrm flipH="1">
              <a:off x="505327" y="1887131"/>
              <a:ext cx="5991726" cy="1997241"/>
              <a:chOff x="5743074" y="513344"/>
              <a:chExt cx="5991726" cy="1997241"/>
            </a:xfrm>
          </p:grpSpPr>
          <p:sp>
            <p:nvSpPr>
              <p:cNvPr id="74" name="Rectangle 73">
                <a:extLst>
                  <a:ext uri="{FF2B5EF4-FFF2-40B4-BE49-F238E27FC236}">
                    <a16:creationId xmlns:a16="http://schemas.microsoft.com/office/drawing/2014/main" id="{3B940B92-DB80-4ABA-B124-276554B127A9}"/>
                  </a:ext>
                </a:extLst>
              </p:cNvPr>
              <p:cNvSpPr/>
              <p:nvPr/>
            </p:nvSpPr>
            <p:spPr>
              <a:xfrm>
                <a:off x="6074414" y="1393843"/>
                <a:ext cx="1639369" cy="1116742"/>
              </a:xfrm>
              <a:prstGeom prst="rect">
                <a:avLst/>
              </a:prstGeom>
              <a:solidFill>
                <a:schemeClr val="tx1">
                  <a:alpha val="34000"/>
                </a:schemeClr>
              </a:solidFill>
              <a:ln>
                <a:noFill/>
              </a:ln>
              <a:effectLst>
                <a:softEdge rad="3937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5" name="Rectangle 74">
                <a:extLst>
                  <a:ext uri="{FF2B5EF4-FFF2-40B4-BE49-F238E27FC236}">
                    <a16:creationId xmlns:a16="http://schemas.microsoft.com/office/drawing/2014/main" id="{C24DF5B5-D561-4323-BB81-75B10567468B}"/>
                  </a:ext>
                </a:extLst>
              </p:cNvPr>
              <p:cNvSpPr/>
              <p:nvPr/>
            </p:nvSpPr>
            <p:spPr>
              <a:xfrm rot="422133">
                <a:off x="7696195" y="1125529"/>
                <a:ext cx="3256547" cy="1155028"/>
              </a:xfrm>
              <a:prstGeom prst="rect">
                <a:avLst/>
              </a:prstGeom>
              <a:solidFill>
                <a:schemeClr val="tx1">
                  <a:alpha val="54000"/>
                </a:schemeClr>
              </a:solidFill>
              <a:ln>
                <a:noFill/>
              </a:ln>
              <a:effectLst>
                <a:softEdge rad="3937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Rectangle 75">
                <a:extLst>
                  <a:ext uri="{FF2B5EF4-FFF2-40B4-BE49-F238E27FC236}">
                    <a16:creationId xmlns:a16="http://schemas.microsoft.com/office/drawing/2014/main" id="{C941EC32-DBC2-425D-9E22-63552AF465CB}"/>
                  </a:ext>
                </a:extLst>
              </p:cNvPr>
              <p:cNvSpPr/>
              <p:nvPr/>
            </p:nvSpPr>
            <p:spPr>
              <a:xfrm>
                <a:off x="5743074" y="930439"/>
                <a:ext cx="753979" cy="1171074"/>
              </a:xfrm>
              <a:prstGeom prst="rect">
                <a:avLst/>
              </a:prstGeom>
              <a:solidFill>
                <a:srgbClr val="FF99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Parallelogram 76">
                <a:extLst>
                  <a:ext uri="{FF2B5EF4-FFF2-40B4-BE49-F238E27FC236}">
                    <a16:creationId xmlns:a16="http://schemas.microsoft.com/office/drawing/2014/main" id="{003AE582-7020-420E-83C5-F6ACFBB5D751}"/>
                  </a:ext>
                </a:extLst>
              </p:cNvPr>
              <p:cNvSpPr/>
              <p:nvPr/>
            </p:nvSpPr>
            <p:spPr>
              <a:xfrm rot="5400000" flipV="1">
                <a:off x="6424866" y="681792"/>
                <a:ext cx="1491911" cy="1347536"/>
              </a:xfrm>
              <a:prstGeom prst="parallelogram">
                <a:avLst/>
              </a:prstGeom>
              <a:solidFill>
                <a:srgbClr val="DA82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8" name="Rectangle 77">
                <a:extLst>
                  <a:ext uri="{FF2B5EF4-FFF2-40B4-BE49-F238E27FC236}">
                    <a16:creationId xmlns:a16="http://schemas.microsoft.com/office/drawing/2014/main" id="{50C49F11-012C-4C58-B4B9-21089BF0E6B6}"/>
                  </a:ext>
                </a:extLst>
              </p:cNvPr>
              <p:cNvSpPr/>
              <p:nvPr/>
            </p:nvSpPr>
            <p:spPr>
              <a:xfrm>
                <a:off x="7844590" y="609604"/>
                <a:ext cx="3256547" cy="1155028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" name="Oval 78">
                <a:extLst>
                  <a:ext uri="{FF2B5EF4-FFF2-40B4-BE49-F238E27FC236}">
                    <a16:creationId xmlns:a16="http://schemas.microsoft.com/office/drawing/2014/main" id="{4ACBD209-7607-44F5-8FE0-C5B2F11FBEF6}"/>
                  </a:ext>
                </a:extLst>
              </p:cNvPr>
              <p:cNvSpPr/>
              <p:nvPr/>
            </p:nvSpPr>
            <p:spPr>
              <a:xfrm>
                <a:off x="10467473" y="513344"/>
                <a:ext cx="1267327" cy="1267327"/>
              </a:xfrm>
              <a:prstGeom prst="ellipse">
                <a:avLst/>
              </a:prstGeom>
              <a:solidFill>
                <a:srgbClr val="FF9900"/>
              </a:solidFill>
              <a:ln>
                <a:noFill/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0" name="Oval 79">
                <a:extLst>
                  <a:ext uri="{FF2B5EF4-FFF2-40B4-BE49-F238E27FC236}">
                    <a16:creationId xmlns:a16="http://schemas.microsoft.com/office/drawing/2014/main" id="{5268B415-A11F-4DAC-9A60-DF59AD7EDEFD}"/>
                  </a:ext>
                </a:extLst>
              </p:cNvPr>
              <p:cNvSpPr/>
              <p:nvPr/>
            </p:nvSpPr>
            <p:spPr>
              <a:xfrm>
                <a:off x="10635909" y="681780"/>
                <a:ext cx="930453" cy="930453"/>
              </a:xfrm>
              <a:prstGeom prst="ellipse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70" name="TextBox 69">
              <a:extLst>
                <a:ext uri="{FF2B5EF4-FFF2-40B4-BE49-F238E27FC236}">
                  <a16:creationId xmlns:a16="http://schemas.microsoft.com/office/drawing/2014/main" id="{0AF1FBBE-3A0A-490F-BAF2-4D06B86D4D38}"/>
                </a:ext>
              </a:extLst>
            </p:cNvPr>
            <p:cNvSpPr txBox="1"/>
            <p:nvPr/>
          </p:nvSpPr>
          <p:spPr>
            <a:xfrm>
              <a:off x="5719010" y="2545408"/>
              <a:ext cx="753979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40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1</a:t>
              </a:r>
            </a:p>
          </p:txBody>
        </p:sp>
        <p:sp>
          <p:nvSpPr>
            <p:cNvPr id="72" name="TextBox 71">
              <a:extLst>
                <a:ext uri="{FF2B5EF4-FFF2-40B4-BE49-F238E27FC236}">
                  <a16:creationId xmlns:a16="http://schemas.microsoft.com/office/drawing/2014/main" id="{CD6647FC-5C47-46EA-9502-8162FF9A6EB1}"/>
                </a:ext>
              </a:extLst>
            </p:cNvPr>
            <p:cNvSpPr txBox="1"/>
            <p:nvPr/>
          </p:nvSpPr>
          <p:spPr>
            <a:xfrm>
              <a:off x="1847770" y="2269288"/>
              <a:ext cx="193940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sz="3600" b="1" dirty="0">
                  <a:solidFill>
                    <a:srgbClr val="008BBC"/>
                  </a:solidFill>
                </a:rPr>
                <a:t>السّاق</a:t>
              </a:r>
            </a:p>
          </p:txBody>
        </p:sp>
      </p:grpSp>
      <p:grpSp>
        <p:nvGrpSpPr>
          <p:cNvPr id="81" name="Group 80">
            <a:extLst>
              <a:ext uri="{FF2B5EF4-FFF2-40B4-BE49-F238E27FC236}">
                <a16:creationId xmlns:a16="http://schemas.microsoft.com/office/drawing/2014/main" id="{EB943E84-164C-4328-8149-5D9ABE5E56AA}"/>
              </a:ext>
            </a:extLst>
          </p:cNvPr>
          <p:cNvGrpSpPr/>
          <p:nvPr/>
        </p:nvGrpSpPr>
        <p:grpSpPr>
          <a:xfrm>
            <a:off x="6833937" y="2304950"/>
            <a:ext cx="5358063" cy="1900981"/>
            <a:chOff x="1138990" y="1983391"/>
            <a:chExt cx="5358063" cy="1900981"/>
          </a:xfrm>
        </p:grpSpPr>
        <p:grpSp>
          <p:nvGrpSpPr>
            <p:cNvPr id="82" name="Group 81">
              <a:extLst>
                <a:ext uri="{FF2B5EF4-FFF2-40B4-BE49-F238E27FC236}">
                  <a16:creationId xmlns:a16="http://schemas.microsoft.com/office/drawing/2014/main" id="{6E6191ED-DF5B-4564-89DA-5C27A5A8A090}"/>
                </a:ext>
              </a:extLst>
            </p:cNvPr>
            <p:cNvGrpSpPr/>
            <p:nvPr/>
          </p:nvGrpSpPr>
          <p:grpSpPr>
            <a:xfrm flipH="1">
              <a:off x="1138990" y="1983391"/>
              <a:ext cx="5358063" cy="1900981"/>
              <a:chOff x="5743074" y="609604"/>
              <a:chExt cx="5358063" cy="1900981"/>
            </a:xfrm>
          </p:grpSpPr>
          <p:sp>
            <p:nvSpPr>
              <p:cNvPr id="85" name="Rectangle 84">
                <a:extLst>
                  <a:ext uri="{FF2B5EF4-FFF2-40B4-BE49-F238E27FC236}">
                    <a16:creationId xmlns:a16="http://schemas.microsoft.com/office/drawing/2014/main" id="{D7A66E3B-0626-44C2-B9CC-6906A7B34282}"/>
                  </a:ext>
                </a:extLst>
              </p:cNvPr>
              <p:cNvSpPr/>
              <p:nvPr/>
            </p:nvSpPr>
            <p:spPr>
              <a:xfrm>
                <a:off x="6074414" y="1393843"/>
                <a:ext cx="1639369" cy="1116742"/>
              </a:xfrm>
              <a:prstGeom prst="rect">
                <a:avLst/>
              </a:prstGeom>
              <a:solidFill>
                <a:schemeClr val="tx1">
                  <a:alpha val="34000"/>
                </a:schemeClr>
              </a:solidFill>
              <a:ln>
                <a:noFill/>
              </a:ln>
              <a:effectLst>
                <a:softEdge rad="3937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6" name="Rectangle 85">
                <a:extLst>
                  <a:ext uri="{FF2B5EF4-FFF2-40B4-BE49-F238E27FC236}">
                    <a16:creationId xmlns:a16="http://schemas.microsoft.com/office/drawing/2014/main" id="{4461F001-075D-426D-B130-62AE88A63CE1}"/>
                  </a:ext>
                </a:extLst>
              </p:cNvPr>
              <p:cNvSpPr/>
              <p:nvPr/>
            </p:nvSpPr>
            <p:spPr>
              <a:xfrm rot="422133">
                <a:off x="7696195" y="1125529"/>
                <a:ext cx="3256547" cy="1155028"/>
              </a:xfrm>
              <a:prstGeom prst="rect">
                <a:avLst/>
              </a:prstGeom>
              <a:solidFill>
                <a:schemeClr val="tx1">
                  <a:alpha val="54000"/>
                </a:schemeClr>
              </a:solidFill>
              <a:ln>
                <a:noFill/>
              </a:ln>
              <a:effectLst>
                <a:softEdge rad="3937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7" name="Rectangle 86">
                <a:extLst>
                  <a:ext uri="{FF2B5EF4-FFF2-40B4-BE49-F238E27FC236}">
                    <a16:creationId xmlns:a16="http://schemas.microsoft.com/office/drawing/2014/main" id="{FE7D5648-1EF2-4913-A6D6-B06C20C25840}"/>
                  </a:ext>
                </a:extLst>
              </p:cNvPr>
              <p:cNvSpPr/>
              <p:nvPr/>
            </p:nvSpPr>
            <p:spPr>
              <a:xfrm>
                <a:off x="5743074" y="930439"/>
                <a:ext cx="753979" cy="1171074"/>
              </a:xfrm>
              <a:prstGeom prst="rect">
                <a:avLst/>
              </a:prstGeom>
              <a:solidFill>
                <a:srgbClr val="FF99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8" name="Parallelogram 87">
                <a:extLst>
                  <a:ext uri="{FF2B5EF4-FFF2-40B4-BE49-F238E27FC236}">
                    <a16:creationId xmlns:a16="http://schemas.microsoft.com/office/drawing/2014/main" id="{F6EAC7DF-AA99-4A79-97C7-AD7BD027B278}"/>
                  </a:ext>
                </a:extLst>
              </p:cNvPr>
              <p:cNvSpPr/>
              <p:nvPr/>
            </p:nvSpPr>
            <p:spPr>
              <a:xfrm rot="5400000" flipV="1">
                <a:off x="6424866" y="681792"/>
                <a:ext cx="1491911" cy="1347536"/>
              </a:xfrm>
              <a:prstGeom prst="parallelogram">
                <a:avLst/>
              </a:prstGeom>
              <a:solidFill>
                <a:srgbClr val="DA82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9" name="Rectangle 88">
                <a:extLst>
                  <a:ext uri="{FF2B5EF4-FFF2-40B4-BE49-F238E27FC236}">
                    <a16:creationId xmlns:a16="http://schemas.microsoft.com/office/drawing/2014/main" id="{D676D982-EC2D-4B6B-A90E-A98D2260F7DA}"/>
                  </a:ext>
                </a:extLst>
              </p:cNvPr>
              <p:cNvSpPr/>
              <p:nvPr/>
            </p:nvSpPr>
            <p:spPr>
              <a:xfrm>
                <a:off x="7844590" y="609604"/>
                <a:ext cx="3256547" cy="1155028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84" name="TextBox 83">
              <a:extLst>
                <a:ext uri="{FF2B5EF4-FFF2-40B4-BE49-F238E27FC236}">
                  <a16:creationId xmlns:a16="http://schemas.microsoft.com/office/drawing/2014/main" id="{C1B22633-6D74-452E-8CE8-3D3BC1729C7B}"/>
                </a:ext>
              </a:extLst>
            </p:cNvPr>
            <p:cNvSpPr txBox="1"/>
            <p:nvPr/>
          </p:nvSpPr>
          <p:spPr>
            <a:xfrm>
              <a:off x="1823706" y="2346960"/>
              <a:ext cx="2571831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457200" indent="-457200" algn="r" rtl="1">
                <a:buFont typeface="+mj-lt"/>
                <a:buAutoNum type="arabicPeriod"/>
              </a:pPr>
              <a:r>
                <a:rPr lang="ar-SY" sz="2000" dirty="0"/>
                <a:t>يحمل الأَوراق</a:t>
              </a:r>
            </a:p>
          </p:txBody>
        </p:sp>
      </p:grpSp>
      <p:grpSp>
        <p:nvGrpSpPr>
          <p:cNvPr id="92" name="Group 91">
            <a:extLst>
              <a:ext uri="{FF2B5EF4-FFF2-40B4-BE49-F238E27FC236}">
                <a16:creationId xmlns:a16="http://schemas.microsoft.com/office/drawing/2014/main" id="{4525AE84-EBF2-458E-875B-F87096C9AA35}"/>
              </a:ext>
            </a:extLst>
          </p:cNvPr>
          <p:cNvGrpSpPr/>
          <p:nvPr/>
        </p:nvGrpSpPr>
        <p:grpSpPr>
          <a:xfrm>
            <a:off x="5783190" y="4061198"/>
            <a:ext cx="6408810" cy="1900981"/>
            <a:chOff x="88243" y="1983391"/>
            <a:chExt cx="6408810" cy="1900981"/>
          </a:xfrm>
        </p:grpSpPr>
        <p:grpSp>
          <p:nvGrpSpPr>
            <p:cNvPr id="93" name="Group 92">
              <a:extLst>
                <a:ext uri="{FF2B5EF4-FFF2-40B4-BE49-F238E27FC236}">
                  <a16:creationId xmlns:a16="http://schemas.microsoft.com/office/drawing/2014/main" id="{D01CA98B-A071-404F-8E92-A5BE3AAEA0ED}"/>
                </a:ext>
              </a:extLst>
            </p:cNvPr>
            <p:cNvGrpSpPr/>
            <p:nvPr/>
          </p:nvGrpSpPr>
          <p:grpSpPr>
            <a:xfrm flipH="1">
              <a:off x="1138990" y="1983391"/>
              <a:ext cx="5358063" cy="1900981"/>
              <a:chOff x="5743074" y="609604"/>
              <a:chExt cx="5358063" cy="1900981"/>
            </a:xfrm>
          </p:grpSpPr>
          <p:sp>
            <p:nvSpPr>
              <p:cNvPr id="95" name="Rectangle 94">
                <a:extLst>
                  <a:ext uri="{FF2B5EF4-FFF2-40B4-BE49-F238E27FC236}">
                    <a16:creationId xmlns:a16="http://schemas.microsoft.com/office/drawing/2014/main" id="{3FA91170-395D-4F85-80A4-D1AF427A011C}"/>
                  </a:ext>
                </a:extLst>
              </p:cNvPr>
              <p:cNvSpPr/>
              <p:nvPr/>
            </p:nvSpPr>
            <p:spPr>
              <a:xfrm>
                <a:off x="6074414" y="1393843"/>
                <a:ext cx="1639369" cy="1116742"/>
              </a:xfrm>
              <a:prstGeom prst="rect">
                <a:avLst/>
              </a:prstGeom>
              <a:solidFill>
                <a:schemeClr val="tx1">
                  <a:alpha val="34000"/>
                </a:schemeClr>
              </a:solidFill>
              <a:ln>
                <a:noFill/>
              </a:ln>
              <a:effectLst>
                <a:softEdge rad="3937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6" name="Rectangle 95">
                <a:extLst>
                  <a:ext uri="{FF2B5EF4-FFF2-40B4-BE49-F238E27FC236}">
                    <a16:creationId xmlns:a16="http://schemas.microsoft.com/office/drawing/2014/main" id="{2F4B0AC4-3258-4631-BC73-C9FEC249BA86}"/>
                  </a:ext>
                </a:extLst>
              </p:cNvPr>
              <p:cNvSpPr/>
              <p:nvPr/>
            </p:nvSpPr>
            <p:spPr>
              <a:xfrm rot="422133">
                <a:off x="7696195" y="1125529"/>
                <a:ext cx="3256547" cy="1155028"/>
              </a:xfrm>
              <a:prstGeom prst="rect">
                <a:avLst/>
              </a:prstGeom>
              <a:solidFill>
                <a:schemeClr val="tx1">
                  <a:alpha val="54000"/>
                </a:schemeClr>
              </a:solidFill>
              <a:ln>
                <a:noFill/>
              </a:ln>
              <a:effectLst>
                <a:softEdge rad="3937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7" name="Rectangle 96">
                <a:extLst>
                  <a:ext uri="{FF2B5EF4-FFF2-40B4-BE49-F238E27FC236}">
                    <a16:creationId xmlns:a16="http://schemas.microsoft.com/office/drawing/2014/main" id="{10B22A79-A7CD-471D-B3B6-FBA74216FD55}"/>
                  </a:ext>
                </a:extLst>
              </p:cNvPr>
              <p:cNvSpPr/>
              <p:nvPr/>
            </p:nvSpPr>
            <p:spPr>
              <a:xfrm>
                <a:off x="5743074" y="930439"/>
                <a:ext cx="753979" cy="1171074"/>
              </a:xfrm>
              <a:prstGeom prst="rect">
                <a:avLst/>
              </a:prstGeom>
              <a:solidFill>
                <a:srgbClr val="FF99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8" name="Parallelogram 97">
                <a:extLst>
                  <a:ext uri="{FF2B5EF4-FFF2-40B4-BE49-F238E27FC236}">
                    <a16:creationId xmlns:a16="http://schemas.microsoft.com/office/drawing/2014/main" id="{97E73380-AE71-4B91-BBCB-DDB4F9F757ED}"/>
                  </a:ext>
                </a:extLst>
              </p:cNvPr>
              <p:cNvSpPr/>
              <p:nvPr/>
            </p:nvSpPr>
            <p:spPr>
              <a:xfrm rot="5400000" flipV="1">
                <a:off x="6424866" y="681792"/>
                <a:ext cx="1491911" cy="1347536"/>
              </a:xfrm>
              <a:prstGeom prst="parallelogram">
                <a:avLst/>
              </a:prstGeom>
              <a:solidFill>
                <a:srgbClr val="DA82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9" name="Rectangle 98">
                <a:extLst>
                  <a:ext uri="{FF2B5EF4-FFF2-40B4-BE49-F238E27FC236}">
                    <a16:creationId xmlns:a16="http://schemas.microsoft.com/office/drawing/2014/main" id="{2C0843BE-F09D-4328-9D5D-DF12DED048E2}"/>
                  </a:ext>
                </a:extLst>
              </p:cNvPr>
              <p:cNvSpPr/>
              <p:nvPr/>
            </p:nvSpPr>
            <p:spPr>
              <a:xfrm>
                <a:off x="7844590" y="609604"/>
                <a:ext cx="3256547" cy="1155028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94" name="TextBox 93">
              <a:extLst>
                <a:ext uri="{FF2B5EF4-FFF2-40B4-BE49-F238E27FC236}">
                  <a16:creationId xmlns:a16="http://schemas.microsoft.com/office/drawing/2014/main" id="{279D6007-4034-4976-8C23-4601B099A1D9}"/>
                </a:ext>
              </a:extLst>
            </p:cNvPr>
            <p:cNvSpPr txBox="1"/>
            <p:nvPr/>
          </p:nvSpPr>
          <p:spPr>
            <a:xfrm>
              <a:off x="88243" y="2346960"/>
              <a:ext cx="4307296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457200" indent="-457200" algn="r" rtl="1">
                <a:buFont typeface="+mj-lt"/>
                <a:buAutoNum type="arabicPeriod" startAt="2"/>
              </a:pPr>
              <a:r>
                <a:rPr lang="ar-SY" sz="2000" dirty="0"/>
                <a:t>ينقل الماء والغذاء إِلى بقيّة أجزاء النّبات.</a:t>
              </a:r>
            </a:p>
          </p:txBody>
        </p:sp>
      </p:grpSp>
      <p:grpSp>
        <p:nvGrpSpPr>
          <p:cNvPr id="46" name="Group 45">
            <a:extLst>
              <a:ext uri="{FF2B5EF4-FFF2-40B4-BE49-F238E27FC236}">
                <a16:creationId xmlns:a16="http://schemas.microsoft.com/office/drawing/2014/main" id="{15D629A2-F6D1-48D5-BE90-A782E1EC2F65}"/>
              </a:ext>
            </a:extLst>
          </p:cNvPr>
          <p:cNvGrpSpPr/>
          <p:nvPr/>
        </p:nvGrpSpPr>
        <p:grpSpPr>
          <a:xfrm>
            <a:off x="57560" y="91886"/>
            <a:ext cx="2172294" cy="5016978"/>
            <a:chOff x="3083047" y="1127746"/>
            <a:chExt cx="2172294" cy="5016978"/>
          </a:xfrm>
        </p:grpSpPr>
        <p:sp>
          <p:nvSpPr>
            <p:cNvPr id="47" name="Freeform: Shape 46">
              <a:extLst>
                <a:ext uri="{FF2B5EF4-FFF2-40B4-BE49-F238E27FC236}">
                  <a16:creationId xmlns:a16="http://schemas.microsoft.com/office/drawing/2014/main" id="{BC8410DF-04F2-4F09-A710-3F42026383A3}"/>
                </a:ext>
              </a:extLst>
            </p:cNvPr>
            <p:cNvSpPr/>
            <p:nvPr/>
          </p:nvSpPr>
          <p:spPr>
            <a:xfrm flipH="1">
              <a:off x="4114816" y="2445990"/>
              <a:ext cx="96425" cy="306062"/>
            </a:xfrm>
            <a:custGeom>
              <a:avLst/>
              <a:gdLst>
                <a:gd name="connsiteX0" fmla="*/ 0 w 95428"/>
                <a:gd name="connsiteY0" fmla="*/ 342900 h 342900"/>
                <a:gd name="connsiteX1" fmla="*/ 95250 w 95428"/>
                <a:gd name="connsiteY1" fmla="*/ 114300 h 342900"/>
                <a:gd name="connsiteX2" fmla="*/ 19050 w 95428"/>
                <a:gd name="connsiteY2" fmla="*/ 0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428" h="342900">
                  <a:moveTo>
                    <a:pt x="0" y="342900"/>
                  </a:moveTo>
                  <a:cubicBezTo>
                    <a:pt x="46037" y="257175"/>
                    <a:pt x="92075" y="171450"/>
                    <a:pt x="95250" y="114300"/>
                  </a:cubicBezTo>
                  <a:cubicBezTo>
                    <a:pt x="98425" y="57150"/>
                    <a:pt x="58737" y="28575"/>
                    <a:pt x="19050" y="0"/>
                  </a:cubicBezTo>
                </a:path>
              </a:pathLst>
            </a:custGeom>
            <a:noFill/>
            <a:ln w="28575">
              <a:solidFill>
                <a:srgbClr val="93939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48" name="Group 47">
              <a:extLst>
                <a:ext uri="{FF2B5EF4-FFF2-40B4-BE49-F238E27FC236}">
                  <a16:creationId xmlns:a16="http://schemas.microsoft.com/office/drawing/2014/main" id="{5BDA7F09-5390-4D7E-954F-A6F53672ACA3}"/>
                </a:ext>
              </a:extLst>
            </p:cNvPr>
            <p:cNvGrpSpPr/>
            <p:nvPr/>
          </p:nvGrpSpPr>
          <p:grpSpPr>
            <a:xfrm>
              <a:off x="3357535" y="2516205"/>
              <a:ext cx="1727190" cy="3628519"/>
              <a:chOff x="5097487" y="2110153"/>
              <a:chExt cx="1997026" cy="4195397"/>
            </a:xfrm>
            <a:effectLst/>
          </p:grpSpPr>
          <p:sp>
            <p:nvSpPr>
              <p:cNvPr id="102" name="Rectangle: Rounded Corners 101">
                <a:extLst>
                  <a:ext uri="{FF2B5EF4-FFF2-40B4-BE49-F238E27FC236}">
                    <a16:creationId xmlns:a16="http://schemas.microsoft.com/office/drawing/2014/main" id="{8B2388D3-D646-454E-80F7-90EDD4E5AED4}"/>
                  </a:ext>
                </a:extLst>
              </p:cNvPr>
              <p:cNvSpPr/>
              <p:nvPr/>
            </p:nvSpPr>
            <p:spPr>
              <a:xfrm>
                <a:off x="5097487" y="3162300"/>
                <a:ext cx="1997026" cy="3143250"/>
              </a:xfrm>
              <a:prstGeom prst="roundRect">
                <a:avLst/>
              </a:prstGeom>
              <a:solidFill>
                <a:srgbClr val="00B8F1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03" name="Freeform: Shape 102">
                <a:extLst>
                  <a:ext uri="{FF2B5EF4-FFF2-40B4-BE49-F238E27FC236}">
                    <a16:creationId xmlns:a16="http://schemas.microsoft.com/office/drawing/2014/main" id="{B7FA2D30-BF27-40CC-A885-002606E82314}"/>
                  </a:ext>
                </a:extLst>
              </p:cNvPr>
              <p:cNvSpPr/>
              <p:nvPr/>
            </p:nvSpPr>
            <p:spPr>
              <a:xfrm flipV="1">
                <a:off x="5097487" y="2491152"/>
                <a:ext cx="1997026" cy="2484707"/>
              </a:xfrm>
              <a:custGeom>
                <a:avLst/>
                <a:gdLst>
                  <a:gd name="connsiteX0" fmla="*/ 271981 w 1631852"/>
                  <a:gd name="connsiteY0" fmla="*/ 2484707 h 2484707"/>
                  <a:gd name="connsiteX1" fmla="*/ 1359871 w 1631852"/>
                  <a:gd name="connsiteY1" fmla="*/ 2484707 h 2484707"/>
                  <a:gd name="connsiteX2" fmla="*/ 1631852 w 1631852"/>
                  <a:gd name="connsiteY2" fmla="*/ 2212726 h 2484707"/>
                  <a:gd name="connsiteX3" fmla="*/ 1631852 w 1631852"/>
                  <a:gd name="connsiteY3" fmla="*/ 716873 h 2484707"/>
                  <a:gd name="connsiteX4" fmla="*/ 1359871 w 1631852"/>
                  <a:gd name="connsiteY4" fmla="*/ 444892 h 2484707"/>
                  <a:gd name="connsiteX5" fmla="*/ 1062007 w 1631852"/>
                  <a:gd name="connsiteY5" fmla="*/ 444892 h 2484707"/>
                  <a:gd name="connsiteX6" fmla="*/ 815926 w 1631852"/>
                  <a:gd name="connsiteY6" fmla="*/ 0 h 2484707"/>
                  <a:gd name="connsiteX7" fmla="*/ 569845 w 1631852"/>
                  <a:gd name="connsiteY7" fmla="*/ 444892 h 2484707"/>
                  <a:gd name="connsiteX8" fmla="*/ 271981 w 1631852"/>
                  <a:gd name="connsiteY8" fmla="*/ 444892 h 2484707"/>
                  <a:gd name="connsiteX9" fmla="*/ 0 w 1631852"/>
                  <a:gd name="connsiteY9" fmla="*/ 716873 h 2484707"/>
                  <a:gd name="connsiteX10" fmla="*/ 0 w 1631852"/>
                  <a:gd name="connsiteY10" fmla="*/ 2212726 h 2484707"/>
                  <a:gd name="connsiteX11" fmla="*/ 271981 w 1631852"/>
                  <a:gd name="connsiteY11" fmla="*/ 2484707 h 24847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631852" h="2484707">
                    <a:moveTo>
                      <a:pt x="271981" y="2484707"/>
                    </a:moveTo>
                    <a:lnTo>
                      <a:pt x="1359871" y="2484707"/>
                    </a:lnTo>
                    <a:cubicBezTo>
                      <a:pt x="1510082" y="2484707"/>
                      <a:pt x="1631852" y="2362937"/>
                      <a:pt x="1631852" y="2212726"/>
                    </a:cubicBezTo>
                    <a:lnTo>
                      <a:pt x="1631852" y="716873"/>
                    </a:lnTo>
                    <a:cubicBezTo>
                      <a:pt x="1631852" y="566662"/>
                      <a:pt x="1510082" y="444892"/>
                      <a:pt x="1359871" y="444892"/>
                    </a:cubicBezTo>
                    <a:lnTo>
                      <a:pt x="1062007" y="444892"/>
                    </a:lnTo>
                    <a:lnTo>
                      <a:pt x="815926" y="0"/>
                    </a:lnTo>
                    <a:lnTo>
                      <a:pt x="569845" y="444892"/>
                    </a:lnTo>
                    <a:lnTo>
                      <a:pt x="271981" y="444892"/>
                    </a:lnTo>
                    <a:cubicBezTo>
                      <a:pt x="121770" y="444892"/>
                      <a:pt x="0" y="566662"/>
                      <a:pt x="0" y="716873"/>
                    </a:cubicBezTo>
                    <a:lnTo>
                      <a:pt x="0" y="2212726"/>
                    </a:lnTo>
                    <a:cubicBezTo>
                      <a:pt x="0" y="2362937"/>
                      <a:pt x="121770" y="2484707"/>
                      <a:pt x="271981" y="2484707"/>
                    </a:cubicBezTo>
                    <a:close/>
                  </a:path>
                </a:pathLst>
              </a:custGeom>
              <a:solidFill>
                <a:schemeClr val="tx1">
                  <a:alpha val="2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4" name="Freeform: Shape 103">
                <a:extLst>
                  <a:ext uri="{FF2B5EF4-FFF2-40B4-BE49-F238E27FC236}">
                    <a16:creationId xmlns:a16="http://schemas.microsoft.com/office/drawing/2014/main" id="{7B712664-443D-483C-B788-0615D32931E1}"/>
                  </a:ext>
                </a:extLst>
              </p:cNvPr>
              <p:cNvSpPr/>
              <p:nvPr/>
            </p:nvSpPr>
            <p:spPr>
              <a:xfrm flipV="1">
                <a:off x="5097487" y="2110153"/>
                <a:ext cx="1997026" cy="2484707"/>
              </a:xfrm>
              <a:custGeom>
                <a:avLst/>
                <a:gdLst>
                  <a:gd name="connsiteX0" fmla="*/ 271981 w 1631852"/>
                  <a:gd name="connsiteY0" fmla="*/ 2484707 h 2484707"/>
                  <a:gd name="connsiteX1" fmla="*/ 1359871 w 1631852"/>
                  <a:gd name="connsiteY1" fmla="*/ 2484707 h 2484707"/>
                  <a:gd name="connsiteX2" fmla="*/ 1631852 w 1631852"/>
                  <a:gd name="connsiteY2" fmla="*/ 2212726 h 2484707"/>
                  <a:gd name="connsiteX3" fmla="*/ 1631852 w 1631852"/>
                  <a:gd name="connsiteY3" fmla="*/ 716873 h 2484707"/>
                  <a:gd name="connsiteX4" fmla="*/ 1359871 w 1631852"/>
                  <a:gd name="connsiteY4" fmla="*/ 444892 h 2484707"/>
                  <a:gd name="connsiteX5" fmla="*/ 1062007 w 1631852"/>
                  <a:gd name="connsiteY5" fmla="*/ 444892 h 2484707"/>
                  <a:gd name="connsiteX6" fmla="*/ 815926 w 1631852"/>
                  <a:gd name="connsiteY6" fmla="*/ 0 h 2484707"/>
                  <a:gd name="connsiteX7" fmla="*/ 569845 w 1631852"/>
                  <a:gd name="connsiteY7" fmla="*/ 444892 h 2484707"/>
                  <a:gd name="connsiteX8" fmla="*/ 271981 w 1631852"/>
                  <a:gd name="connsiteY8" fmla="*/ 444892 h 2484707"/>
                  <a:gd name="connsiteX9" fmla="*/ 0 w 1631852"/>
                  <a:gd name="connsiteY9" fmla="*/ 716873 h 2484707"/>
                  <a:gd name="connsiteX10" fmla="*/ 0 w 1631852"/>
                  <a:gd name="connsiteY10" fmla="*/ 2212726 h 2484707"/>
                  <a:gd name="connsiteX11" fmla="*/ 271981 w 1631852"/>
                  <a:gd name="connsiteY11" fmla="*/ 2484707 h 24847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631852" h="2484707">
                    <a:moveTo>
                      <a:pt x="271981" y="2484707"/>
                    </a:moveTo>
                    <a:lnTo>
                      <a:pt x="1359871" y="2484707"/>
                    </a:lnTo>
                    <a:cubicBezTo>
                      <a:pt x="1510082" y="2484707"/>
                      <a:pt x="1631852" y="2362937"/>
                      <a:pt x="1631852" y="2212726"/>
                    </a:cubicBezTo>
                    <a:lnTo>
                      <a:pt x="1631852" y="716873"/>
                    </a:lnTo>
                    <a:cubicBezTo>
                      <a:pt x="1631852" y="566662"/>
                      <a:pt x="1510082" y="444892"/>
                      <a:pt x="1359871" y="444892"/>
                    </a:cubicBezTo>
                    <a:lnTo>
                      <a:pt x="1062007" y="444892"/>
                    </a:lnTo>
                    <a:lnTo>
                      <a:pt x="815926" y="0"/>
                    </a:lnTo>
                    <a:lnTo>
                      <a:pt x="569845" y="444892"/>
                    </a:lnTo>
                    <a:lnTo>
                      <a:pt x="271981" y="444892"/>
                    </a:lnTo>
                    <a:cubicBezTo>
                      <a:pt x="121770" y="444892"/>
                      <a:pt x="0" y="566662"/>
                      <a:pt x="0" y="716873"/>
                    </a:cubicBezTo>
                    <a:lnTo>
                      <a:pt x="0" y="2212726"/>
                    </a:lnTo>
                    <a:cubicBezTo>
                      <a:pt x="0" y="2362937"/>
                      <a:pt x="121770" y="2484707"/>
                      <a:pt x="271981" y="2484707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5" name="TextBox 104">
                <a:extLst>
                  <a:ext uri="{FF2B5EF4-FFF2-40B4-BE49-F238E27FC236}">
                    <a16:creationId xmlns:a16="http://schemas.microsoft.com/office/drawing/2014/main" id="{BAF0685D-D2A5-4F6D-A62F-5D2F192493CA}"/>
                  </a:ext>
                </a:extLst>
              </p:cNvPr>
              <p:cNvSpPr txBox="1"/>
              <p:nvPr/>
            </p:nvSpPr>
            <p:spPr>
              <a:xfrm>
                <a:off x="5191125" y="3125562"/>
                <a:ext cx="1809751" cy="81847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4000" b="1" dirty="0">
                    <a:solidFill>
                      <a:srgbClr val="00B8F1"/>
                    </a:solidFill>
                    <a:latin typeface="Oswald" panose="02000503000000000000" pitchFamily="2" charset="0"/>
                  </a:rPr>
                  <a:t>2</a:t>
                </a:r>
              </a:p>
            </p:txBody>
          </p:sp>
        </p:grpSp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D8ED2027-3B90-4D6C-B80B-C3F4BD22B6A2}"/>
                </a:ext>
              </a:extLst>
            </p:cNvPr>
            <p:cNvSpPr txBox="1"/>
            <p:nvPr/>
          </p:nvSpPr>
          <p:spPr>
            <a:xfrm>
              <a:off x="3430980" y="4997539"/>
              <a:ext cx="1565218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sz="2400" dirty="0">
                  <a:solidFill>
                    <a:schemeClr val="bg1"/>
                  </a:solidFill>
                  <a:latin typeface="Oswald" panose="02000503000000000000" pitchFamily="2" charset="0"/>
                </a:rPr>
                <a:t>وظائف أجزاء النّبات</a:t>
              </a:r>
              <a:endParaRPr lang="en-US" sz="2400" dirty="0">
                <a:solidFill>
                  <a:schemeClr val="bg1"/>
                </a:solidFill>
                <a:latin typeface="Oswald" panose="02000503000000000000" pitchFamily="2" charset="0"/>
              </a:endParaRPr>
            </a:p>
          </p:txBody>
        </p:sp>
        <p:sp>
          <p:nvSpPr>
            <p:cNvPr id="66" name="Oval 65">
              <a:extLst>
                <a:ext uri="{FF2B5EF4-FFF2-40B4-BE49-F238E27FC236}">
                  <a16:creationId xmlns:a16="http://schemas.microsoft.com/office/drawing/2014/main" id="{E4E29E1C-0C46-44B3-B482-11BF1856CCAD}"/>
                </a:ext>
              </a:extLst>
            </p:cNvPr>
            <p:cNvSpPr/>
            <p:nvPr/>
          </p:nvSpPr>
          <p:spPr>
            <a:xfrm>
              <a:off x="4094962" y="2634307"/>
              <a:ext cx="237254" cy="237254"/>
            </a:xfrm>
            <a:prstGeom prst="ellipse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  <a:effectLst>
              <a:innerShdw blurRad="254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Freeform: Shape 70">
              <a:extLst>
                <a:ext uri="{FF2B5EF4-FFF2-40B4-BE49-F238E27FC236}">
                  <a16:creationId xmlns:a16="http://schemas.microsoft.com/office/drawing/2014/main" id="{C5D3CBB5-6AF7-4012-80B8-EF93DFA1F0C3}"/>
                </a:ext>
              </a:extLst>
            </p:cNvPr>
            <p:cNvSpPr/>
            <p:nvPr/>
          </p:nvSpPr>
          <p:spPr>
            <a:xfrm>
              <a:off x="4173843" y="2442131"/>
              <a:ext cx="116356" cy="236931"/>
            </a:xfrm>
            <a:custGeom>
              <a:avLst/>
              <a:gdLst>
                <a:gd name="connsiteX0" fmla="*/ 0 w 95428"/>
                <a:gd name="connsiteY0" fmla="*/ 342900 h 342900"/>
                <a:gd name="connsiteX1" fmla="*/ 95250 w 95428"/>
                <a:gd name="connsiteY1" fmla="*/ 114300 h 342900"/>
                <a:gd name="connsiteX2" fmla="*/ 19050 w 95428"/>
                <a:gd name="connsiteY2" fmla="*/ 0 h 342900"/>
                <a:gd name="connsiteX0" fmla="*/ 0 w 149002"/>
                <a:gd name="connsiteY0" fmla="*/ 316463 h 316463"/>
                <a:gd name="connsiteX1" fmla="*/ 147186 w 149002"/>
                <a:gd name="connsiteY1" fmla="*/ 114300 h 316463"/>
                <a:gd name="connsiteX2" fmla="*/ 70986 w 149002"/>
                <a:gd name="connsiteY2" fmla="*/ 0 h 316463"/>
                <a:gd name="connsiteX0" fmla="*/ 0 w 156019"/>
                <a:gd name="connsiteY0" fmla="*/ 316463 h 316463"/>
                <a:gd name="connsiteX1" fmla="*/ 147186 w 156019"/>
                <a:gd name="connsiteY1" fmla="*/ 114300 h 316463"/>
                <a:gd name="connsiteX2" fmla="*/ 70986 w 156019"/>
                <a:gd name="connsiteY2" fmla="*/ 0 h 316463"/>
                <a:gd name="connsiteX0" fmla="*/ 0 w 187230"/>
                <a:gd name="connsiteY0" fmla="*/ 316463 h 316463"/>
                <a:gd name="connsiteX1" fmla="*/ 186138 w 187230"/>
                <a:gd name="connsiteY1" fmla="*/ 107690 h 316463"/>
                <a:gd name="connsiteX2" fmla="*/ 70986 w 187230"/>
                <a:gd name="connsiteY2" fmla="*/ 0 h 316463"/>
                <a:gd name="connsiteX0" fmla="*/ 0 w 222286"/>
                <a:gd name="connsiteY0" fmla="*/ 250156 h 250156"/>
                <a:gd name="connsiteX1" fmla="*/ 220119 w 222286"/>
                <a:gd name="connsiteY1" fmla="*/ 107690 h 250156"/>
                <a:gd name="connsiteX2" fmla="*/ 104967 w 222286"/>
                <a:gd name="connsiteY2" fmla="*/ 0 h 250156"/>
                <a:gd name="connsiteX0" fmla="*/ 0 w 222286"/>
                <a:gd name="connsiteY0" fmla="*/ 250156 h 251737"/>
                <a:gd name="connsiteX1" fmla="*/ 220119 w 222286"/>
                <a:gd name="connsiteY1" fmla="*/ 107690 h 251737"/>
                <a:gd name="connsiteX2" fmla="*/ 104967 w 222286"/>
                <a:gd name="connsiteY2" fmla="*/ 0 h 251737"/>
                <a:gd name="connsiteX0" fmla="*/ 0 w 272558"/>
                <a:gd name="connsiteY0" fmla="*/ 250156 h 251638"/>
                <a:gd name="connsiteX1" fmla="*/ 271091 w 272558"/>
                <a:gd name="connsiteY1" fmla="*/ 99041 h 251638"/>
                <a:gd name="connsiteX2" fmla="*/ 104967 w 272558"/>
                <a:gd name="connsiteY2" fmla="*/ 0 h 251638"/>
                <a:gd name="connsiteX0" fmla="*/ 0 w 274322"/>
                <a:gd name="connsiteY0" fmla="*/ 250156 h 251638"/>
                <a:gd name="connsiteX1" fmla="*/ 271091 w 274322"/>
                <a:gd name="connsiteY1" fmla="*/ 99041 h 251638"/>
                <a:gd name="connsiteX2" fmla="*/ 104967 w 274322"/>
                <a:gd name="connsiteY2" fmla="*/ 0 h 251638"/>
                <a:gd name="connsiteX0" fmla="*/ 0 w 296232"/>
                <a:gd name="connsiteY0" fmla="*/ 250156 h 251737"/>
                <a:gd name="connsiteX1" fmla="*/ 293744 w 296232"/>
                <a:gd name="connsiteY1" fmla="*/ 107690 h 251737"/>
                <a:gd name="connsiteX2" fmla="*/ 104967 w 296232"/>
                <a:gd name="connsiteY2" fmla="*/ 0 h 2517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96232" h="251737">
                  <a:moveTo>
                    <a:pt x="0" y="250156"/>
                  </a:moveTo>
                  <a:cubicBezTo>
                    <a:pt x="278778" y="266667"/>
                    <a:pt x="276250" y="149383"/>
                    <a:pt x="293744" y="107690"/>
                  </a:cubicBezTo>
                  <a:cubicBezTo>
                    <a:pt x="311239" y="65997"/>
                    <a:pt x="235269" y="2629"/>
                    <a:pt x="104967" y="0"/>
                  </a:cubicBezTo>
                </a:path>
              </a:pathLst>
            </a:custGeom>
            <a:noFill/>
            <a:ln w="28575">
              <a:solidFill>
                <a:srgbClr val="93939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73" name="Group 72">
              <a:extLst>
                <a:ext uri="{FF2B5EF4-FFF2-40B4-BE49-F238E27FC236}">
                  <a16:creationId xmlns:a16="http://schemas.microsoft.com/office/drawing/2014/main" id="{A722B304-A7EA-4B25-8738-1A18EB8C1950}"/>
                </a:ext>
              </a:extLst>
            </p:cNvPr>
            <p:cNvGrpSpPr/>
            <p:nvPr/>
          </p:nvGrpSpPr>
          <p:grpSpPr>
            <a:xfrm>
              <a:off x="4150185" y="1949633"/>
              <a:ext cx="116356" cy="514780"/>
              <a:chOff x="2784014" y="2127724"/>
              <a:chExt cx="116356" cy="514780"/>
            </a:xfrm>
          </p:grpSpPr>
          <p:cxnSp>
            <p:nvCxnSpPr>
              <p:cNvPr id="90" name="Straight Connector 89">
                <a:extLst>
                  <a:ext uri="{FF2B5EF4-FFF2-40B4-BE49-F238E27FC236}">
                    <a16:creationId xmlns:a16="http://schemas.microsoft.com/office/drawing/2014/main" id="{6173A6FA-B66C-48F5-969B-F694E086457A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2836043" y="2127724"/>
                <a:ext cx="0" cy="490728"/>
              </a:xfrm>
              <a:prstGeom prst="line">
                <a:avLst/>
              </a:prstGeom>
              <a:ln w="28575">
                <a:solidFill>
                  <a:srgbClr val="939393"/>
                </a:solidFill>
                <a:prstDash val="soli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1" name="Straight Connector 90">
                <a:extLst>
                  <a:ext uri="{FF2B5EF4-FFF2-40B4-BE49-F238E27FC236}">
                    <a16:creationId xmlns:a16="http://schemas.microsoft.com/office/drawing/2014/main" id="{FDD1A3DA-0AC4-46EC-A924-970C690AF6A4}"/>
                  </a:ext>
                </a:extLst>
              </p:cNvPr>
              <p:cNvCxnSpPr/>
              <p:nvPr/>
            </p:nvCxnSpPr>
            <p:spPr>
              <a:xfrm flipV="1">
                <a:off x="2784014" y="2587259"/>
                <a:ext cx="116356" cy="55245"/>
              </a:xfrm>
              <a:prstGeom prst="line">
                <a:avLst/>
              </a:prstGeom>
              <a:ln w="19050">
                <a:solidFill>
                  <a:srgbClr val="939393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0" name="Straight Connector 99">
                <a:extLst>
                  <a:ext uri="{FF2B5EF4-FFF2-40B4-BE49-F238E27FC236}">
                    <a16:creationId xmlns:a16="http://schemas.microsoft.com/office/drawing/2014/main" id="{8FCDF3B5-4ECC-4EB2-A514-ED9856FF9F96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2793073" y="2566150"/>
                <a:ext cx="94087" cy="53352"/>
              </a:xfrm>
              <a:prstGeom prst="line">
                <a:avLst/>
              </a:prstGeom>
              <a:ln w="19050">
                <a:solidFill>
                  <a:srgbClr val="939393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01" name="Freeform: Shape 100">
                <a:extLst>
                  <a:ext uri="{FF2B5EF4-FFF2-40B4-BE49-F238E27FC236}">
                    <a16:creationId xmlns:a16="http://schemas.microsoft.com/office/drawing/2014/main" id="{AAEBEAAB-D836-4F9D-9C25-475FCB67F08F}"/>
                  </a:ext>
                </a:extLst>
              </p:cNvPr>
              <p:cNvSpPr/>
              <p:nvPr/>
            </p:nvSpPr>
            <p:spPr>
              <a:xfrm rot="19183841">
                <a:off x="2786790" y="2540079"/>
                <a:ext cx="56432" cy="69945"/>
              </a:xfrm>
              <a:custGeom>
                <a:avLst/>
                <a:gdLst>
                  <a:gd name="connsiteX0" fmla="*/ 0 w 95428"/>
                  <a:gd name="connsiteY0" fmla="*/ 342900 h 342900"/>
                  <a:gd name="connsiteX1" fmla="*/ 95250 w 95428"/>
                  <a:gd name="connsiteY1" fmla="*/ 114300 h 342900"/>
                  <a:gd name="connsiteX2" fmla="*/ 19050 w 95428"/>
                  <a:gd name="connsiteY2" fmla="*/ 0 h 342900"/>
                  <a:gd name="connsiteX0" fmla="*/ 0 w 149002"/>
                  <a:gd name="connsiteY0" fmla="*/ 316463 h 316463"/>
                  <a:gd name="connsiteX1" fmla="*/ 147186 w 149002"/>
                  <a:gd name="connsiteY1" fmla="*/ 114300 h 316463"/>
                  <a:gd name="connsiteX2" fmla="*/ 70986 w 149002"/>
                  <a:gd name="connsiteY2" fmla="*/ 0 h 316463"/>
                  <a:gd name="connsiteX0" fmla="*/ 0 w 156019"/>
                  <a:gd name="connsiteY0" fmla="*/ 316463 h 316463"/>
                  <a:gd name="connsiteX1" fmla="*/ 147186 w 156019"/>
                  <a:gd name="connsiteY1" fmla="*/ 114300 h 316463"/>
                  <a:gd name="connsiteX2" fmla="*/ 70986 w 156019"/>
                  <a:gd name="connsiteY2" fmla="*/ 0 h 316463"/>
                  <a:gd name="connsiteX0" fmla="*/ 0 w 187230"/>
                  <a:gd name="connsiteY0" fmla="*/ 316463 h 316463"/>
                  <a:gd name="connsiteX1" fmla="*/ 186138 w 187230"/>
                  <a:gd name="connsiteY1" fmla="*/ 107690 h 316463"/>
                  <a:gd name="connsiteX2" fmla="*/ 70986 w 187230"/>
                  <a:gd name="connsiteY2" fmla="*/ 0 h 316463"/>
                  <a:gd name="connsiteX0" fmla="*/ 0 w 222286"/>
                  <a:gd name="connsiteY0" fmla="*/ 250156 h 250156"/>
                  <a:gd name="connsiteX1" fmla="*/ 220119 w 222286"/>
                  <a:gd name="connsiteY1" fmla="*/ 107690 h 250156"/>
                  <a:gd name="connsiteX2" fmla="*/ 104967 w 222286"/>
                  <a:gd name="connsiteY2" fmla="*/ 0 h 250156"/>
                  <a:gd name="connsiteX0" fmla="*/ 0 w 222286"/>
                  <a:gd name="connsiteY0" fmla="*/ 250156 h 251737"/>
                  <a:gd name="connsiteX1" fmla="*/ 220119 w 222286"/>
                  <a:gd name="connsiteY1" fmla="*/ 107690 h 251737"/>
                  <a:gd name="connsiteX2" fmla="*/ 104967 w 222286"/>
                  <a:gd name="connsiteY2" fmla="*/ 0 h 251737"/>
                  <a:gd name="connsiteX0" fmla="*/ 0 w 272558"/>
                  <a:gd name="connsiteY0" fmla="*/ 250156 h 251638"/>
                  <a:gd name="connsiteX1" fmla="*/ 271091 w 272558"/>
                  <a:gd name="connsiteY1" fmla="*/ 99041 h 251638"/>
                  <a:gd name="connsiteX2" fmla="*/ 104967 w 272558"/>
                  <a:gd name="connsiteY2" fmla="*/ 0 h 251638"/>
                  <a:gd name="connsiteX0" fmla="*/ 0 w 274322"/>
                  <a:gd name="connsiteY0" fmla="*/ 250156 h 251638"/>
                  <a:gd name="connsiteX1" fmla="*/ 271091 w 274322"/>
                  <a:gd name="connsiteY1" fmla="*/ 99041 h 251638"/>
                  <a:gd name="connsiteX2" fmla="*/ 104967 w 274322"/>
                  <a:gd name="connsiteY2" fmla="*/ 0 h 251638"/>
                  <a:gd name="connsiteX0" fmla="*/ 0 w 296232"/>
                  <a:gd name="connsiteY0" fmla="*/ 250156 h 251737"/>
                  <a:gd name="connsiteX1" fmla="*/ 293744 w 296232"/>
                  <a:gd name="connsiteY1" fmla="*/ 107690 h 251737"/>
                  <a:gd name="connsiteX2" fmla="*/ 104967 w 296232"/>
                  <a:gd name="connsiteY2" fmla="*/ 0 h 2517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296232" h="251737">
                    <a:moveTo>
                      <a:pt x="0" y="250156"/>
                    </a:moveTo>
                    <a:cubicBezTo>
                      <a:pt x="278778" y="266667"/>
                      <a:pt x="276250" y="149383"/>
                      <a:pt x="293744" y="107690"/>
                    </a:cubicBezTo>
                    <a:cubicBezTo>
                      <a:pt x="311239" y="65997"/>
                      <a:pt x="235269" y="2629"/>
                      <a:pt x="104967" y="0"/>
                    </a:cubicBezTo>
                  </a:path>
                </a:pathLst>
              </a:custGeom>
              <a:noFill/>
              <a:ln w="28575">
                <a:solidFill>
                  <a:srgbClr val="939393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pic>
          <p:nvPicPr>
            <p:cNvPr id="83" name="Picture 82" descr="Clouds in the sky with smoke coming out of it&#10;&#10;Description automatically generated">
              <a:extLst>
                <a:ext uri="{FF2B5EF4-FFF2-40B4-BE49-F238E27FC236}">
                  <a16:creationId xmlns:a16="http://schemas.microsoft.com/office/drawing/2014/main" id="{2B2B9E62-D702-4378-8762-659DC0BEE18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3083047" y="1127746"/>
              <a:ext cx="2172294" cy="945516"/>
            </a:xfrm>
            <a:prstGeom prst="rect">
              <a:avLst/>
            </a:prstGeom>
          </p:spPr>
        </p:pic>
      </p:grpSp>
      <p:grpSp>
        <p:nvGrpSpPr>
          <p:cNvPr id="106" name="Group 105">
            <a:extLst>
              <a:ext uri="{FF2B5EF4-FFF2-40B4-BE49-F238E27FC236}">
                <a16:creationId xmlns:a16="http://schemas.microsoft.com/office/drawing/2014/main" id="{C0E3BC51-A7D1-4642-9E40-2E3A24E4C2D3}"/>
              </a:ext>
            </a:extLst>
          </p:cNvPr>
          <p:cNvGrpSpPr/>
          <p:nvPr/>
        </p:nvGrpSpPr>
        <p:grpSpPr>
          <a:xfrm>
            <a:off x="3116451" y="2150424"/>
            <a:ext cx="2085550" cy="5259553"/>
            <a:chOff x="2812183" y="1598447"/>
            <a:chExt cx="2085550" cy="4738440"/>
          </a:xfrm>
        </p:grpSpPr>
        <p:sp>
          <p:nvSpPr>
            <p:cNvPr id="107" name="Freeform: Shape 106">
              <a:extLst>
                <a:ext uri="{FF2B5EF4-FFF2-40B4-BE49-F238E27FC236}">
                  <a16:creationId xmlns:a16="http://schemas.microsoft.com/office/drawing/2014/main" id="{FB206F0D-E7FD-4B9B-A998-9F02C5AD28D9}"/>
                </a:ext>
              </a:extLst>
            </p:cNvPr>
            <p:cNvSpPr/>
            <p:nvPr/>
          </p:nvSpPr>
          <p:spPr>
            <a:xfrm>
              <a:off x="3768710" y="4578300"/>
              <a:ext cx="48295" cy="1758587"/>
            </a:xfrm>
            <a:custGeom>
              <a:avLst/>
              <a:gdLst>
                <a:gd name="connsiteX0" fmla="*/ 0 w 731520"/>
                <a:gd name="connsiteY0" fmla="*/ 0 h 2110154"/>
                <a:gd name="connsiteX1" fmla="*/ 0 w 731520"/>
                <a:gd name="connsiteY1" fmla="*/ 1575581 h 2110154"/>
                <a:gd name="connsiteX2" fmla="*/ 731520 w 731520"/>
                <a:gd name="connsiteY2" fmla="*/ 2110154 h 21101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31520" h="2110154">
                  <a:moveTo>
                    <a:pt x="0" y="0"/>
                  </a:moveTo>
                  <a:lnTo>
                    <a:pt x="0" y="1575581"/>
                  </a:lnTo>
                  <a:lnTo>
                    <a:pt x="731520" y="2110154"/>
                  </a:lnTo>
                </a:path>
              </a:pathLst>
            </a:custGeom>
            <a:noFill/>
            <a:ln w="28575">
              <a:solidFill>
                <a:schemeClr val="bg1">
                  <a:lumMod val="50000"/>
                </a:schemeClr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dirty="0"/>
            </a:p>
          </p:txBody>
        </p:sp>
        <p:grpSp>
          <p:nvGrpSpPr>
            <p:cNvPr id="108" name="Group 107">
              <a:extLst>
                <a:ext uri="{FF2B5EF4-FFF2-40B4-BE49-F238E27FC236}">
                  <a16:creationId xmlns:a16="http://schemas.microsoft.com/office/drawing/2014/main" id="{1D478902-9228-4BA7-A5F7-B05EB22348E6}"/>
                </a:ext>
              </a:extLst>
            </p:cNvPr>
            <p:cNvGrpSpPr/>
            <p:nvPr/>
          </p:nvGrpSpPr>
          <p:grpSpPr>
            <a:xfrm>
              <a:off x="2812183" y="1598447"/>
              <a:ext cx="2085550" cy="3214854"/>
              <a:chOff x="1473654" y="1549626"/>
              <a:chExt cx="1396506" cy="2152700"/>
            </a:xfrm>
            <a:effectLst>
              <a:outerShdw blurRad="203200" dist="114300" dir="2700000" algn="tl" rotWithShape="0">
                <a:prstClr val="black">
                  <a:alpha val="40000"/>
                </a:prstClr>
              </a:outerShdw>
            </a:effectLst>
          </p:grpSpPr>
          <p:sp>
            <p:nvSpPr>
              <p:cNvPr id="110" name="Oval 109">
                <a:extLst>
                  <a:ext uri="{FF2B5EF4-FFF2-40B4-BE49-F238E27FC236}">
                    <a16:creationId xmlns:a16="http://schemas.microsoft.com/office/drawing/2014/main" id="{F6E4A225-3269-43FB-AA2C-9C4AA276FF77}"/>
                  </a:ext>
                </a:extLst>
              </p:cNvPr>
              <p:cNvSpPr/>
              <p:nvPr/>
            </p:nvSpPr>
            <p:spPr>
              <a:xfrm>
                <a:off x="1473654" y="1549626"/>
                <a:ext cx="1396506" cy="1936066"/>
              </a:xfrm>
              <a:prstGeom prst="ellipse">
                <a:avLst/>
              </a:prstGeom>
              <a:solidFill>
                <a:srgbClr val="00CC99"/>
              </a:solidFill>
              <a:ln>
                <a:noFill/>
              </a:ln>
              <a:effectLst>
                <a:innerShdw blurRad="533400" dist="508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1" name="Freeform: Shape 110">
                <a:extLst>
                  <a:ext uri="{FF2B5EF4-FFF2-40B4-BE49-F238E27FC236}">
                    <a16:creationId xmlns:a16="http://schemas.microsoft.com/office/drawing/2014/main" id="{B4DB5749-0369-475A-B479-C5DEB0D50B0C}"/>
                  </a:ext>
                </a:extLst>
              </p:cNvPr>
              <p:cNvSpPr/>
              <p:nvPr/>
            </p:nvSpPr>
            <p:spPr>
              <a:xfrm>
                <a:off x="1584351" y="1891646"/>
                <a:ext cx="625771" cy="1252025"/>
              </a:xfrm>
              <a:custGeom>
                <a:avLst/>
                <a:gdLst>
                  <a:gd name="connsiteX0" fmla="*/ 182880 w 661181"/>
                  <a:gd name="connsiteY0" fmla="*/ 1252025 h 1252025"/>
                  <a:gd name="connsiteX1" fmla="*/ 0 w 661181"/>
                  <a:gd name="connsiteY1" fmla="*/ 618979 h 1252025"/>
                  <a:gd name="connsiteX2" fmla="*/ 140677 w 661181"/>
                  <a:gd name="connsiteY2" fmla="*/ 0 h 1252025"/>
                  <a:gd name="connsiteX3" fmla="*/ 661181 w 661181"/>
                  <a:gd name="connsiteY3" fmla="*/ 84406 h 1252025"/>
                  <a:gd name="connsiteX4" fmla="*/ 182880 w 661181"/>
                  <a:gd name="connsiteY4" fmla="*/ 1252025 h 1252025"/>
                  <a:gd name="connsiteX0" fmla="*/ 42203 w 520504"/>
                  <a:gd name="connsiteY0" fmla="*/ 1252025 h 1252025"/>
                  <a:gd name="connsiteX1" fmla="*/ 0 w 520504"/>
                  <a:gd name="connsiteY1" fmla="*/ 0 h 1252025"/>
                  <a:gd name="connsiteX2" fmla="*/ 520504 w 520504"/>
                  <a:gd name="connsiteY2" fmla="*/ 84406 h 1252025"/>
                  <a:gd name="connsiteX3" fmla="*/ 42203 w 520504"/>
                  <a:gd name="connsiteY3" fmla="*/ 1252025 h 1252025"/>
                  <a:gd name="connsiteX0" fmla="*/ 147470 w 625771"/>
                  <a:gd name="connsiteY0" fmla="*/ 1252025 h 1252025"/>
                  <a:gd name="connsiteX1" fmla="*/ 105267 w 625771"/>
                  <a:gd name="connsiteY1" fmla="*/ 0 h 1252025"/>
                  <a:gd name="connsiteX2" fmla="*/ 625771 w 625771"/>
                  <a:gd name="connsiteY2" fmla="*/ 84406 h 1252025"/>
                  <a:gd name="connsiteX3" fmla="*/ 147470 w 625771"/>
                  <a:gd name="connsiteY3" fmla="*/ 1252025 h 1252025"/>
                  <a:gd name="connsiteX0" fmla="*/ 147470 w 625771"/>
                  <a:gd name="connsiteY0" fmla="*/ 1252025 h 1252025"/>
                  <a:gd name="connsiteX1" fmla="*/ 105267 w 625771"/>
                  <a:gd name="connsiteY1" fmla="*/ 0 h 1252025"/>
                  <a:gd name="connsiteX2" fmla="*/ 625771 w 625771"/>
                  <a:gd name="connsiteY2" fmla="*/ 84406 h 1252025"/>
                  <a:gd name="connsiteX3" fmla="*/ 147470 w 625771"/>
                  <a:gd name="connsiteY3" fmla="*/ 1252025 h 12520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625771" h="1252025">
                    <a:moveTo>
                      <a:pt x="147470" y="1252025"/>
                    </a:moveTo>
                    <a:cubicBezTo>
                      <a:pt x="133402" y="834683"/>
                      <a:pt x="-147951" y="459545"/>
                      <a:pt x="105267" y="0"/>
                    </a:cubicBezTo>
                    <a:lnTo>
                      <a:pt x="625771" y="84406"/>
                    </a:lnTo>
                    <a:cubicBezTo>
                      <a:pt x="156848" y="417341"/>
                      <a:pt x="306904" y="862819"/>
                      <a:pt x="147470" y="1252025"/>
                    </a:cubicBezTo>
                    <a:close/>
                  </a:path>
                </a:pathLst>
              </a:cu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2" name="Trapezoid 24">
                <a:extLst>
                  <a:ext uri="{FF2B5EF4-FFF2-40B4-BE49-F238E27FC236}">
                    <a16:creationId xmlns:a16="http://schemas.microsoft.com/office/drawing/2014/main" id="{0DCBBF7C-F059-4626-87BB-7B911DA52ABD}"/>
                  </a:ext>
                </a:extLst>
              </p:cNvPr>
              <p:cNvSpPr/>
              <p:nvPr/>
            </p:nvSpPr>
            <p:spPr>
              <a:xfrm>
                <a:off x="2029772" y="3480954"/>
                <a:ext cx="284269" cy="221372"/>
              </a:xfrm>
              <a:custGeom>
                <a:avLst/>
                <a:gdLst>
                  <a:gd name="connsiteX0" fmla="*/ 0 w 284269"/>
                  <a:gd name="connsiteY0" fmla="*/ 201478 h 201478"/>
                  <a:gd name="connsiteX1" fmla="*/ 80543 w 284269"/>
                  <a:gd name="connsiteY1" fmla="*/ 0 h 201478"/>
                  <a:gd name="connsiteX2" fmla="*/ 203726 w 284269"/>
                  <a:gd name="connsiteY2" fmla="*/ 0 h 201478"/>
                  <a:gd name="connsiteX3" fmla="*/ 284269 w 284269"/>
                  <a:gd name="connsiteY3" fmla="*/ 201478 h 201478"/>
                  <a:gd name="connsiteX4" fmla="*/ 0 w 284269"/>
                  <a:gd name="connsiteY4" fmla="*/ 201478 h 201478"/>
                  <a:gd name="connsiteX0" fmla="*/ 0 w 284269"/>
                  <a:gd name="connsiteY0" fmla="*/ 201478 h 201478"/>
                  <a:gd name="connsiteX1" fmla="*/ 80543 w 284269"/>
                  <a:gd name="connsiteY1" fmla="*/ 0 h 201478"/>
                  <a:gd name="connsiteX2" fmla="*/ 203726 w 284269"/>
                  <a:gd name="connsiteY2" fmla="*/ 0 h 201478"/>
                  <a:gd name="connsiteX3" fmla="*/ 284269 w 284269"/>
                  <a:gd name="connsiteY3" fmla="*/ 201478 h 201478"/>
                  <a:gd name="connsiteX4" fmla="*/ 0 w 284269"/>
                  <a:gd name="connsiteY4" fmla="*/ 201478 h 201478"/>
                  <a:gd name="connsiteX0" fmla="*/ 0 w 284269"/>
                  <a:gd name="connsiteY0" fmla="*/ 201478 h 201478"/>
                  <a:gd name="connsiteX1" fmla="*/ 80543 w 284269"/>
                  <a:gd name="connsiteY1" fmla="*/ 0 h 201478"/>
                  <a:gd name="connsiteX2" fmla="*/ 203726 w 284269"/>
                  <a:gd name="connsiteY2" fmla="*/ 0 h 201478"/>
                  <a:gd name="connsiteX3" fmla="*/ 284269 w 284269"/>
                  <a:gd name="connsiteY3" fmla="*/ 201478 h 201478"/>
                  <a:gd name="connsiteX4" fmla="*/ 0 w 284269"/>
                  <a:gd name="connsiteY4" fmla="*/ 201478 h 201478"/>
                  <a:gd name="connsiteX0" fmla="*/ 0 w 284269"/>
                  <a:gd name="connsiteY0" fmla="*/ 201478 h 216217"/>
                  <a:gd name="connsiteX1" fmla="*/ 80543 w 284269"/>
                  <a:gd name="connsiteY1" fmla="*/ 0 h 216217"/>
                  <a:gd name="connsiteX2" fmla="*/ 203726 w 284269"/>
                  <a:gd name="connsiteY2" fmla="*/ 0 h 216217"/>
                  <a:gd name="connsiteX3" fmla="*/ 284269 w 284269"/>
                  <a:gd name="connsiteY3" fmla="*/ 201478 h 216217"/>
                  <a:gd name="connsiteX4" fmla="*/ 0 w 284269"/>
                  <a:gd name="connsiteY4" fmla="*/ 201478 h 216217"/>
                  <a:gd name="connsiteX0" fmla="*/ 0 w 284269"/>
                  <a:gd name="connsiteY0" fmla="*/ 201478 h 221372"/>
                  <a:gd name="connsiteX1" fmla="*/ 80543 w 284269"/>
                  <a:gd name="connsiteY1" fmla="*/ 0 h 221372"/>
                  <a:gd name="connsiteX2" fmla="*/ 203726 w 284269"/>
                  <a:gd name="connsiteY2" fmla="*/ 0 h 221372"/>
                  <a:gd name="connsiteX3" fmla="*/ 284269 w 284269"/>
                  <a:gd name="connsiteY3" fmla="*/ 201478 h 221372"/>
                  <a:gd name="connsiteX4" fmla="*/ 0 w 284269"/>
                  <a:gd name="connsiteY4" fmla="*/ 201478 h 22137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84269" h="221372">
                    <a:moveTo>
                      <a:pt x="0" y="201478"/>
                    </a:moveTo>
                    <a:cubicBezTo>
                      <a:pt x="3159" y="67989"/>
                      <a:pt x="53695" y="67159"/>
                      <a:pt x="80543" y="0"/>
                    </a:cubicBezTo>
                    <a:lnTo>
                      <a:pt x="203726" y="0"/>
                    </a:lnTo>
                    <a:cubicBezTo>
                      <a:pt x="230574" y="67159"/>
                      <a:pt x="281110" y="67989"/>
                      <a:pt x="284269" y="201478"/>
                    </a:cubicBezTo>
                    <a:cubicBezTo>
                      <a:pt x="217940" y="220430"/>
                      <a:pt x="113708" y="234642"/>
                      <a:pt x="0" y="201478"/>
                    </a:cubicBezTo>
                    <a:close/>
                  </a:path>
                </a:pathLst>
              </a:custGeom>
              <a:solidFill>
                <a:srgbClr val="00CC99"/>
              </a:solidFill>
              <a:ln>
                <a:noFill/>
              </a:ln>
              <a:effectLst>
                <a:innerShdw blurRad="533400" dist="508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/>
              </a:p>
            </p:txBody>
          </p:sp>
        </p:grpSp>
        <p:pic>
          <p:nvPicPr>
            <p:cNvPr id="109" name="Graphic 121">
              <a:extLst>
                <a:ext uri="{FF2B5EF4-FFF2-40B4-BE49-F238E27FC236}">
                  <a16:creationId xmlns:a16="http://schemas.microsoft.com/office/drawing/2014/main" id="{B443FC91-C4FE-4503-B8F2-B96844375D9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3096085" y="2038696"/>
              <a:ext cx="1517744" cy="2087584"/>
            </a:xfrm>
            <a:prstGeom prst="ellipse">
              <a:avLst/>
            </a:prstGeom>
            <a:ln w="63500" cap="rnd">
              <a:noFill/>
            </a:ln>
            <a:effectLst>
              <a:outerShdw blurRad="381000" dist="292100" dir="5400000" sx="-80000" sy="-18000" rotWithShape="0">
                <a:srgbClr val="000000">
                  <a:alpha val="22000"/>
                </a:srgbClr>
              </a:outerShdw>
            </a:effectLst>
            <a:scene3d>
              <a:camera prst="orthographicFront"/>
              <a:lightRig rig="contrasting" dir="t">
                <a:rot lat="0" lon="0" rev="3000000"/>
              </a:lightRig>
            </a:scene3d>
            <a:sp3d contourW="7620">
              <a:bevelT w="95250" h="31750"/>
              <a:contourClr>
                <a:srgbClr val="333333"/>
              </a:contourClr>
            </a:sp3d>
          </p:spPr>
        </p:pic>
      </p:grpSp>
    </p:spTree>
    <p:extLst>
      <p:ext uri="{BB962C8B-B14F-4D97-AF65-F5344CB8AC3E}">
        <p14:creationId xmlns:p14="http://schemas.microsoft.com/office/powerpoint/2010/main" val="265484925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Click="0" advTm="10">
        <p159:morph option="byObject"/>
      </p:transition>
    </mc:Choice>
    <mc:Fallback xmlns="">
      <p:transition spd="slow" advClick="0" advTm="10">
        <p:fade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accel="44000" fill="hold" nodeType="clickEffect" p14:presetBounceEnd="45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5000">
                                          <p:cBhvr additive="base">
                                            <p:cTn id="7" dur="2000" fill="hold"/>
                                            <p:tgtEl>
                                              <p:spTgt spid="4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5000">
                                          <p:cBhvr additive="base">
                                            <p:cTn id="8" dur="2000" fill="hold"/>
                                            <p:tgtEl>
                                              <p:spTgt spid="4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32" presetClass="emph" presetSubtype="0" repeatCount="indefinite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10" dur="5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6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11" dur="1000" fill="hold">
                                              <p:stCondLst>
                                                <p:cond delay="1000"/>
                                              </p:stCondLst>
                                            </p:cTn>
                                            <p:tgtEl>
                                              <p:spTgt spid="46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12" dur="1000" fill="hold">
                                              <p:stCondLst>
                                                <p:cond delay="2000"/>
                                              </p:stCondLst>
                                            </p:cTn>
                                            <p:tgtEl>
                                              <p:spTgt spid="46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13" dur="1000" fill="hold">
                                              <p:stCondLst>
                                                <p:cond delay="3000"/>
                                              </p:stCondLst>
                                            </p:cTn>
                                            <p:tgtEl>
                                              <p:spTgt spid="46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14" dur="1000" fill="hold">
                                              <p:stCondLst>
                                                <p:cond delay="4000"/>
                                              </p:stCondLst>
                                            </p:cTn>
                                            <p:tgtEl>
                                              <p:spTgt spid="46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5" fill="hold">
                          <p:stCondLst>
                            <p:cond delay="indefinite"/>
                          </p:stCondLst>
                          <p:childTnLst>
                            <p:par>
                              <p:cTn id="1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7" presetID="2" presetClass="entr" presetSubtype="4" fill="hold" nodeType="click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19" dur="500" fill="hold"/>
                                            <p:tgtEl>
                                              <p:spTgt spid="6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20" dur="500" fill="hold"/>
                                            <p:tgtEl>
                                              <p:spTgt spid="6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1" fill="hold">
                          <p:stCondLst>
                            <p:cond delay="indefinite"/>
                          </p:stCondLst>
                          <p:childTnLst>
                            <p:par>
                              <p:cTn id="22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3" presetID="2" presetClass="entr" presetSubtype="4" fill="hold" nodeType="click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25" dur="500" fill="hold"/>
                                            <p:tgtEl>
                                              <p:spTgt spid="8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26" dur="500" fill="hold"/>
                                            <p:tgtEl>
                                              <p:spTgt spid="8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7" fill="hold">
                          <p:stCondLst>
                            <p:cond delay="indefinite"/>
                          </p:stCondLst>
                          <p:childTnLst>
                            <p:par>
                              <p:cTn id="2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9" presetID="2" presetClass="entr" presetSubtype="4" fill="hold" nodeType="click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31" dur="500" fill="hold"/>
                                            <p:tgtEl>
                                              <p:spTgt spid="9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32" dur="500" fill="hold"/>
                                            <p:tgtEl>
                                              <p:spTgt spid="9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3" fill="hold">
                          <p:stCondLst>
                            <p:cond delay="indefinite"/>
                          </p:stCondLst>
                          <p:childTnLst>
                            <p:par>
                              <p:cTn id="3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5" presetID="2" presetClass="entr" presetSubtype="4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7" dur="2000" fill="hold"/>
                                            <p:tgtEl>
                                              <p:spTgt spid="10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8" dur="2000" fill="hold"/>
                                            <p:tgtEl>
                                              <p:spTgt spid="10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9" presetID="32" presetClass="emph" presetSubtype="0" repeatCount="indefinite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40" dur="3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6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41" dur="600" fill="hold">
                                              <p:stCondLst>
                                                <p:cond delay="600"/>
                                              </p:stCondLst>
                                            </p:cTn>
                                            <p:tgtEl>
                                              <p:spTgt spid="106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42" dur="600" fill="hold">
                                              <p:stCondLst>
                                                <p:cond delay="1200"/>
                                              </p:stCondLst>
                                            </p:cTn>
                                            <p:tgtEl>
                                              <p:spTgt spid="106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43" dur="600" fill="hold">
                                              <p:stCondLst>
                                                <p:cond delay="1800"/>
                                              </p:stCondLst>
                                            </p:cTn>
                                            <p:tgtEl>
                                              <p:spTgt spid="106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44" dur="600" fill="hold">
                                              <p:stCondLst>
                                                <p:cond delay="2400"/>
                                              </p:stCondLst>
                                            </p:cTn>
                                            <p:tgtEl>
                                              <p:spTgt spid="106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accel="4400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2000" fill="hold"/>
                                            <p:tgtEl>
                                              <p:spTgt spid="4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2000" fill="hold"/>
                                            <p:tgtEl>
                                              <p:spTgt spid="4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32" presetClass="emph" presetSubtype="0" repeatCount="indefinite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10" dur="5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6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11" dur="1000" fill="hold">
                                              <p:stCondLst>
                                                <p:cond delay="1000"/>
                                              </p:stCondLst>
                                            </p:cTn>
                                            <p:tgtEl>
                                              <p:spTgt spid="46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12" dur="1000" fill="hold">
                                              <p:stCondLst>
                                                <p:cond delay="2000"/>
                                              </p:stCondLst>
                                            </p:cTn>
                                            <p:tgtEl>
                                              <p:spTgt spid="46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13" dur="1000" fill="hold">
                                              <p:stCondLst>
                                                <p:cond delay="3000"/>
                                              </p:stCondLst>
                                            </p:cTn>
                                            <p:tgtEl>
                                              <p:spTgt spid="46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14" dur="1000" fill="hold">
                                              <p:stCondLst>
                                                <p:cond delay="4000"/>
                                              </p:stCondLst>
                                            </p:cTn>
                                            <p:tgtEl>
                                              <p:spTgt spid="46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5" fill="hold">
                          <p:stCondLst>
                            <p:cond delay="indefinite"/>
                          </p:stCondLst>
                          <p:childTnLst>
                            <p:par>
                              <p:cTn id="1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7" presetID="2" presetClass="entr" presetSubtype="4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9" dur="500" fill="hold"/>
                                            <p:tgtEl>
                                              <p:spTgt spid="6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0" dur="500" fill="hold"/>
                                            <p:tgtEl>
                                              <p:spTgt spid="6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1" fill="hold">
                          <p:stCondLst>
                            <p:cond delay="indefinite"/>
                          </p:stCondLst>
                          <p:childTnLst>
                            <p:par>
                              <p:cTn id="22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3" presetID="2" presetClass="entr" presetSubtype="4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5" dur="500" fill="hold"/>
                                            <p:tgtEl>
                                              <p:spTgt spid="8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6" dur="500" fill="hold"/>
                                            <p:tgtEl>
                                              <p:spTgt spid="8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7" fill="hold">
                          <p:stCondLst>
                            <p:cond delay="indefinite"/>
                          </p:stCondLst>
                          <p:childTnLst>
                            <p:par>
                              <p:cTn id="2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9" presetID="2" presetClass="entr" presetSubtype="4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1" dur="500" fill="hold"/>
                                            <p:tgtEl>
                                              <p:spTgt spid="9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2" dur="500" fill="hold"/>
                                            <p:tgtEl>
                                              <p:spTgt spid="9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3" fill="hold">
                          <p:stCondLst>
                            <p:cond delay="indefinite"/>
                          </p:stCondLst>
                          <p:childTnLst>
                            <p:par>
                              <p:cTn id="3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5" presetID="2" presetClass="entr" presetSubtype="4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7" dur="2000" fill="hold"/>
                                            <p:tgtEl>
                                              <p:spTgt spid="10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8" dur="2000" fill="hold"/>
                                            <p:tgtEl>
                                              <p:spTgt spid="10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9" presetID="32" presetClass="emph" presetSubtype="0" repeatCount="indefinite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40" dur="3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6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41" dur="600" fill="hold">
                                              <p:stCondLst>
                                                <p:cond delay="600"/>
                                              </p:stCondLst>
                                            </p:cTn>
                                            <p:tgtEl>
                                              <p:spTgt spid="106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42" dur="600" fill="hold">
                                              <p:stCondLst>
                                                <p:cond delay="1200"/>
                                              </p:stCondLst>
                                            </p:cTn>
                                            <p:tgtEl>
                                              <p:spTgt spid="106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43" dur="600" fill="hold">
                                              <p:stCondLst>
                                                <p:cond delay="1800"/>
                                              </p:stCondLst>
                                            </p:cTn>
                                            <p:tgtEl>
                                              <p:spTgt spid="106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44" dur="600" fill="hold">
                                              <p:stCondLst>
                                                <p:cond delay="2400"/>
                                              </p:stCondLst>
                                            </p:cTn>
                                            <p:tgtEl>
                                              <p:spTgt spid="106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Rectangle 66">
            <a:extLst>
              <a:ext uri="{FF2B5EF4-FFF2-40B4-BE49-F238E27FC236}">
                <a16:creationId xmlns:a16="http://schemas.microsoft.com/office/drawing/2014/main" id="{A403E327-43A6-4526-B314-083EF9C06D48}"/>
              </a:ext>
            </a:extLst>
          </p:cNvPr>
          <p:cNvSpPr/>
          <p:nvPr/>
        </p:nvSpPr>
        <p:spPr>
          <a:xfrm>
            <a:off x="11438021" y="-21530"/>
            <a:ext cx="753979" cy="68580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8" name="Group 67">
            <a:extLst>
              <a:ext uri="{FF2B5EF4-FFF2-40B4-BE49-F238E27FC236}">
                <a16:creationId xmlns:a16="http://schemas.microsoft.com/office/drawing/2014/main" id="{1D232F05-A31C-4E93-B416-04CD6391D8D9}"/>
              </a:ext>
            </a:extLst>
          </p:cNvPr>
          <p:cNvGrpSpPr/>
          <p:nvPr/>
        </p:nvGrpSpPr>
        <p:grpSpPr>
          <a:xfrm>
            <a:off x="6200274" y="225118"/>
            <a:ext cx="5991726" cy="1997241"/>
            <a:chOff x="505327" y="1887131"/>
            <a:chExt cx="5991726" cy="1997241"/>
          </a:xfrm>
        </p:grpSpPr>
        <p:grpSp>
          <p:nvGrpSpPr>
            <p:cNvPr id="69" name="Group 68">
              <a:extLst>
                <a:ext uri="{FF2B5EF4-FFF2-40B4-BE49-F238E27FC236}">
                  <a16:creationId xmlns:a16="http://schemas.microsoft.com/office/drawing/2014/main" id="{DA3AA7D8-9FA1-4A7F-9467-D1AC5A21A027}"/>
                </a:ext>
              </a:extLst>
            </p:cNvPr>
            <p:cNvGrpSpPr/>
            <p:nvPr/>
          </p:nvGrpSpPr>
          <p:grpSpPr>
            <a:xfrm flipH="1">
              <a:off x="505327" y="1887131"/>
              <a:ext cx="5991726" cy="1997241"/>
              <a:chOff x="5743074" y="513344"/>
              <a:chExt cx="5991726" cy="1997241"/>
            </a:xfrm>
          </p:grpSpPr>
          <p:sp>
            <p:nvSpPr>
              <p:cNvPr id="74" name="Rectangle 73">
                <a:extLst>
                  <a:ext uri="{FF2B5EF4-FFF2-40B4-BE49-F238E27FC236}">
                    <a16:creationId xmlns:a16="http://schemas.microsoft.com/office/drawing/2014/main" id="{3B940B92-DB80-4ABA-B124-276554B127A9}"/>
                  </a:ext>
                </a:extLst>
              </p:cNvPr>
              <p:cNvSpPr/>
              <p:nvPr/>
            </p:nvSpPr>
            <p:spPr>
              <a:xfrm>
                <a:off x="6074414" y="1393843"/>
                <a:ext cx="1639369" cy="1116742"/>
              </a:xfrm>
              <a:prstGeom prst="rect">
                <a:avLst/>
              </a:prstGeom>
              <a:solidFill>
                <a:schemeClr val="tx1">
                  <a:alpha val="34000"/>
                </a:schemeClr>
              </a:solidFill>
              <a:ln>
                <a:noFill/>
              </a:ln>
              <a:effectLst>
                <a:softEdge rad="3937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5" name="Rectangle 74">
                <a:extLst>
                  <a:ext uri="{FF2B5EF4-FFF2-40B4-BE49-F238E27FC236}">
                    <a16:creationId xmlns:a16="http://schemas.microsoft.com/office/drawing/2014/main" id="{C24DF5B5-D561-4323-BB81-75B10567468B}"/>
                  </a:ext>
                </a:extLst>
              </p:cNvPr>
              <p:cNvSpPr/>
              <p:nvPr/>
            </p:nvSpPr>
            <p:spPr>
              <a:xfrm rot="422133">
                <a:off x="7696195" y="1125529"/>
                <a:ext cx="3256547" cy="1155028"/>
              </a:xfrm>
              <a:prstGeom prst="rect">
                <a:avLst/>
              </a:prstGeom>
              <a:solidFill>
                <a:schemeClr val="tx1">
                  <a:alpha val="54000"/>
                </a:schemeClr>
              </a:solidFill>
              <a:ln>
                <a:noFill/>
              </a:ln>
              <a:effectLst>
                <a:softEdge rad="3937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Rectangle 75">
                <a:extLst>
                  <a:ext uri="{FF2B5EF4-FFF2-40B4-BE49-F238E27FC236}">
                    <a16:creationId xmlns:a16="http://schemas.microsoft.com/office/drawing/2014/main" id="{C941EC32-DBC2-425D-9E22-63552AF465CB}"/>
                  </a:ext>
                </a:extLst>
              </p:cNvPr>
              <p:cNvSpPr/>
              <p:nvPr/>
            </p:nvSpPr>
            <p:spPr>
              <a:xfrm>
                <a:off x="5743074" y="930439"/>
                <a:ext cx="753979" cy="1171074"/>
              </a:xfrm>
              <a:prstGeom prst="rect">
                <a:avLst/>
              </a:prstGeom>
              <a:solidFill>
                <a:srgbClr val="FF99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Parallelogram 76">
                <a:extLst>
                  <a:ext uri="{FF2B5EF4-FFF2-40B4-BE49-F238E27FC236}">
                    <a16:creationId xmlns:a16="http://schemas.microsoft.com/office/drawing/2014/main" id="{003AE582-7020-420E-83C5-F6ACFBB5D751}"/>
                  </a:ext>
                </a:extLst>
              </p:cNvPr>
              <p:cNvSpPr/>
              <p:nvPr/>
            </p:nvSpPr>
            <p:spPr>
              <a:xfrm rot="5400000" flipV="1">
                <a:off x="6424866" y="681792"/>
                <a:ext cx="1491911" cy="1347536"/>
              </a:xfrm>
              <a:prstGeom prst="parallelogram">
                <a:avLst/>
              </a:prstGeom>
              <a:solidFill>
                <a:srgbClr val="DA82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8" name="Rectangle 77">
                <a:extLst>
                  <a:ext uri="{FF2B5EF4-FFF2-40B4-BE49-F238E27FC236}">
                    <a16:creationId xmlns:a16="http://schemas.microsoft.com/office/drawing/2014/main" id="{50C49F11-012C-4C58-B4B9-21089BF0E6B6}"/>
                  </a:ext>
                </a:extLst>
              </p:cNvPr>
              <p:cNvSpPr/>
              <p:nvPr/>
            </p:nvSpPr>
            <p:spPr>
              <a:xfrm>
                <a:off x="7844590" y="609604"/>
                <a:ext cx="3256547" cy="1155028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" name="Oval 78">
                <a:extLst>
                  <a:ext uri="{FF2B5EF4-FFF2-40B4-BE49-F238E27FC236}">
                    <a16:creationId xmlns:a16="http://schemas.microsoft.com/office/drawing/2014/main" id="{4ACBD209-7607-44F5-8FE0-C5B2F11FBEF6}"/>
                  </a:ext>
                </a:extLst>
              </p:cNvPr>
              <p:cNvSpPr/>
              <p:nvPr/>
            </p:nvSpPr>
            <p:spPr>
              <a:xfrm>
                <a:off x="10467473" y="513344"/>
                <a:ext cx="1267327" cy="1267327"/>
              </a:xfrm>
              <a:prstGeom prst="ellipse">
                <a:avLst/>
              </a:prstGeom>
              <a:solidFill>
                <a:srgbClr val="FF9900"/>
              </a:solidFill>
              <a:ln>
                <a:noFill/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0" name="Oval 79">
                <a:extLst>
                  <a:ext uri="{FF2B5EF4-FFF2-40B4-BE49-F238E27FC236}">
                    <a16:creationId xmlns:a16="http://schemas.microsoft.com/office/drawing/2014/main" id="{5268B415-A11F-4DAC-9A60-DF59AD7EDEFD}"/>
                  </a:ext>
                </a:extLst>
              </p:cNvPr>
              <p:cNvSpPr/>
              <p:nvPr/>
            </p:nvSpPr>
            <p:spPr>
              <a:xfrm>
                <a:off x="10635909" y="681780"/>
                <a:ext cx="930453" cy="930453"/>
              </a:xfrm>
              <a:prstGeom prst="ellipse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70" name="TextBox 69">
              <a:extLst>
                <a:ext uri="{FF2B5EF4-FFF2-40B4-BE49-F238E27FC236}">
                  <a16:creationId xmlns:a16="http://schemas.microsoft.com/office/drawing/2014/main" id="{0AF1FBBE-3A0A-490F-BAF2-4D06B86D4D38}"/>
                </a:ext>
              </a:extLst>
            </p:cNvPr>
            <p:cNvSpPr txBox="1"/>
            <p:nvPr/>
          </p:nvSpPr>
          <p:spPr>
            <a:xfrm>
              <a:off x="5719010" y="2545408"/>
              <a:ext cx="753979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40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1</a:t>
              </a:r>
            </a:p>
          </p:txBody>
        </p:sp>
        <p:sp>
          <p:nvSpPr>
            <p:cNvPr id="72" name="TextBox 71">
              <a:extLst>
                <a:ext uri="{FF2B5EF4-FFF2-40B4-BE49-F238E27FC236}">
                  <a16:creationId xmlns:a16="http://schemas.microsoft.com/office/drawing/2014/main" id="{CD6647FC-5C47-46EA-9502-8162FF9A6EB1}"/>
                </a:ext>
              </a:extLst>
            </p:cNvPr>
            <p:cNvSpPr txBox="1"/>
            <p:nvPr/>
          </p:nvSpPr>
          <p:spPr>
            <a:xfrm>
              <a:off x="1847770" y="2269288"/>
              <a:ext cx="193940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sz="3600" b="1" dirty="0">
                  <a:solidFill>
                    <a:srgbClr val="008BBC"/>
                  </a:solidFill>
                </a:rPr>
                <a:t>الأوراق</a:t>
              </a:r>
            </a:p>
          </p:txBody>
        </p:sp>
      </p:grpSp>
      <p:grpSp>
        <p:nvGrpSpPr>
          <p:cNvPr id="81" name="Group 80">
            <a:extLst>
              <a:ext uri="{FF2B5EF4-FFF2-40B4-BE49-F238E27FC236}">
                <a16:creationId xmlns:a16="http://schemas.microsoft.com/office/drawing/2014/main" id="{EB943E84-164C-4328-8149-5D9ABE5E56AA}"/>
              </a:ext>
            </a:extLst>
          </p:cNvPr>
          <p:cNvGrpSpPr/>
          <p:nvPr/>
        </p:nvGrpSpPr>
        <p:grpSpPr>
          <a:xfrm>
            <a:off x="5358065" y="2304950"/>
            <a:ext cx="6833935" cy="1900981"/>
            <a:chOff x="-336882" y="1983391"/>
            <a:chExt cx="6833935" cy="1900981"/>
          </a:xfrm>
        </p:grpSpPr>
        <p:grpSp>
          <p:nvGrpSpPr>
            <p:cNvPr id="82" name="Group 81">
              <a:extLst>
                <a:ext uri="{FF2B5EF4-FFF2-40B4-BE49-F238E27FC236}">
                  <a16:creationId xmlns:a16="http://schemas.microsoft.com/office/drawing/2014/main" id="{6E6191ED-DF5B-4564-89DA-5C27A5A8A090}"/>
                </a:ext>
              </a:extLst>
            </p:cNvPr>
            <p:cNvGrpSpPr/>
            <p:nvPr/>
          </p:nvGrpSpPr>
          <p:grpSpPr>
            <a:xfrm flipH="1">
              <a:off x="1138990" y="1983391"/>
              <a:ext cx="5358063" cy="1900981"/>
              <a:chOff x="5743074" y="609604"/>
              <a:chExt cx="5358063" cy="1900981"/>
            </a:xfrm>
          </p:grpSpPr>
          <p:sp>
            <p:nvSpPr>
              <p:cNvPr id="85" name="Rectangle 84">
                <a:extLst>
                  <a:ext uri="{FF2B5EF4-FFF2-40B4-BE49-F238E27FC236}">
                    <a16:creationId xmlns:a16="http://schemas.microsoft.com/office/drawing/2014/main" id="{D7A66E3B-0626-44C2-B9CC-6906A7B34282}"/>
                  </a:ext>
                </a:extLst>
              </p:cNvPr>
              <p:cNvSpPr/>
              <p:nvPr/>
            </p:nvSpPr>
            <p:spPr>
              <a:xfrm>
                <a:off x="6074414" y="1393843"/>
                <a:ext cx="1639369" cy="1116742"/>
              </a:xfrm>
              <a:prstGeom prst="rect">
                <a:avLst/>
              </a:prstGeom>
              <a:solidFill>
                <a:schemeClr val="tx1">
                  <a:alpha val="34000"/>
                </a:schemeClr>
              </a:solidFill>
              <a:ln>
                <a:noFill/>
              </a:ln>
              <a:effectLst>
                <a:softEdge rad="3937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6" name="Rectangle 85">
                <a:extLst>
                  <a:ext uri="{FF2B5EF4-FFF2-40B4-BE49-F238E27FC236}">
                    <a16:creationId xmlns:a16="http://schemas.microsoft.com/office/drawing/2014/main" id="{4461F001-075D-426D-B130-62AE88A63CE1}"/>
                  </a:ext>
                </a:extLst>
              </p:cNvPr>
              <p:cNvSpPr/>
              <p:nvPr/>
            </p:nvSpPr>
            <p:spPr>
              <a:xfrm rot="422133">
                <a:off x="7696195" y="1125529"/>
                <a:ext cx="3256547" cy="1155028"/>
              </a:xfrm>
              <a:prstGeom prst="rect">
                <a:avLst/>
              </a:prstGeom>
              <a:solidFill>
                <a:schemeClr val="tx1">
                  <a:alpha val="54000"/>
                </a:schemeClr>
              </a:solidFill>
              <a:ln>
                <a:noFill/>
              </a:ln>
              <a:effectLst>
                <a:softEdge rad="3937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7" name="Rectangle 86">
                <a:extLst>
                  <a:ext uri="{FF2B5EF4-FFF2-40B4-BE49-F238E27FC236}">
                    <a16:creationId xmlns:a16="http://schemas.microsoft.com/office/drawing/2014/main" id="{FE7D5648-1EF2-4913-A6D6-B06C20C25840}"/>
                  </a:ext>
                </a:extLst>
              </p:cNvPr>
              <p:cNvSpPr/>
              <p:nvPr/>
            </p:nvSpPr>
            <p:spPr>
              <a:xfrm>
                <a:off x="5743074" y="930439"/>
                <a:ext cx="753979" cy="1171074"/>
              </a:xfrm>
              <a:prstGeom prst="rect">
                <a:avLst/>
              </a:prstGeom>
              <a:solidFill>
                <a:srgbClr val="FF99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8" name="Parallelogram 87">
                <a:extLst>
                  <a:ext uri="{FF2B5EF4-FFF2-40B4-BE49-F238E27FC236}">
                    <a16:creationId xmlns:a16="http://schemas.microsoft.com/office/drawing/2014/main" id="{F6EAC7DF-AA99-4A79-97C7-AD7BD027B278}"/>
                  </a:ext>
                </a:extLst>
              </p:cNvPr>
              <p:cNvSpPr/>
              <p:nvPr/>
            </p:nvSpPr>
            <p:spPr>
              <a:xfrm rot="5400000" flipV="1">
                <a:off x="6424866" y="681792"/>
                <a:ext cx="1491911" cy="1347536"/>
              </a:xfrm>
              <a:prstGeom prst="parallelogram">
                <a:avLst/>
              </a:prstGeom>
              <a:solidFill>
                <a:srgbClr val="DA82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9" name="Rectangle 88">
                <a:extLst>
                  <a:ext uri="{FF2B5EF4-FFF2-40B4-BE49-F238E27FC236}">
                    <a16:creationId xmlns:a16="http://schemas.microsoft.com/office/drawing/2014/main" id="{D676D982-EC2D-4B6B-A90E-A98D2260F7DA}"/>
                  </a:ext>
                </a:extLst>
              </p:cNvPr>
              <p:cNvSpPr/>
              <p:nvPr/>
            </p:nvSpPr>
            <p:spPr>
              <a:xfrm>
                <a:off x="7844590" y="609604"/>
                <a:ext cx="3256547" cy="1155028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84" name="TextBox 83">
              <a:extLst>
                <a:ext uri="{FF2B5EF4-FFF2-40B4-BE49-F238E27FC236}">
                  <a16:creationId xmlns:a16="http://schemas.microsoft.com/office/drawing/2014/main" id="{C1B22633-6D74-452E-8CE8-3D3BC1729C7B}"/>
                </a:ext>
              </a:extLst>
            </p:cNvPr>
            <p:cNvSpPr txBox="1"/>
            <p:nvPr/>
          </p:nvSpPr>
          <p:spPr>
            <a:xfrm>
              <a:off x="-336882" y="2346960"/>
              <a:ext cx="473242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457200" indent="-457200" algn="r" rtl="1">
                <a:buFont typeface="+mj-lt"/>
                <a:buAutoNum type="arabicPeriod"/>
              </a:pPr>
              <a:r>
                <a:rPr lang="ar-SY" sz="2000" dirty="0"/>
                <a:t>تستفيد من الهواء وضوء الشّمس في صنع غذائها </a:t>
              </a:r>
            </a:p>
          </p:txBody>
        </p:sp>
      </p:grpSp>
      <p:grpSp>
        <p:nvGrpSpPr>
          <p:cNvPr id="46" name="Group 45">
            <a:extLst>
              <a:ext uri="{FF2B5EF4-FFF2-40B4-BE49-F238E27FC236}">
                <a16:creationId xmlns:a16="http://schemas.microsoft.com/office/drawing/2014/main" id="{F04FDF36-75CB-40E3-B66D-0E261C82E411}"/>
              </a:ext>
            </a:extLst>
          </p:cNvPr>
          <p:cNvGrpSpPr/>
          <p:nvPr/>
        </p:nvGrpSpPr>
        <p:grpSpPr>
          <a:xfrm>
            <a:off x="57560" y="91886"/>
            <a:ext cx="2172294" cy="5016978"/>
            <a:chOff x="3083047" y="1127746"/>
            <a:chExt cx="2172294" cy="5016978"/>
          </a:xfrm>
        </p:grpSpPr>
        <p:sp>
          <p:nvSpPr>
            <p:cNvPr id="47" name="Freeform: Shape 46">
              <a:extLst>
                <a:ext uri="{FF2B5EF4-FFF2-40B4-BE49-F238E27FC236}">
                  <a16:creationId xmlns:a16="http://schemas.microsoft.com/office/drawing/2014/main" id="{09EC77F4-4438-404D-9148-111A9BB40A51}"/>
                </a:ext>
              </a:extLst>
            </p:cNvPr>
            <p:cNvSpPr/>
            <p:nvPr/>
          </p:nvSpPr>
          <p:spPr>
            <a:xfrm flipH="1">
              <a:off x="4114816" y="2445990"/>
              <a:ext cx="96425" cy="306062"/>
            </a:xfrm>
            <a:custGeom>
              <a:avLst/>
              <a:gdLst>
                <a:gd name="connsiteX0" fmla="*/ 0 w 95428"/>
                <a:gd name="connsiteY0" fmla="*/ 342900 h 342900"/>
                <a:gd name="connsiteX1" fmla="*/ 95250 w 95428"/>
                <a:gd name="connsiteY1" fmla="*/ 114300 h 342900"/>
                <a:gd name="connsiteX2" fmla="*/ 19050 w 95428"/>
                <a:gd name="connsiteY2" fmla="*/ 0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428" h="342900">
                  <a:moveTo>
                    <a:pt x="0" y="342900"/>
                  </a:moveTo>
                  <a:cubicBezTo>
                    <a:pt x="46037" y="257175"/>
                    <a:pt x="92075" y="171450"/>
                    <a:pt x="95250" y="114300"/>
                  </a:cubicBezTo>
                  <a:cubicBezTo>
                    <a:pt x="98425" y="57150"/>
                    <a:pt x="58737" y="28575"/>
                    <a:pt x="19050" y="0"/>
                  </a:cubicBezTo>
                </a:path>
              </a:pathLst>
            </a:custGeom>
            <a:noFill/>
            <a:ln w="28575">
              <a:solidFill>
                <a:srgbClr val="93939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48" name="Group 47">
              <a:extLst>
                <a:ext uri="{FF2B5EF4-FFF2-40B4-BE49-F238E27FC236}">
                  <a16:creationId xmlns:a16="http://schemas.microsoft.com/office/drawing/2014/main" id="{AB6CF4B7-FCE7-4DDD-8FC8-8467DD561C17}"/>
                </a:ext>
              </a:extLst>
            </p:cNvPr>
            <p:cNvGrpSpPr/>
            <p:nvPr/>
          </p:nvGrpSpPr>
          <p:grpSpPr>
            <a:xfrm>
              <a:off x="3357535" y="2516205"/>
              <a:ext cx="1727190" cy="3628519"/>
              <a:chOff x="5097487" y="2110153"/>
              <a:chExt cx="1997026" cy="4195397"/>
            </a:xfrm>
            <a:effectLst/>
          </p:grpSpPr>
          <p:sp>
            <p:nvSpPr>
              <p:cNvPr id="102" name="Rectangle: Rounded Corners 101">
                <a:extLst>
                  <a:ext uri="{FF2B5EF4-FFF2-40B4-BE49-F238E27FC236}">
                    <a16:creationId xmlns:a16="http://schemas.microsoft.com/office/drawing/2014/main" id="{F3669DE8-9132-42DE-8AF9-86ABE0CB3BE1}"/>
                  </a:ext>
                </a:extLst>
              </p:cNvPr>
              <p:cNvSpPr/>
              <p:nvPr/>
            </p:nvSpPr>
            <p:spPr>
              <a:xfrm>
                <a:off x="5097487" y="3162300"/>
                <a:ext cx="1997026" cy="3143250"/>
              </a:xfrm>
              <a:prstGeom prst="roundRect">
                <a:avLst/>
              </a:prstGeom>
              <a:solidFill>
                <a:srgbClr val="00B8F1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03" name="Freeform: Shape 102">
                <a:extLst>
                  <a:ext uri="{FF2B5EF4-FFF2-40B4-BE49-F238E27FC236}">
                    <a16:creationId xmlns:a16="http://schemas.microsoft.com/office/drawing/2014/main" id="{992609B3-CA22-452C-9875-E7DBAAAED6F4}"/>
                  </a:ext>
                </a:extLst>
              </p:cNvPr>
              <p:cNvSpPr/>
              <p:nvPr/>
            </p:nvSpPr>
            <p:spPr>
              <a:xfrm flipV="1">
                <a:off x="5097487" y="2491152"/>
                <a:ext cx="1997026" cy="2484707"/>
              </a:xfrm>
              <a:custGeom>
                <a:avLst/>
                <a:gdLst>
                  <a:gd name="connsiteX0" fmla="*/ 271981 w 1631852"/>
                  <a:gd name="connsiteY0" fmla="*/ 2484707 h 2484707"/>
                  <a:gd name="connsiteX1" fmla="*/ 1359871 w 1631852"/>
                  <a:gd name="connsiteY1" fmla="*/ 2484707 h 2484707"/>
                  <a:gd name="connsiteX2" fmla="*/ 1631852 w 1631852"/>
                  <a:gd name="connsiteY2" fmla="*/ 2212726 h 2484707"/>
                  <a:gd name="connsiteX3" fmla="*/ 1631852 w 1631852"/>
                  <a:gd name="connsiteY3" fmla="*/ 716873 h 2484707"/>
                  <a:gd name="connsiteX4" fmla="*/ 1359871 w 1631852"/>
                  <a:gd name="connsiteY4" fmla="*/ 444892 h 2484707"/>
                  <a:gd name="connsiteX5" fmla="*/ 1062007 w 1631852"/>
                  <a:gd name="connsiteY5" fmla="*/ 444892 h 2484707"/>
                  <a:gd name="connsiteX6" fmla="*/ 815926 w 1631852"/>
                  <a:gd name="connsiteY6" fmla="*/ 0 h 2484707"/>
                  <a:gd name="connsiteX7" fmla="*/ 569845 w 1631852"/>
                  <a:gd name="connsiteY7" fmla="*/ 444892 h 2484707"/>
                  <a:gd name="connsiteX8" fmla="*/ 271981 w 1631852"/>
                  <a:gd name="connsiteY8" fmla="*/ 444892 h 2484707"/>
                  <a:gd name="connsiteX9" fmla="*/ 0 w 1631852"/>
                  <a:gd name="connsiteY9" fmla="*/ 716873 h 2484707"/>
                  <a:gd name="connsiteX10" fmla="*/ 0 w 1631852"/>
                  <a:gd name="connsiteY10" fmla="*/ 2212726 h 2484707"/>
                  <a:gd name="connsiteX11" fmla="*/ 271981 w 1631852"/>
                  <a:gd name="connsiteY11" fmla="*/ 2484707 h 24847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631852" h="2484707">
                    <a:moveTo>
                      <a:pt x="271981" y="2484707"/>
                    </a:moveTo>
                    <a:lnTo>
                      <a:pt x="1359871" y="2484707"/>
                    </a:lnTo>
                    <a:cubicBezTo>
                      <a:pt x="1510082" y="2484707"/>
                      <a:pt x="1631852" y="2362937"/>
                      <a:pt x="1631852" y="2212726"/>
                    </a:cubicBezTo>
                    <a:lnTo>
                      <a:pt x="1631852" y="716873"/>
                    </a:lnTo>
                    <a:cubicBezTo>
                      <a:pt x="1631852" y="566662"/>
                      <a:pt x="1510082" y="444892"/>
                      <a:pt x="1359871" y="444892"/>
                    </a:cubicBezTo>
                    <a:lnTo>
                      <a:pt x="1062007" y="444892"/>
                    </a:lnTo>
                    <a:lnTo>
                      <a:pt x="815926" y="0"/>
                    </a:lnTo>
                    <a:lnTo>
                      <a:pt x="569845" y="444892"/>
                    </a:lnTo>
                    <a:lnTo>
                      <a:pt x="271981" y="444892"/>
                    </a:lnTo>
                    <a:cubicBezTo>
                      <a:pt x="121770" y="444892"/>
                      <a:pt x="0" y="566662"/>
                      <a:pt x="0" y="716873"/>
                    </a:cubicBezTo>
                    <a:lnTo>
                      <a:pt x="0" y="2212726"/>
                    </a:lnTo>
                    <a:cubicBezTo>
                      <a:pt x="0" y="2362937"/>
                      <a:pt x="121770" y="2484707"/>
                      <a:pt x="271981" y="2484707"/>
                    </a:cubicBezTo>
                    <a:close/>
                  </a:path>
                </a:pathLst>
              </a:custGeom>
              <a:solidFill>
                <a:schemeClr val="tx1">
                  <a:alpha val="2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4" name="Freeform: Shape 103">
                <a:extLst>
                  <a:ext uri="{FF2B5EF4-FFF2-40B4-BE49-F238E27FC236}">
                    <a16:creationId xmlns:a16="http://schemas.microsoft.com/office/drawing/2014/main" id="{84EF4519-04C6-4F3A-BB13-8F70294BDB44}"/>
                  </a:ext>
                </a:extLst>
              </p:cNvPr>
              <p:cNvSpPr/>
              <p:nvPr/>
            </p:nvSpPr>
            <p:spPr>
              <a:xfrm flipV="1">
                <a:off x="5097487" y="2110153"/>
                <a:ext cx="1997026" cy="2484707"/>
              </a:xfrm>
              <a:custGeom>
                <a:avLst/>
                <a:gdLst>
                  <a:gd name="connsiteX0" fmla="*/ 271981 w 1631852"/>
                  <a:gd name="connsiteY0" fmla="*/ 2484707 h 2484707"/>
                  <a:gd name="connsiteX1" fmla="*/ 1359871 w 1631852"/>
                  <a:gd name="connsiteY1" fmla="*/ 2484707 h 2484707"/>
                  <a:gd name="connsiteX2" fmla="*/ 1631852 w 1631852"/>
                  <a:gd name="connsiteY2" fmla="*/ 2212726 h 2484707"/>
                  <a:gd name="connsiteX3" fmla="*/ 1631852 w 1631852"/>
                  <a:gd name="connsiteY3" fmla="*/ 716873 h 2484707"/>
                  <a:gd name="connsiteX4" fmla="*/ 1359871 w 1631852"/>
                  <a:gd name="connsiteY4" fmla="*/ 444892 h 2484707"/>
                  <a:gd name="connsiteX5" fmla="*/ 1062007 w 1631852"/>
                  <a:gd name="connsiteY5" fmla="*/ 444892 h 2484707"/>
                  <a:gd name="connsiteX6" fmla="*/ 815926 w 1631852"/>
                  <a:gd name="connsiteY6" fmla="*/ 0 h 2484707"/>
                  <a:gd name="connsiteX7" fmla="*/ 569845 w 1631852"/>
                  <a:gd name="connsiteY7" fmla="*/ 444892 h 2484707"/>
                  <a:gd name="connsiteX8" fmla="*/ 271981 w 1631852"/>
                  <a:gd name="connsiteY8" fmla="*/ 444892 h 2484707"/>
                  <a:gd name="connsiteX9" fmla="*/ 0 w 1631852"/>
                  <a:gd name="connsiteY9" fmla="*/ 716873 h 2484707"/>
                  <a:gd name="connsiteX10" fmla="*/ 0 w 1631852"/>
                  <a:gd name="connsiteY10" fmla="*/ 2212726 h 2484707"/>
                  <a:gd name="connsiteX11" fmla="*/ 271981 w 1631852"/>
                  <a:gd name="connsiteY11" fmla="*/ 2484707 h 24847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631852" h="2484707">
                    <a:moveTo>
                      <a:pt x="271981" y="2484707"/>
                    </a:moveTo>
                    <a:lnTo>
                      <a:pt x="1359871" y="2484707"/>
                    </a:lnTo>
                    <a:cubicBezTo>
                      <a:pt x="1510082" y="2484707"/>
                      <a:pt x="1631852" y="2362937"/>
                      <a:pt x="1631852" y="2212726"/>
                    </a:cubicBezTo>
                    <a:lnTo>
                      <a:pt x="1631852" y="716873"/>
                    </a:lnTo>
                    <a:cubicBezTo>
                      <a:pt x="1631852" y="566662"/>
                      <a:pt x="1510082" y="444892"/>
                      <a:pt x="1359871" y="444892"/>
                    </a:cubicBezTo>
                    <a:lnTo>
                      <a:pt x="1062007" y="444892"/>
                    </a:lnTo>
                    <a:lnTo>
                      <a:pt x="815926" y="0"/>
                    </a:lnTo>
                    <a:lnTo>
                      <a:pt x="569845" y="444892"/>
                    </a:lnTo>
                    <a:lnTo>
                      <a:pt x="271981" y="444892"/>
                    </a:lnTo>
                    <a:cubicBezTo>
                      <a:pt x="121770" y="444892"/>
                      <a:pt x="0" y="566662"/>
                      <a:pt x="0" y="716873"/>
                    </a:cubicBezTo>
                    <a:lnTo>
                      <a:pt x="0" y="2212726"/>
                    </a:lnTo>
                    <a:cubicBezTo>
                      <a:pt x="0" y="2362937"/>
                      <a:pt x="121770" y="2484707"/>
                      <a:pt x="271981" y="2484707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5" name="TextBox 104">
                <a:extLst>
                  <a:ext uri="{FF2B5EF4-FFF2-40B4-BE49-F238E27FC236}">
                    <a16:creationId xmlns:a16="http://schemas.microsoft.com/office/drawing/2014/main" id="{D83E76C9-FBDB-4832-8408-F2609F526CE3}"/>
                  </a:ext>
                </a:extLst>
              </p:cNvPr>
              <p:cNvSpPr txBox="1"/>
              <p:nvPr/>
            </p:nvSpPr>
            <p:spPr>
              <a:xfrm>
                <a:off x="5191125" y="3125562"/>
                <a:ext cx="1809751" cy="81847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4000" b="1" dirty="0">
                    <a:solidFill>
                      <a:srgbClr val="00B8F1"/>
                    </a:solidFill>
                    <a:latin typeface="Oswald" panose="02000503000000000000" pitchFamily="2" charset="0"/>
                  </a:rPr>
                  <a:t>2</a:t>
                </a:r>
              </a:p>
            </p:txBody>
          </p:sp>
        </p:grpSp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B698275B-8D61-4CC9-BC0F-2E60A14ADA0F}"/>
                </a:ext>
              </a:extLst>
            </p:cNvPr>
            <p:cNvSpPr txBox="1"/>
            <p:nvPr/>
          </p:nvSpPr>
          <p:spPr>
            <a:xfrm>
              <a:off x="3430980" y="4997539"/>
              <a:ext cx="1565218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sz="2400" dirty="0">
                  <a:solidFill>
                    <a:schemeClr val="bg1"/>
                  </a:solidFill>
                  <a:latin typeface="Oswald" panose="02000503000000000000" pitchFamily="2" charset="0"/>
                </a:rPr>
                <a:t>وظائف أجزاء النّبات</a:t>
              </a:r>
              <a:endParaRPr lang="en-US" sz="2400" dirty="0">
                <a:solidFill>
                  <a:schemeClr val="bg1"/>
                </a:solidFill>
                <a:latin typeface="Oswald" panose="02000503000000000000" pitchFamily="2" charset="0"/>
              </a:endParaRPr>
            </a:p>
          </p:txBody>
        </p:sp>
        <p:sp>
          <p:nvSpPr>
            <p:cNvPr id="66" name="Oval 65">
              <a:extLst>
                <a:ext uri="{FF2B5EF4-FFF2-40B4-BE49-F238E27FC236}">
                  <a16:creationId xmlns:a16="http://schemas.microsoft.com/office/drawing/2014/main" id="{B1B58DA1-5752-40CF-BD77-244071C64BC0}"/>
                </a:ext>
              </a:extLst>
            </p:cNvPr>
            <p:cNvSpPr/>
            <p:nvPr/>
          </p:nvSpPr>
          <p:spPr>
            <a:xfrm>
              <a:off x="4094962" y="2634307"/>
              <a:ext cx="237254" cy="237254"/>
            </a:xfrm>
            <a:prstGeom prst="ellipse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  <a:effectLst>
              <a:innerShdw blurRad="254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Freeform: Shape 70">
              <a:extLst>
                <a:ext uri="{FF2B5EF4-FFF2-40B4-BE49-F238E27FC236}">
                  <a16:creationId xmlns:a16="http://schemas.microsoft.com/office/drawing/2014/main" id="{005A3795-46AA-43AC-B1BF-EFB2DC0E804D}"/>
                </a:ext>
              </a:extLst>
            </p:cNvPr>
            <p:cNvSpPr/>
            <p:nvPr/>
          </p:nvSpPr>
          <p:spPr>
            <a:xfrm>
              <a:off x="4173843" y="2442131"/>
              <a:ext cx="116356" cy="236931"/>
            </a:xfrm>
            <a:custGeom>
              <a:avLst/>
              <a:gdLst>
                <a:gd name="connsiteX0" fmla="*/ 0 w 95428"/>
                <a:gd name="connsiteY0" fmla="*/ 342900 h 342900"/>
                <a:gd name="connsiteX1" fmla="*/ 95250 w 95428"/>
                <a:gd name="connsiteY1" fmla="*/ 114300 h 342900"/>
                <a:gd name="connsiteX2" fmla="*/ 19050 w 95428"/>
                <a:gd name="connsiteY2" fmla="*/ 0 h 342900"/>
                <a:gd name="connsiteX0" fmla="*/ 0 w 149002"/>
                <a:gd name="connsiteY0" fmla="*/ 316463 h 316463"/>
                <a:gd name="connsiteX1" fmla="*/ 147186 w 149002"/>
                <a:gd name="connsiteY1" fmla="*/ 114300 h 316463"/>
                <a:gd name="connsiteX2" fmla="*/ 70986 w 149002"/>
                <a:gd name="connsiteY2" fmla="*/ 0 h 316463"/>
                <a:gd name="connsiteX0" fmla="*/ 0 w 156019"/>
                <a:gd name="connsiteY0" fmla="*/ 316463 h 316463"/>
                <a:gd name="connsiteX1" fmla="*/ 147186 w 156019"/>
                <a:gd name="connsiteY1" fmla="*/ 114300 h 316463"/>
                <a:gd name="connsiteX2" fmla="*/ 70986 w 156019"/>
                <a:gd name="connsiteY2" fmla="*/ 0 h 316463"/>
                <a:gd name="connsiteX0" fmla="*/ 0 w 187230"/>
                <a:gd name="connsiteY0" fmla="*/ 316463 h 316463"/>
                <a:gd name="connsiteX1" fmla="*/ 186138 w 187230"/>
                <a:gd name="connsiteY1" fmla="*/ 107690 h 316463"/>
                <a:gd name="connsiteX2" fmla="*/ 70986 w 187230"/>
                <a:gd name="connsiteY2" fmla="*/ 0 h 316463"/>
                <a:gd name="connsiteX0" fmla="*/ 0 w 222286"/>
                <a:gd name="connsiteY0" fmla="*/ 250156 h 250156"/>
                <a:gd name="connsiteX1" fmla="*/ 220119 w 222286"/>
                <a:gd name="connsiteY1" fmla="*/ 107690 h 250156"/>
                <a:gd name="connsiteX2" fmla="*/ 104967 w 222286"/>
                <a:gd name="connsiteY2" fmla="*/ 0 h 250156"/>
                <a:gd name="connsiteX0" fmla="*/ 0 w 222286"/>
                <a:gd name="connsiteY0" fmla="*/ 250156 h 251737"/>
                <a:gd name="connsiteX1" fmla="*/ 220119 w 222286"/>
                <a:gd name="connsiteY1" fmla="*/ 107690 h 251737"/>
                <a:gd name="connsiteX2" fmla="*/ 104967 w 222286"/>
                <a:gd name="connsiteY2" fmla="*/ 0 h 251737"/>
                <a:gd name="connsiteX0" fmla="*/ 0 w 272558"/>
                <a:gd name="connsiteY0" fmla="*/ 250156 h 251638"/>
                <a:gd name="connsiteX1" fmla="*/ 271091 w 272558"/>
                <a:gd name="connsiteY1" fmla="*/ 99041 h 251638"/>
                <a:gd name="connsiteX2" fmla="*/ 104967 w 272558"/>
                <a:gd name="connsiteY2" fmla="*/ 0 h 251638"/>
                <a:gd name="connsiteX0" fmla="*/ 0 w 274322"/>
                <a:gd name="connsiteY0" fmla="*/ 250156 h 251638"/>
                <a:gd name="connsiteX1" fmla="*/ 271091 w 274322"/>
                <a:gd name="connsiteY1" fmla="*/ 99041 h 251638"/>
                <a:gd name="connsiteX2" fmla="*/ 104967 w 274322"/>
                <a:gd name="connsiteY2" fmla="*/ 0 h 251638"/>
                <a:gd name="connsiteX0" fmla="*/ 0 w 296232"/>
                <a:gd name="connsiteY0" fmla="*/ 250156 h 251737"/>
                <a:gd name="connsiteX1" fmla="*/ 293744 w 296232"/>
                <a:gd name="connsiteY1" fmla="*/ 107690 h 251737"/>
                <a:gd name="connsiteX2" fmla="*/ 104967 w 296232"/>
                <a:gd name="connsiteY2" fmla="*/ 0 h 2517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96232" h="251737">
                  <a:moveTo>
                    <a:pt x="0" y="250156"/>
                  </a:moveTo>
                  <a:cubicBezTo>
                    <a:pt x="278778" y="266667"/>
                    <a:pt x="276250" y="149383"/>
                    <a:pt x="293744" y="107690"/>
                  </a:cubicBezTo>
                  <a:cubicBezTo>
                    <a:pt x="311239" y="65997"/>
                    <a:pt x="235269" y="2629"/>
                    <a:pt x="104967" y="0"/>
                  </a:cubicBezTo>
                </a:path>
              </a:pathLst>
            </a:custGeom>
            <a:noFill/>
            <a:ln w="28575">
              <a:solidFill>
                <a:srgbClr val="93939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73" name="Group 72">
              <a:extLst>
                <a:ext uri="{FF2B5EF4-FFF2-40B4-BE49-F238E27FC236}">
                  <a16:creationId xmlns:a16="http://schemas.microsoft.com/office/drawing/2014/main" id="{DC50403A-FC6F-4E2A-BE22-DFA741FBCDFE}"/>
                </a:ext>
              </a:extLst>
            </p:cNvPr>
            <p:cNvGrpSpPr/>
            <p:nvPr/>
          </p:nvGrpSpPr>
          <p:grpSpPr>
            <a:xfrm>
              <a:off x="4150185" y="1949633"/>
              <a:ext cx="116356" cy="514780"/>
              <a:chOff x="2784014" y="2127724"/>
              <a:chExt cx="116356" cy="514780"/>
            </a:xfrm>
          </p:grpSpPr>
          <p:cxnSp>
            <p:nvCxnSpPr>
              <p:cNvPr id="90" name="Straight Connector 89">
                <a:extLst>
                  <a:ext uri="{FF2B5EF4-FFF2-40B4-BE49-F238E27FC236}">
                    <a16:creationId xmlns:a16="http://schemas.microsoft.com/office/drawing/2014/main" id="{687FDA60-D23F-419B-A8CB-916F6ACE4713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2836043" y="2127724"/>
                <a:ext cx="0" cy="490728"/>
              </a:xfrm>
              <a:prstGeom prst="line">
                <a:avLst/>
              </a:prstGeom>
              <a:ln w="28575">
                <a:solidFill>
                  <a:srgbClr val="939393"/>
                </a:solidFill>
                <a:prstDash val="soli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1" name="Straight Connector 90">
                <a:extLst>
                  <a:ext uri="{FF2B5EF4-FFF2-40B4-BE49-F238E27FC236}">
                    <a16:creationId xmlns:a16="http://schemas.microsoft.com/office/drawing/2014/main" id="{40B25BCA-1DF4-45D6-B66D-67D064DC7E2E}"/>
                  </a:ext>
                </a:extLst>
              </p:cNvPr>
              <p:cNvCxnSpPr/>
              <p:nvPr/>
            </p:nvCxnSpPr>
            <p:spPr>
              <a:xfrm flipV="1">
                <a:off x="2784014" y="2587259"/>
                <a:ext cx="116356" cy="55245"/>
              </a:xfrm>
              <a:prstGeom prst="line">
                <a:avLst/>
              </a:prstGeom>
              <a:ln w="19050">
                <a:solidFill>
                  <a:srgbClr val="939393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0" name="Straight Connector 99">
                <a:extLst>
                  <a:ext uri="{FF2B5EF4-FFF2-40B4-BE49-F238E27FC236}">
                    <a16:creationId xmlns:a16="http://schemas.microsoft.com/office/drawing/2014/main" id="{89B371A2-1094-4CD4-AEB3-ADB562AA83B8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2793073" y="2566150"/>
                <a:ext cx="94087" cy="53352"/>
              </a:xfrm>
              <a:prstGeom prst="line">
                <a:avLst/>
              </a:prstGeom>
              <a:ln w="19050">
                <a:solidFill>
                  <a:srgbClr val="939393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01" name="Freeform: Shape 100">
                <a:extLst>
                  <a:ext uri="{FF2B5EF4-FFF2-40B4-BE49-F238E27FC236}">
                    <a16:creationId xmlns:a16="http://schemas.microsoft.com/office/drawing/2014/main" id="{846DCB80-1C12-4107-AA3B-0FDA30728F2A}"/>
                  </a:ext>
                </a:extLst>
              </p:cNvPr>
              <p:cNvSpPr/>
              <p:nvPr/>
            </p:nvSpPr>
            <p:spPr>
              <a:xfrm rot="19183841">
                <a:off x="2786790" y="2540079"/>
                <a:ext cx="56432" cy="69945"/>
              </a:xfrm>
              <a:custGeom>
                <a:avLst/>
                <a:gdLst>
                  <a:gd name="connsiteX0" fmla="*/ 0 w 95428"/>
                  <a:gd name="connsiteY0" fmla="*/ 342900 h 342900"/>
                  <a:gd name="connsiteX1" fmla="*/ 95250 w 95428"/>
                  <a:gd name="connsiteY1" fmla="*/ 114300 h 342900"/>
                  <a:gd name="connsiteX2" fmla="*/ 19050 w 95428"/>
                  <a:gd name="connsiteY2" fmla="*/ 0 h 342900"/>
                  <a:gd name="connsiteX0" fmla="*/ 0 w 149002"/>
                  <a:gd name="connsiteY0" fmla="*/ 316463 h 316463"/>
                  <a:gd name="connsiteX1" fmla="*/ 147186 w 149002"/>
                  <a:gd name="connsiteY1" fmla="*/ 114300 h 316463"/>
                  <a:gd name="connsiteX2" fmla="*/ 70986 w 149002"/>
                  <a:gd name="connsiteY2" fmla="*/ 0 h 316463"/>
                  <a:gd name="connsiteX0" fmla="*/ 0 w 156019"/>
                  <a:gd name="connsiteY0" fmla="*/ 316463 h 316463"/>
                  <a:gd name="connsiteX1" fmla="*/ 147186 w 156019"/>
                  <a:gd name="connsiteY1" fmla="*/ 114300 h 316463"/>
                  <a:gd name="connsiteX2" fmla="*/ 70986 w 156019"/>
                  <a:gd name="connsiteY2" fmla="*/ 0 h 316463"/>
                  <a:gd name="connsiteX0" fmla="*/ 0 w 187230"/>
                  <a:gd name="connsiteY0" fmla="*/ 316463 h 316463"/>
                  <a:gd name="connsiteX1" fmla="*/ 186138 w 187230"/>
                  <a:gd name="connsiteY1" fmla="*/ 107690 h 316463"/>
                  <a:gd name="connsiteX2" fmla="*/ 70986 w 187230"/>
                  <a:gd name="connsiteY2" fmla="*/ 0 h 316463"/>
                  <a:gd name="connsiteX0" fmla="*/ 0 w 222286"/>
                  <a:gd name="connsiteY0" fmla="*/ 250156 h 250156"/>
                  <a:gd name="connsiteX1" fmla="*/ 220119 w 222286"/>
                  <a:gd name="connsiteY1" fmla="*/ 107690 h 250156"/>
                  <a:gd name="connsiteX2" fmla="*/ 104967 w 222286"/>
                  <a:gd name="connsiteY2" fmla="*/ 0 h 250156"/>
                  <a:gd name="connsiteX0" fmla="*/ 0 w 222286"/>
                  <a:gd name="connsiteY0" fmla="*/ 250156 h 251737"/>
                  <a:gd name="connsiteX1" fmla="*/ 220119 w 222286"/>
                  <a:gd name="connsiteY1" fmla="*/ 107690 h 251737"/>
                  <a:gd name="connsiteX2" fmla="*/ 104967 w 222286"/>
                  <a:gd name="connsiteY2" fmla="*/ 0 h 251737"/>
                  <a:gd name="connsiteX0" fmla="*/ 0 w 272558"/>
                  <a:gd name="connsiteY0" fmla="*/ 250156 h 251638"/>
                  <a:gd name="connsiteX1" fmla="*/ 271091 w 272558"/>
                  <a:gd name="connsiteY1" fmla="*/ 99041 h 251638"/>
                  <a:gd name="connsiteX2" fmla="*/ 104967 w 272558"/>
                  <a:gd name="connsiteY2" fmla="*/ 0 h 251638"/>
                  <a:gd name="connsiteX0" fmla="*/ 0 w 274322"/>
                  <a:gd name="connsiteY0" fmla="*/ 250156 h 251638"/>
                  <a:gd name="connsiteX1" fmla="*/ 271091 w 274322"/>
                  <a:gd name="connsiteY1" fmla="*/ 99041 h 251638"/>
                  <a:gd name="connsiteX2" fmla="*/ 104967 w 274322"/>
                  <a:gd name="connsiteY2" fmla="*/ 0 h 251638"/>
                  <a:gd name="connsiteX0" fmla="*/ 0 w 296232"/>
                  <a:gd name="connsiteY0" fmla="*/ 250156 h 251737"/>
                  <a:gd name="connsiteX1" fmla="*/ 293744 w 296232"/>
                  <a:gd name="connsiteY1" fmla="*/ 107690 h 251737"/>
                  <a:gd name="connsiteX2" fmla="*/ 104967 w 296232"/>
                  <a:gd name="connsiteY2" fmla="*/ 0 h 2517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296232" h="251737">
                    <a:moveTo>
                      <a:pt x="0" y="250156"/>
                    </a:moveTo>
                    <a:cubicBezTo>
                      <a:pt x="278778" y="266667"/>
                      <a:pt x="276250" y="149383"/>
                      <a:pt x="293744" y="107690"/>
                    </a:cubicBezTo>
                    <a:cubicBezTo>
                      <a:pt x="311239" y="65997"/>
                      <a:pt x="235269" y="2629"/>
                      <a:pt x="104967" y="0"/>
                    </a:cubicBezTo>
                  </a:path>
                </a:pathLst>
              </a:custGeom>
              <a:noFill/>
              <a:ln w="28575">
                <a:solidFill>
                  <a:srgbClr val="939393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pic>
          <p:nvPicPr>
            <p:cNvPr id="83" name="Picture 82" descr="Clouds in the sky with smoke coming out of it&#10;&#10;Description automatically generated">
              <a:extLst>
                <a:ext uri="{FF2B5EF4-FFF2-40B4-BE49-F238E27FC236}">
                  <a16:creationId xmlns:a16="http://schemas.microsoft.com/office/drawing/2014/main" id="{843CCE83-5260-42A6-8332-A40B773B51F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3083047" y="1127746"/>
              <a:ext cx="2172294" cy="945516"/>
            </a:xfrm>
            <a:prstGeom prst="rect">
              <a:avLst/>
            </a:prstGeom>
          </p:spPr>
        </p:pic>
      </p:grpSp>
      <p:grpSp>
        <p:nvGrpSpPr>
          <p:cNvPr id="106" name="Group 105">
            <a:extLst>
              <a:ext uri="{FF2B5EF4-FFF2-40B4-BE49-F238E27FC236}">
                <a16:creationId xmlns:a16="http://schemas.microsoft.com/office/drawing/2014/main" id="{BBA832F1-D74E-44AD-86E2-13E8D7290648}"/>
              </a:ext>
            </a:extLst>
          </p:cNvPr>
          <p:cNvGrpSpPr/>
          <p:nvPr/>
        </p:nvGrpSpPr>
        <p:grpSpPr>
          <a:xfrm>
            <a:off x="3116451" y="2150424"/>
            <a:ext cx="2085550" cy="5259553"/>
            <a:chOff x="2812183" y="1598447"/>
            <a:chExt cx="2085550" cy="4738440"/>
          </a:xfrm>
        </p:grpSpPr>
        <p:sp>
          <p:nvSpPr>
            <p:cNvPr id="107" name="Freeform: Shape 106">
              <a:extLst>
                <a:ext uri="{FF2B5EF4-FFF2-40B4-BE49-F238E27FC236}">
                  <a16:creationId xmlns:a16="http://schemas.microsoft.com/office/drawing/2014/main" id="{94E71BA8-7308-4A8C-A670-AB73D04E9847}"/>
                </a:ext>
              </a:extLst>
            </p:cNvPr>
            <p:cNvSpPr/>
            <p:nvPr/>
          </p:nvSpPr>
          <p:spPr>
            <a:xfrm>
              <a:off x="3768710" y="4578300"/>
              <a:ext cx="48295" cy="1758587"/>
            </a:xfrm>
            <a:custGeom>
              <a:avLst/>
              <a:gdLst>
                <a:gd name="connsiteX0" fmla="*/ 0 w 731520"/>
                <a:gd name="connsiteY0" fmla="*/ 0 h 2110154"/>
                <a:gd name="connsiteX1" fmla="*/ 0 w 731520"/>
                <a:gd name="connsiteY1" fmla="*/ 1575581 h 2110154"/>
                <a:gd name="connsiteX2" fmla="*/ 731520 w 731520"/>
                <a:gd name="connsiteY2" fmla="*/ 2110154 h 21101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31520" h="2110154">
                  <a:moveTo>
                    <a:pt x="0" y="0"/>
                  </a:moveTo>
                  <a:lnTo>
                    <a:pt x="0" y="1575581"/>
                  </a:lnTo>
                  <a:lnTo>
                    <a:pt x="731520" y="2110154"/>
                  </a:lnTo>
                </a:path>
              </a:pathLst>
            </a:custGeom>
            <a:noFill/>
            <a:ln w="28575">
              <a:solidFill>
                <a:schemeClr val="bg1">
                  <a:lumMod val="50000"/>
                </a:schemeClr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dirty="0"/>
            </a:p>
          </p:txBody>
        </p:sp>
        <p:grpSp>
          <p:nvGrpSpPr>
            <p:cNvPr id="108" name="Group 107">
              <a:extLst>
                <a:ext uri="{FF2B5EF4-FFF2-40B4-BE49-F238E27FC236}">
                  <a16:creationId xmlns:a16="http://schemas.microsoft.com/office/drawing/2014/main" id="{0749870D-3984-4ABB-98F7-A5864C75812C}"/>
                </a:ext>
              </a:extLst>
            </p:cNvPr>
            <p:cNvGrpSpPr/>
            <p:nvPr/>
          </p:nvGrpSpPr>
          <p:grpSpPr>
            <a:xfrm>
              <a:off x="2812183" y="1598447"/>
              <a:ext cx="2085550" cy="3214854"/>
              <a:chOff x="1473654" y="1549626"/>
              <a:chExt cx="1396506" cy="2152700"/>
            </a:xfrm>
            <a:effectLst>
              <a:outerShdw blurRad="203200" dist="114300" dir="2700000" algn="tl" rotWithShape="0">
                <a:prstClr val="black">
                  <a:alpha val="40000"/>
                </a:prstClr>
              </a:outerShdw>
            </a:effectLst>
          </p:grpSpPr>
          <p:sp>
            <p:nvSpPr>
              <p:cNvPr id="110" name="Oval 109">
                <a:extLst>
                  <a:ext uri="{FF2B5EF4-FFF2-40B4-BE49-F238E27FC236}">
                    <a16:creationId xmlns:a16="http://schemas.microsoft.com/office/drawing/2014/main" id="{C0B4C936-E76A-41F0-93A6-4656259A862C}"/>
                  </a:ext>
                </a:extLst>
              </p:cNvPr>
              <p:cNvSpPr/>
              <p:nvPr/>
            </p:nvSpPr>
            <p:spPr>
              <a:xfrm>
                <a:off x="1473654" y="1549626"/>
                <a:ext cx="1396506" cy="1936066"/>
              </a:xfrm>
              <a:prstGeom prst="ellipse">
                <a:avLst/>
              </a:prstGeom>
              <a:solidFill>
                <a:srgbClr val="00CC99"/>
              </a:solidFill>
              <a:ln>
                <a:noFill/>
              </a:ln>
              <a:effectLst>
                <a:innerShdw blurRad="533400" dist="508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1" name="Freeform: Shape 110">
                <a:extLst>
                  <a:ext uri="{FF2B5EF4-FFF2-40B4-BE49-F238E27FC236}">
                    <a16:creationId xmlns:a16="http://schemas.microsoft.com/office/drawing/2014/main" id="{6CCD6015-7876-4EAE-ADC8-66202AE34EB6}"/>
                  </a:ext>
                </a:extLst>
              </p:cNvPr>
              <p:cNvSpPr/>
              <p:nvPr/>
            </p:nvSpPr>
            <p:spPr>
              <a:xfrm>
                <a:off x="1584351" y="1891646"/>
                <a:ext cx="625771" cy="1252025"/>
              </a:xfrm>
              <a:custGeom>
                <a:avLst/>
                <a:gdLst>
                  <a:gd name="connsiteX0" fmla="*/ 182880 w 661181"/>
                  <a:gd name="connsiteY0" fmla="*/ 1252025 h 1252025"/>
                  <a:gd name="connsiteX1" fmla="*/ 0 w 661181"/>
                  <a:gd name="connsiteY1" fmla="*/ 618979 h 1252025"/>
                  <a:gd name="connsiteX2" fmla="*/ 140677 w 661181"/>
                  <a:gd name="connsiteY2" fmla="*/ 0 h 1252025"/>
                  <a:gd name="connsiteX3" fmla="*/ 661181 w 661181"/>
                  <a:gd name="connsiteY3" fmla="*/ 84406 h 1252025"/>
                  <a:gd name="connsiteX4" fmla="*/ 182880 w 661181"/>
                  <a:gd name="connsiteY4" fmla="*/ 1252025 h 1252025"/>
                  <a:gd name="connsiteX0" fmla="*/ 42203 w 520504"/>
                  <a:gd name="connsiteY0" fmla="*/ 1252025 h 1252025"/>
                  <a:gd name="connsiteX1" fmla="*/ 0 w 520504"/>
                  <a:gd name="connsiteY1" fmla="*/ 0 h 1252025"/>
                  <a:gd name="connsiteX2" fmla="*/ 520504 w 520504"/>
                  <a:gd name="connsiteY2" fmla="*/ 84406 h 1252025"/>
                  <a:gd name="connsiteX3" fmla="*/ 42203 w 520504"/>
                  <a:gd name="connsiteY3" fmla="*/ 1252025 h 1252025"/>
                  <a:gd name="connsiteX0" fmla="*/ 147470 w 625771"/>
                  <a:gd name="connsiteY0" fmla="*/ 1252025 h 1252025"/>
                  <a:gd name="connsiteX1" fmla="*/ 105267 w 625771"/>
                  <a:gd name="connsiteY1" fmla="*/ 0 h 1252025"/>
                  <a:gd name="connsiteX2" fmla="*/ 625771 w 625771"/>
                  <a:gd name="connsiteY2" fmla="*/ 84406 h 1252025"/>
                  <a:gd name="connsiteX3" fmla="*/ 147470 w 625771"/>
                  <a:gd name="connsiteY3" fmla="*/ 1252025 h 1252025"/>
                  <a:gd name="connsiteX0" fmla="*/ 147470 w 625771"/>
                  <a:gd name="connsiteY0" fmla="*/ 1252025 h 1252025"/>
                  <a:gd name="connsiteX1" fmla="*/ 105267 w 625771"/>
                  <a:gd name="connsiteY1" fmla="*/ 0 h 1252025"/>
                  <a:gd name="connsiteX2" fmla="*/ 625771 w 625771"/>
                  <a:gd name="connsiteY2" fmla="*/ 84406 h 1252025"/>
                  <a:gd name="connsiteX3" fmla="*/ 147470 w 625771"/>
                  <a:gd name="connsiteY3" fmla="*/ 1252025 h 12520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625771" h="1252025">
                    <a:moveTo>
                      <a:pt x="147470" y="1252025"/>
                    </a:moveTo>
                    <a:cubicBezTo>
                      <a:pt x="133402" y="834683"/>
                      <a:pt x="-147951" y="459545"/>
                      <a:pt x="105267" y="0"/>
                    </a:cubicBezTo>
                    <a:lnTo>
                      <a:pt x="625771" y="84406"/>
                    </a:lnTo>
                    <a:cubicBezTo>
                      <a:pt x="156848" y="417341"/>
                      <a:pt x="306904" y="862819"/>
                      <a:pt x="147470" y="1252025"/>
                    </a:cubicBezTo>
                    <a:close/>
                  </a:path>
                </a:pathLst>
              </a:cu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2" name="Trapezoid 24">
                <a:extLst>
                  <a:ext uri="{FF2B5EF4-FFF2-40B4-BE49-F238E27FC236}">
                    <a16:creationId xmlns:a16="http://schemas.microsoft.com/office/drawing/2014/main" id="{E2F21000-DAA3-478B-99CB-9C8ABA231EF1}"/>
                  </a:ext>
                </a:extLst>
              </p:cNvPr>
              <p:cNvSpPr/>
              <p:nvPr/>
            </p:nvSpPr>
            <p:spPr>
              <a:xfrm>
                <a:off x="2029772" y="3480954"/>
                <a:ext cx="284269" cy="221372"/>
              </a:xfrm>
              <a:custGeom>
                <a:avLst/>
                <a:gdLst>
                  <a:gd name="connsiteX0" fmla="*/ 0 w 284269"/>
                  <a:gd name="connsiteY0" fmla="*/ 201478 h 201478"/>
                  <a:gd name="connsiteX1" fmla="*/ 80543 w 284269"/>
                  <a:gd name="connsiteY1" fmla="*/ 0 h 201478"/>
                  <a:gd name="connsiteX2" fmla="*/ 203726 w 284269"/>
                  <a:gd name="connsiteY2" fmla="*/ 0 h 201478"/>
                  <a:gd name="connsiteX3" fmla="*/ 284269 w 284269"/>
                  <a:gd name="connsiteY3" fmla="*/ 201478 h 201478"/>
                  <a:gd name="connsiteX4" fmla="*/ 0 w 284269"/>
                  <a:gd name="connsiteY4" fmla="*/ 201478 h 201478"/>
                  <a:gd name="connsiteX0" fmla="*/ 0 w 284269"/>
                  <a:gd name="connsiteY0" fmla="*/ 201478 h 201478"/>
                  <a:gd name="connsiteX1" fmla="*/ 80543 w 284269"/>
                  <a:gd name="connsiteY1" fmla="*/ 0 h 201478"/>
                  <a:gd name="connsiteX2" fmla="*/ 203726 w 284269"/>
                  <a:gd name="connsiteY2" fmla="*/ 0 h 201478"/>
                  <a:gd name="connsiteX3" fmla="*/ 284269 w 284269"/>
                  <a:gd name="connsiteY3" fmla="*/ 201478 h 201478"/>
                  <a:gd name="connsiteX4" fmla="*/ 0 w 284269"/>
                  <a:gd name="connsiteY4" fmla="*/ 201478 h 201478"/>
                  <a:gd name="connsiteX0" fmla="*/ 0 w 284269"/>
                  <a:gd name="connsiteY0" fmla="*/ 201478 h 201478"/>
                  <a:gd name="connsiteX1" fmla="*/ 80543 w 284269"/>
                  <a:gd name="connsiteY1" fmla="*/ 0 h 201478"/>
                  <a:gd name="connsiteX2" fmla="*/ 203726 w 284269"/>
                  <a:gd name="connsiteY2" fmla="*/ 0 h 201478"/>
                  <a:gd name="connsiteX3" fmla="*/ 284269 w 284269"/>
                  <a:gd name="connsiteY3" fmla="*/ 201478 h 201478"/>
                  <a:gd name="connsiteX4" fmla="*/ 0 w 284269"/>
                  <a:gd name="connsiteY4" fmla="*/ 201478 h 201478"/>
                  <a:gd name="connsiteX0" fmla="*/ 0 w 284269"/>
                  <a:gd name="connsiteY0" fmla="*/ 201478 h 216217"/>
                  <a:gd name="connsiteX1" fmla="*/ 80543 w 284269"/>
                  <a:gd name="connsiteY1" fmla="*/ 0 h 216217"/>
                  <a:gd name="connsiteX2" fmla="*/ 203726 w 284269"/>
                  <a:gd name="connsiteY2" fmla="*/ 0 h 216217"/>
                  <a:gd name="connsiteX3" fmla="*/ 284269 w 284269"/>
                  <a:gd name="connsiteY3" fmla="*/ 201478 h 216217"/>
                  <a:gd name="connsiteX4" fmla="*/ 0 w 284269"/>
                  <a:gd name="connsiteY4" fmla="*/ 201478 h 216217"/>
                  <a:gd name="connsiteX0" fmla="*/ 0 w 284269"/>
                  <a:gd name="connsiteY0" fmla="*/ 201478 h 221372"/>
                  <a:gd name="connsiteX1" fmla="*/ 80543 w 284269"/>
                  <a:gd name="connsiteY1" fmla="*/ 0 h 221372"/>
                  <a:gd name="connsiteX2" fmla="*/ 203726 w 284269"/>
                  <a:gd name="connsiteY2" fmla="*/ 0 h 221372"/>
                  <a:gd name="connsiteX3" fmla="*/ 284269 w 284269"/>
                  <a:gd name="connsiteY3" fmla="*/ 201478 h 221372"/>
                  <a:gd name="connsiteX4" fmla="*/ 0 w 284269"/>
                  <a:gd name="connsiteY4" fmla="*/ 201478 h 22137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84269" h="221372">
                    <a:moveTo>
                      <a:pt x="0" y="201478"/>
                    </a:moveTo>
                    <a:cubicBezTo>
                      <a:pt x="3159" y="67989"/>
                      <a:pt x="53695" y="67159"/>
                      <a:pt x="80543" y="0"/>
                    </a:cubicBezTo>
                    <a:lnTo>
                      <a:pt x="203726" y="0"/>
                    </a:lnTo>
                    <a:cubicBezTo>
                      <a:pt x="230574" y="67159"/>
                      <a:pt x="281110" y="67989"/>
                      <a:pt x="284269" y="201478"/>
                    </a:cubicBezTo>
                    <a:cubicBezTo>
                      <a:pt x="217940" y="220430"/>
                      <a:pt x="113708" y="234642"/>
                      <a:pt x="0" y="201478"/>
                    </a:cubicBezTo>
                    <a:close/>
                  </a:path>
                </a:pathLst>
              </a:custGeom>
              <a:solidFill>
                <a:srgbClr val="00CC99"/>
              </a:solidFill>
              <a:ln>
                <a:noFill/>
              </a:ln>
              <a:effectLst>
                <a:innerShdw blurRad="533400" dist="508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/>
              </a:p>
            </p:txBody>
          </p:sp>
        </p:grpSp>
        <p:pic>
          <p:nvPicPr>
            <p:cNvPr id="109" name="Graphic 121">
              <a:extLst>
                <a:ext uri="{FF2B5EF4-FFF2-40B4-BE49-F238E27FC236}">
                  <a16:creationId xmlns:a16="http://schemas.microsoft.com/office/drawing/2014/main" id="{E5DB7BBA-8163-46E7-B52A-12A13E93780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3030943" y="2104282"/>
              <a:ext cx="1648027" cy="1869782"/>
            </a:xfrm>
            <a:prstGeom prst="ellipse">
              <a:avLst/>
            </a:prstGeom>
            <a:ln w="63500" cap="rnd">
              <a:noFill/>
            </a:ln>
            <a:effectLst>
              <a:outerShdw blurRad="381000" dist="292100" dir="5400000" sx="-80000" sy="-18000" rotWithShape="0">
                <a:srgbClr val="000000">
                  <a:alpha val="22000"/>
                </a:srgbClr>
              </a:outerShdw>
            </a:effectLst>
            <a:scene3d>
              <a:camera prst="orthographicFront"/>
              <a:lightRig rig="contrasting" dir="t">
                <a:rot lat="0" lon="0" rev="3000000"/>
              </a:lightRig>
            </a:scene3d>
            <a:sp3d contourW="7620">
              <a:bevelT w="95250" h="31750"/>
              <a:contourClr>
                <a:srgbClr val="333333"/>
              </a:contourClr>
            </a:sp3d>
          </p:spPr>
        </p:pic>
      </p:grpSp>
    </p:spTree>
    <p:extLst>
      <p:ext uri="{BB962C8B-B14F-4D97-AF65-F5344CB8AC3E}">
        <p14:creationId xmlns:p14="http://schemas.microsoft.com/office/powerpoint/2010/main" val="322430193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Click="0" advTm="10">
        <p159:morph option="byObject"/>
      </p:transition>
    </mc:Choice>
    <mc:Fallback xmlns="">
      <p:transition spd="slow" advClick="0" advTm="10">
        <p:fade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accel="44000" fill="hold" nodeType="clickEffect" p14:presetBounceEnd="45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5000">
                                          <p:cBhvr additive="base">
                                            <p:cTn id="7" dur="2000" fill="hold"/>
                                            <p:tgtEl>
                                              <p:spTgt spid="4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5000">
                                          <p:cBhvr additive="base">
                                            <p:cTn id="8" dur="2000" fill="hold"/>
                                            <p:tgtEl>
                                              <p:spTgt spid="4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32" presetClass="emph" presetSubtype="0" repeatCount="indefinite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10" dur="5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6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11" dur="1000" fill="hold">
                                              <p:stCondLst>
                                                <p:cond delay="1000"/>
                                              </p:stCondLst>
                                            </p:cTn>
                                            <p:tgtEl>
                                              <p:spTgt spid="46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12" dur="1000" fill="hold">
                                              <p:stCondLst>
                                                <p:cond delay="2000"/>
                                              </p:stCondLst>
                                            </p:cTn>
                                            <p:tgtEl>
                                              <p:spTgt spid="46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13" dur="1000" fill="hold">
                                              <p:stCondLst>
                                                <p:cond delay="3000"/>
                                              </p:stCondLst>
                                            </p:cTn>
                                            <p:tgtEl>
                                              <p:spTgt spid="46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14" dur="1000" fill="hold">
                                              <p:stCondLst>
                                                <p:cond delay="4000"/>
                                              </p:stCondLst>
                                            </p:cTn>
                                            <p:tgtEl>
                                              <p:spTgt spid="46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5" fill="hold">
                          <p:stCondLst>
                            <p:cond delay="indefinite"/>
                          </p:stCondLst>
                          <p:childTnLst>
                            <p:par>
                              <p:cTn id="1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7" presetID="2" presetClass="entr" presetSubtype="4" fill="hold" nodeType="click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19" dur="500" fill="hold"/>
                                            <p:tgtEl>
                                              <p:spTgt spid="6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20" dur="500" fill="hold"/>
                                            <p:tgtEl>
                                              <p:spTgt spid="6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1" fill="hold">
                          <p:stCondLst>
                            <p:cond delay="indefinite"/>
                          </p:stCondLst>
                          <p:childTnLst>
                            <p:par>
                              <p:cTn id="22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3" presetID="2" presetClass="entr" presetSubtype="4" fill="hold" nodeType="click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25" dur="500" fill="hold"/>
                                            <p:tgtEl>
                                              <p:spTgt spid="8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26" dur="500" fill="hold"/>
                                            <p:tgtEl>
                                              <p:spTgt spid="8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7" fill="hold">
                          <p:stCondLst>
                            <p:cond delay="indefinite"/>
                          </p:stCondLst>
                          <p:childTnLst>
                            <p:par>
                              <p:cTn id="2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9" presetID="2" presetClass="entr" presetSubtype="4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1" dur="2000" fill="hold"/>
                                            <p:tgtEl>
                                              <p:spTgt spid="10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2" dur="2000" fill="hold"/>
                                            <p:tgtEl>
                                              <p:spTgt spid="10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3" presetID="32" presetClass="emph" presetSubtype="0" repeatCount="indefinite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34" dur="3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6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35" dur="600" fill="hold">
                                              <p:stCondLst>
                                                <p:cond delay="600"/>
                                              </p:stCondLst>
                                            </p:cTn>
                                            <p:tgtEl>
                                              <p:spTgt spid="106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36" dur="600" fill="hold">
                                              <p:stCondLst>
                                                <p:cond delay="1200"/>
                                              </p:stCondLst>
                                            </p:cTn>
                                            <p:tgtEl>
                                              <p:spTgt spid="106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37" dur="600" fill="hold">
                                              <p:stCondLst>
                                                <p:cond delay="1800"/>
                                              </p:stCondLst>
                                            </p:cTn>
                                            <p:tgtEl>
                                              <p:spTgt spid="106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38" dur="600" fill="hold">
                                              <p:stCondLst>
                                                <p:cond delay="2400"/>
                                              </p:stCondLst>
                                            </p:cTn>
                                            <p:tgtEl>
                                              <p:spTgt spid="106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accel="4400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2000" fill="hold"/>
                                            <p:tgtEl>
                                              <p:spTgt spid="4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2000" fill="hold"/>
                                            <p:tgtEl>
                                              <p:spTgt spid="4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32" presetClass="emph" presetSubtype="0" repeatCount="indefinite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10" dur="5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6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11" dur="1000" fill="hold">
                                              <p:stCondLst>
                                                <p:cond delay="1000"/>
                                              </p:stCondLst>
                                            </p:cTn>
                                            <p:tgtEl>
                                              <p:spTgt spid="46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12" dur="1000" fill="hold">
                                              <p:stCondLst>
                                                <p:cond delay="2000"/>
                                              </p:stCondLst>
                                            </p:cTn>
                                            <p:tgtEl>
                                              <p:spTgt spid="46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13" dur="1000" fill="hold">
                                              <p:stCondLst>
                                                <p:cond delay="3000"/>
                                              </p:stCondLst>
                                            </p:cTn>
                                            <p:tgtEl>
                                              <p:spTgt spid="46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14" dur="1000" fill="hold">
                                              <p:stCondLst>
                                                <p:cond delay="4000"/>
                                              </p:stCondLst>
                                            </p:cTn>
                                            <p:tgtEl>
                                              <p:spTgt spid="46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5" fill="hold">
                          <p:stCondLst>
                            <p:cond delay="indefinite"/>
                          </p:stCondLst>
                          <p:childTnLst>
                            <p:par>
                              <p:cTn id="1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7" presetID="2" presetClass="entr" presetSubtype="4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9" dur="500" fill="hold"/>
                                            <p:tgtEl>
                                              <p:spTgt spid="6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0" dur="500" fill="hold"/>
                                            <p:tgtEl>
                                              <p:spTgt spid="6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1" fill="hold">
                          <p:stCondLst>
                            <p:cond delay="indefinite"/>
                          </p:stCondLst>
                          <p:childTnLst>
                            <p:par>
                              <p:cTn id="22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3" presetID="2" presetClass="entr" presetSubtype="4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5" dur="500" fill="hold"/>
                                            <p:tgtEl>
                                              <p:spTgt spid="8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6" dur="500" fill="hold"/>
                                            <p:tgtEl>
                                              <p:spTgt spid="8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7" fill="hold">
                          <p:stCondLst>
                            <p:cond delay="indefinite"/>
                          </p:stCondLst>
                          <p:childTnLst>
                            <p:par>
                              <p:cTn id="2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9" presetID="2" presetClass="entr" presetSubtype="4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1" dur="2000" fill="hold"/>
                                            <p:tgtEl>
                                              <p:spTgt spid="10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2" dur="2000" fill="hold"/>
                                            <p:tgtEl>
                                              <p:spTgt spid="10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3" presetID="32" presetClass="emph" presetSubtype="0" repeatCount="indefinite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34" dur="3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6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35" dur="600" fill="hold">
                                              <p:stCondLst>
                                                <p:cond delay="600"/>
                                              </p:stCondLst>
                                            </p:cTn>
                                            <p:tgtEl>
                                              <p:spTgt spid="106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36" dur="600" fill="hold">
                                              <p:stCondLst>
                                                <p:cond delay="1200"/>
                                              </p:stCondLst>
                                            </p:cTn>
                                            <p:tgtEl>
                                              <p:spTgt spid="106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37" dur="600" fill="hold">
                                              <p:stCondLst>
                                                <p:cond delay="1800"/>
                                              </p:stCondLst>
                                            </p:cTn>
                                            <p:tgtEl>
                                              <p:spTgt spid="106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38" dur="600" fill="hold">
                                              <p:stCondLst>
                                                <p:cond delay="2400"/>
                                              </p:stCondLst>
                                            </p:cTn>
                                            <p:tgtEl>
                                              <p:spTgt spid="106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0" name="Group 49">
            <a:extLst>
              <a:ext uri="{FF2B5EF4-FFF2-40B4-BE49-F238E27FC236}">
                <a16:creationId xmlns:a16="http://schemas.microsoft.com/office/drawing/2014/main" id="{27614C54-CBA6-44D8-8F87-4507B28C0522}"/>
              </a:ext>
            </a:extLst>
          </p:cNvPr>
          <p:cNvGrpSpPr/>
          <p:nvPr/>
        </p:nvGrpSpPr>
        <p:grpSpPr>
          <a:xfrm>
            <a:off x="57560" y="91886"/>
            <a:ext cx="2172294" cy="5016978"/>
            <a:chOff x="3083047" y="1127746"/>
            <a:chExt cx="2172294" cy="5016978"/>
          </a:xfrm>
        </p:grpSpPr>
        <p:sp>
          <p:nvSpPr>
            <p:cNvPr id="51" name="Freeform: Shape 50">
              <a:extLst>
                <a:ext uri="{FF2B5EF4-FFF2-40B4-BE49-F238E27FC236}">
                  <a16:creationId xmlns:a16="http://schemas.microsoft.com/office/drawing/2014/main" id="{3A6B9680-1A82-4AE3-88FC-F755D4170CC1}"/>
                </a:ext>
              </a:extLst>
            </p:cNvPr>
            <p:cNvSpPr/>
            <p:nvPr/>
          </p:nvSpPr>
          <p:spPr>
            <a:xfrm flipH="1">
              <a:off x="4114816" y="2445990"/>
              <a:ext cx="96425" cy="306062"/>
            </a:xfrm>
            <a:custGeom>
              <a:avLst/>
              <a:gdLst>
                <a:gd name="connsiteX0" fmla="*/ 0 w 95428"/>
                <a:gd name="connsiteY0" fmla="*/ 342900 h 342900"/>
                <a:gd name="connsiteX1" fmla="*/ 95250 w 95428"/>
                <a:gd name="connsiteY1" fmla="*/ 114300 h 342900"/>
                <a:gd name="connsiteX2" fmla="*/ 19050 w 95428"/>
                <a:gd name="connsiteY2" fmla="*/ 0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428" h="342900">
                  <a:moveTo>
                    <a:pt x="0" y="342900"/>
                  </a:moveTo>
                  <a:cubicBezTo>
                    <a:pt x="46037" y="257175"/>
                    <a:pt x="92075" y="171450"/>
                    <a:pt x="95250" y="114300"/>
                  </a:cubicBezTo>
                  <a:cubicBezTo>
                    <a:pt x="98425" y="57150"/>
                    <a:pt x="58737" y="28575"/>
                    <a:pt x="19050" y="0"/>
                  </a:cubicBezTo>
                </a:path>
              </a:pathLst>
            </a:custGeom>
            <a:noFill/>
            <a:ln w="28575">
              <a:solidFill>
                <a:srgbClr val="93939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52" name="Group 51">
              <a:extLst>
                <a:ext uri="{FF2B5EF4-FFF2-40B4-BE49-F238E27FC236}">
                  <a16:creationId xmlns:a16="http://schemas.microsoft.com/office/drawing/2014/main" id="{CC86A0B3-22A0-4B85-9B5F-7544FC735224}"/>
                </a:ext>
              </a:extLst>
            </p:cNvPr>
            <p:cNvGrpSpPr/>
            <p:nvPr/>
          </p:nvGrpSpPr>
          <p:grpSpPr>
            <a:xfrm>
              <a:off x="3357535" y="2516205"/>
              <a:ext cx="1727190" cy="3628519"/>
              <a:chOff x="5097487" y="2110153"/>
              <a:chExt cx="1997026" cy="4195397"/>
            </a:xfrm>
            <a:effectLst/>
          </p:grpSpPr>
          <p:sp>
            <p:nvSpPr>
              <p:cNvPr id="62" name="Rectangle: Rounded Corners 61">
                <a:extLst>
                  <a:ext uri="{FF2B5EF4-FFF2-40B4-BE49-F238E27FC236}">
                    <a16:creationId xmlns:a16="http://schemas.microsoft.com/office/drawing/2014/main" id="{B6F56A4F-E555-4572-BE99-AA42C979D30A}"/>
                  </a:ext>
                </a:extLst>
              </p:cNvPr>
              <p:cNvSpPr/>
              <p:nvPr/>
            </p:nvSpPr>
            <p:spPr>
              <a:xfrm>
                <a:off x="5097487" y="3162300"/>
                <a:ext cx="1997026" cy="3143250"/>
              </a:xfrm>
              <a:prstGeom prst="roundRect">
                <a:avLst/>
              </a:prstGeom>
              <a:solidFill>
                <a:srgbClr val="00B8F1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63" name="Freeform: Shape 62">
                <a:extLst>
                  <a:ext uri="{FF2B5EF4-FFF2-40B4-BE49-F238E27FC236}">
                    <a16:creationId xmlns:a16="http://schemas.microsoft.com/office/drawing/2014/main" id="{C59778F5-0CBA-4BB1-8035-2073DD9433C1}"/>
                  </a:ext>
                </a:extLst>
              </p:cNvPr>
              <p:cNvSpPr/>
              <p:nvPr/>
            </p:nvSpPr>
            <p:spPr>
              <a:xfrm flipV="1">
                <a:off x="5097487" y="2491152"/>
                <a:ext cx="1997026" cy="2484707"/>
              </a:xfrm>
              <a:custGeom>
                <a:avLst/>
                <a:gdLst>
                  <a:gd name="connsiteX0" fmla="*/ 271981 w 1631852"/>
                  <a:gd name="connsiteY0" fmla="*/ 2484707 h 2484707"/>
                  <a:gd name="connsiteX1" fmla="*/ 1359871 w 1631852"/>
                  <a:gd name="connsiteY1" fmla="*/ 2484707 h 2484707"/>
                  <a:gd name="connsiteX2" fmla="*/ 1631852 w 1631852"/>
                  <a:gd name="connsiteY2" fmla="*/ 2212726 h 2484707"/>
                  <a:gd name="connsiteX3" fmla="*/ 1631852 w 1631852"/>
                  <a:gd name="connsiteY3" fmla="*/ 716873 h 2484707"/>
                  <a:gd name="connsiteX4" fmla="*/ 1359871 w 1631852"/>
                  <a:gd name="connsiteY4" fmla="*/ 444892 h 2484707"/>
                  <a:gd name="connsiteX5" fmla="*/ 1062007 w 1631852"/>
                  <a:gd name="connsiteY5" fmla="*/ 444892 h 2484707"/>
                  <a:gd name="connsiteX6" fmla="*/ 815926 w 1631852"/>
                  <a:gd name="connsiteY6" fmla="*/ 0 h 2484707"/>
                  <a:gd name="connsiteX7" fmla="*/ 569845 w 1631852"/>
                  <a:gd name="connsiteY7" fmla="*/ 444892 h 2484707"/>
                  <a:gd name="connsiteX8" fmla="*/ 271981 w 1631852"/>
                  <a:gd name="connsiteY8" fmla="*/ 444892 h 2484707"/>
                  <a:gd name="connsiteX9" fmla="*/ 0 w 1631852"/>
                  <a:gd name="connsiteY9" fmla="*/ 716873 h 2484707"/>
                  <a:gd name="connsiteX10" fmla="*/ 0 w 1631852"/>
                  <a:gd name="connsiteY10" fmla="*/ 2212726 h 2484707"/>
                  <a:gd name="connsiteX11" fmla="*/ 271981 w 1631852"/>
                  <a:gd name="connsiteY11" fmla="*/ 2484707 h 24847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631852" h="2484707">
                    <a:moveTo>
                      <a:pt x="271981" y="2484707"/>
                    </a:moveTo>
                    <a:lnTo>
                      <a:pt x="1359871" y="2484707"/>
                    </a:lnTo>
                    <a:cubicBezTo>
                      <a:pt x="1510082" y="2484707"/>
                      <a:pt x="1631852" y="2362937"/>
                      <a:pt x="1631852" y="2212726"/>
                    </a:cubicBezTo>
                    <a:lnTo>
                      <a:pt x="1631852" y="716873"/>
                    </a:lnTo>
                    <a:cubicBezTo>
                      <a:pt x="1631852" y="566662"/>
                      <a:pt x="1510082" y="444892"/>
                      <a:pt x="1359871" y="444892"/>
                    </a:cubicBezTo>
                    <a:lnTo>
                      <a:pt x="1062007" y="444892"/>
                    </a:lnTo>
                    <a:lnTo>
                      <a:pt x="815926" y="0"/>
                    </a:lnTo>
                    <a:lnTo>
                      <a:pt x="569845" y="444892"/>
                    </a:lnTo>
                    <a:lnTo>
                      <a:pt x="271981" y="444892"/>
                    </a:lnTo>
                    <a:cubicBezTo>
                      <a:pt x="121770" y="444892"/>
                      <a:pt x="0" y="566662"/>
                      <a:pt x="0" y="716873"/>
                    </a:cubicBezTo>
                    <a:lnTo>
                      <a:pt x="0" y="2212726"/>
                    </a:lnTo>
                    <a:cubicBezTo>
                      <a:pt x="0" y="2362937"/>
                      <a:pt x="121770" y="2484707"/>
                      <a:pt x="271981" y="2484707"/>
                    </a:cubicBezTo>
                    <a:close/>
                  </a:path>
                </a:pathLst>
              </a:custGeom>
              <a:solidFill>
                <a:schemeClr val="tx1">
                  <a:alpha val="2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4" name="Freeform: Shape 63">
                <a:extLst>
                  <a:ext uri="{FF2B5EF4-FFF2-40B4-BE49-F238E27FC236}">
                    <a16:creationId xmlns:a16="http://schemas.microsoft.com/office/drawing/2014/main" id="{CA0A57ED-9E77-4D43-BDB1-569E8047054D}"/>
                  </a:ext>
                </a:extLst>
              </p:cNvPr>
              <p:cNvSpPr/>
              <p:nvPr/>
            </p:nvSpPr>
            <p:spPr>
              <a:xfrm flipV="1">
                <a:off x="5097487" y="2110153"/>
                <a:ext cx="1997026" cy="2484707"/>
              </a:xfrm>
              <a:custGeom>
                <a:avLst/>
                <a:gdLst>
                  <a:gd name="connsiteX0" fmla="*/ 271981 w 1631852"/>
                  <a:gd name="connsiteY0" fmla="*/ 2484707 h 2484707"/>
                  <a:gd name="connsiteX1" fmla="*/ 1359871 w 1631852"/>
                  <a:gd name="connsiteY1" fmla="*/ 2484707 h 2484707"/>
                  <a:gd name="connsiteX2" fmla="*/ 1631852 w 1631852"/>
                  <a:gd name="connsiteY2" fmla="*/ 2212726 h 2484707"/>
                  <a:gd name="connsiteX3" fmla="*/ 1631852 w 1631852"/>
                  <a:gd name="connsiteY3" fmla="*/ 716873 h 2484707"/>
                  <a:gd name="connsiteX4" fmla="*/ 1359871 w 1631852"/>
                  <a:gd name="connsiteY4" fmla="*/ 444892 h 2484707"/>
                  <a:gd name="connsiteX5" fmla="*/ 1062007 w 1631852"/>
                  <a:gd name="connsiteY5" fmla="*/ 444892 h 2484707"/>
                  <a:gd name="connsiteX6" fmla="*/ 815926 w 1631852"/>
                  <a:gd name="connsiteY6" fmla="*/ 0 h 2484707"/>
                  <a:gd name="connsiteX7" fmla="*/ 569845 w 1631852"/>
                  <a:gd name="connsiteY7" fmla="*/ 444892 h 2484707"/>
                  <a:gd name="connsiteX8" fmla="*/ 271981 w 1631852"/>
                  <a:gd name="connsiteY8" fmla="*/ 444892 h 2484707"/>
                  <a:gd name="connsiteX9" fmla="*/ 0 w 1631852"/>
                  <a:gd name="connsiteY9" fmla="*/ 716873 h 2484707"/>
                  <a:gd name="connsiteX10" fmla="*/ 0 w 1631852"/>
                  <a:gd name="connsiteY10" fmla="*/ 2212726 h 2484707"/>
                  <a:gd name="connsiteX11" fmla="*/ 271981 w 1631852"/>
                  <a:gd name="connsiteY11" fmla="*/ 2484707 h 24847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631852" h="2484707">
                    <a:moveTo>
                      <a:pt x="271981" y="2484707"/>
                    </a:moveTo>
                    <a:lnTo>
                      <a:pt x="1359871" y="2484707"/>
                    </a:lnTo>
                    <a:cubicBezTo>
                      <a:pt x="1510082" y="2484707"/>
                      <a:pt x="1631852" y="2362937"/>
                      <a:pt x="1631852" y="2212726"/>
                    </a:cubicBezTo>
                    <a:lnTo>
                      <a:pt x="1631852" y="716873"/>
                    </a:lnTo>
                    <a:cubicBezTo>
                      <a:pt x="1631852" y="566662"/>
                      <a:pt x="1510082" y="444892"/>
                      <a:pt x="1359871" y="444892"/>
                    </a:cubicBezTo>
                    <a:lnTo>
                      <a:pt x="1062007" y="444892"/>
                    </a:lnTo>
                    <a:lnTo>
                      <a:pt x="815926" y="0"/>
                    </a:lnTo>
                    <a:lnTo>
                      <a:pt x="569845" y="444892"/>
                    </a:lnTo>
                    <a:lnTo>
                      <a:pt x="271981" y="444892"/>
                    </a:lnTo>
                    <a:cubicBezTo>
                      <a:pt x="121770" y="444892"/>
                      <a:pt x="0" y="566662"/>
                      <a:pt x="0" y="716873"/>
                    </a:cubicBezTo>
                    <a:lnTo>
                      <a:pt x="0" y="2212726"/>
                    </a:lnTo>
                    <a:cubicBezTo>
                      <a:pt x="0" y="2362937"/>
                      <a:pt x="121770" y="2484707"/>
                      <a:pt x="271981" y="2484707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5" name="TextBox 64">
                <a:extLst>
                  <a:ext uri="{FF2B5EF4-FFF2-40B4-BE49-F238E27FC236}">
                    <a16:creationId xmlns:a16="http://schemas.microsoft.com/office/drawing/2014/main" id="{AC4714FA-D0DC-453F-9116-6BB946B7F634}"/>
                  </a:ext>
                </a:extLst>
              </p:cNvPr>
              <p:cNvSpPr txBox="1"/>
              <p:nvPr/>
            </p:nvSpPr>
            <p:spPr>
              <a:xfrm>
                <a:off x="5191125" y="3125562"/>
                <a:ext cx="1809751" cy="81847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4000" b="1" dirty="0">
                    <a:solidFill>
                      <a:srgbClr val="00B8F1"/>
                    </a:solidFill>
                    <a:latin typeface="Oswald" panose="02000503000000000000" pitchFamily="2" charset="0"/>
                  </a:rPr>
                  <a:t>2</a:t>
                </a:r>
              </a:p>
            </p:txBody>
          </p:sp>
        </p:grpSp>
        <p:sp>
          <p:nvSpPr>
            <p:cNvPr id="53" name="TextBox 52">
              <a:extLst>
                <a:ext uri="{FF2B5EF4-FFF2-40B4-BE49-F238E27FC236}">
                  <a16:creationId xmlns:a16="http://schemas.microsoft.com/office/drawing/2014/main" id="{4A6FBF1C-3253-47D4-90D1-60304F8EF65F}"/>
                </a:ext>
              </a:extLst>
            </p:cNvPr>
            <p:cNvSpPr txBox="1"/>
            <p:nvPr/>
          </p:nvSpPr>
          <p:spPr>
            <a:xfrm>
              <a:off x="3430980" y="4997539"/>
              <a:ext cx="1565218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sz="2400" dirty="0">
                  <a:solidFill>
                    <a:schemeClr val="bg1"/>
                  </a:solidFill>
                  <a:latin typeface="Oswald" panose="02000503000000000000" pitchFamily="2" charset="0"/>
                </a:rPr>
                <a:t>وظائف أجزاء النّبات</a:t>
              </a:r>
              <a:endParaRPr lang="en-US" sz="2400" dirty="0">
                <a:solidFill>
                  <a:schemeClr val="bg1"/>
                </a:solidFill>
                <a:latin typeface="Oswald" panose="02000503000000000000" pitchFamily="2" charset="0"/>
              </a:endParaRPr>
            </a:p>
          </p:txBody>
        </p:sp>
        <p:sp>
          <p:nvSpPr>
            <p:cNvPr id="54" name="Oval 53">
              <a:extLst>
                <a:ext uri="{FF2B5EF4-FFF2-40B4-BE49-F238E27FC236}">
                  <a16:creationId xmlns:a16="http://schemas.microsoft.com/office/drawing/2014/main" id="{56F62BB1-A7A0-4136-A810-D3124F3A2F4F}"/>
                </a:ext>
              </a:extLst>
            </p:cNvPr>
            <p:cNvSpPr/>
            <p:nvPr/>
          </p:nvSpPr>
          <p:spPr>
            <a:xfrm>
              <a:off x="4094962" y="2634307"/>
              <a:ext cx="237254" cy="237254"/>
            </a:xfrm>
            <a:prstGeom prst="ellipse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  <a:effectLst>
              <a:innerShdw blurRad="254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Freeform: Shape 54">
              <a:extLst>
                <a:ext uri="{FF2B5EF4-FFF2-40B4-BE49-F238E27FC236}">
                  <a16:creationId xmlns:a16="http://schemas.microsoft.com/office/drawing/2014/main" id="{8441AFE1-E294-4183-9743-C9686D152219}"/>
                </a:ext>
              </a:extLst>
            </p:cNvPr>
            <p:cNvSpPr/>
            <p:nvPr/>
          </p:nvSpPr>
          <p:spPr>
            <a:xfrm>
              <a:off x="4173843" y="2442131"/>
              <a:ext cx="116356" cy="236931"/>
            </a:xfrm>
            <a:custGeom>
              <a:avLst/>
              <a:gdLst>
                <a:gd name="connsiteX0" fmla="*/ 0 w 95428"/>
                <a:gd name="connsiteY0" fmla="*/ 342900 h 342900"/>
                <a:gd name="connsiteX1" fmla="*/ 95250 w 95428"/>
                <a:gd name="connsiteY1" fmla="*/ 114300 h 342900"/>
                <a:gd name="connsiteX2" fmla="*/ 19050 w 95428"/>
                <a:gd name="connsiteY2" fmla="*/ 0 h 342900"/>
                <a:gd name="connsiteX0" fmla="*/ 0 w 149002"/>
                <a:gd name="connsiteY0" fmla="*/ 316463 h 316463"/>
                <a:gd name="connsiteX1" fmla="*/ 147186 w 149002"/>
                <a:gd name="connsiteY1" fmla="*/ 114300 h 316463"/>
                <a:gd name="connsiteX2" fmla="*/ 70986 w 149002"/>
                <a:gd name="connsiteY2" fmla="*/ 0 h 316463"/>
                <a:gd name="connsiteX0" fmla="*/ 0 w 156019"/>
                <a:gd name="connsiteY0" fmla="*/ 316463 h 316463"/>
                <a:gd name="connsiteX1" fmla="*/ 147186 w 156019"/>
                <a:gd name="connsiteY1" fmla="*/ 114300 h 316463"/>
                <a:gd name="connsiteX2" fmla="*/ 70986 w 156019"/>
                <a:gd name="connsiteY2" fmla="*/ 0 h 316463"/>
                <a:gd name="connsiteX0" fmla="*/ 0 w 187230"/>
                <a:gd name="connsiteY0" fmla="*/ 316463 h 316463"/>
                <a:gd name="connsiteX1" fmla="*/ 186138 w 187230"/>
                <a:gd name="connsiteY1" fmla="*/ 107690 h 316463"/>
                <a:gd name="connsiteX2" fmla="*/ 70986 w 187230"/>
                <a:gd name="connsiteY2" fmla="*/ 0 h 316463"/>
                <a:gd name="connsiteX0" fmla="*/ 0 w 222286"/>
                <a:gd name="connsiteY0" fmla="*/ 250156 h 250156"/>
                <a:gd name="connsiteX1" fmla="*/ 220119 w 222286"/>
                <a:gd name="connsiteY1" fmla="*/ 107690 h 250156"/>
                <a:gd name="connsiteX2" fmla="*/ 104967 w 222286"/>
                <a:gd name="connsiteY2" fmla="*/ 0 h 250156"/>
                <a:gd name="connsiteX0" fmla="*/ 0 w 222286"/>
                <a:gd name="connsiteY0" fmla="*/ 250156 h 251737"/>
                <a:gd name="connsiteX1" fmla="*/ 220119 w 222286"/>
                <a:gd name="connsiteY1" fmla="*/ 107690 h 251737"/>
                <a:gd name="connsiteX2" fmla="*/ 104967 w 222286"/>
                <a:gd name="connsiteY2" fmla="*/ 0 h 251737"/>
                <a:gd name="connsiteX0" fmla="*/ 0 w 272558"/>
                <a:gd name="connsiteY0" fmla="*/ 250156 h 251638"/>
                <a:gd name="connsiteX1" fmla="*/ 271091 w 272558"/>
                <a:gd name="connsiteY1" fmla="*/ 99041 h 251638"/>
                <a:gd name="connsiteX2" fmla="*/ 104967 w 272558"/>
                <a:gd name="connsiteY2" fmla="*/ 0 h 251638"/>
                <a:gd name="connsiteX0" fmla="*/ 0 w 274322"/>
                <a:gd name="connsiteY0" fmla="*/ 250156 h 251638"/>
                <a:gd name="connsiteX1" fmla="*/ 271091 w 274322"/>
                <a:gd name="connsiteY1" fmla="*/ 99041 h 251638"/>
                <a:gd name="connsiteX2" fmla="*/ 104967 w 274322"/>
                <a:gd name="connsiteY2" fmla="*/ 0 h 251638"/>
                <a:gd name="connsiteX0" fmla="*/ 0 w 296232"/>
                <a:gd name="connsiteY0" fmla="*/ 250156 h 251737"/>
                <a:gd name="connsiteX1" fmla="*/ 293744 w 296232"/>
                <a:gd name="connsiteY1" fmla="*/ 107690 h 251737"/>
                <a:gd name="connsiteX2" fmla="*/ 104967 w 296232"/>
                <a:gd name="connsiteY2" fmla="*/ 0 h 2517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96232" h="251737">
                  <a:moveTo>
                    <a:pt x="0" y="250156"/>
                  </a:moveTo>
                  <a:cubicBezTo>
                    <a:pt x="278778" y="266667"/>
                    <a:pt x="276250" y="149383"/>
                    <a:pt x="293744" y="107690"/>
                  </a:cubicBezTo>
                  <a:cubicBezTo>
                    <a:pt x="311239" y="65997"/>
                    <a:pt x="235269" y="2629"/>
                    <a:pt x="104967" y="0"/>
                  </a:cubicBezTo>
                </a:path>
              </a:pathLst>
            </a:custGeom>
            <a:noFill/>
            <a:ln w="28575">
              <a:solidFill>
                <a:srgbClr val="93939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56" name="Group 55">
              <a:extLst>
                <a:ext uri="{FF2B5EF4-FFF2-40B4-BE49-F238E27FC236}">
                  <a16:creationId xmlns:a16="http://schemas.microsoft.com/office/drawing/2014/main" id="{BD53A4B2-9B98-40A7-961C-94F8E49C386C}"/>
                </a:ext>
              </a:extLst>
            </p:cNvPr>
            <p:cNvGrpSpPr/>
            <p:nvPr/>
          </p:nvGrpSpPr>
          <p:grpSpPr>
            <a:xfrm>
              <a:off x="4150185" y="1949633"/>
              <a:ext cx="116356" cy="514780"/>
              <a:chOff x="2784014" y="2127724"/>
              <a:chExt cx="116356" cy="514780"/>
            </a:xfrm>
          </p:grpSpPr>
          <p:cxnSp>
            <p:nvCxnSpPr>
              <p:cNvPr id="58" name="Straight Connector 57">
                <a:extLst>
                  <a:ext uri="{FF2B5EF4-FFF2-40B4-BE49-F238E27FC236}">
                    <a16:creationId xmlns:a16="http://schemas.microsoft.com/office/drawing/2014/main" id="{3D95DE86-1009-45FF-96E2-2D6684130C81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2836043" y="2127724"/>
                <a:ext cx="0" cy="490728"/>
              </a:xfrm>
              <a:prstGeom prst="line">
                <a:avLst/>
              </a:prstGeom>
              <a:ln w="28575">
                <a:solidFill>
                  <a:srgbClr val="939393"/>
                </a:solidFill>
                <a:prstDash val="soli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9" name="Straight Connector 58">
                <a:extLst>
                  <a:ext uri="{FF2B5EF4-FFF2-40B4-BE49-F238E27FC236}">
                    <a16:creationId xmlns:a16="http://schemas.microsoft.com/office/drawing/2014/main" id="{D5CBF2A0-9D7C-4FA0-98FB-FB9F5DD5A796}"/>
                  </a:ext>
                </a:extLst>
              </p:cNvPr>
              <p:cNvCxnSpPr/>
              <p:nvPr/>
            </p:nvCxnSpPr>
            <p:spPr>
              <a:xfrm flipV="1">
                <a:off x="2784014" y="2587259"/>
                <a:ext cx="116356" cy="55245"/>
              </a:xfrm>
              <a:prstGeom prst="line">
                <a:avLst/>
              </a:prstGeom>
              <a:ln w="19050">
                <a:solidFill>
                  <a:srgbClr val="939393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0" name="Straight Connector 59">
                <a:extLst>
                  <a:ext uri="{FF2B5EF4-FFF2-40B4-BE49-F238E27FC236}">
                    <a16:creationId xmlns:a16="http://schemas.microsoft.com/office/drawing/2014/main" id="{CFE9FB9D-DA59-4C51-B646-5FF3CF33B961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2793073" y="2566150"/>
                <a:ext cx="94087" cy="53352"/>
              </a:xfrm>
              <a:prstGeom prst="line">
                <a:avLst/>
              </a:prstGeom>
              <a:ln w="19050">
                <a:solidFill>
                  <a:srgbClr val="939393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61" name="Freeform: Shape 60">
                <a:extLst>
                  <a:ext uri="{FF2B5EF4-FFF2-40B4-BE49-F238E27FC236}">
                    <a16:creationId xmlns:a16="http://schemas.microsoft.com/office/drawing/2014/main" id="{3B5AF3C7-5012-4A6B-A8EA-269DF2CD0569}"/>
                  </a:ext>
                </a:extLst>
              </p:cNvPr>
              <p:cNvSpPr/>
              <p:nvPr/>
            </p:nvSpPr>
            <p:spPr>
              <a:xfrm rot="19183841">
                <a:off x="2786790" y="2540079"/>
                <a:ext cx="56432" cy="69945"/>
              </a:xfrm>
              <a:custGeom>
                <a:avLst/>
                <a:gdLst>
                  <a:gd name="connsiteX0" fmla="*/ 0 w 95428"/>
                  <a:gd name="connsiteY0" fmla="*/ 342900 h 342900"/>
                  <a:gd name="connsiteX1" fmla="*/ 95250 w 95428"/>
                  <a:gd name="connsiteY1" fmla="*/ 114300 h 342900"/>
                  <a:gd name="connsiteX2" fmla="*/ 19050 w 95428"/>
                  <a:gd name="connsiteY2" fmla="*/ 0 h 342900"/>
                  <a:gd name="connsiteX0" fmla="*/ 0 w 149002"/>
                  <a:gd name="connsiteY0" fmla="*/ 316463 h 316463"/>
                  <a:gd name="connsiteX1" fmla="*/ 147186 w 149002"/>
                  <a:gd name="connsiteY1" fmla="*/ 114300 h 316463"/>
                  <a:gd name="connsiteX2" fmla="*/ 70986 w 149002"/>
                  <a:gd name="connsiteY2" fmla="*/ 0 h 316463"/>
                  <a:gd name="connsiteX0" fmla="*/ 0 w 156019"/>
                  <a:gd name="connsiteY0" fmla="*/ 316463 h 316463"/>
                  <a:gd name="connsiteX1" fmla="*/ 147186 w 156019"/>
                  <a:gd name="connsiteY1" fmla="*/ 114300 h 316463"/>
                  <a:gd name="connsiteX2" fmla="*/ 70986 w 156019"/>
                  <a:gd name="connsiteY2" fmla="*/ 0 h 316463"/>
                  <a:gd name="connsiteX0" fmla="*/ 0 w 187230"/>
                  <a:gd name="connsiteY0" fmla="*/ 316463 h 316463"/>
                  <a:gd name="connsiteX1" fmla="*/ 186138 w 187230"/>
                  <a:gd name="connsiteY1" fmla="*/ 107690 h 316463"/>
                  <a:gd name="connsiteX2" fmla="*/ 70986 w 187230"/>
                  <a:gd name="connsiteY2" fmla="*/ 0 h 316463"/>
                  <a:gd name="connsiteX0" fmla="*/ 0 w 222286"/>
                  <a:gd name="connsiteY0" fmla="*/ 250156 h 250156"/>
                  <a:gd name="connsiteX1" fmla="*/ 220119 w 222286"/>
                  <a:gd name="connsiteY1" fmla="*/ 107690 h 250156"/>
                  <a:gd name="connsiteX2" fmla="*/ 104967 w 222286"/>
                  <a:gd name="connsiteY2" fmla="*/ 0 h 250156"/>
                  <a:gd name="connsiteX0" fmla="*/ 0 w 222286"/>
                  <a:gd name="connsiteY0" fmla="*/ 250156 h 251737"/>
                  <a:gd name="connsiteX1" fmla="*/ 220119 w 222286"/>
                  <a:gd name="connsiteY1" fmla="*/ 107690 h 251737"/>
                  <a:gd name="connsiteX2" fmla="*/ 104967 w 222286"/>
                  <a:gd name="connsiteY2" fmla="*/ 0 h 251737"/>
                  <a:gd name="connsiteX0" fmla="*/ 0 w 272558"/>
                  <a:gd name="connsiteY0" fmla="*/ 250156 h 251638"/>
                  <a:gd name="connsiteX1" fmla="*/ 271091 w 272558"/>
                  <a:gd name="connsiteY1" fmla="*/ 99041 h 251638"/>
                  <a:gd name="connsiteX2" fmla="*/ 104967 w 272558"/>
                  <a:gd name="connsiteY2" fmla="*/ 0 h 251638"/>
                  <a:gd name="connsiteX0" fmla="*/ 0 w 274322"/>
                  <a:gd name="connsiteY0" fmla="*/ 250156 h 251638"/>
                  <a:gd name="connsiteX1" fmla="*/ 271091 w 274322"/>
                  <a:gd name="connsiteY1" fmla="*/ 99041 h 251638"/>
                  <a:gd name="connsiteX2" fmla="*/ 104967 w 274322"/>
                  <a:gd name="connsiteY2" fmla="*/ 0 h 251638"/>
                  <a:gd name="connsiteX0" fmla="*/ 0 w 296232"/>
                  <a:gd name="connsiteY0" fmla="*/ 250156 h 251737"/>
                  <a:gd name="connsiteX1" fmla="*/ 293744 w 296232"/>
                  <a:gd name="connsiteY1" fmla="*/ 107690 h 251737"/>
                  <a:gd name="connsiteX2" fmla="*/ 104967 w 296232"/>
                  <a:gd name="connsiteY2" fmla="*/ 0 h 2517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296232" h="251737">
                    <a:moveTo>
                      <a:pt x="0" y="250156"/>
                    </a:moveTo>
                    <a:cubicBezTo>
                      <a:pt x="278778" y="266667"/>
                      <a:pt x="276250" y="149383"/>
                      <a:pt x="293744" y="107690"/>
                    </a:cubicBezTo>
                    <a:cubicBezTo>
                      <a:pt x="311239" y="65997"/>
                      <a:pt x="235269" y="2629"/>
                      <a:pt x="104967" y="0"/>
                    </a:cubicBezTo>
                  </a:path>
                </a:pathLst>
              </a:custGeom>
              <a:noFill/>
              <a:ln w="28575">
                <a:solidFill>
                  <a:srgbClr val="939393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pic>
          <p:nvPicPr>
            <p:cNvPr id="57" name="Picture 56" descr="Clouds in the sky with smoke coming out of it&#10;&#10;Description automatically generated">
              <a:extLst>
                <a:ext uri="{FF2B5EF4-FFF2-40B4-BE49-F238E27FC236}">
                  <a16:creationId xmlns:a16="http://schemas.microsoft.com/office/drawing/2014/main" id="{3D3ACB07-BF47-42B3-95DB-2D2A1E9BD35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3083047" y="1127746"/>
              <a:ext cx="2172294" cy="945516"/>
            </a:xfrm>
            <a:prstGeom prst="rect">
              <a:avLst/>
            </a:prstGeom>
          </p:spPr>
        </p:pic>
      </p:grpSp>
      <p:sp>
        <p:nvSpPr>
          <p:cNvPr id="67" name="Rectangle 66">
            <a:extLst>
              <a:ext uri="{FF2B5EF4-FFF2-40B4-BE49-F238E27FC236}">
                <a16:creationId xmlns:a16="http://schemas.microsoft.com/office/drawing/2014/main" id="{A403E327-43A6-4526-B314-083EF9C06D48}"/>
              </a:ext>
            </a:extLst>
          </p:cNvPr>
          <p:cNvSpPr/>
          <p:nvPr/>
        </p:nvSpPr>
        <p:spPr>
          <a:xfrm>
            <a:off x="11438021" y="-21530"/>
            <a:ext cx="753979" cy="68580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8" name="Group 67">
            <a:extLst>
              <a:ext uri="{FF2B5EF4-FFF2-40B4-BE49-F238E27FC236}">
                <a16:creationId xmlns:a16="http://schemas.microsoft.com/office/drawing/2014/main" id="{1D232F05-A31C-4E93-B416-04CD6391D8D9}"/>
              </a:ext>
            </a:extLst>
          </p:cNvPr>
          <p:cNvGrpSpPr/>
          <p:nvPr/>
        </p:nvGrpSpPr>
        <p:grpSpPr>
          <a:xfrm>
            <a:off x="6209526" y="317556"/>
            <a:ext cx="5991726" cy="1997241"/>
            <a:chOff x="505327" y="1887131"/>
            <a:chExt cx="5991726" cy="1997241"/>
          </a:xfrm>
        </p:grpSpPr>
        <p:grpSp>
          <p:nvGrpSpPr>
            <p:cNvPr id="69" name="Group 68">
              <a:extLst>
                <a:ext uri="{FF2B5EF4-FFF2-40B4-BE49-F238E27FC236}">
                  <a16:creationId xmlns:a16="http://schemas.microsoft.com/office/drawing/2014/main" id="{DA3AA7D8-9FA1-4A7F-9467-D1AC5A21A027}"/>
                </a:ext>
              </a:extLst>
            </p:cNvPr>
            <p:cNvGrpSpPr/>
            <p:nvPr/>
          </p:nvGrpSpPr>
          <p:grpSpPr>
            <a:xfrm flipH="1">
              <a:off x="505327" y="1887131"/>
              <a:ext cx="5991726" cy="1997241"/>
              <a:chOff x="5743074" y="513344"/>
              <a:chExt cx="5991726" cy="1997241"/>
            </a:xfrm>
          </p:grpSpPr>
          <p:sp>
            <p:nvSpPr>
              <p:cNvPr id="74" name="Rectangle 73">
                <a:extLst>
                  <a:ext uri="{FF2B5EF4-FFF2-40B4-BE49-F238E27FC236}">
                    <a16:creationId xmlns:a16="http://schemas.microsoft.com/office/drawing/2014/main" id="{3B940B92-DB80-4ABA-B124-276554B127A9}"/>
                  </a:ext>
                </a:extLst>
              </p:cNvPr>
              <p:cNvSpPr/>
              <p:nvPr/>
            </p:nvSpPr>
            <p:spPr>
              <a:xfrm>
                <a:off x="6074414" y="1393843"/>
                <a:ext cx="1639369" cy="1116742"/>
              </a:xfrm>
              <a:prstGeom prst="rect">
                <a:avLst/>
              </a:prstGeom>
              <a:solidFill>
                <a:schemeClr val="tx1">
                  <a:alpha val="34000"/>
                </a:schemeClr>
              </a:solidFill>
              <a:ln>
                <a:noFill/>
              </a:ln>
              <a:effectLst>
                <a:softEdge rad="3937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5" name="Rectangle 74">
                <a:extLst>
                  <a:ext uri="{FF2B5EF4-FFF2-40B4-BE49-F238E27FC236}">
                    <a16:creationId xmlns:a16="http://schemas.microsoft.com/office/drawing/2014/main" id="{C24DF5B5-D561-4323-BB81-75B10567468B}"/>
                  </a:ext>
                </a:extLst>
              </p:cNvPr>
              <p:cNvSpPr/>
              <p:nvPr/>
            </p:nvSpPr>
            <p:spPr>
              <a:xfrm rot="422133">
                <a:off x="7696195" y="1125529"/>
                <a:ext cx="3256547" cy="1155028"/>
              </a:xfrm>
              <a:prstGeom prst="rect">
                <a:avLst/>
              </a:prstGeom>
              <a:solidFill>
                <a:schemeClr val="tx1">
                  <a:alpha val="54000"/>
                </a:schemeClr>
              </a:solidFill>
              <a:ln>
                <a:noFill/>
              </a:ln>
              <a:effectLst>
                <a:softEdge rad="3937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Rectangle 75">
                <a:extLst>
                  <a:ext uri="{FF2B5EF4-FFF2-40B4-BE49-F238E27FC236}">
                    <a16:creationId xmlns:a16="http://schemas.microsoft.com/office/drawing/2014/main" id="{C941EC32-DBC2-425D-9E22-63552AF465CB}"/>
                  </a:ext>
                </a:extLst>
              </p:cNvPr>
              <p:cNvSpPr/>
              <p:nvPr/>
            </p:nvSpPr>
            <p:spPr>
              <a:xfrm>
                <a:off x="5743074" y="930439"/>
                <a:ext cx="753979" cy="1171074"/>
              </a:xfrm>
              <a:prstGeom prst="rect">
                <a:avLst/>
              </a:prstGeom>
              <a:solidFill>
                <a:srgbClr val="FF99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Parallelogram 76">
                <a:extLst>
                  <a:ext uri="{FF2B5EF4-FFF2-40B4-BE49-F238E27FC236}">
                    <a16:creationId xmlns:a16="http://schemas.microsoft.com/office/drawing/2014/main" id="{003AE582-7020-420E-83C5-F6ACFBB5D751}"/>
                  </a:ext>
                </a:extLst>
              </p:cNvPr>
              <p:cNvSpPr/>
              <p:nvPr/>
            </p:nvSpPr>
            <p:spPr>
              <a:xfrm rot="5400000" flipV="1">
                <a:off x="6424866" y="681792"/>
                <a:ext cx="1491911" cy="1347536"/>
              </a:xfrm>
              <a:prstGeom prst="parallelogram">
                <a:avLst/>
              </a:prstGeom>
              <a:solidFill>
                <a:srgbClr val="DA82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8" name="Rectangle 77">
                <a:extLst>
                  <a:ext uri="{FF2B5EF4-FFF2-40B4-BE49-F238E27FC236}">
                    <a16:creationId xmlns:a16="http://schemas.microsoft.com/office/drawing/2014/main" id="{50C49F11-012C-4C58-B4B9-21089BF0E6B6}"/>
                  </a:ext>
                </a:extLst>
              </p:cNvPr>
              <p:cNvSpPr/>
              <p:nvPr/>
            </p:nvSpPr>
            <p:spPr>
              <a:xfrm>
                <a:off x="7844590" y="609604"/>
                <a:ext cx="3256547" cy="1155028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" name="Oval 78">
                <a:extLst>
                  <a:ext uri="{FF2B5EF4-FFF2-40B4-BE49-F238E27FC236}">
                    <a16:creationId xmlns:a16="http://schemas.microsoft.com/office/drawing/2014/main" id="{4ACBD209-7607-44F5-8FE0-C5B2F11FBEF6}"/>
                  </a:ext>
                </a:extLst>
              </p:cNvPr>
              <p:cNvSpPr/>
              <p:nvPr/>
            </p:nvSpPr>
            <p:spPr>
              <a:xfrm>
                <a:off x="10467473" y="513344"/>
                <a:ext cx="1267327" cy="1267327"/>
              </a:xfrm>
              <a:prstGeom prst="ellipse">
                <a:avLst/>
              </a:prstGeom>
              <a:solidFill>
                <a:srgbClr val="FF9900"/>
              </a:solidFill>
              <a:ln>
                <a:noFill/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0" name="Oval 79">
                <a:extLst>
                  <a:ext uri="{FF2B5EF4-FFF2-40B4-BE49-F238E27FC236}">
                    <a16:creationId xmlns:a16="http://schemas.microsoft.com/office/drawing/2014/main" id="{5268B415-A11F-4DAC-9A60-DF59AD7EDEFD}"/>
                  </a:ext>
                </a:extLst>
              </p:cNvPr>
              <p:cNvSpPr/>
              <p:nvPr/>
            </p:nvSpPr>
            <p:spPr>
              <a:xfrm>
                <a:off x="10635909" y="681780"/>
                <a:ext cx="930453" cy="930453"/>
              </a:xfrm>
              <a:prstGeom prst="ellipse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70" name="TextBox 69">
              <a:extLst>
                <a:ext uri="{FF2B5EF4-FFF2-40B4-BE49-F238E27FC236}">
                  <a16:creationId xmlns:a16="http://schemas.microsoft.com/office/drawing/2014/main" id="{0AF1FBBE-3A0A-490F-BAF2-4D06B86D4D38}"/>
                </a:ext>
              </a:extLst>
            </p:cNvPr>
            <p:cNvSpPr txBox="1"/>
            <p:nvPr/>
          </p:nvSpPr>
          <p:spPr>
            <a:xfrm>
              <a:off x="5719010" y="2545408"/>
              <a:ext cx="753979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40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1</a:t>
              </a:r>
            </a:p>
          </p:txBody>
        </p:sp>
        <p:sp>
          <p:nvSpPr>
            <p:cNvPr id="72" name="TextBox 71">
              <a:extLst>
                <a:ext uri="{FF2B5EF4-FFF2-40B4-BE49-F238E27FC236}">
                  <a16:creationId xmlns:a16="http://schemas.microsoft.com/office/drawing/2014/main" id="{CD6647FC-5C47-46EA-9502-8162FF9A6EB1}"/>
                </a:ext>
              </a:extLst>
            </p:cNvPr>
            <p:cNvSpPr txBox="1"/>
            <p:nvPr/>
          </p:nvSpPr>
          <p:spPr>
            <a:xfrm>
              <a:off x="1847770" y="2269288"/>
              <a:ext cx="193940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sz="3600" b="1" dirty="0">
                  <a:solidFill>
                    <a:srgbClr val="008BBC"/>
                  </a:solidFill>
                </a:rPr>
                <a:t>الثمّار</a:t>
              </a:r>
            </a:p>
          </p:txBody>
        </p:sp>
      </p:grpSp>
      <p:grpSp>
        <p:nvGrpSpPr>
          <p:cNvPr id="81" name="Group 80">
            <a:extLst>
              <a:ext uri="{FF2B5EF4-FFF2-40B4-BE49-F238E27FC236}">
                <a16:creationId xmlns:a16="http://schemas.microsoft.com/office/drawing/2014/main" id="{EB943E84-164C-4328-8149-5D9ABE5E56AA}"/>
              </a:ext>
            </a:extLst>
          </p:cNvPr>
          <p:cNvGrpSpPr/>
          <p:nvPr/>
        </p:nvGrpSpPr>
        <p:grpSpPr>
          <a:xfrm>
            <a:off x="5367317" y="2397388"/>
            <a:ext cx="6833935" cy="1900981"/>
            <a:chOff x="-336882" y="1983391"/>
            <a:chExt cx="6833935" cy="1900981"/>
          </a:xfrm>
        </p:grpSpPr>
        <p:grpSp>
          <p:nvGrpSpPr>
            <p:cNvPr id="82" name="Group 81">
              <a:extLst>
                <a:ext uri="{FF2B5EF4-FFF2-40B4-BE49-F238E27FC236}">
                  <a16:creationId xmlns:a16="http://schemas.microsoft.com/office/drawing/2014/main" id="{6E6191ED-DF5B-4564-89DA-5C27A5A8A090}"/>
                </a:ext>
              </a:extLst>
            </p:cNvPr>
            <p:cNvGrpSpPr/>
            <p:nvPr/>
          </p:nvGrpSpPr>
          <p:grpSpPr>
            <a:xfrm flipH="1">
              <a:off x="1138990" y="1983391"/>
              <a:ext cx="5358063" cy="1900981"/>
              <a:chOff x="5743074" y="609604"/>
              <a:chExt cx="5358063" cy="1900981"/>
            </a:xfrm>
          </p:grpSpPr>
          <p:sp>
            <p:nvSpPr>
              <p:cNvPr id="85" name="Rectangle 84">
                <a:extLst>
                  <a:ext uri="{FF2B5EF4-FFF2-40B4-BE49-F238E27FC236}">
                    <a16:creationId xmlns:a16="http://schemas.microsoft.com/office/drawing/2014/main" id="{D7A66E3B-0626-44C2-B9CC-6906A7B34282}"/>
                  </a:ext>
                </a:extLst>
              </p:cNvPr>
              <p:cNvSpPr/>
              <p:nvPr/>
            </p:nvSpPr>
            <p:spPr>
              <a:xfrm>
                <a:off x="6074414" y="1393843"/>
                <a:ext cx="1639369" cy="1116742"/>
              </a:xfrm>
              <a:prstGeom prst="rect">
                <a:avLst/>
              </a:prstGeom>
              <a:solidFill>
                <a:schemeClr val="tx1">
                  <a:alpha val="34000"/>
                </a:schemeClr>
              </a:solidFill>
              <a:ln>
                <a:noFill/>
              </a:ln>
              <a:effectLst>
                <a:softEdge rad="3937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6" name="Rectangle 85">
                <a:extLst>
                  <a:ext uri="{FF2B5EF4-FFF2-40B4-BE49-F238E27FC236}">
                    <a16:creationId xmlns:a16="http://schemas.microsoft.com/office/drawing/2014/main" id="{4461F001-075D-426D-B130-62AE88A63CE1}"/>
                  </a:ext>
                </a:extLst>
              </p:cNvPr>
              <p:cNvSpPr/>
              <p:nvPr/>
            </p:nvSpPr>
            <p:spPr>
              <a:xfrm rot="422133">
                <a:off x="7696195" y="1125529"/>
                <a:ext cx="3256547" cy="1155028"/>
              </a:xfrm>
              <a:prstGeom prst="rect">
                <a:avLst/>
              </a:prstGeom>
              <a:solidFill>
                <a:schemeClr val="tx1">
                  <a:alpha val="54000"/>
                </a:schemeClr>
              </a:solidFill>
              <a:ln>
                <a:noFill/>
              </a:ln>
              <a:effectLst>
                <a:softEdge rad="3937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7" name="Rectangle 86">
                <a:extLst>
                  <a:ext uri="{FF2B5EF4-FFF2-40B4-BE49-F238E27FC236}">
                    <a16:creationId xmlns:a16="http://schemas.microsoft.com/office/drawing/2014/main" id="{FE7D5648-1EF2-4913-A6D6-B06C20C25840}"/>
                  </a:ext>
                </a:extLst>
              </p:cNvPr>
              <p:cNvSpPr/>
              <p:nvPr/>
            </p:nvSpPr>
            <p:spPr>
              <a:xfrm>
                <a:off x="5743074" y="930439"/>
                <a:ext cx="753979" cy="1171074"/>
              </a:xfrm>
              <a:prstGeom prst="rect">
                <a:avLst/>
              </a:prstGeom>
              <a:solidFill>
                <a:srgbClr val="FF99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8" name="Parallelogram 87">
                <a:extLst>
                  <a:ext uri="{FF2B5EF4-FFF2-40B4-BE49-F238E27FC236}">
                    <a16:creationId xmlns:a16="http://schemas.microsoft.com/office/drawing/2014/main" id="{F6EAC7DF-AA99-4A79-97C7-AD7BD027B278}"/>
                  </a:ext>
                </a:extLst>
              </p:cNvPr>
              <p:cNvSpPr/>
              <p:nvPr/>
            </p:nvSpPr>
            <p:spPr>
              <a:xfrm rot="5400000" flipV="1">
                <a:off x="6424866" y="681792"/>
                <a:ext cx="1491911" cy="1347536"/>
              </a:xfrm>
              <a:prstGeom prst="parallelogram">
                <a:avLst/>
              </a:prstGeom>
              <a:solidFill>
                <a:srgbClr val="DA82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9" name="Rectangle 88">
                <a:extLst>
                  <a:ext uri="{FF2B5EF4-FFF2-40B4-BE49-F238E27FC236}">
                    <a16:creationId xmlns:a16="http://schemas.microsoft.com/office/drawing/2014/main" id="{D676D982-EC2D-4B6B-A90E-A98D2260F7DA}"/>
                  </a:ext>
                </a:extLst>
              </p:cNvPr>
              <p:cNvSpPr/>
              <p:nvPr/>
            </p:nvSpPr>
            <p:spPr>
              <a:xfrm>
                <a:off x="7844590" y="609604"/>
                <a:ext cx="3256547" cy="1155028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84" name="TextBox 83">
              <a:extLst>
                <a:ext uri="{FF2B5EF4-FFF2-40B4-BE49-F238E27FC236}">
                  <a16:creationId xmlns:a16="http://schemas.microsoft.com/office/drawing/2014/main" id="{C1B22633-6D74-452E-8CE8-3D3BC1729C7B}"/>
                </a:ext>
              </a:extLst>
            </p:cNvPr>
            <p:cNvSpPr txBox="1"/>
            <p:nvPr/>
          </p:nvSpPr>
          <p:spPr>
            <a:xfrm>
              <a:off x="-336882" y="2346960"/>
              <a:ext cx="473242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457200" indent="-457200" algn="r" rtl="1">
                <a:buFont typeface="+mj-lt"/>
                <a:buAutoNum type="arabicPeriod"/>
              </a:pPr>
              <a:r>
                <a:rPr lang="ar-SY" sz="2000" dirty="0"/>
                <a:t>تغلّف البذور وتحميها</a:t>
              </a:r>
            </a:p>
          </p:txBody>
        </p:sp>
      </p:grpSp>
      <p:grpSp>
        <p:nvGrpSpPr>
          <p:cNvPr id="38" name="Group 37">
            <a:extLst>
              <a:ext uri="{FF2B5EF4-FFF2-40B4-BE49-F238E27FC236}">
                <a16:creationId xmlns:a16="http://schemas.microsoft.com/office/drawing/2014/main" id="{8AD67AAB-9DC9-4D82-BC16-47A54BACA903}"/>
              </a:ext>
            </a:extLst>
          </p:cNvPr>
          <p:cNvGrpSpPr/>
          <p:nvPr/>
        </p:nvGrpSpPr>
        <p:grpSpPr>
          <a:xfrm>
            <a:off x="3116451" y="2150424"/>
            <a:ext cx="2085550" cy="5259553"/>
            <a:chOff x="2812183" y="1598447"/>
            <a:chExt cx="2085550" cy="4738440"/>
          </a:xfrm>
        </p:grpSpPr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E65F9CD8-96DD-44AC-BCAB-3BBDA71F1C7F}"/>
                </a:ext>
              </a:extLst>
            </p:cNvPr>
            <p:cNvSpPr/>
            <p:nvPr/>
          </p:nvSpPr>
          <p:spPr>
            <a:xfrm>
              <a:off x="3768710" y="4578300"/>
              <a:ext cx="48295" cy="1758587"/>
            </a:xfrm>
            <a:custGeom>
              <a:avLst/>
              <a:gdLst>
                <a:gd name="connsiteX0" fmla="*/ 0 w 731520"/>
                <a:gd name="connsiteY0" fmla="*/ 0 h 2110154"/>
                <a:gd name="connsiteX1" fmla="*/ 0 w 731520"/>
                <a:gd name="connsiteY1" fmla="*/ 1575581 h 2110154"/>
                <a:gd name="connsiteX2" fmla="*/ 731520 w 731520"/>
                <a:gd name="connsiteY2" fmla="*/ 2110154 h 21101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31520" h="2110154">
                  <a:moveTo>
                    <a:pt x="0" y="0"/>
                  </a:moveTo>
                  <a:lnTo>
                    <a:pt x="0" y="1575581"/>
                  </a:lnTo>
                  <a:lnTo>
                    <a:pt x="731520" y="2110154"/>
                  </a:lnTo>
                </a:path>
              </a:pathLst>
            </a:custGeom>
            <a:noFill/>
            <a:ln w="28575">
              <a:solidFill>
                <a:schemeClr val="bg1">
                  <a:lumMod val="50000"/>
                </a:schemeClr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dirty="0"/>
            </a:p>
          </p:txBody>
        </p:sp>
        <p:grpSp>
          <p:nvGrpSpPr>
            <p:cNvPr id="40" name="Group 39">
              <a:extLst>
                <a:ext uri="{FF2B5EF4-FFF2-40B4-BE49-F238E27FC236}">
                  <a16:creationId xmlns:a16="http://schemas.microsoft.com/office/drawing/2014/main" id="{AE6F18D2-1ACD-4699-86A4-901CEB579893}"/>
                </a:ext>
              </a:extLst>
            </p:cNvPr>
            <p:cNvGrpSpPr/>
            <p:nvPr/>
          </p:nvGrpSpPr>
          <p:grpSpPr>
            <a:xfrm>
              <a:off x="2812183" y="1598447"/>
              <a:ext cx="2085550" cy="3214854"/>
              <a:chOff x="1473654" y="1549626"/>
              <a:chExt cx="1396506" cy="2152700"/>
            </a:xfrm>
            <a:effectLst>
              <a:outerShdw blurRad="203200" dist="114300" dir="2700000" algn="tl" rotWithShape="0">
                <a:prstClr val="black">
                  <a:alpha val="40000"/>
                </a:prstClr>
              </a:outerShdw>
            </a:effectLst>
          </p:grpSpPr>
          <p:sp>
            <p:nvSpPr>
              <p:cNvPr id="42" name="Oval 41">
                <a:extLst>
                  <a:ext uri="{FF2B5EF4-FFF2-40B4-BE49-F238E27FC236}">
                    <a16:creationId xmlns:a16="http://schemas.microsoft.com/office/drawing/2014/main" id="{CE567A03-B0BF-437A-8B63-C968B9067CDE}"/>
                  </a:ext>
                </a:extLst>
              </p:cNvPr>
              <p:cNvSpPr/>
              <p:nvPr/>
            </p:nvSpPr>
            <p:spPr>
              <a:xfrm>
                <a:off x="1473654" y="1549626"/>
                <a:ext cx="1396506" cy="1936066"/>
              </a:xfrm>
              <a:prstGeom prst="ellipse">
                <a:avLst/>
              </a:prstGeom>
              <a:solidFill>
                <a:srgbClr val="00CC99"/>
              </a:solidFill>
              <a:ln>
                <a:noFill/>
              </a:ln>
              <a:effectLst>
                <a:innerShdw blurRad="533400" dist="508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" name="Freeform: Shape 42">
                <a:extLst>
                  <a:ext uri="{FF2B5EF4-FFF2-40B4-BE49-F238E27FC236}">
                    <a16:creationId xmlns:a16="http://schemas.microsoft.com/office/drawing/2014/main" id="{37C5AD7E-E26C-4F5D-A26C-72653F889BB2}"/>
                  </a:ext>
                </a:extLst>
              </p:cNvPr>
              <p:cNvSpPr/>
              <p:nvPr/>
            </p:nvSpPr>
            <p:spPr>
              <a:xfrm>
                <a:off x="1584351" y="1891646"/>
                <a:ext cx="625771" cy="1252025"/>
              </a:xfrm>
              <a:custGeom>
                <a:avLst/>
                <a:gdLst>
                  <a:gd name="connsiteX0" fmla="*/ 182880 w 661181"/>
                  <a:gd name="connsiteY0" fmla="*/ 1252025 h 1252025"/>
                  <a:gd name="connsiteX1" fmla="*/ 0 w 661181"/>
                  <a:gd name="connsiteY1" fmla="*/ 618979 h 1252025"/>
                  <a:gd name="connsiteX2" fmla="*/ 140677 w 661181"/>
                  <a:gd name="connsiteY2" fmla="*/ 0 h 1252025"/>
                  <a:gd name="connsiteX3" fmla="*/ 661181 w 661181"/>
                  <a:gd name="connsiteY3" fmla="*/ 84406 h 1252025"/>
                  <a:gd name="connsiteX4" fmla="*/ 182880 w 661181"/>
                  <a:gd name="connsiteY4" fmla="*/ 1252025 h 1252025"/>
                  <a:gd name="connsiteX0" fmla="*/ 42203 w 520504"/>
                  <a:gd name="connsiteY0" fmla="*/ 1252025 h 1252025"/>
                  <a:gd name="connsiteX1" fmla="*/ 0 w 520504"/>
                  <a:gd name="connsiteY1" fmla="*/ 0 h 1252025"/>
                  <a:gd name="connsiteX2" fmla="*/ 520504 w 520504"/>
                  <a:gd name="connsiteY2" fmla="*/ 84406 h 1252025"/>
                  <a:gd name="connsiteX3" fmla="*/ 42203 w 520504"/>
                  <a:gd name="connsiteY3" fmla="*/ 1252025 h 1252025"/>
                  <a:gd name="connsiteX0" fmla="*/ 147470 w 625771"/>
                  <a:gd name="connsiteY0" fmla="*/ 1252025 h 1252025"/>
                  <a:gd name="connsiteX1" fmla="*/ 105267 w 625771"/>
                  <a:gd name="connsiteY1" fmla="*/ 0 h 1252025"/>
                  <a:gd name="connsiteX2" fmla="*/ 625771 w 625771"/>
                  <a:gd name="connsiteY2" fmla="*/ 84406 h 1252025"/>
                  <a:gd name="connsiteX3" fmla="*/ 147470 w 625771"/>
                  <a:gd name="connsiteY3" fmla="*/ 1252025 h 1252025"/>
                  <a:gd name="connsiteX0" fmla="*/ 147470 w 625771"/>
                  <a:gd name="connsiteY0" fmla="*/ 1252025 h 1252025"/>
                  <a:gd name="connsiteX1" fmla="*/ 105267 w 625771"/>
                  <a:gd name="connsiteY1" fmla="*/ 0 h 1252025"/>
                  <a:gd name="connsiteX2" fmla="*/ 625771 w 625771"/>
                  <a:gd name="connsiteY2" fmla="*/ 84406 h 1252025"/>
                  <a:gd name="connsiteX3" fmla="*/ 147470 w 625771"/>
                  <a:gd name="connsiteY3" fmla="*/ 1252025 h 12520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625771" h="1252025">
                    <a:moveTo>
                      <a:pt x="147470" y="1252025"/>
                    </a:moveTo>
                    <a:cubicBezTo>
                      <a:pt x="133402" y="834683"/>
                      <a:pt x="-147951" y="459545"/>
                      <a:pt x="105267" y="0"/>
                    </a:cubicBezTo>
                    <a:lnTo>
                      <a:pt x="625771" y="84406"/>
                    </a:lnTo>
                    <a:cubicBezTo>
                      <a:pt x="156848" y="417341"/>
                      <a:pt x="306904" y="862819"/>
                      <a:pt x="147470" y="1252025"/>
                    </a:cubicBezTo>
                    <a:close/>
                  </a:path>
                </a:pathLst>
              </a:cu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4" name="Trapezoid 24">
                <a:extLst>
                  <a:ext uri="{FF2B5EF4-FFF2-40B4-BE49-F238E27FC236}">
                    <a16:creationId xmlns:a16="http://schemas.microsoft.com/office/drawing/2014/main" id="{54AD76DB-F538-4423-A005-64E85DDC444E}"/>
                  </a:ext>
                </a:extLst>
              </p:cNvPr>
              <p:cNvSpPr/>
              <p:nvPr/>
            </p:nvSpPr>
            <p:spPr>
              <a:xfrm>
                <a:off x="2029772" y="3480954"/>
                <a:ext cx="284269" cy="221372"/>
              </a:xfrm>
              <a:custGeom>
                <a:avLst/>
                <a:gdLst>
                  <a:gd name="connsiteX0" fmla="*/ 0 w 284269"/>
                  <a:gd name="connsiteY0" fmla="*/ 201478 h 201478"/>
                  <a:gd name="connsiteX1" fmla="*/ 80543 w 284269"/>
                  <a:gd name="connsiteY1" fmla="*/ 0 h 201478"/>
                  <a:gd name="connsiteX2" fmla="*/ 203726 w 284269"/>
                  <a:gd name="connsiteY2" fmla="*/ 0 h 201478"/>
                  <a:gd name="connsiteX3" fmla="*/ 284269 w 284269"/>
                  <a:gd name="connsiteY3" fmla="*/ 201478 h 201478"/>
                  <a:gd name="connsiteX4" fmla="*/ 0 w 284269"/>
                  <a:gd name="connsiteY4" fmla="*/ 201478 h 201478"/>
                  <a:gd name="connsiteX0" fmla="*/ 0 w 284269"/>
                  <a:gd name="connsiteY0" fmla="*/ 201478 h 201478"/>
                  <a:gd name="connsiteX1" fmla="*/ 80543 w 284269"/>
                  <a:gd name="connsiteY1" fmla="*/ 0 h 201478"/>
                  <a:gd name="connsiteX2" fmla="*/ 203726 w 284269"/>
                  <a:gd name="connsiteY2" fmla="*/ 0 h 201478"/>
                  <a:gd name="connsiteX3" fmla="*/ 284269 w 284269"/>
                  <a:gd name="connsiteY3" fmla="*/ 201478 h 201478"/>
                  <a:gd name="connsiteX4" fmla="*/ 0 w 284269"/>
                  <a:gd name="connsiteY4" fmla="*/ 201478 h 201478"/>
                  <a:gd name="connsiteX0" fmla="*/ 0 w 284269"/>
                  <a:gd name="connsiteY0" fmla="*/ 201478 h 201478"/>
                  <a:gd name="connsiteX1" fmla="*/ 80543 w 284269"/>
                  <a:gd name="connsiteY1" fmla="*/ 0 h 201478"/>
                  <a:gd name="connsiteX2" fmla="*/ 203726 w 284269"/>
                  <a:gd name="connsiteY2" fmla="*/ 0 h 201478"/>
                  <a:gd name="connsiteX3" fmla="*/ 284269 w 284269"/>
                  <a:gd name="connsiteY3" fmla="*/ 201478 h 201478"/>
                  <a:gd name="connsiteX4" fmla="*/ 0 w 284269"/>
                  <a:gd name="connsiteY4" fmla="*/ 201478 h 201478"/>
                  <a:gd name="connsiteX0" fmla="*/ 0 w 284269"/>
                  <a:gd name="connsiteY0" fmla="*/ 201478 h 216217"/>
                  <a:gd name="connsiteX1" fmla="*/ 80543 w 284269"/>
                  <a:gd name="connsiteY1" fmla="*/ 0 h 216217"/>
                  <a:gd name="connsiteX2" fmla="*/ 203726 w 284269"/>
                  <a:gd name="connsiteY2" fmla="*/ 0 h 216217"/>
                  <a:gd name="connsiteX3" fmla="*/ 284269 w 284269"/>
                  <a:gd name="connsiteY3" fmla="*/ 201478 h 216217"/>
                  <a:gd name="connsiteX4" fmla="*/ 0 w 284269"/>
                  <a:gd name="connsiteY4" fmla="*/ 201478 h 216217"/>
                  <a:gd name="connsiteX0" fmla="*/ 0 w 284269"/>
                  <a:gd name="connsiteY0" fmla="*/ 201478 h 221372"/>
                  <a:gd name="connsiteX1" fmla="*/ 80543 w 284269"/>
                  <a:gd name="connsiteY1" fmla="*/ 0 h 221372"/>
                  <a:gd name="connsiteX2" fmla="*/ 203726 w 284269"/>
                  <a:gd name="connsiteY2" fmla="*/ 0 h 221372"/>
                  <a:gd name="connsiteX3" fmla="*/ 284269 w 284269"/>
                  <a:gd name="connsiteY3" fmla="*/ 201478 h 221372"/>
                  <a:gd name="connsiteX4" fmla="*/ 0 w 284269"/>
                  <a:gd name="connsiteY4" fmla="*/ 201478 h 22137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84269" h="221372">
                    <a:moveTo>
                      <a:pt x="0" y="201478"/>
                    </a:moveTo>
                    <a:cubicBezTo>
                      <a:pt x="3159" y="67989"/>
                      <a:pt x="53695" y="67159"/>
                      <a:pt x="80543" y="0"/>
                    </a:cubicBezTo>
                    <a:lnTo>
                      <a:pt x="203726" y="0"/>
                    </a:lnTo>
                    <a:cubicBezTo>
                      <a:pt x="230574" y="67159"/>
                      <a:pt x="281110" y="67989"/>
                      <a:pt x="284269" y="201478"/>
                    </a:cubicBezTo>
                    <a:cubicBezTo>
                      <a:pt x="217940" y="220430"/>
                      <a:pt x="113708" y="234642"/>
                      <a:pt x="0" y="201478"/>
                    </a:cubicBezTo>
                    <a:close/>
                  </a:path>
                </a:pathLst>
              </a:custGeom>
              <a:solidFill>
                <a:srgbClr val="00CC99"/>
              </a:solidFill>
              <a:ln>
                <a:noFill/>
              </a:ln>
              <a:effectLst>
                <a:innerShdw blurRad="533400" dist="508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/>
              </a:p>
            </p:txBody>
          </p:sp>
        </p:grpSp>
        <p:pic>
          <p:nvPicPr>
            <p:cNvPr id="41" name="Graphic 121">
              <a:extLst>
                <a:ext uri="{FF2B5EF4-FFF2-40B4-BE49-F238E27FC236}">
                  <a16:creationId xmlns:a16="http://schemas.microsoft.com/office/drawing/2014/main" id="{63DF08FE-21D4-404C-B991-123F80A52F8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2971584" y="2148489"/>
              <a:ext cx="1766745" cy="1830418"/>
            </a:xfrm>
            <a:prstGeom prst="ellipse">
              <a:avLst/>
            </a:prstGeom>
            <a:ln w="63500" cap="rnd">
              <a:noFill/>
            </a:ln>
            <a:effectLst>
              <a:outerShdw blurRad="381000" dist="292100" dir="5400000" sx="-80000" sy="-18000" rotWithShape="0">
                <a:srgbClr val="000000">
                  <a:alpha val="22000"/>
                </a:srgbClr>
              </a:outerShdw>
            </a:effectLst>
            <a:scene3d>
              <a:camera prst="orthographicFront"/>
              <a:lightRig rig="contrasting" dir="t">
                <a:rot lat="0" lon="0" rev="3000000"/>
              </a:lightRig>
            </a:scene3d>
            <a:sp3d contourW="7620">
              <a:bevelT w="95250" h="31750"/>
              <a:contourClr>
                <a:srgbClr val="333333"/>
              </a:contourClr>
            </a:sp3d>
          </p:spPr>
        </p:pic>
      </p:grpSp>
    </p:spTree>
    <p:extLst>
      <p:ext uri="{BB962C8B-B14F-4D97-AF65-F5344CB8AC3E}">
        <p14:creationId xmlns:p14="http://schemas.microsoft.com/office/powerpoint/2010/main" val="46012612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Click="0" advTm="10">
        <p159:morph option="byObject"/>
      </p:transition>
    </mc:Choice>
    <mc:Fallback xmlns="">
      <p:transition spd="slow" advClick="0" advTm="10">
        <p:fade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accel="44000" fill="hold" nodeType="clickEffect" p14:presetBounceEnd="45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5000">
                                          <p:cBhvr additive="base">
                                            <p:cTn id="7" dur="2000" fill="hold"/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5000">
                                          <p:cBhvr additive="base">
                                            <p:cTn id="8" dur="2000" fill="hold"/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32" presetClass="emph" presetSubtype="0" repeatCount="indefinite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10" dur="5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11" dur="1000" fill="hold">
                                              <p:stCondLst>
                                                <p:cond delay="1000"/>
                                              </p:stCondLst>
                                            </p:cTn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12" dur="1000" fill="hold">
                                              <p:stCondLst>
                                                <p:cond delay="2000"/>
                                              </p:stCondLst>
                                            </p:cTn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13" dur="1000" fill="hold">
                                              <p:stCondLst>
                                                <p:cond delay="3000"/>
                                              </p:stCondLst>
                                            </p:cTn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14" dur="1000" fill="hold">
                                              <p:stCondLst>
                                                <p:cond delay="4000"/>
                                              </p:stCondLst>
                                            </p:cTn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5" fill="hold">
                          <p:stCondLst>
                            <p:cond delay="indefinite"/>
                          </p:stCondLst>
                          <p:childTnLst>
                            <p:par>
                              <p:cTn id="1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7" presetID="2" presetClass="entr" presetSubtype="4" fill="hold" nodeType="click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19" dur="500" fill="hold"/>
                                            <p:tgtEl>
                                              <p:spTgt spid="6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20" dur="500" fill="hold"/>
                                            <p:tgtEl>
                                              <p:spTgt spid="6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1" fill="hold">
                          <p:stCondLst>
                            <p:cond delay="indefinite"/>
                          </p:stCondLst>
                          <p:childTnLst>
                            <p:par>
                              <p:cTn id="22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3" presetID="2" presetClass="entr" presetSubtype="4" fill="hold" nodeType="click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25" dur="500" fill="hold"/>
                                            <p:tgtEl>
                                              <p:spTgt spid="8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26" dur="500" fill="hold"/>
                                            <p:tgtEl>
                                              <p:spTgt spid="8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7" fill="hold">
                          <p:stCondLst>
                            <p:cond delay="indefinite"/>
                          </p:stCondLst>
                          <p:childTnLst>
                            <p:par>
                              <p:cTn id="2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9" presetID="2" presetClass="entr" presetSubtype="4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1" dur="2000" fill="hold"/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2" dur="2000" fill="hold"/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3" presetID="32" presetClass="emph" presetSubtype="0" repeatCount="indefinite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34" dur="3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35" dur="600" fill="hold">
                                              <p:stCondLst>
                                                <p:cond delay="600"/>
                                              </p:stCondLst>
                                            </p:cTn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36" dur="600" fill="hold">
                                              <p:stCondLst>
                                                <p:cond delay="1200"/>
                                              </p:stCondLst>
                                            </p:cTn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37" dur="600" fill="hold">
                                              <p:stCondLst>
                                                <p:cond delay="1800"/>
                                              </p:stCondLst>
                                            </p:cTn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38" dur="600" fill="hold">
                                              <p:stCondLst>
                                                <p:cond delay="2400"/>
                                              </p:stCondLst>
                                            </p:cTn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accel="4400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2000" fill="hold"/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2000" fill="hold"/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32" presetClass="emph" presetSubtype="0" repeatCount="indefinite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10" dur="5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11" dur="1000" fill="hold">
                                              <p:stCondLst>
                                                <p:cond delay="1000"/>
                                              </p:stCondLst>
                                            </p:cTn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12" dur="1000" fill="hold">
                                              <p:stCondLst>
                                                <p:cond delay="2000"/>
                                              </p:stCondLst>
                                            </p:cTn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13" dur="1000" fill="hold">
                                              <p:stCondLst>
                                                <p:cond delay="3000"/>
                                              </p:stCondLst>
                                            </p:cTn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14" dur="1000" fill="hold">
                                              <p:stCondLst>
                                                <p:cond delay="4000"/>
                                              </p:stCondLst>
                                            </p:cTn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5" fill="hold">
                          <p:stCondLst>
                            <p:cond delay="indefinite"/>
                          </p:stCondLst>
                          <p:childTnLst>
                            <p:par>
                              <p:cTn id="1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7" presetID="2" presetClass="entr" presetSubtype="4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9" dur="500" fill="hold"/>
                                            <p:tgtEl>
                                              <p:spTgt spid="6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0" dur="500" fill="hold"/>
                                            <p:tgtEl>
                                              <p:spTgt spid="6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1" fill="hold">
                          <p:stCondLst>
                            <p:cond delay="indefinite"/>
                          </p:stCondLst>
                          <p:childTnLst>
                            <p:par>
                              <p:cTn id="22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3" presetID="2" presetClass="entr" presetSubtype="4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5" dur="500" fill="hold"/>
                                            <p:tgtEl>
                                              <p:spTgt spid="8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6" dur="500" fill="hold"/>
                                            <p:tgtEl>
                                              <p:spTgt spid="8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7" fill="hold">
                          <p:stCondLst>
                            <p:cond delay="indefinite"/>
                          </p:stCondLst>
                          <p:childTnLst>
                            <p:par>
                              <p:cTn id="2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9" presetID="2" presetClass="entr" presetSubtype="4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1" dur="2000" fill="hold"/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2" dur="2000" fill="hold"/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3" presetID="32" presetClass="emph" presetSubtype="0" repeatCount="indefinite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34" dur="3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35" dur="600" fill="hold">
                                              <p:stCondLst>
                                                <p:cond delay="600"/>
                                              </p:stCondLst>
                                            </p:cTn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36" dur="600" fill="hold">
                                              <p:stCondLst>
                                                <p:cond delay="1200"/>
                                              </p:stCondLst>
                                            </p:cTn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37" dur="600" fill="hold">
                                              <p:stCondLst>
                                                <p:cond delay="1800"/>
                                              </p:stCondLst>
                                            </p:cTn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38" dur="600" fill="hold">
                                              <p:stCondLst>
                                                <p:cond delay="2400"/>
                                              </p:stCondLst>
                                            </p:cTn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Rectangle 66">
            <a:extLst>
              <a:ext uri="{FF2B5EF4-FFF2-40B4-BE49-F238E27FC236}">
                <a16:creationId xmlns:a16="http://schemas.microsoft.com/office/drawing/2014/main" id="{A403E327-43A6-4526-B314-083EF9C06D48}"/>
              </a:ext>
            </a:extLst>
          </p:cNvPr>
          <p:cNvSpPr/>
          <p:nvPr/>
        </p:nvSpPr>
        <p:spPr>
          <a:xfrm>
            <a:off x="11438021" y="-21530"/>
            <a:ext cx="753979" cy="68580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8" name="Group 67">
            <a:extLst>
              <a:ext uri="{FF2B5EF4-FFF2-40B4-BE49-F238E27FC236}">
                <a16:creationId xmlns:a16="http://schemas.microsoft.com/office/drawing/2014/main" id="{1D232F05-A31C-4E93-B416-04CD6391D8D9}"/>
              </a:ext>
            </a:extLst>
          </p:cNvPr>
          <p:cNvGrpSpPr/>
          <p:nvPr/>
        </p:nvGrpSpPr>
        <p:grpSpPr>
          <a:xfrm>
            <a:off x="6200274" y="398677"/>
            <a:ext cx="5991726" cy="1997241"/>
            <a:chOff x="505327" y="1887131"/>
            <a:chExt cx="5991726" cy="1997241"/>
          </a:xfrm>
        </p:grpSpPr>
        <p:grpSp>
          <p:nvGrpSpPr>
            <p:cNvPr id="69" name="Group 68">
              <a:extLst>
                <a:ext uri="{FF2B5EF4-FFF2-40B4-BE49-F238E27FC236}">
                  <a16:creationId xmlns:a16="http://schemas.microsoft.com/office/drawing/2014/main" id="{DA3AA7D8-9FA1-4A7F-9467-D1AC5A21A027}"/>
                </a:ext>
              </a:extLst>
            </p:cNvPr>
            <p:cNvGrpSpPr/>
            <p:nvPr/>
          </p:nvGrpSpPr>
          <p:grpSpPr>
            <a:xfrm flipH="1">
              <a:off x="505327" y="1887131"/>
              <a:ext cx="5991726" cy="1997241"/>
              <a:chOff x="5743074" y="513344"/>
              <a:chExt cx="5991726" cy="1997241"/>
            </a:xfrm>
          </p:grpSpPr>
          <p:sp>
            <p:nvSpPr>
              <p:cNvPr id="74" name="Rectangle 73">
                <a:extLst>
                  <a:ext uri="{FF2B5EF4-FFF2-40B4-BE49-F238E27FC236}">
                    <a16:creationId xmlns:a16="http://schemas.microsoft.com/office/drawing/2014/main" id="{3B940B92-DB80-4ABA-B124-276554B127A9}"/>
                  </a:ext>
                </a:extLst>
              </p:cNvPr>
              <p:cNvSpPr/>
              <p:nvPr/>
            </p:nvSpPr>
            <p:spPr>
              <a:xfrm>
                <a:off x="6074414" y="1393843"/>
                <a:ext cx="1639369" cy="1116742"/>
              </a:xfrm>
              <a:prstGeom prst="rect">
                <a:avLst/>
              </a:prstGeom>
              <a:solidFill>
                <a:schemeClr val="tx1">
                  <a:alpha val="34000"/>
                </a:schemeClr>
              </a:solidFill>
              <a:ln>
                <a:noFill/>
              </a:ln>
              <a:effectLst>
                <a:softEdge rad="3937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5" name="Rectangle 74">
                <a:extLst>
                  <a:ext uri="{FF2B5EF4-FFF2-40B4-BE49-F238E27FC236}">
                    <a16:creationId xmlns:a16="http://schemas.microsoft.com/office/drawing/2014/main" id="{C24DF5B5-D561-4323-BB81-75B10567468B}"/>
                  </a:ext>
                </a:extLst>
              </p:cNvPr>
              <p:cNvSpPr/>
              <p:nvPr/>
            </p:nvSpPr>
            <p:spPr>
              <a:xfrm rot="422133">
                <a:off x="7696195" y="1125529"/>
                <a:ext cx="3256547" cy="1155028"/>
              </a:xfrm>
              <a:prstGeom prst="rect">
                <a:avLst/>
              </a:prstGeom>
              <a:solidFill>
                <a:schemeClr val="tx1">
                  <a:alpha val="54000"/>
                </a:schemeClr>
              </a:solidFill>
              <a:ln>
                <a:noFill/>
              </a:ln>
              <a:effectLst>
                <a:softEdge rad="3937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Rectangle 75">
                <a:extLst>
                  <a:ext uri="{FF2B5EF4-FFF2-40B4-BE49-F238E27FC236}">
                    <a16:creationId xmlns:a16="http://schemas.microsoft.com/office/drawing/2014/main" id="{C941EC32-DBC2-425D-9E22-63552AF465CB}"/>
                  </a:ext>
                </a:extLst>
              </p:cNvPr>
              <p:cNvSpPr/>
              <p:nvPr/>
            </p:nvSpPr>
            <p:spPr>
              <a:xfrm>
                <a:off x="5743074" y="930439"/>
                <a:ext cx="753979" cy="1171074"/>
              </a:xfrm>
              <a:prstGeom prst="rect">
                <a:avLst/>
              </a:prstGeom>
              <a:solidFill>
                <a:srgbClr val="FF99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Parallelogram 76">
                <a:extLst>
                  <a:ext uri="{FF2B5EF4-FFF2-40B4-BE49-F238E27FC236}">
                    <a16:creationId xmlns:a16="http://schemas.microsoft.com/office/drawing/2014/main" id="{003AE582-7020-420E-83C5-F6ACFBB5D751}"/>
                  </a:ext>
                </a:extLst>
              </p:cNvPr>
              <p:cNvSpPr/>
              <p:nvPr/>
            </p:nvSpPr>
            <p:spPr>
              <a:xfrm rot="5400000" flipV="1">
                <a:off x="6424866" y="681792"/>
                <a:ext cx="1491911" cy="1347536"/>
              </a:xfrm>
              <a:prstGeom prst="parallelogram">
                <a:avLst/>
              </a:prstGeom>
              <a:solidFill>
                <a:srgbClr val="DA82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8" name="Rectangle 77">
                <a:extLst>
                  <a:ext uri="{FF2B5EF4-FFF2-40B4-BE49-F238E27FC236}">
                    <a16:creationId xmlns:a16="http://schemas.microsoft.com/office/drawing/2014/main" id="{50C49F11-012C-4C58-B4B9-21089BF0E6B6}"/>
                  </a:ext>
                </a:extLst>
              </p:cNvPr>
              <p:cNvSpPr/>
              <p:nvPr/>
            </p:nvSpPr>
            <p:spPr>
              <a:xfrm>
                <a:off x="7844590" y="609604"/>
                <a:ext cx="3256547" cy="1155028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" name="Oval 78">
                <a:extLst>
                  <a:ext uri="{FF2B5EF4-FFF2-40B4-BE49-F238E27FC236}">
                    <a16:creationId xmlns:a16="http://schemas.microsoft.com/office/drawing/2014/main" id="{4ACBD209-7607-44F5-8FE0-C5B2F11FBEF6}"/>
                  </a:ext>
                </a:extLst>
              </p:cNvPr>
              <p:cNvSpPr/>
              <p:nvPr/>
            </p:nvSpPr>
            <p:spPr>
              <a:xfrm>
                <a:off x="10467473" y="513344"/>
                <a:ext cx="1267327" cy="1267327"/>
              </a:xfrm>
              <a:prstGeom prst="ellipse">
                <a:avLst/>
              </a:prstGeom>
              <a:solidFill>
                <a:srgbClr val="FF9900"/>
              </a:solidFill>
              <a:ln>
                <a:noFill/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0" name="Oval 79">
                <a:extLst>
                  <a:ext uri="{FF2B5EF4-FFF2-40B4-BE49-F238E27FC236}">
                    <a16:creationId xmlns:a16="http://schemas.microsoft.com/office/drawing/2014/main" id="{5268B415-A11F-4DAC-9A60-DF59AD7EDEFD}"/>
                  </a:ext>
                </a:extLst>
              </p:cNvPr>
              <p:cNvSpPr/>
              <p:nvPr/>
            </p:nvSpPr>
            <p:spPr>
              <a:xfrm>
                <a:off x="10635909" y="681780"/>
                <a:ext cx="930453" cy="930453"/>
              </a:xfrm>
              <a:prstGeom prst="ellipse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70" name="TextBox 69">
              <a:extLst>
                <a:ext uri="{FF2B5EF4-FFF2-40B4-BE49-F238E27FC236}">
                  <a16:creationId xmlns:a16="http://schemas.microsoft.com/office/drawing/2014/main" id="{0AF1FBBE-3A0A-490F-BAF2-4D06B86D4D38}"/>
                </a:ext>
              </a:extLst>
            </p:cNvPr>
            <p:cNvSpPr txBox="1"/>
            <p:nvPr/>
          </p:nvSpPr>
          <p:spPr>
            <a:xfrm>
              <a:off x="5719010" y="2545408"/>
              <a:ext cx="753979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40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1</a:t>
              </a:r>
            </a:p>
          </p:txBody>
        </p:sp>
        <p:sp>
          <p:nvSpPr>
            <p:cNvPr id="72" name="TextBox 71">
              <a:extLst>
                <a:ext uri="{FF2B5EF4-FFF2-40B4-BE49-F238E27FC236}">
                  <a16:creationId xmlns:a16="http://schemas.microsoft.com/office/drawing/2014/main" id="{CD6647FC-5C47-46EA-9502-8162FF9A6EB1}"/>
                </a:ext>
              </a:extLst>
            </p:cNvPr>
            <p:cNvSpPr txBox="1"/>
            <p:nvPr/>
          </p:nvSpPr>
          <p:spPr>
            <a:xfrm>
              <a:off x="1204844" y="2176942"/>
              <a:ext cx="3183466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sz="3200" b="1" dirty="0">
                  <a:solidFill>
                    <a:srgbClr val="008BBC"/>
                  </a:solidFill>
                </a:rPr>
                <a:t>انظر للصّور أمامك</a:t>
              </a:r>
            </a:p>
          </p:txBody>
        </p:sp>
      </p:grpSp>
      <p:grpSp>
        <p:nvGrpSpPr>
          <p:cNvPr id="81" name="Group 80">
            <a:extLst>
              <a:ext uri="{FF2B5EF4-FFF2-40B4-BE49-F238E27FC236}">
                <a16:creationId xmlns:a16="http://schemas.microsoft.com/office/drawing/2014/main" id="{EB943E84-164C-4328-8149-5D9ABE5E56AA}"/>
              </a:ext>
            </a:extLst>
          </p:cNvPr>
          <p:cNvGrpSpPr/>
          <p:nvPr/>
        </p:nvGrpSpPr>
        <p:grpSpPr>
          <a:xfrm>
            <a:off x="5280623" y="1872100"/>
            <a:ext cx="6911377" cy="2464846"/>
            <a:chOff x="-414325" y="1967264"/>
            <a:chExt cx="6911377" cy="2464846"/>
          </a:xfrm>
        </p:grpSpPr>
        <p:grpSp>
          <p:nvGrpSpPr>
            <p:cNvPr id="82" name="Group 81">
              <a:extLst>
                <a:ext uri="{FF2B5EF4-FFF2-40B4-BE49-F238E27FC236}">
                  <a16:creationId xmlns:a16="http://schemas.microsoft.com/office/drawing/2014/main" id="{6E6191ED-DF5B-4564-89DA-5C27A5A8A090}"/>
                </a:ext>
              </a:extLst>
            </p:cNvPr>
            <p:cNvGrpSpPr/>
            <p:nvPr/>
          </p:nvGrpSpPr>
          <p:grpSpPr>
            <a:xfrm flipH="1">
              <a:off x="-194940" y="1967264"/>
              <a:ext cx="6691992" cy="2464846"/>
              <a:chOff x="5743075" y="593477"/>
              <a:chExt cx="6691992" cy="2464846"/>
            </a:xfrm>
          </p:grpSpPr>
          <p:sp>
            <p:nvSpPr>
              <p:cNvPr id="85" name="Rectangle 84">
                <a:extLst>
                  <a:ext uri="{FF2B5EF4-FFF2-40B4-BE49-F238E27FC236}">
                    <a16:creationId xmlns:a16="http://schemas.microsoft.com/office/drawing/2014/main" id="{D7A66E3B-0626-44C2-B9CC-6906A7B34282}"/>
                  </a:ext>
                </a:extLst>
              </p:cNvPr>
              <p:cNvSpPr/>
              <p:nvPr/>
            </p:nvSpPr>
            <p:spPr>
              <a:xfrm>
                <a:off x="6095714" y="1941581"/>
                <a:ext cx="1639369" cy="1116742"/>
              </a:xfrm>
              <a:prstGeom prst="rect">
                <a:avLst/>
              </a:prstGeom>
              <a:solidFill>
                <a:schemeClr val="tx1">
                  <a:alpha val="34000"/>
                </a:schemeClr>
              </a:solidFill>
              <a:ln>
                <a:noFill/>
              </a:ln>
              <a:effectLst>
                <a:softEdge rad="3937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6" name="Rectangle 85">
                <a:extLst>
                  <a:ext uri="{FF2B5EF4-FFF2-40B4-BE49-F238E27FC236}">
                    <a16:creationId xmlns:a16="http://schemas.microsoft.com/office/drawing/2014/main" id="{4461F001-075D-426D-B130-62AE88A63CE1}"/>
                  </a:ext>
                </a:extLst>
              </p:cNvPr>
              <p:cNvSpPr/>
              <p:nvPr/>
            </p:nvSpPr>
            <p:spPr>
              <a:xfrm rot="422133">
                <a:off x="7996867" y="1768295"/>
                <a:ext cx="4438200" cy="1155028"/>
              </a:xfrm>
              <a:prstGeom prst="rect">
                <a:avLst/>
              </a:prstGeom>
              <a:solidFill>
                <a:schemeClr val="tx1">
                  <a:alpha val="54000"/>
                </a:schemeClr>
              </a:solidFill>
              <a:ln>
                <a:noFill/>
              </a:ln>
              <a:effectLst>
                <a:softEdge rad="3937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7" name="Rectangle 86">
                <a:extLst>
                  <a:ext uri="{FF2B5EF4-FFF2-40B4-BE49-F238E27FC236}">
                    <a16:creationId xmlns:a16="http://schemas.microsoft.com/office/drawing/2014/main" id="{FE7D5648-1EF2-4913-A6D6-B06C20C25840}"/>
                  </a:ext>
                </a:extLst>
              </p:cNvPr>
              <p:cNvSpPr/>
              <p:nvPr/>
            </p:nvSpPr>
            <p:spPr>
              <a:xfrm>
                <a:off x="5743075" y="930438"/>
                <a:ext cx="753979" cy="1545209"/>
              </a:xfrm>
              <a:prstGeom prst="rect">
                <a:avLst/>
              </a:prstGeom>
              <a:solidFill>
                <a:srgbClr val="FF99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8" name="Parallelogram 87">
                <a:extLst>
                  <a:ext uri="{FF2B5EF4-FFF2-40B4-BE49-F238E27FC236}">
                    <a16:creationId xmlns:a16="http://schemas.microsoft.com/office/drawing/2014/main" id="{F6EAC7DF-AA99-4A79-97C7-AD7BD027B278}"/>
                  </a:ext>
                </a:extLst>
              </p:cNvPr>
              <p:cNvSpPr/>
              <p:nvPr/>
            </p:nvSpPr>
            <p:spPr>
              <a:xfrm rot="5400000" flipV="1">
                <a:off x="6217102" y="875693"/>
                <a:ext cx="1900982" cy="1347536"/>
              </a:xfrm>
              <a:prstGeom prst="parallelogram">
                <a:avLst/>
              </a:prstGeom>
              <a:solidFill>
                <a:srgbClr val="DA82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9" name="Rectangle 88">
                <a:extLst>
                  <a:ext uri="{FF2B5EF4-FFF2-40B4-BE49-F238E27FC236}">
                    <a16:creationId xmlns:a16="http://schemas.microsoft.com/office/drawing/2014/main" id="{D676D982-EC2D-4B6B-A90E-A98D2260F7DA}"/>
                  </a:ext>
                </a:extLst>
              </p:cNvPr>
              <p:cNvSpPr/>
              <p:nvPr/>
            </p:nvSpPr>
            <p:spPr>
              <a:xfrm>
                <a:off x="7856623" y="593477"/>
                <a:ext cx="4514953" cy="1574503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84" name="TextBox 83">
              <a:extLst>
                <a:ext uri="{FF2B5EF4-FFF2-40B4-BE49-F238E27FC236}">
                  <a16:creationId xmlns:a16="http://schemas.microsoft.com/office/drawing/2014/main" id="{C1B22633-6D74-452E-8CE8-3D3BC1729C7B}"/>
                </a:ext>
              </a:extLst>
            </p:cNvPr>
            <p:cNvSpPr txBox="1"/>
            <p:nvPr/>
          </p:nvSpPr>
          <p:spPr>
            <a:xfrm>
              <a:off x="-414325" y="2170448"/>
              <a:ext cx="4732420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457200" indent="-457200" algn="r" rtl="1">
                <a:buFont typeface="+mj-lt"/>
                <a:buAutoNum type="arabicPeriod"/>
              </a:pPr>
              <a:r>
                <a:rPr lang="ar-SY" sz="2000" dirty="0"/>
                <a:t>هل جميع النّباتات متشابهة؟ </a:t>
              </a:r>
            </a:p>
            <a:p>
              <a:pPr marL="457200" indent="-457200" algn="r" rtl="1">
                <a:buFont typeface="+mj-lt"/>
                <a:buAutoNum type="arabicPeriod"/>
              </a:pPr>
              <a:r>
                <a:rPr lang="ar-SY" sz="2000" dirty="0"/>
                <a:t> هل جميع النّباتات تتشابه في طولها؟ هل جميعها مُزهِرة ( لها أزهار) ؟</a:t>
              </a:r>
            </a:p>
          </p:txBody>
        </p:sp>
      </p:grpSp>
      <p:grpSp>
        <p:nvGrpSpPr>
          <p:cNvPr id="38" name="Group 37">
            <a:extLst>
              <a:ext uri="{FF2B5EF4-FFF2-40B4-BE49-F238E27FC236}">
                <a16:creationId xmlns:a16="http://schemas.microsoft.com/office/drawing/2014/main" id="{6CDA5854-9BF6-451D-A234-153F78F8D941}"/>
              </a:ext>
            </a:extLst>
          </p:cNvPr>
          <p:cNvGrpSpPr/>
          <p:nvPr/>
        </p:nvGrpSpPr>
        <p:grpSpPr>
          <a:xfrm>
            <a:off x="113026" y="27961"/>
            <a:ext cx="2172294" cy="5568888"/>
            <a:chOff x="7161390" y="575836"/>
            <a:chExt cx="2172294" cy="5568888"/>
          </a:xfrm>
        </p:grpSpPr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29A96DA9-A27A-4E88-B00B-05E67A255760}"/>
                </a:ext>
              </a:extLst>
            </p:cNvPr>
            <p:cNvSpPr/>
            <p:nvPr/>
          </p:nvSpPr>
          <p:spPr>
            <a:xfrm flipH="1">
              <a:off x="8195262" y="2427098"/>
              <a:ext cx="96425" cy="306062"/>
            </a:xfrm>
            <a:custGeom>
              <a:avLst/>
              <a:gdLst>
                <a:gd name="connsiteX0" fmla="*/ 0 w 95428"/>
                <a:gd name="connsiteY0" fmla="*/ 342900 h 342900"/>
                <a:gd name="connsiteX1" fmla="*/ 95250 w 95428"/>
                <a:gd name="connsiteY1" fmla="*/ 114300 h 342900"/>
                <a:gd name="connsiteX2" fmla="*/ 19050 w 95428"/>
                <a:gd name="connsiteY2" fmla="*/ 0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428" h="342900">
                  <a:moveTo>
                    <a:pt x="0" y="342900"/>
                  </a:moveTo>
                  <a:cubicBezTo>
                    <a:pt x="46037" y="257175"/>
                    <a:pt x="92075" y="171450"/>
                    <a:pt x="95250" y="114300"/>
                  </a:cubicBezTo>
                  <a:cubicBezTo>
                    <a:pt x="98425" y="57150"/>
                    <a:pt x="58737" y="28575"/>
                    <a:pt x="19050" y="0"/>
                  </a:cubicBezTo>
                </a:path>
              </a:pathLst>
            </a:custGeom>
            <a:noFill/>
            <a:ln w="28575">
              <a:solidFill>
                <a:srgbClr val="93939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40" name="Group 39">
              <a:extLst>
                <a:ext uri="{FF2B5EF4-FFF2-40B4-BE49-F238E27FC236}">
                  <a16:creationId xmlns:a16="http://schemas.microsoft.com/office/drawing/2014/main" id="{2CA9A9F9-D038-4A6B-8E29-C5A259B31E97}"/>
                </a:ext>
              </a:extLst>
            </p:cNvPr>
            <p:cNvGrpSpPr/>
            <p:nvPr/>
          </p:nvGrpSpPr>
          <p:grpSpPr>
            <a:xfrm>
              <a:off x="7361198" y="2516205"/>
              <a:ext cx="1727190" cy="3628519"/>
              <a:chOff x="5097487" y="2110153"/>
              <a:chExt cx="1997026" cy="4195397"/>
            </a:xfrm>
          </p:grpSpPr>
          <p:sp>
            <p:nvSpPr>
              <p:cNvPr id="66" name="Rectangle: Rounded Corners 65">
                <a:extLst>
                  <a:ext uri="{FF2B5EF4-FFF2-40B4-BE49-F238E27FC236}">
                    <a16:creationId xmlns:a16="http://schemas.microsoft.com/office/drawing/2014/main" id="{5F87A87B-BF2B-46BE-8743-302FCD2BB878}"/>
                  </a:ext>
                </a:extLst>
              </p:cNvPr>
              <p:cNvSpPr/>
              <p:nvPr/>
            </p:nvSpPr>
            <p:spPr>
              <a:xfrm>
                <a:off x="5097487" y="3162300"/>
                <a:ext cx="1997026" cy="3143250"/>
              </a:xfrm>
              <a:prstGeom prst="roundRect">
                <a:avLst/>
              </a:prstGeom>
              <a:solidFill>
                <a:srgbClr val="FE8929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1" name="Freeform: Shape 70">
                <a:extLst>
                  <a:ext uri="{FF2B5EF4-FFF2-40B4-BE49-F238E27FC236}">
                    <a16:creationId xmlns:a16="http://schemas.microsoft.com/office/drawing/2014/main" id="{8712F281-CFE4-4E11-9CC7-594F455D3352}"/>
                  </a:ext>
                </a:extLst>
              </p:cNvPr>
              <p:cNvSpPr/>
              <p:nvPr/>
            </p:nvSpPr>
            <p:spPr>
              <a:xfrm flipV="1">
                <a:off x="5097487" y="2491152"/>
                <a:ext cx="1997026" cy="2484707"/>
              </a:xfrm>
              <a:custGeom>
                <a:avLst/>
                <a:gdLst>
                  <a:gd name="connsiteX0" fmla="*/ 271981 w 1631852"/>
                  <a:gd name="connsiteY0" fmla="*/ 2484707 h 2484707"/>
                  <a:gd name="connsiteX1" fmla="*/ 1359871 w 1631852"/>
                  <a:gd name="connsiteY1" fmla="*/ 2484707 h 2484707"/>
                  <a:gd name="connsiteX2" fmla="*/ 1631852 w 1631852"/>
                  <a:gd name="connsiteY2" fmla="*/ 2212726 h 2484707"/>
                  <a:gd name="connsiteX3" fmla="*/ 1631852 w 1631852"/>
                  <a:gd name="connsiteY3" fmla="*/ 716873 h 2484707"/>
                  <a:gd name="connsiteX4" fmla="*/ 1359871 w 1631852"/>
                  <a:gd name="connsiteY4" fmla="*/ 444892 h 2484707"/>
                  <a:gd name="connsiteX5" fmla="*/ 1062007 w 1631852"/>
                  <a:gd name="connsiteY5" fmla="*/ 444892 h 2484707"/>
                  <a:gd name="connsiteX6" fmla="*/ 815926 w 1631852"/>
                  <a:gd name="connsiteY6" fmla="*/ 0 h 2484707"/>
                  <a:gd name="connsiteX7" fmla="*/ 569845 w 1631852"/>
                  <a:gd name="connsiteY7" fmla="*/ 444892 h 2484707"/>
                  <a:gd name="connsiteX8" fmla="*/ 271981 w 1631852"/>
                  <a:gd name="connsiteY8" fmla="*/ 444892 h 2484707"/>
                  <a:gd name="connsiteX9" fmla="*/ 0 w 1631852"/>
                  <a:gd name="connsiteY9" fmla="*/ 716873 h 2484707"/>
                  <a:gd name="connsiteX10" fmla="*/ 0 w 1631852"/>
                  <a:gd name="connsiteY10" fmla="*/ 2212726 h 2484707"/>
                  <a:gd name="connsiteX11" fmla="*/ 271981 w 1631852"/>
                  <a:gd name="connsiteY11" fmla="*/ 2484707 h 24847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631852" h="2484707">
                    <a:moveTo>
                      <a:pt x="271981" y="2484707"/>
                    </a:moveTo>
                    <a:lnTo>
                      <a:pt x="1359871" y="2484707"/>
                    </a:lnTo>
                    <a:cubicBezTo>
                      <a:pt x="1510082" y="2484707"/>
                      <a:pt x="1631852" y="2362937"/>
                      <a:pt x="1631852" y="2212726"/>
                    </a:cubicBezTo>
                    <a:lnTo>
                      <a:pt x="1631852" y="716873"/>
                    </a:lnTo>
                    <a:cubicBezTo>
                      <a:pt x="1631852" y="566662"/>
                      <a:pt x="1510082" y="444892"/>
                      <a:pt x="1359871" y="444892"/>
                    </a:cubicBezTo>
                    <a:lnTo>
                      <a:pt x="1062007" y="444892"/>
                    </a:lnTo>
                    <a:lnTo>
                      <a:pt x="815926" y="0"/>
                    </a:lnTo>
                    <a:lnTo>
                      <a:pt x="569845" y="444892"/>
                    </a:lnTo>
                    <a:lnTo>
                      <a:pt x="271981" y="444892"/>
                    </a:lnTo>
                    <a:cubicBezTo>
                      <a:pt x="121770" y="444892"/>
                      <a:pt x="0" y="566662"/>
                      <a:pt x="0" y="716873"/>
                    </a:cubicBezTo>
                    <a:lnTo>
                      <a:pt x="0" y="2212726"/>
                    </a:lnTo>
                    <a:cubicBezTo>
                      <a:pt x="0" y="2362937"/>
                      <a:pt x="121770" y="2484707"/>
                      <a:pt x="271981" y="2484707"/>
                    </a:cubicBezTo>
                    <a:close/>
                  </a:path>
                </a:pathLst>
              </a:custGeom>
              <a:solidFill>
                <a:schemeClr val="tx1">
                  <a:alpha val="2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3" name="Freeform: Shape 72">
                <a:extLst>
                  <a:ext uri="{FF2B5EF4-FFF2-40B4-BE49-F238E27FC236}">
                    <a16:creationId xmlns:a16="http://schemas.microsoft.com/office/drawing/2014/main" id="{EDD910EC-527E-4FE6-8847-E1A2A8D385CF}"/>
                  </a:ext>
                </a:extLst>
              </p:cNvPr>
              <p:cNvSpPr/>
              <p:nvPr/>
            </p:nvSpPr>
            <p:spPr>
              <a:xfrm flipV="1">
                <a:off x="5097487" y="2110153"/>
                <a:ext cx="1997026" cy="2484707"/>
              </a:xfrm>
              <a:custGeom>
                <a:avLst/>
                <a:gdLst>
                  <a:gd name="connsiteX0" fmla="*/ 271981 w 1631852"/>
                  <a:gd name="connsiteY0" fmla="*/ 2484707 h 2484707"/>
                  <a:gd name="connsiteX1" fmla="*/ 1359871 w 1631852"/>
                  <a:gd name="connsiteY1" fmla="*/ 2484707 h 2484707"/>
                  <a:gd name="connsiteX2" fmla="*/ 1631852 w 1631852"/>
                  <a:gd name="connsiteY2" fmla="*/ 2212726 h 2484707"/>
                  <a:gd name="connsiteX3" fmla="*/ 1631852 w 1631852"/>
                  <a:gd name="connsiteY3" fmla="*/ 716873 h 2484707"/>
                  <a:gd name="connsiteX4" fmla="*/ 1359871 w 1631852"/>
                  <a:gd name="connsiteY4" fmla="*/ 444892 h 2484707"/>
                  <a:gd name="connsiteX5" fmla="*/ 1062007 w 1631852"/>
                  <a:gd name="connsiteY5" fmla="*/ 444892 h 2484707"/>
                  <a:gd name="connsiteX6" fmla="*/ 815926 w 1631852"/>
                  <a:gd name="connsiteY6" fmla="*/ 0 h 2484707"/>
                  <a:gd name="connsiteX7" fmla="*/ 569845 w 1631852"/>
                  <a:gd name="connsiteY7" fmla="*/ 444892 h 2484707"/>
                  <a:gd name="connsiteX8" fmla="*/ 271981 w 1631852"/>
                  <a:gd name="connsiteY8" fmla="*/ 444892 h 2484707"/>
                  <a:gd name="connsiteX9" fmla="*/ 0 w 1631852"/>
                  <a:gd name="connsiteY9" fmla="*/ 716873 h 2484707"/>
                  <a:gd name="connsiteX10" fmla="*/ 0 w 1631852"/>
                  <a:gd name="connsiteY10" fmla="*/ 2212726 h 2484707"/>
                  <a:gd name="connsiteX11" fmla="*/ 271981 w 1631852"/>
                  <a:gd name="connsiteY11" fmla="*/ 2484707 h 24847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631852" h="2484707">
                    <a:moveTo>
                      <a:pt x="271981" y="2484707"/>
                    </a:moveTo>
                    <a:lnTo>
                      <a:pt x="1359871" y="2484707"/>
                    </a:lnTo>
                    <a:cubicBezTo>
                      <a:pt x="1510082" y="2484707"/>
                      <a:pt x="1631852" y="2362937"/>
                      <a:pt x="1631852" y="2212726"/>
                    </a:cubicBezTo>
                    <a:lnTo>
                      <a:pt x="1631852" y="716873"/>
                    </a:lnTo>
                    <a:cubicBezTo>
                      <a:pt x="1631852" y="566662"/>
                      <a:pt x="1510082" y="444892"/>
                      <a:pt x="1359871" y="444892"/>
                    </a:cubicBezTo>
                    <a:lnTo>
                      <a:pt x="1062007" y="444892"/>
                    </a:lnTo>
                    <a:lnTo>
                      <a:pt x="815926" y="0"/>
                    </a:lnTo>
                    <a:lnTo>
                      <a:pt x="569845" y="444892"/>
                    </a:lnTo>
                    <a:lnTo>
                      <a:pt x="271981" y="444892"/>
                    </a:lnTo>
                    <a:cubicBezTo>
                      <a:pt x="121770" y="444892"/>
                      <a:pt x="0" y="566662"/>
                      <a:pt x="0" y="716873"/>
                    </a:cubicBezTo>
                    <a:lnTo>
                      <a:pt x="0" y="2212726"/>
                    </a:lnTo>
                    <a:cubicBezTo>
                      <a:pt x="0" y="2362937"/>
                      <a:pt x="121770" y="2484707"/>
                      <a:pt x="271981" y="2484707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3" name="TextBox 82">
                <a:extLst>
                  <a:ext uri="{FF2B5EF4-FFF2-40B4-BE49-F238E27FC236}">
                    <a16:creationId xmlns:a16="http://schemas.microsoft.com/office/drawing/2014/main" id="{08C43BD8-81E2-440D-8C19-B08ABA9CD007}"/>
                  </a:ext>
                </a:extLst>
              </p:cNvPr>
              <p:cNvSpPr txBox="1"/>
              <p:nvPr/>
            </p:nvSpPr>
            <p:spPr>
              <a:xfrm>
                <a:off x="5191125" y="3125562"/>
                <a:ext cx="1809751" cy="81847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4000" b="1" dirty="0">
                    <a:solidFill>
                      <a:srgbClr val="FE8929"/>
                    </a:solidFill>
                    <a:latin typeface="Oswald" panose="02000503000000000000" pitchFamily="2" charset="0"/>
                  </a:rPr>
                  <a:t>3</a:t>
                </a:r>
              </a:p>
            </p:txBody>
          </p:sp>
        </p:grp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99CA623A-BD5B-44A0-A84C-F7E9839F6BFB}"/>
                </a:ext>
              </a:extLst>
            </p:cNvPr>
            <p:cNvSpPr txBox="1"/>
            <p:nvPr/>
          </p:nvSpPr>
          <p:spPr>
            <a:xfrm>
              <a:off x="7419561" y="5017220"/>
              <a:ext cx="1565218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sz="2400" dirty="0">
                  <a:solidFill>
                    <a:schemeClr val="bg1"/>
                  </a:solidFill>
                  <a:latin typeface="Oswald" panose="02000503000000000000" pitchFamily="2" charset="0"/>
                </a:rPr>
                <a:t>اختلاف النّباتات </a:t>
              </a:r>
              <a:endParaRPr lang="en-US" sz="2400" dirty="0">
                <a:solidFill>
                  <a:schemeClr val="bg1"/>
                </a:solidFill>
                <a:latin typeface="Oswald" panose="02000503000000000000" pitchFamily="2" charset="0"/>
              </a:endParaRPr>
            </a:p>
          </p:txBody>
        </p:sp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8EA7959B-ABA3-41AD-A20D-E519E050FD92}"/>
                </a:ext>
              </a:extLst>
            </p:cNvPr>
            <p:cNvSpPr/>
            <p:nvPr/>
          </p:nvSpPr>
          <p:spPr>
            <a:xfrm>
              <a:off x="8137355" y="2634307"/>
              <a:ext cx="237254" cy="237254"/>
            </a:xfrm>
            <a:prstGeom prst="ellipse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  <a:effectLst>
              <a:innerShdw blurRad="254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id="{19CCCE7B-240E-4C00-9E96-8C46881C9112}"/>
                </a:ext>
              </a:extLst>
            </p:cNvPr>
            <p:cNvSpPr/>
            <p:nvPr/>
          </p:nvSpPr>
          <p:spPr>
            <a:xfrm>
              <a:off x="8224793" y="2438770"/>
              <a:ext cx="116356" cy="236931"/>
            </a:xfrm>
            <a:custGeom>
              <a:avLst/>
              <a:gdLst>
                <a:gd name="connsiteX0" fmla="*/ 0 w 95428"/>
                <a:gd name="connsiteY0" fmla="*/ 342900 h 342900"/>
                <a:gd name="connsiteX1" fmla="*/ 95250 w 95428"/>
                <a:gd name="connsiteY1" fmla="*/ 114300 h 342900"/>
                <a:gd name="connsiteX2" fmla="*/ 19050 w 95428"/>
                <a:gd name="connsiteY2" fmla="*/ 0 h 342900"/>
                <a:gd name="connsiteX0" fmla="*/ 0 w 149002"/>
                <a:gd name="connsiteY0" fmla="*/ 316463 h 316463"/>
                <a:gd name="connsiteX1" fmla="*/ 147186 w 149002"/>
                <a:gd name="connsiteY1" fmla="*/ 114300 h 316463"/>
                <a:gd name="connsiteX2" fmla="*/ 70986 w 149002"/>
                <a:gd name="connsiteY2" fmla="*/ 0 h 316463"/>
                <a:gd name="connsiteX0" fmla="*/ 0 w 156019"/>
                <a:gd name="connsiteY0" fmla="*/ 316463 h 316463"/>
                <a:gd name="connsiteX1" fmla="*/ 147186 w 156019"/>
                <a:gd name="connsiteY1" fmla="*/ 114300 h 316463"/>
                <a:gd name="connsiteX2" fmla="*/ 70986 w 156019"/>
                <a:gd name="connsiteY2" fmla="*/ 0 h 316463"/>
                <a:gd name="connsiteX0" fmla="*/ 0 w 187230"/>
                <a:gd name="connsiteY0" fmla="*/ 316463 h 316463"/>
                <a:gd name="connsiteX1" fmla="*/ 186138 w 187230"/>
                <a:gd name="connsiteY1" fmla="*/ 107690 h 316463"/>
                <a:gd name="connsiteX2" fmla="*/ 70986 w 187230"/>
                <a:gd name="connsiteY2" fmla="*/ 0 h 316463"/>
                <a:gd name="connsiteX0" fmla="*/ 0 w 222286"/>
                <a:gd name="connsiteY0" fmla="*/ 250156 h 250156"/>
                <a:gd name="connsiteX1" fmla="*/ 220119 w 222286"/>
                <a:gd name="connsiteY1" fmla="*/ 107690 h 250156"/>
                <a:gd name="connsiteX2" fmla="*/ 104967 w 222286"/>
                <a:gd name="connsiteY2" fmla="*/ 0 h 250156"/>
                <a:gd name="connsiteX0" fmla="*/ 0 w 222286"/>
                <a:gd name="connsiteY0" fmla="*/ 250156 h 251737"/>
                <a:gd name="connsiteX1" fmla="*/ 220119 w 222286"/>
                <a:gd name="connsiteY1" fmla="*/ 107690 h 251737"/>
                <a:gd name="connsiteX2" fmla="*/ 104967 w 222286"/>
                <a:gd name="connsiteY2" fmla="*/ 0 h 251737"/>
                <a:gd name="connsiteX0" fmla="*/ 0 w 272558"/>
                <a:gd name="connsiteY0" fmla="*/ 250156 h 251638"/>
                <a:gd name="connsiteX1" fmla="*/ 271091 w 272558"/>
                <a:gd name="connsiteY1" fmla="*/ 99041 h 251638"/>
                <a:gd name="connsiteX2" fmla="*/ 104967 w 272558"/>
                <a:gd name="connsiteY2" fmla="*/ 0 h 251638"/>
                <a:gd name="connsiteX0" fmla="*/ 0 w 274322"/>
                <a:gd name="connsiteY0" fmla="*/ 250156 h 251638"/>
                <a:gd name="connsiteX1" fmla="*/ 271091 w 274322"/>
                <a:gd name="connsiteY1" fmla="*/ 99041 h 251638"/>
                <a:gd name="connsiteX2" fmla="*/ 104967 w 274322"/>
                <a:gd name="connsiteY2" fmla="*/ 0 h 251638"/>
                <a:gd name="connsiteX0" fmla="*/ 0 w 296232"/>
                <a:gd name="connsiteY0" fmla="*/ 250156 h 251737"/>
                <a:gd name="connsiteX1" fmla="*/ 293744 w 296232"/>
                <a:gd name="connsiteY1" fmla="*/ 107690 h 251737"/>
                <a:gd name="connsiteX2" fmla="*/ 104967 w 296232"/>
                <a:gd name="connsiteY2" fmla="*/ 0 h 2517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96232" h="251737">
                  <a:moveTo>
                    <a:pt x="0" y="250156"/>
                  </a:moveTo>
                  <a:cubicBezTo>
                    <a:pt x="278778" y="266667"/>
                    <a:pt x="276250" y="149383"/>
                    <a:pt x="293744" y="107690"/>
                  </a:cubicBezTo>
                  <a:cubicBezTo>
                    <a:pt x="311239" y="65997"/>
                    <a:pt x="235269" y="2629"/>
                    <a:pt x="104967" y="0"/>
                  </a:cubicBezTo>
                </a:path>
              </a:pathLst>
            </a:custGeom>
            <a:noFill/>
            <a:ln w="28575">
              <a:solidFill>
                <a:srgbClr val="93939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44" name="Group 43">
              <a:extLst>
                <a:ext uri="{FF2B5EF4-FFF2-40B4-BE49-F238E27FC236}">
                  <a16:creationId xmlns:a16="http://schemas.microsoft.com/office/drawing/2014/main" id="{CE0C0838-0427-4C96-A4C5-309562BE0E74}"/>
                </a:ext>
              </a:extLst>
            </p:cNvPr>
            <p:cNvGrpSpPr/>
            <p:nvPr/>
          </p:nvGrpSpPr>
          <p:grpSpPr>
            <a:xfrm>
              <a:off x="8222871" y="1316334"/>
              <a:ext cx="116356" cy="1153407"/>
              <a:chOff x="2784014" y="1489097"/>
              <a:chExt cx="116356" cy="1153407"/>
            </a:xfrm>
          </p:grpSpPr>
          <p:cxnSp>
            <p:nvCxnSpPr>
              <p:cNvPr id="46" name="Straight Connector 45">
                <a:extLst>
                  <a:ext uri="{FF2B5EF4-FFF2-40B4-BE49-F238E27FC236}">
                    <a16:creationId xmlns:a16="http://schemas.microsoft.com/office/drawing/2014/main" id="{0569FAC0-4F00-4ABF-A679-04599EA0D591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2836043" y="1489097"/>
                <a:ext cx="0" cy="1129356"/>
              </a:xfrm>
              <a:prstGeom prst="line">
                <a:avLst/>
              </a:prstGeom>
              <a:ln w="28575">
                <a:solidFill>
                  <a:srgbClr val="939393"/>
                </a:solidFill>
                <a:prstDash val="soli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7" name="Straight Connector 46">
                <a:extLst>
                  <a:ext uri="{FF2B5EF4-FFF2-40B4-BE49-F238E27FC236}">
                    <a16:creationId xmlns:a16="http://schemas.microsoft.com/office/drawing/2014/main" id="{76EB4CC2-04FB-43A2-ACAD-75049CC3D744}"/>
                  </a:ext>
                </a:extLst>
              </p:cNvPr>
              <p:cNvCxnSpPr/>
              <p:nvPr/>
            </p:nvCxnSpPr>
            <p:spPr>
              <a:xfrm flipV="1">
                <a:off x="2784014" y="2587259"/>
                <a:ext cx="116356" cy="55245"/>
              </a:xfrm>
              <a:prstGeom prst="line">
                <a:avLst/>
              </a:prstGeom>
              <a:ln w="19050">
                <a:solidFill>
                  <a:srgbClr val="939393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8" name="Straight Connector 47">
                <a:extLst>
                  <a:ext uri="{FF2B5EF4-FFF2-40B4-BE49-F238E27FC236}">
                    <a16:creationId xmlns:a16="http://schemas.microsoft.com/office/drawing/2014/main" id="{F28434C7-D826-4E46-9F93-29EFF0C01DA9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2793073" y="2566150"/>
                <a:ext cx="94087" cy="53352"/>
              </a:xfrm>
              <a:prstGeom prst="line">
                <a:avLst/>
              </a:prstGeom>
              <a:ln w="19050">
                <a:solidFill>
                  <a:srgbClr val="939393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49" name="Freeform: Shape 48">
                <a:extLst>
                  <a:ext uri="{FF2B5EF4-FFF2-40B4-BE49-F238E27FC236}">
                    <a16:creationId xmlns:a16="http://schemas.microsoft.com/office/drawing/2014/main" id="{F1FA33D1-3324-4A7F-B4BF-C5202A58A2F3}"/>
                  </a:ext>
                </a:extLst>
              </p:cNvPr>
              <p:cNvSpPr/>
              <p:nvPr/>
            </p:nvSpPr>
            <p:spPr>
              <a:xfrm rot="19183841">
                <a:off x="2786790" y="2540079"/>
                <a:ext cx="56432" cy="69945"/>
              </a:xfrm>
              <a:custGeom>
                <a:avLst/>
                <a:gdLst>
                  <a:gd name="connsiteX0" fmla="*/ 0 w 95428"/>
                  <a:gd name="connsiteY0" fmla="*/ 342900 h 342900"/>
                  <a:gd name="connsiteX1" fmla="*/ 95250 w 95428"/>
                  <a:gd name="connsiteY1" fmla="*/ 114300 h 342900"/>
                  <a:gd name="connsiteX2" fmla="*/ 19050 w 95428"/>
                  <a:gd name="connsiteY2" fmla="*/ 0 h 342900"/>
                  <a:gd name="connsiteX0" fmla="*/ 0 w 149002"/>
                  <a:gd name="connsiteY0" fmla="*/ 316463 h 316463"/>
                  <a:gd name="connsiteX1" fmla="*/ 147186 w 149002"/>
                  <a:gd name="connsiteY1" fmla="*/ 114300 h 316463"/>
                  <a:gd name="connsiteX2" fmla="*/ 70986 w 149002"/>
                  <a:gd name="connsiteY2" fmla="*/ 0 h 316463"/>
                  <a:gd name="connsiteX0" fmla="*/ 0 w 156019"/>
                  <a:gd name="connsiteY0" fmla="*/ 316463 h 316463"/>
                  <a:gd name="connsiteX1" fmla="*/ 147186 w 156019"/>
                  <a:gd name="connsiteY1" fmla="*/ 114300 h 316463"/>
                  <a:gd name="connsiteX2" fmla="*/ 70986 w 156019"/>
                  <a:gd name="connsiteY2" fmla="*/ 0 h 316463"/>
                  <a:gd name="connsiteX0" fmla="*/ 0 w 187230"/>
                  <a:gd name="connsiteY0" fmla="*/ 316463 h 316463"/>
                  <a:gd name="connsiteX1" fmla="*/ 186138 w 187230"/>
                  <a:gd name="connsiteY1" fmla="*/ 107690 h 316463"/>
                  <a:gd name="connsiteX2" fmla="*/ 70986 w 187230"/>
                  <a:gd name="connsiteY2" fmla="*/ 0 h 316463"/>
                  <a:gd name="connsiteX0" fmla="*/ 0 w 222286"/>
                  <a:gd name="connsiteY0" fmla="*/ 250156 h 250156"/>
                  <a:gd name="connsiteX1" fmla="*/ 220119 w 222286"/>
                  <a:gd name="connsiteY1" fmla="*/ 107690 h 250156"/>
                  <a:gd name="connsiteX2" fmla="*/ 104967 w 222286"/>
                  <a:gd name="connsiteY2" fmla="*/ 0 h 250156"/>
                  <a:gd name="connsiteX0" fmla="*/ 0 w 222286"/>
                  <a:gd name="connsiteY0" fmla="*/ 250156 h 251737"/>
                  <a:gd name="connsiteX1" fmla="*/ 220119 w 222286"/>
                  <a:gd name="connsiteY1" fmla="*/ 107690 h 251737"/>
                  <a:gd name="connsiteX2" fmla="*/ 104967 w 222286"/>
                  <a:gd name="connsiteY2" fmla="*/ 0 h 251737"/>
                  <a:gd name="connsiteX0" fmla="*/ 0 w 272558"/>
                  <a:gd name="connsiteY0" fmla="*/ 250156 h 251638"/>
                  <a:gd name="connsiteX1" fmla="*/ 271091 w 272558"/>
                  <a:gd name="connsiteY1" fmla="*/ 99041 h 251638"/>
                  <a:gd name="connsiteX2" fmla="*/ 104967 w 272558"/>
                  <a:gd name="connsiteY2" fmla="*/ 0 h 251638"/>
                  <a:gd name="connsiteX0" fmla="*/ 0 w 274322"/>
                  <a:gd name="connsiteY0" fmla="*/ 250156 h 251638"/>
                  <a:gd name="connsiteX1" fmla="*/ 271091 w 274322"/>
                  <a:gd name="connsiteY1" fmla="*/ 99041 h 251638"/>
                  <a:gd name="connsiteX2" fmla="*/ 104967 w 274322"/>
                  <a:gd name="connsiteY2" fmla="*/ 0 h 251638"/>
                  <a:gd name="connsiteX0" fmla="*/ 0 w 296232"/>
                  <a:gd name="connsiteY0" fmla="*/ 250156 h 251737"/>
                  <a:gd name="connsiteX1" fmla="*/ 293744 w 296232"/>
                  <a:gd name="connsiteY1" fmla="*/ 107690 h 251737"/>
                  <a:gd name="connsiteX2" fmla="*/ 104967 w 296232"/>
                  <a:gd name="connsiteY2" fmla="*/ 0 h 2517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296232" h="251737">
                    <a:moveTo>
                      <a:pt x="0" y="250156"/>
                    </a:moveTo>
                    <a:cubicBezTo>
                      <a:pt x="278778" y="266667"/>
                      <a:pt x="276250" y="149383"/>
                      <a:pt x="293744" y="107690"/>
                    </a:cubicBezTo>
                    <a:cubicBezTo>
                      <a:pt x="311239" y="65997"/>
                      <a:pt x="235269" y="2629"/>
                      <a:pt x="104967" y="0"/>
                    </a:cubicBezTo>
                  </a:path>
                </a:pathLst>
              </a:custGeom>
              <a:noFill/>
              <a:ln w="28575">
                <a:solidFill>
                  <a:srgbClr val="939393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pic>
          <p:nvPicPr>
            <p:cNvPr id="45" name="Picture 44" descr="Clouds in the sky with smoke coming out of it&#10;&#10;Description automatically generated">
              <a:extLst>
                <a:ext uri="{FF2B5EF4-FFF2-40B4-BE49-F238E27FC236}">
                  <a16:creationId xmlns:a16="http://schemas.microsoft.com/office/drawing/2014/main" id="{A5E1CF23-9632-465F-AE0E-6186E53A39A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7161390" y="575836"/>
              <a:ext cx="2172294" cy="945516"/>
            </a:xfrm>
            <a:prstGeom prst="rect">
              <a:avLst/>
            </a:prstGeom>
          </p:spPr>
        </p:pic>
      </p:grpSp>
      <p:grpSp>
        <p:nvGrpSpPr>
          <p:cNvPr id="51" name="Group 50">
            <a:extLst>
              <a:ext uri="{FF2B5EF4-FFF2-40B4-BE49-F238E27FC236}">
                <a16:creationId xmlns:a16="http://schemas.microsoft.com/office/drawing/2014/main" id="{7A1AD3FD-A41C-4643-8767-5B48208C3FA6}"/>
              </a:ext>
            </a:extLst>
          </p:cNvPr>
          <p:cNvGrpSpPr/>
          <p:nvPr/>
        </p:nvGrpSpPr>
        <p:grpSpPr>
          <a:xfrm>
            <a:off x="2056232" y="2967072"/>
            <a:ext cx="2085550" cy="5259553"/>
            <a:chOff x="2812183" y="1598447"/>
            <a:chExt cx="2085550" cy="4738440"/>
          </a:xfrm>
        </p:grpSpPr>
        <p:sp>
          <p:nvSpPr>
            <p:cNvPr id="52" name="Freeform: Shape 51">
              <a:extLst>
                <a:ext uri="{FF2B5EF4-FFF2-40B4-BE49-F238E27FC236}">
                  <a16:creationId xmlns:a16="http://schemas.microsoft.com/office/drawing/2014/main" id="{B1DECEBB-BEDC-4E98-B265-23FE1582D93C}"/>
                </a:ext>
              </a:extLst>
            </p:cNvPr>
            <p:cNvSpPr/>
            <p:nvPr/>
          </p:nvSpPr>
          <p:spPr>
            <a:xfrm>
              <a:off x="3768710" y="4578300"/>
              <a:ext cx="48295" cy="1758587"/>
            </a:xfrm>
            <a:custGeom>
              <a:avLst/>
              <a:gdLst>
                <a:gd name="connsiteX0" fmla="*/ 0 w 731520"/>
                <a:gd name="connsiteY0" fmla="*/ 0 h 2110154"/>
                <a:gd name="connsiteX1" fmla="*/ 0 w 731520"/>
                <a:gd name="connsiteY1" fmla="*/ 1575581 h 2110154"/>
                <a:gd name="connsiteX2" fmla="*/ 731520 w 731520"/>
                <a:gd name="connsiteY2" fmla="*/ 2110154 h 21101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31520" h="2110154">
                  <a:moveTo>
                    <a:pt x="0" y="0"/>
                  </a:moveTo>
                  <a:lnTo>
                    <a:pt x="0" y="1575581"/>
                  </a:lnTo>
                  <a:lnTo>
                    <a:pt x="731520" y="2110154"/>
                  </a:lnTo>
                </a:path>
              </a:pathLst>
            </a:custGeom>
            <a:noFill/>
            <a:ln w="28575">
              <a:solidFill>
                <a:schemeClr val="bg1">
                  <a:lumMod val="50000"/>
                </a:schemeClr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dirty="0"/>
            </a:p>
          </p:txBody>
        </p:sp>
        <p:grpSp>
          <p:nvGrpSpPr>
            <p:cNvPr id="53" name="Group 52">
              <a:extLst>
                <a:ext uri="{FF2B5EF4-FFF2-40B4-BE49-F238E27FC236}">
                  <a16:creationId xmlns:a16="http://schemas.microsoft.com/office/drawing/2014/main" id="{5D9B0C51-8DD8-4C64-AF21-D4F7E0CB09F2}"/>
                </a:ext>
              </a:extLst>
            </p:cNvPr>
            <p:cNvGrpSpPr/>
            <p:nvPr/>
          </p:nvGrpSpPr>
          <p:grpSpPr>
            <a:xfrm>
              <a:off x="2812183" y="1598447"/>
              <a:ext cx="2085550" cy="3214854"/>
              <a:chOff x="1473654" y="1549626"/>
              <a:chExt cx="1396506" cy="2152700"/>
            </a:xfrm>
            <a:effectLst>
              <a:outerShdw blurRad="203200" dist="114300" dir="2700000" algn="tl" rotWithShape="0">
                <a:prstClr val="black">
                  <a:alpha val="40000"/>
                </a:prstClr>
              </a:outerShdw>
            </a:effectLst>
          </p:grpSpPr>
          <p:sp>
            <p:nvSpPr>
              <p:cNvPr id="55" name="Oval 54">
                <a:extLst>
                  <a:ext uri="{FF2B5EF4-FFF2-40B4-BE49-F238E27FC236}">
                    <a16:creationId xmlns:a16="http://schemas.microsoft.com/office/drawing/2014/main" id="{CEAF34CD-694A-4D23-9E40-06F62EE133FF}"/>
                  </a:ext>
                </a:extLst>
              </p:cNvPr>
              <p:cNvSpPr/>
              <p:nvPr/>
            </p:nvSpPr>
            <p:spPr>
              <a:xfrm>
                <a:off x="1473654" y="1549626"/>
                <a:ext cx="1396506" cy="1936066"/>
              </a:xfrm>
              <a:prstGeom prst="ellipse">
                <a:avLst/>
              </a:prstGeom>
              <a:solidFill>
                <a:srgbClr val="00CC99"/>
              </a:solidFill>
              <a:ln>
                <a:noFill/>
              </a:ln>
              <a:effectLst>
                <a:innerShdw blurRad="533400" dist="508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6" name="Freeform: Shape 55">
                <a:extLst>
                  <a:ext uri="{FF2B5EF4-FFF2-40B4-BE49-F238E27FC236}">
                    <a16:creationId xmlns:a16="http://schemas.microsoft.com/office/drawing/2014/main" id="{CB01677E-5D16-4989-88E6-DA26FE3C3894}"/>
                  </a:ext>
                </a:extLst>
              </p:cNvPr>
              <p:cNvSpPr/>
              <p:nvPr/>
            </p:nvSpPr>
            <p:spPr>
              <a:xfrm>
                <a:off x="1584351" y="1891646"/>
                <a:ext cx="625771" cy="1252025"/>
              </a:xfrm>
              <a:custGeom>
                <a:avLst/>
                <a:gdLst>
                  <a:gd name="connsiteX0" fmla="*/ 182880 w 661181"/>
                  <a:gd name="connsiteY0" fmla="*/ 1252025 h 1252025"/>
                  <a:gd name="connsiteX1" fmla="*/ 0 w 661181"/>
                  <a:gd name="connsiteY1" fmla="*/ 618979 h 1252025"/>
                  <a:gd name="connsiteX2" fmla="*/ 140677 w 661181"/>
                  <a:gd name="connsiteY2" fmla="*/ 0 h 1252025"/>
                  <a:gd name="connsiteX3" fmla="*/ 661181 w 661181"/>
                  <a:gd name="connsiteY3" fmla="*/ 84406 h 1252025"/>
                  <a:gd name="connsiteX4" fmla="*/ 182880 w 661181"/>
                  <a:gd name="connsiteY4" fmla="*/ 1252025 h 1252025"/>
                  <a:gd name="connsiteX0" fmla="*/ 42203 w 520504"/>
                  <a:gd name="connsiteY0" fmla="*/ 1252025 h 1252025"/>
                  <a:gd name="connsiteX1" fmla="*/ 0 w 520504"/>
                  <a:gd name="connsiteY1" fmla="*/ 0 h 1252025"/>
                  <a:gd name="connsiteX2" fmla="*/ 520504 w 520504"/>
                  <a:gd name="connsiteY2" fmla="*/ 84406 h 1252025"/>
                  <a:gd name="connsiteX3" fmla="*/ 42203 w 520504"/>
                  <a:gd name="connsiteY3" fmla="*/ 1252025 h 1252025"/>
                  <a:gd name="connsiteX0" fmla="*/ 147470 w 625771"/>
                  <a:gd name="connsiteY0" fmla="*/ 1252025 h 1252025"/>
                  <a:gd name="connsiteX1" fmla="*/ 105267 w 625771"/>
                  <a:gd name="connsiteY1" fmla="*/ 0 h 1252025"/>
                  <a:gd name="connsiteX2" fmla="*/ 625771 w 625771"/>
                  <a:gd name="connsiteY2" fmla="*/ 84406 h 1252025"/>
                  <a:gd name="connsiteX3" fmla="*/ 147470 w 625771"/>
                  <a:gd name="connsiteY3" fmla="*/ 1252025 h 1252025"/>
                  <a:gd name="connsiteX0" fmla="*/ 147470 w 625771"/>
                  <a:gd name="connsiteY0" fmla="*/ 1252025 h 1252025"/>
                  <a:gd name="connsiteX1" fmla="*/ 105267 w 625771"/>
                  <a:gd name="connsiteY1" fmla="*/ 0 h 1252025"/>
                  <a:gd name="connsiteX2" fmla="*/ 625771 w 625771"/>
                  <a:gd name="connsiteY2" fmla="*/ 84406 h 1252025"/>
                  <a:gd name="connsiteX3" fmla="*/ 147470 w 625771"/>
                  <a:gd name="connsiteY3" fmla="*/ 1252025 h 12520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625771" h="1252025">
                    <a:moveTo>
                      <a:pt x="147470" y="1252025"/>
                    </a:moveTo>
                    <a:cubicBezTo>
                      <a:pt x="133402" y="834683"/>
                      <a:pt x="-147951" y="459545"/>
                      <a:pt x="105267" y="0"/>
                    </a:cubicBezTo>
                    <a:lnTo>
                      <a:pt x="625771" y="84406"/>
                    </a:lnTo>
                    <a:cubicBezTo>
                      <a:pt x="156848" y="417341"/>
                      <a:pt x="306904" y="862819"/>
                      <a:pt x="147470" y="1252025"/>
                    </a:cubicBezTo>
                    <a:close/>
                  </a:path>
                </a:pathLst>
              </a:cu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7" name="Trapezoid 24">
                <a:extLst>
                  <a:ext uri="{FF2B5EF4-FFF2-40B4-BE49-F238E27FC236}">
                    <a16:creationId xmlns:a16="http://schemas.microsoft.com/office/drawing/2014/main" id="{1B183435-3DEC-4657-821E-FA15171355EC}"/>
                  </a:ext>
                </a:extLst>
              </p:cNvPr>
              <p:cNvSpPr/>
              <p:nvPr/>
            </p:nvSpPr>
            <p:spPr>
              <a:xfrm>
                <a:off x="2029772" y="3480954"/>
                <a:ext cx="284269" cy="221372"/>
              </a:xfrm>
              <a:custGeom>
                <a:avLst/>
                <a:gdLst>
                  <a:gd name="connsiteX0" fmla="*/ 0 w 284269"/>
                  <a:gd name="connsiteY0" fmla="*/ 201478 h 201478"/>
                  <a:gd name="connsiteX1" fmla="*/ 80543 w 284269"/>
                  <a:gd name="connsiteY1" fmla="*/ 0 h 201478"/>
                  <a:gd name="connsiteX2" fmla="*/ 203726 w 284269"/>
                  <a:gd name="connsiteY2" fmla="*/ 0 h 201478"/>
                  <a:gd name="connsiteX3" fmla="*/ 284269 w 284269"/>
                  <a:gd name="connsiteY3" fmla="*/ 201478 h 201478"/>
                  <a:gd name="connsiteX4" fmla="*/ 0 w 284269"/>
                  <a:gd name="connsiteY4" fmla="*/ 201478 h 201478"/>
                  <a:gd name="connsiteX0" fmla="*/ 0 w 284269"/>
                  <a:gd name="connsiteY0" fmla="*/ 201478 h 201478"/>
                  <a:gd name="connsiteX1" fmla="*/ 80543 w 284269"/>
                  <a:gd name="connsiteY1" fmla="*/ 0 h 201478"/>
                  <a:gd name="connsiteX2" fmla="*/ 203726 w 284269"/>
                  <a:gd name="connsiteY2" fmla="*/ 0 h 201478"/>
                  <a:gd name="connsiteX3" fmla="*/ 284269 w 284269"/>
                  <a:gd name="connsiteY3" fmla="*/ 201478 h 201478"/>
                  <a:gd name="connsiteX4" fmla="*/ 0 w 284269"/>
                  <a:gd name="connsiteY4" fmla="*/ 201478 h 201478"/>
                  <a:gd name="connsiteX0" fmla="*/ 0 w 284269"/>
                  <a:gd name="connsiteY0" fmla="*/ 201478 h 201478"/>
                  <a:gd name="connsiteX1" fmla="*/ 80543 w 284269"/>
                  <a:gd name="connsiteY1" fmla="*/ 0 h 201478"/>
                  <a:gd name="connsiteX2" fmla="*/ 203726 w 284269"/>
                  <a:gd name="connsiteY2" fmla="*/ 0 h 201478"/>
                  <a:gd name="connsiteX3" fmla="*/ 284269 w 284269"/>
                  <a:gd name="connsiteY3" fmla="*/ 201478 h 201478"/>
                  <a:gd name="connsiteX4" fmla="*/ 0 w 284269"/>
                  <a:gd name="connsiteY4" fmla="*/ 201478 h 201478"/>
                  <a:gd name="connsiteX0" fmla="*/ 0 w 284269"/>
                  <a:gd name="connsiteY0" fmla="*/ 201478 h 216217"/>
                  <a:gd name="connsiteX1" fmla="*/ 80543 w 284269"/>
                  <a:gd name="connsiteY1" fmla="*/ 0 h 216217"/>
                  <a:gd name="connsiteX2" fmla="*/ 203726 w 284269"/>
                  <a:gd name="connsiteY2" fmla="*/ 0 h 216217"/>
                  <a:gd name="connsiteX3" fmla="*/ 284269 w 284269"/>
                  <a:gd name="connsiteY3" fmla="*/ 201478 h 216217"/>
                  <a:gd name="connsiteX4" fmla="*/ 0 w 284269"/>
                  <a:gd name="connsiteY4" fmla="*/ 201478 h 216217"/>
                  <a:gd name="connsiteX0" fmla="*/ 0 w 284269"/>
                  <a:gd name="connsiteY0" fmla="*/ 201478 h 221372"/>
                  <a:gd name="connsiteX1" fmla="*/ 80543 w 284269"/>
                  <a:gd name="connsiteY1" fmla="*/ 0 h 221372"/>
                  <a:gd name="connsiteX2" fmla="*/ 203726 w 284269"/>
                  <a:gd name="connsiteY2" fmla="*/ 0 h 221372"/>
                  <a:gd name="connsiteX3" fmla="*/ 284269 w 284269"/>
                  <a:gd name="connsiteY3" fmla="*/ 201478 h 221372"/>
                  <a:gd name="connsiteX4" fmla="*/ 0 w 284269"/>
                  <a:gd name="connsiteY4" fmla="*/ 201478 h 22137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84269" h="221372">
                    <a:moveTo>
                      <a:pt x="0" y="201478"/>
                    </a:moveTo>
                    <a:cubicBezTo>
                      <a:pt x="3159" y="67989"/>
                      <a:pt x="53695" y="67159"/>
                      <a:pt x="80543" y="0"/>
                    </a:cubicBezTo>
                    <a:lnTo>
                      <a:pt x="203726" y="0"/>
                    </a:lnTo>
                    <a:cubicBezTo>
                      <a:pt x="230574" y="67159"/>
                      <a:pt x="281110" y="67989"/>
                      <a:pt x="284269" y="201478"/>
                    </a:cubicBezTo>
                    <a:cubicBezTo>
                      <a:pt x="217940" y="220430"/>
                      <a:pt x="113708" y="234642"/>
                      <a:pt x="0" y="201478"/>
                    </a:cubicBezTo>
                    <a:close/>
                  </a:path>
                </a:pathLst>
              </a:custGeom>
              <a:solidFill>
                <a:srgbClr val="00CC99"/>
              </a:solidFill>
              <a:ln>
                <a:noFill/>
              </a:ln>
              <a:effectLst>
                <a:innerShdw blurRad="533400" dist="508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/>
              </a:p>
            </p:txBody>
          </p:sp>
        </p:grpSp>
        <p:pic>
          <p:nvPicPr>
            <p:cNvPr id="54" name="Graphic 121">
              <a:extLst>
                <a:ext uri="{FF2B5EF4-FFF2-40B4-BE49-F238E27FC236}">
                  <a16:creationId xmlns:a16="http://schemas.microsoft.com/office/drawing/2014/main" id="{4C3E413E-3E0D-40F2-9A12-3A3343594BB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2971427" y="2138082"/>
              <a:ext cx="1740993" cy="1762934"/>
            </a:xfrm>
            <a:prstGeom prst="ellipse">
              <a:avLst/>
            </a:prstGeom>
            <a:ln w="63500" cap="rnd">
              <a:noFill/>
            </a:ln>
            <a:effectLst>
              <a:outerShdw blurRad="381000" dist="292100" dir="5400000" sx="-80000" sy="-18000" rotWithShape="0">
                <a:srgbClr val="000000">
                  <a:alpha val="22000"/>
                </a:srgbClr>
              </a:outerShdw>
            </a:effectLst>
            <a:scene3d>
              <a:camera prst="orthographicFront"/>
              <a:lightRig rig="contrasting" dir="t">
                <a:rot lat="0" lon="0" rev="3000000"/>
              </a:lightRig>
            </a:scene3d>
            <a:sp3d contourW="7620">
              <a:bevelT w="95250" h="31750"/>
              <a:contourClr>
                <a:srgbClr val="333333"/>
              </a:contourClr>
            </a:sp3d>
          </p:spPr>
        </p:pic>
      </p:grpSp>
      <p:grpSp>
        <p:nvGrpSpPr>
          <p:cNvPr id="65" name="Group 64">
            <a:extLst>
              <a:ext uri="{FF2B5EF4-FFF2-40B4-BE49-F238E27FC236}">
                <a16:creationId xmlns:a16="http://schemas.microsoft.com/office/drawing/2014/main" id="{AED770AB-78BF-4381-B05D-37D526840F9B}"/>
              </a:ext>
            </a:extLst>
          </p:cNvPr>
          <p:cNvGrpSpPr/>
          <p:nvPr/>
        </p:nvGrpSpPr>
        <p:grpSpPr>
          <a:xfrm>
            <a:off x="3295766" y="-21530"/>
            <a:ext cx="2085550" cy="5259554"/>
            <a:chOff x="2812183" y="1598446"/>
            <a:chExt cx="2085550" cy="4738441"/>
          </a:xfrm>
        </p:grpSpPr>
        <p:sp>
          <p:nvSpPr>
            <p:cNvPr id="90" name="Freeform: Shape 89">
              <a:extLst>
                <a:ext uri="{FF2B5EF4-FFF2-40B4-BE49-F238E27FC236}">
                  <a16:creationId xmlns:a16="http://schemas.microsoft.com/office/drawing/2014/main" id="{C8B5438A-BF91-4B3C-AB55-DD360C530E88}"/>
                </a:ext>
              </a:extLst>
            </p:cNvPr>
            <p:cNvSpPr/>
            <p:nvPr/>
          </p:nvSpPr>
          <p:spPr>
            <a:xfrm>
              <a:off x="3768710" y="4578300"/>
              <a:ext cx="48295" cy="1758587"/>
            </a:xfrm>
            <a:custGeom>
              <a:avLst/>
              <a:gdLst>
                <a:gd name="connsiteX0" fmla="*/ 0 w 731520"/>
                <a:gd name="connsiteY0" fmla="*/ 0 h 2110154"/>
                <a:gd name="connsiteX1" fmla="*/ 0 w 731520"/>
                <a:gd name="connsiteY1" fmla="*/ 1575581 h 2110154"/>
                <a:gd name="connsiteX2" fmla="*/ 731520 w 731520"/>
                <a:gd name="connsiteY2" fmla="*/ 2110154 h 21101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31520" h="2110154">
                  <a:moveTo>
                    <a:pt x="0" y="0"/>
                  </a:moveTo>
                  <a:lnTo>
                    <a:pt x="0" y="1575581"/>
                  </a:lnTo>
                  <a:lnTo>
                    <a:pt x="731520" y="2110154"/>
                  </a:lnTo>
                </a:path>
              </a:pathLst>
            </a:custGeom>
            <a:noFill/>
            <a:ln w="28575">
              <a:solidFill>
                <a:schemeClr val="bg1">
                  <a:lumMod val="50000"/>
                </a:schemeClr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dirty="0"/>
            </a:p>
          </p:txBody>
        </p:sp>
        <p:grpSp>
          <p:nvGrpSpPr>
            <p:cNvPr id="91" name="Group 90">
              <a:extLst>
                <a:ext uri="{FF2B5EF4-FFF2-40B4-BE49-F238E27FC236}">
                  <a16:creationId xmlns:a16="http://schemas.microsoft.com/office/drawing/2014/main" id="{C56ED841-48CA-4C2F-8E32-566D28792F8E}"/>
                </a:ext>
              </a:extLst>
            </p:cNvPr>
            <p:cNvGrpSpPr/>
            <p:nvPr/>
          </p:nvGrpSpPr>
          <p:grpSpPr>
            <a:xfrm>
              <a:off x="2812183" y="1598446"/>
              <a:ext cx="2085550" cy="3214853"/>
              <a:chOff x="1473654" y="1549626"/>
              <a:chExt cx="1396506" cy="2152700"/>
            </a:xfrm>
            <a:effectLst>
              <a:outerShdw blurRad="203200" dist="114300" dir="2700000" algn="tl" rotWithShape="0">
                <a:prstClr val="black">
                  <a:alpha val="40000"/>
                </a:prstClr>
              </a:outerShdw>
            </a:effectLst>
          </p:grpSpPr>
          <p:sp>
            <p:nvSpPr>
              <p:cNvPr id="93" name="Oval 92">
                <a:extLst>
                  <a:ext uri="{FF2B5EF4-FFF2-40B4-BE49-F238E27FC236}">
                    <a16:creationId xmlns:a16="http://schemas.microsoft.com/office/drawing/2014/main" id="{610A1E0E-A790-40CC-9FA5-D451027256C5}"/>
                  </a:ext>
                </a:extLst>
              </p:cNvPr>
              <p:cNvSpPr/>
              <p:nvPr/>
            </p:nvSpPr>
            <p:spPr>
              <a:xfrm>
                <a:off x="1473654" y="1549626"/>
                <a:ext cx="1396506" cy="1936066"/>
              </a:xfrm>
              <a:prstGeom prst="ellipse">
                <a:avLst/>
              </a:prstGeom>
              <a:solidFill>
                <a:srgbClr val="00CC99"/>
              </a:solidFill>
              <a:ln>
                <a:noFill/>
              </a:ln>
              <a:effectLst>
                <a:innerShdw blurRad="533400" dist="508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4" name="Freeform: Shape 93">
                <a:extLst>
                  <a:ext uri="{FF2B5EF4-FFF2-40B4-BE49-F238E27FC236}">
                    <a16:creationId xmlns:a16="http://schemas.microsoft.com/office/drawing/2014/main" id="{31490B56-FE8E-4FA8-BF92-2B138A9C4AAE}"/>
                  </a:ext>
                </a:extLst>
              </p:cNvPr>
              <p:cNvSpPr/>
              <p:nvPr/>
            </p:nvSpPr>
            <p:spPr>
              <a:xfrm>
                <a:off x="1584351" y="1891646"/>
                <a:ext cx="625771" cy="1252025"/>
              </a:xfrm>
              <a:custGeom>
                <a:avLst/>
                <a:gdLst>
                  <a:gd name="connsiteX0" fmla="*/ 182880 w 661181"/>
                  <a:gd name="connsiteY0" fmla="*/ 1252025 h 1252025"/>
                  <a:gd name="connsiteX1" fmla="*/ 0 w 661181"/>
                  <a:gd name="connsiteY1" fmla="*/ 618979 h 1252025"/>
                  <a:gd name="connsiteX2" fmla="*/ 140677 w 661181"/>
                  <a:gd name="connsiteY2" fmla="*/ 0 h 1252025"/>
                  <a:gd name="connsiteX3" fmla="*/ 661181 w 661181"/>
                  <a:gd name="connsiteY3" fmla="*/ 84406 h 1252025"/>
                  <a:gd name="connsiteX4" fmla="*/ 182880 w 661181"/>
                  <a:gd name="connsiteY4" fmla="*/ 1252025 h 1252025"/>
                  <a:gd name="connsiteX0" fmla="*/ 42203 w 520504"/>
                  <a:gd name="connsiteY0" fmla="*/ 1252025 h 1252025"/>
                  <a:gd name="connsiteX1" fmla="*/ 0 w 520504"/>
                  <a:gd name="connsiteY1" fmla="*/ 0 h 1252025"/>
                  <a:gd name="connsiteX2" fmla="*/ 520504 w 520504"/>
                  <a:gd name="connsiteY2" fmla="*/ 84406 h 1252025"/>
                  <a:gd name="connsiteX3" fmla="*/ 42203 w 520504"/>
                  <a:gd name="connsiteY3" fmla="*/ 1252025 h 1252025"/>
                  <a:gd name="connsiteX0" fmla="*/ 147470 w 625771"/>
                  <a:gd name="connsiteY0" fmla="*/ 1252025 h 1252025"/>
                  <a:gd name="connsiteX1" fmla="*/ 105267 w 625771"/>
                  <a:gd name="connsiteY1" fmla="*/ 0 h 1252025"/>
                  <a:gd name="connsiteX2" fmla="*/ 625771 w 625771"/>
                  <a:gd name="connsiteY2" fmla="*/ 84406 h 1252025"/>
                  <a:gd name="connsiteX3" fmla="*/ 147470 w 625771"/>
                  <a:gd name="connsiteY3" fmla="*/ 1252025 h 1252025"/>
                  <a:gd name="connsiteX0" fmla="*/ 147470 w 625771"/>
                  <a:gd name="connsiteY0" fmla="*/ 1252025 h 1252025"/>
                  <a:gd name="connsiteX1" fmla="*/ 105267 w 625771"/>
                  <a:gd name="connsiteY1" fmla="*/ 0 h 1252025"/>
                  <a:gd name="connsiteX2" fmla="*/ 625771 w 625771"/>
                  <a:gd name="connsiteY2" fmla="*/ 84406 h 1252025"/>
                  <a:gd name="connsiteX3" fmla="*/ 147470 w 625771"/>
                  <a:gd name="connsiteY3" fmla="*/ 1252025 h 12520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625771" h="1252025">
                    <a:moveTo>
                      <a:pt x="147470" y="1252025"/>
                    </a:moveTo>
                    <a:cubicBezTo>
                      <a:pt x="133402" y="834683"/>
                      <a:pt x="-147951" y="459545"/>
                      <a:pt x="105267" y="0"/>
                    </a:cubicBezTo>
                    <a:lnTo>
                      <a:pt x="625771" y="84406"/>
                    </a:lnTo>
                    <a:cubicBezTo>
                      <a:pt x="156848" y="417341"/>
                      <a:pt x="306904" y="862819"/>
                      <a:pt x="147470" y="1252025"/>
                    </a:cubicBezTo>
                    <a:close/>
                  </a:path>
                </a:pathLst>
              </a:cu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5" name="Trapezoid 24">
                <a:extLst>
                  <a:ext uri="{FF2B5EF4-FFF2-40B4-BE49-F238E27FC236}">
                    <a16:creationId xmlns:a16="http://schemas.microsoft.com/office/drawing/2014/main" id="{1C4FB692-0454-47A6-A7DC-9B3FE796E851}"/>
                  </a:ext>
                </a:extLst>
              </p:cNvPr>
              <p:cNvSpPr/>
              <p:nvPr/>
            </p:nvSpPr>
            <p:spPr>
              <a:xfrm>
                <a:off x="2029772" y="3480954"/>
                <a:ext cx="284269" cy="221372"/>
              </a:xfrm>
              <a:custGeom>
                <a:avLst/>
                <a:gdLst>
                  <a:gd name="connsiteX0" fmla="*/ 0 w 284269"/>
                  <a:gd name="connsiteY0" fmla="*/ 201478 h 201478"/>
                  <a:gd name="connsiteX1" fmla="*/ 80543 w 284269"/>
                  <a:gd name="connsiteY1" fmla="*/ 0 h 201478"/>
                  <a:gd name="connsiteX2" fmla="*/ 203726 w 284269"/>
                  <a:gd name="connsiteY2" fmla="*/ 0 h 201478"/>
                  <a:gd name="connsiteX3" fmla="*/ 284269 w 284269"/>
                  <a:gd name="connsiteY3" fmla="*/ 201478 h 201478"/>
                  <a:gd name="connsiteX4" fmla="*/ 0 w 284269"/>
                  <a:gd name="connsiteY4" fmla="*/ 201478 h 201478"/>
                  <a:gd name="connsiteX0" fmla="*/ 0 w 284269"/>
                  <a:gd name="connsiteY0" fmla="*/ 201478 h 201478"/>
                  <a:gd name="connsiteX1" fmla="*/ 80543 w 284269"/>
                  <a:gd name="connsiteY1" fmla="*/ 0 h 201478"/>
                  <a:gd name="connsiteX2" fmla="*/ 203726 w 284269"/>
                  <a:gd name="connsiteY2" fmla="*/ 0 h 201478"/>
                  <a:gd name="connsiteX3" fmla="*/ 284269 w 284269"/>
                  <a:gd name="connsiteY3" fmla="*/ 201478 h 201478"/>
                  <a:gd name="connsiteX4" fmla="*/ 0 w 284269"/>
                  <a:gd name="connsiteY4" fmla="*/ 201478 h 201478"/>
                  <a:gd name="connsiteX0" fmla="*/ 0 w 284269"/>
                  <a:gd name="connsiteY0" fmla="*/ 201478 h 201478"/>
                  <a:gd name="connsiteX1" fmla="*/ 80543 w 284269"/>
                  <a:gd name="connsiteY1" fmla="*/ 0 h 201478"/>
                  <a:gd name="connsiteX2" fmla="*/ 203726 w 284269"/>
                  <a:gd name="connsiteY2" fmla="*/ 0 h 201478"/>
                  <a:gd name="connsiteX3" fmla="*/ 284269 w 284269"/>
                  <a:gd name="connsiteY3" fmla="*/ 201478 h 201478"/>
                  <a:gd name="connsiteX4" fmla="*/ 0 w 284269"/>
                  <a:gd name="connsiteY4" fmla="*/ 201478 h 201478"/>
                  <a:gd name="connsiteX0" fmla="*/ 0 w 284269"/>
                  <a:gd name="connsiteY0" fmla="*/ 201478 h 216217"/>
                  <a:gd name="connsiteX1" fmla="*/ 80543 w 284269"/>
                  <a:gd name="connsiteY1" fmla="*/ 0 h 216217"/>
                  <a:gd name="connsiteX2" fmla="*/ 203726 w 284269"/>
                  <a:gd name="connsiteY2" fmla="*/ 0 h 216217"/>
                  <a:gd name="connsiteX3" fmla="*/ 284269 w 284269"/>
                  <a:gd name="connsiteY3" fmla="*/ 201478 h 216217"/>
                  <a:gd name="connsiteX4" fmla="*/ 0 w 284269"/>
                  <a:gd name="connsiteY4" fmla="*/ 201478 h 216217"/>
                  <a:gd name="connsiteX0" fmla="*/ 0 w 284269"/>
                  <a:gd name="connsiteY0" fmla="*/ 201478 h 221372"/>
                  <a:gd name="connsiteX1" fmla="*/ 80543 w 284269"/>
                  <a:gd name="connsiteY1" fmla="*/ 0 h 221372"/>
                  <a:gd name="connsiteX2" fmla="*/ 203726 w 284269"/>
                  <a:gd name="connsiteY2" fmla="*/ 0 h 221372"/>
                  <a:gd name="connsiteX3" fmla="*/ 284269 w 284269"/>
                  <a:gd name="connsiteY3" fmla="*/ 201478 h 221372"/>
                  <a:gd name="connsiteX4" fmla="*/ 0 w 284269"/>
                  <a:gd name="connsiteY4" fmla="*/ 201478 h 22137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84269" h="221372">
                    <a:moveTo>
                      <a:pt x="0" y="201478"/>
                    </a:moveTo>
                    <a:cubicBezTo>
                      <a:pt x="3159" y="67989"/>
                      <a:pt x="53695" y="67159"/>
                      <a:pt x="80543" y="0"/>
                    </a:cubicBezTo>
                    <a:lnTo>
                      <a:pt x="203726" y="0"/>
                    </a:lnTo>
                    <a:cubicBezTo>
                      <a:pt x="230574" y="67159"/>
                      <a:pt x="281110" y="67989"/>
                      <a:pt x="284269" y="201478"/>
                    </a:cubicBezTo>
                    <a:cubicBezTo>
                      <a:pt x="217940" y="220430"/>
                      <a:pt x="113708" y="234642"/>
                      <a:pt x="0" y="201478"/>
                    </a:cubicBezTo>
                    <a:close/>
                  </a:path>
                </a:pathLst>
              </a:custGeom>
              <a:solidFill>
                <a:srgbClr val="00CC99"/>
              </a:solidFill>
              <a:ln>
                <a:noFill/>
              </a:ln>
              <a:effectLst>
                <a:innerShdw blurRad="533400" dist="508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/>
              </a:p>
            </p:txBody>
          </p:sp>
        </p:grpSp>
        <p:pic>
          <p:nvPicPr>
            <p:cNvPr id="92" name="Graphic 121">
              <a:extLst>
                <a:ext uri="{FF2B5EF4-FFF2-40B4-BE49-F238E27FC236}">
                  <a16:creationId xmlns:a16="http://schemas.microsoft.com/office/drawing/2014/main" id="{457783D0-458D-4DE9-A688-475466A03E56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3014970" y="2147133"/>
              <a:ext cx="1740993" cy="1831870"/>
            </a:xfrm>
            <a:prstGeom prst="ellipse">
              <a:avLst/>
            </a:prstGeom>
            <a:ln w="63500" cap="rnd">
              <a:noFill/>
            </a:ln>
            <a:effectLst>
              <a:outerShdw blurRad="381000" dist="292100" dir="5400000" sx="-80000" sy="-18000" rotWithShape="0">
                <a:srgbClr val="000000">
                  <a:alpha val="22000"/>
                </a:srgbClr>
              </a:outerShdw>
            </a:effectLst>
            <a:scene3d>
              <a:camera prst="orthographicFront"/>
              <a:lightRig rig="contrasting" dir="t">
                <a:rot lat="0" lon="0" rev="3000000"/>
              </a:lightRig>
            </a:scene3d>
            <a:sp3d contourW="7620">
              <a:bevelT w="95250" h="31750"/>
              <a:contourClr>
                <a:srgbClr val="333333"/>
              </a:contourClr>
            </a:sp3d>
          </p:spPr>
        </p:pic>
      </p:grpSp>
    </p:spTree>
    <p:extLst>
      <p:ext uri="{BB962C8B-B14F-4D97-AF65-F5344CB8AC3E}">
        <p14:creationId xmlns:p14="http://schemas.microsoft.com/office/powerpoint/2010/main" val="58502968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Click="0" advTm="10">
        <p159:morph option="byObject"/>
      </p:transition>
    </mc:Choice>
    <mc:Fallback xmlns="">
      <p:transition spd="slow" advClick="0" advTm="10">
        <p:fade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accel="44000" fill="hold" nodeType="clickEffect" p14:presetBounceEnd="45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5000">
                                          <p:cBhvr additive="base">
                                            <p:cTn id="7" dur="2000" fill="hold"/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5000">
                                          <p:cBhvr additive="base">
                                            <p:cTn id="8" dur="2000" fill="hold"/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32" presetClass="emph" presetSubtype="0" repeatCount="indefinite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10" dur="5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11" dur="1000" fill="hold">
                                              <p:stCondLst>
                                                <p:cond delay="1000"/>
                                              </p:stCondLst>
                                            </p:cTn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12" dur="1000" fill="hold">
                                              <p:stCondLst>
                                                <p:cond delay="2000"/>
                                              </p:stCondLst>
                                            </p:cTn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13" dur="1000" fill="hold">
                                              <p:stCondLst>
                                                <p:cond delay="3000"/>
                                              </p:stCondLst>
                                            </p:cTn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14" dur="1000" fill="hold">
                                              <p:stCondLst>
                                                <p:cond delay="4000"/>
                                              </p:stCondLst>
                                            </p:cTn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5" fill="hold">
                          <p:stCondLst>
                            <p:cond delay="indefinite"/>
                          </p:stCondLst>
                          <p:childTnLst>
                            <p:par>
                              <p:cTn id="1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7" presetID="2" presetClass="entr" presetSubtype="4" fill="hold" nodeType="click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19" dur="500" fill="hold"/>
                                            <p:tgtEl>
                                              <p:spTgt spid="6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20" dur="500" fill="hold"/>
                                            <p:tgtEl>
                                              <p:spTgt spid="6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1" fill="hold">
                          <p:stCondLst>
                            <p:cond delay="indefinite"/>
                          </p:stCondLst>
                          <p:childTnLst>
                            <p:par>
                              <p:cTn id="22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3" presetID="2" presetClass="entr" presetSubtype="4" fill="hold" nodeType="click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25" dur="500" fill="hold"/>
                                            <p:tgtEl>
                                              <p:spTgt spid="8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26" dur="500" fill="hold"/>
                                            <p:tgtEl>
                                              <p:spTgt spid="8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7" fill="hold">
                          <p:stCondLst>
                            <p:cond delay="indefinite"/>
                          </p:stCondLst>
                          <p:childTnLst>
                            <p:par>
                              <p:cTn id="2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9" presetID="2" presetClass="entr" presetSubtype="4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1" dur="2000" fill="hold"/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2" dur="2000" fill="hold"/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3" presetID="32" presetClass="emph" presetSubtype="0" repeatCount="indefinite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34" dur="3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35" dur="600" fill="hold">
                                              <p:stCondLst>
                                                <p:cond delay="600"/>
                                              </p:stCondLst>
                                            </p:cTn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36" dur="600" fill="hold">
                                              <p:stCondLst>
                                                <p:cond delay="1200"/>
                                              </p:stCondLst>
                                            </p:cTn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37" dur="600" fill="hold">
                                              <p:stCondLst>
                                                <p:cond delay="1800"/>
                                              </p:stCondLst>
                                            </p:cTn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38" dur="600" fill="hold">
                                              <p:stCondLst>
                                                <p:cond delay="2400"/>
                                              </p:stCondLst>
                                            </p:cTn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9" fill="hold">
                          <p:stCondLst>
                            <p:cond delay="indefinite"/>
                          </p:stCondLst>
                          <p:childTnLst>
                            <p:par>
                              <p:cTn id="4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1" presetID="2" presetClass="entr" presetSubtype="4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3" dur="2000" fill="hold"/>
                                            <p:tgtEl>
                                              <p:spTgt spid="6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4" dur="2000" fill="hold"/>
                                            <p:tgtEl>
                                              <p:spTgt spid="6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5" presetID="32" presetClass="emph" presetSubtype="0" repeatCount="indefinite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46" dur="3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5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47" dur="600" fill="hold">
                                              <p:stCondLst>
                                                <p:cond delay="600"/>
                                              </p:stCondLst>
                                            </p:cTn>
                                            <p:tgtEl>
                                              <p:spTgt spid="65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48" dur="600" fill="hold">
                                              <p:stCondLst>
                                                <p:cond delay="1200"/>
                                              </p:stCondLst>
                                            </p:cTn>
                                            <p:tgtEl>
                                              <p:spTgt spid="65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49" dur="600" fill="hold">
                                              <p:stCondLst>
                                                <p:cond delay="1800"/>
                                              </p:stCondLst>
                                            </p:cTn>
                                            <p:tgtEl>
                                              <p:spTgt spid="65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50" dur="600" fill="hold">
                                              <p:stCondLst>
                                                <p:cond delay="2400"/>
                                              </p:stCondLst>
                                            </p:cTn>
                                            <p:tgtEl>
                                              <p:spTgt spid="65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accel="4400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2000" fill="hold"/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2000" fill="hold"/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32" presetClass="emph" presetSubtype="0" repeatCount="indefinite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10" dur="5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11" dur="1000" fill="hold">
                                              <p:stCondLst>
                                                <p:cond delay="1000"/>
                                              </p:stCondLst>
                                            </p:cTn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12" dur="1000" fill="hold">
                                              <p:stCondLst>
                                                <p:cond delay="2000"/>
                                              </p:stCondLst>
                                            </p:cTn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13" dur="1000" fill="hold">
                                              <p:stCondLst>
                                                <p:cond delay="3000"/>
                                              </p:stCondLst>
                                            </p:cTn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14" dur="1000" fill="hold">
                                              <p:stCondLst>
                                                <p:cond delay="4000"/>
                                              </p:stCondLst>
                                            </p:cTn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5" fill="hold">
                          <p:stCondLst>
                            <p:cond delay="indefinite"/>
                          </p:stCondLst>
                          <p:childTnLst>
                            <p:par>
                              <p:cTn id="1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7" presetID="2" presetClass="entr" presetSubtype="4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9" dur="500" fill="hold"/>
                                            <p:tgtEl>
                                              <p:spTgt spid="6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0" dur="500" fill="hold"/>
                                            <p:tgtEl>
                                              <p:spTgt spid="6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1" fill="hold">
                          <p:stCondLst>
                            <p:cond delay="indefinite"/>
                          </p:stCondLst>
                          <p:childTnLst>
                            <p:par>
                              <p:cTn id="22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3" presetID="2" presetClass="entr" presetSubtype="4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5" dur="500" fill="hold"/>
                                            <p:tgtEl>
                                              <p:spTgt spid="8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6" dur="500" fill="hold"/>
                                            <p:tgtEl>
                                              <p:spTgt spid="8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7" fill="hold">
                          <p:stCondLst>
                            <p:cond delay="indefinite"/>
                          </p:stCondLst>
                          <p:childTnLst>
                            <p:par>
                              <p:cTn id="2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9" presetID="2" presetClass="entr" presetSubtype="4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1" dur="2000" fill="hold"/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2" dur="2000" fill="hold"/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3" presetID="32" presetClass="emph" presetSubtype="0" repeatCount="indefinite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34" dur="3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35" dur="600" fill="hold">
                                              <p:stCondLst>
                                                <p:cond delay="600"/>
                                              </p:stCondLst>
                                            </p:cTn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36" dur="600" fill="hold">
                                              <p:stCondLst>
                                                <p:cond delay="1200"/>
                                              </p:stCondLst>
                                            </p:cTn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37" dur="600" fill="hold">
                                              <p:stCondLst>
                                                <p:cond delay="1800"/>
                                              </p:stCondLst>
                                            </p:cTn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38" dur="600" fill="hold">
                                              <p:stCondLst>
                                                <p:cond delay="2400"/>
                                              </p:stCondLst>
                                            </p:cTn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9" fill="hold">
                          <p:stCondLst>
                            <p:cond delay="indefinite"/>
                          </p:stCondLst>
                          <p:childTnLst>
                            <p:par>
                              <p:cTn id="4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1" presetID="2" presetClass="entr" presetSubtype="4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3" dur="2000" fill="hold"/>
                                            <p:tgtEl>
                                              <p:spTgt spid="6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4" dur="2000" fill="hold"/>
                                            <p:tgtEl>
                                              <p:spTgt spid="6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5" presetID="32" presetClass="emph" presetSubtype="0" repeatCount="indefinite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46" dur="3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5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47" dur="600" fill="hold">
                                              <p:stCondLst>
                                                <p:cond delay="600"/>
                                              </p:stCondLst>
                                            </p:cTn>
                                            <p:tgtEl>
                                              <p:spTgt spid="65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48" dur="600" fill="hold">
                                              <p:stCondLst>
                                                <p:cond delay="1200"/>
                                              </p:stCondLst>
                                            </p:cTn>
                                            <p:tgtEl>
                                              <p:spTgt spid="65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49" dur="600" fill="hold">
                                              <p:stCondLst>
                                                <p:cond delay="1800"/>
                                              </p:stCondLst>
                                            </p:cTn>
                                            <p:tgtEl>
                                              <p:spTgt spid="65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50" dur="600" fill="hold">
                                              <p:stCondLst>
                                                <p:cond delay="2400"/>
                                              </p:stCondLst>
                                            </p:cTn>
                                            <p:tgtEl>
                                              <p:spTgt spid="65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84</TotalTime>
  <Words>206</Words>
  <Application>Microsoft Office PowerPoint</Application>
  <PresentationFormat>شاشة عريضة</PresentationFormat>
  <Paragraphs>66</Paragraphs>
  <Slides>13</Slides>
  <Notes>0</Notes>
  <HiddenSlides>0</HiddenSlides>
  <MMClips>0</MMClips>
  <ScaleCrop>false</ScaleCrop>
  <HeadingPairs>
    <vt:vector size="6" baseType="variant">
      <vt:variant>
        <vt:lpstr>الخطوط المستخدمة</vt:lpstr>
      </vt:variant>
      <vt:variant>
        <vt:i4>5</vt:i4>
      </vt:variant>
      <vt:variant>
        <vt:lpstr>نسق</vt:lpstr>
      </vt:variant>
      <vt:variant>
        <vt:i4>1</vt:i4>
      </vt:variant>
      <vt:variant>
        <vt:lpstr>عناوين الشرائح</vt:lpstr>
      </vt:variant>
      <vt:variant>
        <vt:i4>13</vt:i4>
      </vt:variant>
    </vt:vector>
  </HeadingPairs>
  <TitlesOfParts>
    <vt:vector size="19" baseType="lpstr">
      <vt:lpstr>Arial</vt:lpstr>
      <vt:lpstr>Calibri</vt:lpstr>
      <vt:lpstr>Calibri Light</vt:lpstr>
      <vt:lpstr>Cooper Black</vt:lpstr>
      <vt:lpstr>Oswald</vt:lpstr>
      <vt:lpstr>Office Theme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duha omar</dc:creator>
  <cp:lastModifiedBy>hammoud nasser</cp:lastModifiedBy>
  <cp:revision>16</cp:revision>
  <dcterms:created xsi:type="dcterms:W3CDTF">2020-09-25T15:12:43Z</dcterms:created>
  <dcterms:modified xsi:type="dcterms:W3CDTF">2020-09-30T12:03:10Z</dcterms:modified>
</cp:coreProperties>
</file>