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46667"/>
              </p:ext>
            </p:extLst>
          </p:nvPr>
        </p:nvGraphicFramePr>
        <p:xfrm>
          <a:off x="146496" y="2732306"/>
          <a:ext cx="8954592" cy="14859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حماية النبي ص للتوحيد وسده الطرق الموصلة إلى الشرك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تقوم عليه العبودية الخاصة.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المقصود بالشرك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كيف حمى الرسول ص التوحيد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نواهي النبي في الدعوة إلى التوحيد.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53001"/>
              </p:ext>
            </p:extLst>
          </p:nvPr>
        </p:nvGraphicFramePr>
        <p:xfrm>
          <a:off x="0" y="836712"/>
          <a:ext cx="9060270" cy="58304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5040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smtClean="0"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س : </a:t>
                      </a:r>
                      <a:r>
                        <a:rPr lang="ar-SA" sz="1200" b="1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  كيف كان النبي حريصا على أمته  ؟</a:t>
                      </a:r>
                      <a:r>
                        <a:rPr lang="ar-SA" sz="1200" smtClean="0"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نهي النبي ص عن اتخاذ قبره عيدا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نهى النبي ص عن اتخاذ قبره عيدا لئلا يكون ذلك ذريعة ووسيلة لعبادته من دون الله تعالى </a:t>
                      </a:r>
                      <a:r>
                        <a:rPr lang="ar-EG" sz="14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دعاؤه ص أن لا يجعل الله قبره وثنا أو عيدا 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نهي النبي ص عن السجود له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نهي النبي ص عن إطرائه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نهى النبي ص المسلمين عن </a:t>
                      </a:r>
                      <a:b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ar-EG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إطرائه وهو المبالغة في مدحه والثناء عليه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أسأل  الطلاب السؤال </a:t>
                      </a:r>
                      <a:r>
                        <a:rPr lang="ar-SA" sz="1400" b="1" dirty="0" err="1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</a:t>
                      </a:r>
                      <a:r>
                        <a:rPr lang="ar-SA" sz="1200" b="1" dirty="0">
                          <a:effectLst/>
                          <a:latin typeface="Times New Roman"/>
                          <a:ea typeface="Times New Roman"/>
                        </a:rPr>
                        <a:t> نواهي النبي في الدعوة إلى التوحيد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  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؟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الطلاب و أسجلها على السبورة 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أناقشهم في بقية عناصر الدرس 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الطلاب </a:t>
                      </a:r>
                      <a:r>
                        <a:rPr lang="ar-SA" sz="1400" b="1" dirty="0" err="1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</a:t>
                      </a:r>
                      <a:r>
                        <a:rPr lang="ar-SA" sz="900" b="1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حماية النبي ص للتوحيد وسده الطرق الموصلة إلى الشرك </a:t>
                      </a:r>
                      <a:r>
                        <a:rPr lang="ar-SA" sz="1400" b="1" dirty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400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حدد الأساس الذي تقوم عليه العبودية الخاصة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عرف التوحيد 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وضح المقصود بالشرك 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عدّد </a:t>
                      </a:r>
                      <a:r>
                        <a:rPr lang="ar-SA" sz="1200" b="1" dirty="0">
                          <a:effectLst/>
                          <a:latin typeface="Times New Roman"/>
                          <a:ea typeface="Times New Roman"/>
                        </a:rPr>
                        <a:t> نواهي النبي في الدعوة إلى التوحيد</a:t>
                      </a: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3325</TotalTime>
  <Words>293</Words>
  <Application>Microsoft Office PowerPoint</Application>
  <PresentationFormat>عرض على الشاشة (3:4)‏</PresentationFormat>
  <Paragraphs>63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44</cp:revision>
  <cp:lastPrinted>2014-09-28T12:24:20Z</cp:lastPrinted>
  <dcterms:created xsi:type="dcterms:W3CDTF">2014-02-12T13:17:48Z</dcterms:created>
  <dcterms:modified xsi:type="dcterms:W3CDTF">2014-09-28T12:24:56Z</dcterms:modified>
</cp:coreProperties>
</file>