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311" r:id="rId3"/>
    <p:sldId id="259" r:id="rId4"/>
    <p:sldId id="310" r:id="rId5"/>
    <p:sldId id="256" r:id="rId6"/>
    <p:sldId id="303" r:id="rId7"/>
    <p:sldId id="301" r:id="rId8"/>
    <p:sldId id="302" r:id="rId9"/>
    <p:sldId id="304" r:id="rId10"/>
    <p:sldId id="305" r:id="rId11"/>
    <p:sldId id="306" r:id="rId12"/>
    <p:sldId id="307" r:id="rId13"/>
    <p:sldId id="308" r:id="rId14"/>
    <p:sldId id="309" r:id="rId15"/>
    <p:sldId id="300" r:id="rId1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ACE8"/>
    <a:srgbClr val="E63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3" autoAdjust="0"/>
    <p:restoredTop sz="94280" autoAdjust="0"/>
  </p:normalViewPr>
  <p:slideViewPr>
    <p:cSldViewPr snapToGrid="0" showGuides="1">
      <p:cViewPr varScale="1">
        <p:scale>
          <a:sx n="101" d="100"/>
          <a:sy n="101" d="100"/>
        </p:scale>
        <p:origin x="174" y="31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70D28-3E13-4DF2-AC95-4511735E3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0C888-8CC2-4FAA-B8EC-33788CCDB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DB603-9D68-4EDB-8EC0-946870752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6178B-D094-496E-A4FC-0B539C28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4E8E6-7A35-44AE-BE02-11540974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6659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ACBA4-D17C-4BDF-9D64-B2B4E836D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D54E03-2BE5-4CE5-830D-53A94706C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11B57-55BA-45B9-A7C3-179C70C2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5E36B-4918-4F9B-980C-DF53BB4E8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74AD4-CBB7-44B0-8DE9-C100894D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158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55CE4B-AC52-4F1B-B0F6-D6A56A726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351ED6-1304-4F20-A681-47E8A2192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4C15C-58A3-46A6-A6F9-9D12F67F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5CC03-2AF4-4DCF-A754-8AD884A5F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11A58-DB8B-4621-82D8-80C4FBEF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1610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30B25-D917-4E7F-8055-0E56DC1A8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DDF63-D767-45AF-950A-AE374DF3E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B4D1E-8FE8-40CA-84ED-2F876931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FEA3F-67F4-4004-AD99-92E84D746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D31F9-5EC8-4879-A088-843E75C9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7355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D432-98E5-42EA-BF73-C3E84D0C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D6F5A-0126-4171-8669-9A9667FF8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1D640-A95E-449E-B3A0-72F83AB9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0D782-E501-460D-B606-AD1E9E866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3343F-88AA-44C8-BF87-344E0803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8144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1DA57-06F0-49AB-B4CC-FF37AD21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AEB21-D915-4197-81B2-AB9B2FCF9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06FDC-98CC-44D2-8966-4B82C37E4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075CC-D071-4FC6-BA75-CA86E17B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A3109-2CCB-43D4-BF7A-BB5CB9908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10A78-B8E7-4307-AFB3-BE85CCBC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7282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A8B44-E746-414F-8E7B-9ABF7EC8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40E79-E902-44FC-A14C-9CD5FDEFF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77FD7-2DAF-499F-9313-150921EF4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ABAD89-5AE6-4BFF-9A18-0291FA2F1B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F0BF8-C158-44F1-AB87-BB9AD2358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6B777A-0667-4CE9-8542-877D6C32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B69322-603A-4C92-B7E3-AE72B343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36AFC8-0496-486D-81AD-77476294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4340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7F371-33E5-4000-B3E2-ECB71F1F9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B59166-ECD1-4683-BFEB-73CCF3F05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68361-3FF5-495E-ACF0-AEABA6E6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2C35D-28B7-485D-975B-E866FCEE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3137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E53A7-633F-4361-8784-BA1744F1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4B882F-B81E-46B4-B42F-9E074575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1C881-7158-4368-BF25-4A6584E4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5618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7BB6-69E9-4F87-95BA-28C19B7F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1E69F-D095-4A50-A6DD-D17FA6EF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80217-CAFD-4E02-9DBF-5A2DD10A8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F2797-93AC-49E8-BE9D-9AB177B19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C4CFA-986F-44C3-87C8-7102C87D4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7D938-B309-4905-AB66-C13E119AA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9540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9D839-27B0-48E6-BCD0-EDBF27915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61D638-295B-4C97-9FFD-688E08958E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1C950-8101-4CDB-BC5B-B7FAC20A5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849C3-E1D8-4F41-8E67-7D0E5B64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053D9-F264-4741-B9EE-42E2DCB1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B3BDE-4ECE-4004-BE10-CDDD85DE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15935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BCA33F-2E22-4D5C-8356-2A8820C0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C5E67-F4DD-4C0C-9D45-D33B3DBB1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FC423-457C-434B-B1F3-88BB2D6D0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DA1B0-9017-4E8E-9472-C19AC24A9CA0}" type="datetimeFigureOut">
              <a:rPr lang="ar-SY" smtClean="0"/>
              <a:t>09/02/1442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90622-9903-4359-80B3-BA33CFA69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368F9-1BBC-4D56-A035-C74302F93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65235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ulul.onlin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9198889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835277" y="3167919"/>
              <a:ext cx="31752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سلاسل الغذاء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67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6AC1D49-72B4-4653-8321-912BD9626AB0}"/>
              </a:ext>
            </a:extLst>
          </p:cNvPr>
          <p:cNvGrpSpPr/>
          <p:nvPr/>
        </p:nvGrpSpPr>
        <p:grpSpPr>
          <a:xfrm flipH="1">
            <a:off x="7724686" y="2742752"/>
            <a:ext cx="3914383" cy="1226820"/>
            <a:chOff x="5413659" y="1364860"/>
            <a:chExt cx="3914383" cy="122682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E736166B-5D23-4D4D-B061-A721FED0041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120" name="Rectangle: Top Corners Rounded 119">
                <a:extLst>
                  <a:ext uri="{FF2B5EF4-FFF2-40B4-BE49-F238E27FC236}">
                    <a16:creationId xmlns:a16="http://schemas.microsoft.com/office/drawing/2014/main" id="{4E6B7845-DE8B-4D22-ACB7-E30C31BFD742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CF8102EE-E519-42AC-9344-55AF60013B97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6714E50-BAB1-4FBD-9865-9D5CA2766CD0}"/>
                </a:ext>
              </a:extLst>
            </p:cNvPr>
            <p:cNvSpPr txBox="1"/>
            <p:nvPr/>
          </p:nvSpPr>
          <p:spPr>
            <a:xfrm>
              <a:off x="8875868" y="1642793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8F0BA07-932C-446C-80AB-F7AC4F64D804}"/>
                </a:ext>
              </a:extLst>
            </p:cNvPr>
            <p:cNvSpPr txBox="1"/>
            <p:nvPr/>
          </p:nvSpPr>
          <p:spPr>
            <a:xfrm>
              <a:off x="5770880" y="1656091"/>
              <a:ext cx="32446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كَما قَدْ تَتَغَيَّرُ الْمَواطِنُ بِفِعْلِ الإِنْسَانِ، وَذَلِكَ بِقَطْعِ الأَشْجارِ والْتوَسُّعِ فِي الْبِنَاءِ</a:t>
              </a: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8D0F0A8-F3F5-4B93-8919-8C220A498F52}"/>
              </a:ext>
            </a:extLst>
          </p:cNvPr>
          <p:cNvCxnSpPr>
            <a:cxnSpLocks/>
          </p:cNvCxnSpPr>
          <p:nvPr/>
        </p:nvCxnSpPr>
        <p:spPr>
          <a:xfrm>
            <a:off x="7601586" y="2019003"/>
            <a:ext cx="3756073" cy="0"/>
          </a:xfrm>
          <a:prstGeom prst="line">
            <a:avLst/>
          </a:prstGeom>
          <a:ln>
            <a:solidFill>
              <a:schemeClr val="bg1">
                <a:lumMod val="9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9889A43-2C59-45E4-9567-1BE89A105C02}"/>
              </a:ext>
            </a:extLst>
          </p:cNvPr>
          <p:cNvCxnSpPr>
            <a:cxnSpLocks/>
          </p:cNvCxnSpPr>
          <p:nvPr/>
        </p:nvCxnSpPr>
        <p:spPr>
          <a:xfrm flipH="1" flipV="1">
            <a:off x="4634627" y="4077574"/>
            <a:ext cx="565078" cy="356501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24CED45-9E90-4038-8295-0D284AF98C76}"/>
              </a:ext>
            </a:extLst>
          </p:cNvPr>
          <p:cNvSpPr txBox="1"/>
          <p:nvPr/>
        </p:nvSpPr>
        <p:spPr>
          <a:xfrm flipH="1">
            <a:off x="9606504" y="640414"/>
            <a:ext cx="50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5496A16-4C2B-4C2E-A91F-06070709A4C3}"/>
              </a:ext>
            </a:extLst>
          </p:cNvPr>
          <p:cNvSpPr/>
          <p:nvPr/>
        </p:nvSpPr>
        <p:spPr>
          <a:xfrm rot="21160196" flipH="1">
            <a:off x="3943762" y="1293647"/>
            <a:ext cx="3869635" cy="1020417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ADDAAAA-5C8A-40F3-B5FA-12D59D48F0D2}"/>
              </a:ext>
            </a:extLst>
          </p:cNvPr>
          <p:cNvGrpSpPr/>
          <p:nvPr/>
        </p:nvGrpSpPr>
        <p:grpSpPr>
          <a:xfrm flipH="1">
            <a:off x="7707044" y="600272"/>
            <a:ext cx="3914383" cy="1226820"/>
            <a:chOff x="5413659" y="1364860"/>
            <a:chExt cx="3914383" cy="1226820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668CFA5B-A728-4E1B-8419-2678B9689CA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104" name="Rectangle: Top Corners Rounded 103">
                <a:extLst>
                  <a:ext uri="{FF2B5EF4-FFF2-40B4-BE49-F238E27FC236}">
                    <a16:creationId xmlns:a16="http://schemas.microsoft.com/office/drawing/2014/main" id="{ACC1E558-67E6-4FF3-8321-E5B83BFDA02E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D7CA433-E5DD-4D5E-ABD7-757A07A654C7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3590AE0-1CE6-451E-9413-FFDF00AF14FC}"/>
                </a:ext>
              </a:extLst>
            </p:cNvPr>
            <p:cNvSpPr txBox="1"/>
            <p:nvPr/>
          </p:nvSpPr>
          <p:spPr>
            <a:xfrm>
              <a:off x="8875868" y="1642793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8E6256A-341F-46E9-908B-D1AAF76F6DB0}"/>
                </a:ext>
              </a:extLst>
            </p:cNvPr>
            <p:cNvSpPr txBox="1"/>
            <p:nvPr/>
          </p:nvSpPr>
          <p:spPr>
            <a:xfrm>
              <a:off x="5793390" y="1534888"/>
              <a:ext cx="34654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تَتَغَيِّر الْمَواطِنُ لأَسْبَابٍ عِدَّةٍ؛ مِنْها: الْجَفَافُ، وَنَقْصُ الأَمْطارِ،وَالْفَيَضَانَاتُ، وَالْحَرائِقُ وَالزَّلازِلُ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2405CDB-BA5B-47F9-B557-DC81AE280DD0}"/>
              </a:ext>
            </a:extLst>
          </p:cNvPr>
          <p:cNvGrpSpPr/>
          <p:nvPr/>
        </p:nvGrpSpPr>
        <p:grpSpPr>
          <a:xfrm flipH="1">
            <a:off x="7631580" y="2571491"/>
            <a:ext cx="4145323" cy="1589648"/>
            <a:chOff x="1543242" y="699188"/>
            <a:chExt cx="4145323" cy="1589648"/>
          </a:xfrm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4A353ABF-3AB8-46C8-8A04-CFB718399B29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A3C8929-A4C1-4829-8932-C9C3CA11D8D1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CC0E727B-AFAA-4477-BE1D-136FC0DD5C0A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7B083E77-F7EC-4137-BE77-23947A712831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Left Bracket 12">
                <a:extLst>
                  <a:ext uri="{FF2B5EF4-FFF2-40B4-BE49-F238E27FC236}">
                    <a16:creationId xmlns:a16="http://schemas.microsoft.com/office/drawing/2014/main" id="{B9F1846C-A312-43E1-A156-9ABFE461921E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A64AC43-C273-4040-B75F-4FD1D6FCD0A7}"/>
                  </a:ext>
                </a:extLst>
              </p:cNvPr>
              <p:cNvSpPr txBox="1"/>
              <p:nvPr/>
            </p:nvSpPr>
            <p:spPr>
              <a:xfrm>
                <a:off x="884539" y="1482128"/>
                <a:ext cx="35300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3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أَسْبَابٍ تَغَيُّرُ الْمَواطِنِ</a:t>
                </a:r>
              </a:p>
            </p:txBody>
          </p:sp>
        </p:grpSp>
      </p:grp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5A5E45B5-FFD6-42BE-BA35-61A437ABB627}"/>
              </a:ext>
            </a:extLst>
          </p:cNvPr>
          <p:cNvCxnSpPr>
            <a:cxnSpLocks/>
          </p:cNvCxnSpPr>
          <p:nvPr/>
        </p:nvCxnSpPr>
        <p:spPr>
          <a:xfrm>
            <a:off x="7619228" y="4161483"/>
            <a:ext cx="3756073" cy="0"/>
          </a:xfrm>
          <a:prstGeom prst="line">
            <a:avLst/>
          </a:prstGeom>
          <a:ln>
            <a:solidFill>
              <a:schemeClr val="bg1">
                <a:lumMod val="9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3138FDCD-1586-4377-B04E-5EB34385CFA8}"/>
              </a:ext>
            </a:extLst>
          </p:cNvPr>
          <p:cNvSpPr txBox="1"/>
          <p:nvPr/>
        </p:nvSpPr>
        <p:spPr>
          <a:xfrm flipH="1">
            <a:off x="9624146" y="2782894"/>
            <a:ext cx="50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F475F7A-5DEF-4BF2-BD04-753BDBDF5D33}"/>
              </a:ext>
            </a:extLst>
          </p:cNvPr>
          <p:cNvSpPr/>
          <p:nvPr/>
        </p:nvSpPr>
        <p:spPr>
          <a:xfrm rot="21160196" flipH="1">
            <a:off x="3961404" y="3436127"/>
            <a:ext cx="3869635" cy="1020417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B3C5270-BF81-4365-8E4D-BA7195ECB03B}"/>
              </a:ext>
            </a:extLst>
          </p:cNvPr>
          <p:cNvGrpSpPr/>
          <p:nvPr/>
        </p:nvGrpSpPr>
        <p:grpSpPr>
          <a:xfrm flipH="1">
            <a:off x="7631580" y="405368"/>
            <a:ext cx="4145323" cy="1589648"/>
            <a:chOff x="1543242" y="699188"/>
            <a:chExt cx="4145323" cy="1589648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65C1D87-8791-429B-975C-44BEB8BC918B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18E26576-2BA1-4D2A-8A21-8A4178C736C4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76E507B0-A415-42A3-8F55-77BDDADCF1D5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22B58E3-8A0E-4811-A5F0-B28FA5E90E11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Left Bracket 12">
                <a:extLst>
                  <a:ext uri="{FF2B5EF4-FFF2-40B4-BE49-F238E27FC236}">
                    <a16:creationId xmlns:a16="http://schemas.microsoft.com/office/drawing/2014/main" id="{21C80325-22F2-49A0-8478-114D68F6A855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2267F266-E6FB-49FA-BAA0-F641C0513F27}"/>
                  </a:ext>
                </a:extLst>
              </p:cNvPr>
              <p:cNvSpPr txBox="1"/>
              <p:nvPr/>
            </p:nvSpPr>
            <p:spPr>
              <a:xfrm>
                <a:off x="940594" y="1514669"/>
                <a:ext cx="35253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3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أَسْبَابٍ تَغَيُّرُ الْمَواطِنِ</a:t>
                </a: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B432A52-5293-44FC-94AE-C67E5DBFA9E3}"/>
              </a:ext>
            </a:extLst>
          </p:cNvPr>
          <p:cNvGrpSpPr/>
          <p:nvPr/>
        </p:nvGrpSpPr>
        <p:grpSpPr>
          <a:xfrm>
            <a:off x="3504" y="-1476836"/>
            <a:ext cx="2635730" cy="8334836"/>
            <a:chOff x="3674601" y="-2917861"/>
            <a:chExt cx="2118244" cy="6698416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D43C2FE-4C89-4A07-91F6-AE4C535D4219}"/>
                </a:ext>
              </a:extLst>
            </p:cNvPr>
            <p:cNvSpPr/>
            <p:nvPr/>
          </p:nvSpPr>
          <p:spPr>
            <a:xfrm rot="5400000">
              <a:off x="2798088" y="-1071793"/>
              <a:ext cx="3873486" cy="181349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470B1DC-331B-4521-89A8-28DA83F864EE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EA1D071-BC50-41B8-A604-34681EEF796B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4235D4A-E5AD-4A01-8469-596FAB188741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AE4BB288-FF03-4983-9304-F8360FCE21E2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4000">
                    <a:srgbClr val="FFFFFF">
                      <a:alpha val="52000"/>
                    </a:srgbClr>
                  </a:gs>
                  <a:gs pos="90000">
                    <a:schemeClr val="bg1">
                      <a:alpha val="12000"/>
                    </a:schemeClr>
                  </a:gs>
                  <a:gs pos="8000">
                    <a:schemeClr val="bg1">
                      <a:alpha val="83000"/>
                    </a:schemeClr>
                  </a:gs>
                </a:gsLst>
                <a:lin ang="120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357F8A0-B3F9-489D-9C34-7E5FB91271CC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2B0FFC74-BD0A-41BD-AB74-17BDD0F42B00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3C09B04-73E9-42AF-A209-A3BF29159A04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0B42D5C7-4152-4A1A-9709-E2F7D1AFB790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6C87A3AA-05FF-445E-975C-FB4346755B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994039" y="1394141"/>
                <a:ext cx="1272878" cy="1272878"/>
              </a:xfrm>
              <a:prstGeom prst="rect">
                <a:avLst/>
              </a:prstGeom>
              <a:effectLst>
                <a:outerShdw blurRad="76200" dist="889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2D13AFE-8315-4F7E-BD77-BE2C9F5060AF}"/>
                </a:ext>
              </a:extLst>
            </p:cNvPr>
            <p:cNvSpPr txBox="1"/>
            <p:nvPr/>
          </p:nvSpPr>
          <p:spPr>
            <a:xfrm>
              <a:off x="3877182" y="3002396"/>
              <a:ext cx="1747196" cy="371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latin typeface="Century Gothic" panose="020B0502020202020204" pitchFamily="34" charset="0"/>
                </a:rPr>
                <a:t>موطن الصحراء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73C13E9-C710-45A8-AA9F-8978E997570A}"/>
              </a:ext>
            </a:extLst>
          </p:cNvPr>
          <p:cNvGrpSpPr/>
          <p:nvPr/>
        </p:nvGrpSpPr>
        <p:grpSpPr>
          <a:xfrm>
            <a:off x="1506909" y="-4699560"/>
            <a:ext cx="2753250" cy="8706463"/>
            <a:chOff x="3674601" y="-2917861"/>
            <a:chExt cx="2118244" cy="6698416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E2F0BB9-563D-4CBC-B5C9-8A45765CBEAA}"/>
                </a:ext>
              </a:extLst>
            </p:cNvPr>
            <p:cNvSpPr/>
            <p:nvPr/>
          </p:nvSpPr>
          <p:spPr>
            <a:xfrm rot="5400000">
              <a:off x="2798088" y="-1071793"/>
              <a:ext cx="3873486" cy="181349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259DCA3-6F6E-4CFA-A787-5F8AFE6240B1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E63A2E9-5BA1-4403-827F-6E4F35FBD616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10D2663E-459B-41A2-8138-80B3A0FBE7CF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4AF6486A-6B56-4A1F-85CE-117B1627D4F7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4000">
                    <a:srgbClr val="FFFFFF">
                      <a:alpha val="52000"/>
                    </a:srgbClr>
                  </a:gs>
                  <a:gs pos="90000">
                    <a:schemeClr val="bg1">
                      <a:alpha val="12000"/>
                    </a:schemeClr>
                  </a:gs>
                  <a:gs pos="8000">
                    <a:schemeClr val="bg1">
                      <a:alpha val="83000"/>
                    </a:schemeClr>
                  </a:gs>
                </a:gsLst>
                <a:lin ang="120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3F13E1D7-DAF0-47BF-B1BB-19A296A4FF92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40C0958B-3633-4DC6-86DD-ADD5DD1F1980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9DE14512-BDDF-4DE6-9F1F-A06406D0BAA8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A66363A-506E-452F-9DF4-0611BEC054B0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F8FE070A-F7E0-47B7-A103-25563B70E5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078415" y="1672694"/>
                <a:ext cx="924992" cy="966522"/>
              </a:xfrm>
              <a:prstGeom prst="rect">
                <a:avLst/>
              </a:prstGeom>
              <a:effectLst>
                <a:outerShdw blurRad="76200" dist="889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682BC74-E604-4961-9B86-A57CA4C7CABB}"/>
                </a:ext>
              </a:extLst>
            </p:cNvPr>
            <p:cNvSpPr txBox="1"/>
            <p:nvPr/>
          </p:nvSpPr>
          <p:spPr>
            <a:xfrm>
              <a:off x="3868787" y="3057361"/>
              <a:ext cx="1747196" cy="355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latin typeface="Century Gothic" panose="020B0502020202020204" pitchFamily="34" charset="0"/>
                </a:rPr>
                <a:t>موطن الغابة</a:t>
              </a:r>
              <a:endParaRPr lang="en-US" sz="24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E460765-43F7-403B-844E-8E519E265181}"/>
              </a:ext>
            </a:extLst>
          </p:cNvPr>
          <p:cNvGrpSpPr/>
          <p:nvPr/>
        </p:nvGrpSpPr>
        <p:grpSpPr>
          <a:xfrm flipH="1">
            <a:off x="7715084" y="4825882"/>
            <a:ext cx="3914383" cy="1226820"/>
            <a:chOff x="5413659" y="1364860"/>
            <a:chExt cx="3914383" cy="1226820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407D782-75C0-4AE5-97C9-C8716CFD2B53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83" name="Rectangle: Top Corners Rounded 82">
                <a:extLst>
                  <a:ext uri="{FF2B5EF4-FFF2-40B4-BE49-F238E27FC236}">
                    <a16:creationId xmlns:a16="http://schemas.microsoft.com/office/drawing/2014/main" id="{9FACE569-94A8-4FC3-B815-E747FFBB72A4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2A4B61D-3051-475E-8602-139FD3F91E96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88B0880-08ED-4F65-B84C-C66326920344}"/>
                </a:ext>
              </a:extLst>
            </p:cNvPr>
            <p:cNvSpPr txBox="1"/>
            <p:nvPr/>
          </p:nvSpPr>
          <p:spPr>
            <a:xfrm>
              <a:off x="8875868" y="1642793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D4FF7D2-921E-436D-AD7C-BC667B0332E2}"/>
                </a:ext>
              </a:extLst>
            </p:cNvPr>
            <p:cNvSpPr txBox="1"/>
            <p:nvPr/>
          </p:nvSpPr>
          <p:spPr>
            <a:xfrm>
              <a:off x="5648817" y="1539787"/>
              <a:ext cx="34098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عِنْدَما يَتَغَيَّرُ الْمَوْطِنُ قَدْ لا تجِدُ الْحَيَواناتُ ما تَحْتاجُ إِلَيْهِ لِلْعَيْشِ،بَعْضُها قَدْ يَتْرُكُ              الْمَوْطِنَ، وَبَعْضُها قَدْ يَموتُ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51C13D3-AFFC-42CB-9DDC-A7F631DAF56B}"/>
              </a:ext>
            </a:extLst>
          </p:cNvPr>
          <p:cNvGrpSpPr/>
          <p:nvPr/>
        </p:nvGrpSpPr>
        <p:grpSpPr>
          <a:xfrm flipH="1">
            <a:off x="7563314" y="4668080"/>
            <a:ext cx="4145323" cy="1589648"/>
            <a:chOff x="1543242" y="699188"/>
            <a:chExt cx="4145323" cy="1589648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AE2331B-1BC6-4A55-9679-3ADFA71619FE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9DB935C1-6F2D-41DE-B916-FCCAEDE8D449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BA9F1A5-1EFC-4B14-A5A3-D44FD714160A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74A4AD61-B5DD-452B-9E5B-D10139CDD416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Left Bracket 12">
                <a:extLst>
                  <a:ext uri="{FF2B5EF4-FFF2-40B4-BE49-F238E27FC236}">
                    <a16:creationId xmlns:a16="http://schemas.microsoft.com/office/drawing/2014/main" id="{628F6681-9C17-4407-BEA5-2E0E6691BD30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9B7A1BC-198A-4B63-B0B9-BED385AA9259}"/>
                  </a:ext>
                </a:extLst>
              </p:cNvPr>
              <p:cNvSpPr txBox="1"/>
              <p:nvPr/>
            </p:nvSpPr>
            <p:spPr>
              <a:xfrm>
                <a:off x="884539" y="1482128"/>
                <a:ext cx="35300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3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أَسْبَابٍ تَغَيُّرُ الْمَواطِنِ</a:t>
                </a:r>
              </a:p>
            </p:txBody>
          </p:sp>
        </p:grpSp>
      </p:grp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FED6976-5D79-47AC-86A5-BBD097637303}"/>
              </a:ext>
            </a:extLst>
          </p:cNvPr>
          <p:cNvCxnSpPr>
            <a:cxnSpLocks/>
          </p:cNvCxnSpPr>
          <p:nvPr/>
        </p:nvCxnSpPr>
        <p:spPr>
          <a:xfrm>
            <a:off x="7609626" y="6244613"/>
            <a:ext cx="3756073" cy="0"/>
          </a:xfrm>
          <a:prstGeom prst="line">
            <a:avLst/>
          </a:prstGeom>
          <a:ln>
            <a:solidFill>
              <a:schemeClr val="bg1">
                <a:lumMod val="9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D2CE8BAC-3555-45D0-B7BE-6FEA02E2FA75}"/>
              </a:ext>
            </a:extLst>
          </p:cNvPr>
          <p:cNvSpPr txBox="1"/>
          <p:nvPr/>
        </p:nvSpPr>
        <p:spPr>
          <a:xfrm flipH="1">
            <a:off x="9614544" y="4866024"/>
            <a:ext cx="50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1A72AA6-3872-455D-870A-BA74F3EC40F7}"/>
              </a:ext>
            </a:extLst>
          </p:cNvPr>
          <p:cNvSpPr/>
          <p:nvPr/>
        </p:nvSpPr>
        <p:spPr>
          <a:xfrm rot="21160196" flipH="1">
            <a:off x="3951802" y="5519257"/>
            <a:ext cx="3869635" cy="1020417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4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1.85185E-6 L -0.27943 -1.85185E-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-1.85185E-6 L -0.27943 -1.85185E-6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4.44444E-6 L -0.27943 4.44444E-6 " pathEditMode="relative" rAng="0" ptsTypes="AA">
                                          <p:cBhvr>
                                            <p:cTn id="20" dur="2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8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9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4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5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8" grpId="0" animBg="1"/>
          <p:bldP spid="115" grpId="0" animBg="1"/>
          <p:bldP spid="9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1.85185E-6 L -0.27943 -1.85185E-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-1.85185E-6 L -0.27943 -1.85185E-6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4.44444E-6 L -0.27943 4.44444E-6 " pathEditMode="relative" rAng="0" ptsTypes="AA">
                                          <p:cBhvr>
                                            <p:cTn id="20" dur="2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8" grpId="0" animBg="1"/>
          <p:bldP spid="115" grpId="0" animBg="1"/>
          <p:bldP spid="94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8D0F0A8-F3F5-4B93-8919-8C220A498F52}"/>
              </a:ext>
            </a:extLst>
          </p:cNvPr>
          <p:cNvCxnSpPr>
            <a:cxnSpLocks/>
          </p:cNvCxnSpPr>
          <p:nvPr/>
        </p:nvCxnSpPr>
        <p:spPr>
          <a:xfrm>
            <a:off x="7601586" y="2019003"/>
            <a:ext cx="3756073" cy="0"/>
          </a:xfrm>
          <a:prstGeom prst="line">
            <a:avLst/>
          </a:prstGeom>
          <a:ln>
            <a:solidFill>
              <a:schemeClr val="bg1">
                <a:lumMod val="9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9889A43-2C59-45E4-9567-1BE89A105C02}"/>
              </a:ext>
            </a:extLst>
          </p:cNvPr>
          <p:cNvCxnSpPr>
            <a:cxnSpLocks/>
          </p:cNvCxnSpPr>
          <p:nvPr/>
        </p:nvCxnSpPr>
        <p:spPr>
          <a:xfrm flipH="1" flipV="1">
            <a:off x="4634627" y="4077574"/>
            <a:ext cx="565078" cy="356501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24CED45-9E90-4038-8295-0D284AF98C76}"/>
              </a:ext>
            </a:extLst>
          </p:cNvPr>
          <p:cNvSpPr txBox="1"/>
          <p:nvPr/>
        </p:nvSpPr>
        <p:spPr>
          <a:xfrm flipH="1">
            <a:off x="9606504" y="640414"/>
            <a:ext cx="50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5496A16-4C2B-4C2E-A91F-06070709A4C3}"/>
              </a:ext>
            </a:extLst>
          </p:cNvPr>
          <p:cNvSpPr/>
          <p:nvPr/>
        </p:nvSpPr>
        <p:spPr>
          <a:xfrm rot="21160196" flipH="1">
            <a:off x="3943762" y="1293647"/>
            <a:ext cx="3869635" cy="1020417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ADDAAAA-5C8A-40F3-B5FA-12D59D48F0D2}"/>
              </a:ext>
            </a:extLst>
          </p:cNvPr>
          <p:cNvGrpSpPr/>
          <p:nvPr/>
        </p:nvGrpSpPr>
        <p:grpSpPr>
          <a:xfrm flipH="1">
            <a:off x="7707044" y="600272"/>
            <a:ext cx="3914383" cy="1226820"/>
            <a:chOff x="5413659" y="1364860"/>
            <a:chExt cx="3914383" cy="1226820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668CFA5B-A728-4E1B-8419-2678B9689CA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104" name="Rectangle: Top Corners Rounded 103">
                <a:extLst>
                  <a:ext uri="{FF2B5EF4-FFF2-40B4-BE49-F238E27FC236}">
                    <a16:creationId xmlns:a16="http://schemas.microsoft.com/office/drawing/2014/main" id="{ACC1E558-67E6-4FF3-8321-E5B83BFDA02E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D7CA433-E5DD-4D5E-ABD7-757A07A654C7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3590AE0-1CE6-451E-9413-FFDF00AF14FC}"/>
                </a:ext>
              </a:extLst>
            </p:cNvPr>
            <p:cNvSpPr txBox="1"/>
            <p:nvPr/>
          </p:nvSpPr>
          <p:spPr>
            <a:xfrm>
              <a:off x="8875868" y="1642793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8E6256A-341F-46E9-908B-D1AAF76F6DB0}"/>
                </a:ext>
              </a:extLst>
            </p:cNvPr>
            <p:cNvSpPr txBox="1"/>
            <p:nvPr/>
          </p:nvSpPr>
          <p:spPr>
            <a:xfrm>
              <a:off x="5644150" y="1577822"/>
              <a:ext cx="3465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latin typeface="Century Gothic" panose="020B0502020202020204" pitchFamily="34" charset="0"/>
                </a:rPr>
                <a:t>مَاذَا أتَوَقَّعُ أَنْ يَحْدُثَ إِذا شَبَّ حريقٌ في  هَذا الْمَوْطِنِ؟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B3C5270-BF81-4365-8E4D-BA7195ECB03B}"/>
              </a:ext>
            </a:extLst>
          </p:cNvPr>
          <p:cNvGrpSpPr/>
          <p:nvPr/>
        </p:nvGrpSpPr>
        <p:grpSpPr>
          <a:xfrm flipH="1">
            <a:off x="7601586" y="442773"/>
            <a:ext cx="4145323" cy="1589648"/>
            <a:chOff x="1543242" y="699188"/>
            <a:chExt cx="4145323" cy="1589648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65C1D87-8791-429B-975C-44BEB8BC918B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18E26576-2BA1-4D2A-8A21-8A4178C736C4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76E507B0-A415-42A3-8F55-77BDDADCF1D5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22B58E3-8A0E-4811-A5F0-B28FA5E90E11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Left Bracket 12">
                <a:extLst>
                  <a:ext uri="{FF2B5EF4-FFF2-40B4-BE49-F238E27FC236}">
                    <a16:creationId xmlns:a16="http://schemas.microsoft.com/office/drawing/2014/main" id="{21C80325-22F2-49A0-8478-114D68F6A855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2267F266-E6FB-49FA-BAA0-F641C0513F27}"/>
                  </a:ext>
                </a:extLst>
              </p:cNvPr>
              <p:cNvSpPr txBox="1"/>
              <p:nvPr/>
            </p:nvSpPr>
            <p:spPr>
              <a:xfrm>
                <a:off x="940594" y="1514669"/>
                <a:ext cx="35253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3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تَغَيُّرُ الْمَواطِنِ</a:t>
                </a: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B432A52-5293-44FC-94AE-C67E5DBFA9E3}"/>
              </a:ext>
            </a:extLst>
          </p:cNvPr>
          <p:cNvGrpSpPr/>
          <p:nvPr/>
        </p:nvGrpSpPr>
        <p:grpSpPr>
          <a:xfrm>
            <a:off x="3504" y="-1476836"/>
            <a:ext cx="2635730" cy="8334836"/>
            <a:chOff x="3674601" y="-2917861"/>
            <a:chExt cx="2118244" cy="6698416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D43C2FE-4C89-4A07-91F6-AE4C535D4219}"/>
                </a:ext>
              </a:extLst>
            </p:cNvPr>
            <p:cNvSpPr/>
            <p:nvPr/>
          </p:nvSpPr>
          <p:spPr>
            <a:xfrm rot="5400000">
              <a:off x="2798088" y="-1071793"/>
              <a:ext cx="3873486" cy="181349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470B1DC-331B-4521-89A8-28DA83F864EE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EA1D071-BC50-41B8-A604-34681EEF796B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4235D4A-E5AD-4A01-8469-596FAB188741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AE4BB288-FF03-4983-9304-F8360FCE21E2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4000">
                    <a:srgbClr val="FFFFFF">
                      <a:alpha val="52000"/>
                    </a:srgbClr>
                  </a:gs>
                  <a:gs pos="90000">
                    <a:schemeClr val="bg1">
                      <a:alpha val="12000"/>
                    </a:schemeClr>
                  </a:gs>
                  <a:gs pos="8000">
                    <a:schemeClr val="bg1">
                      <a:alpha val="83000"/>
                    </a:schemeClr>
                  </a:gs>
                </a:gsLst>
                <a:lin ang="120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357F8A0-B3F9-489D-9C34-7E5FB91271CC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2B0FFC74-BD0A-41BD-AB74-17BDD0F42B00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3C09B04-73E9-42AF-A209-A3BF29159A04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0B42D5C7-4152-4A1A-9709-E2F7D1AFB790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6C87A3AA-05FF-445E-975C-FB4346755B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19" t="10711" r="8957" b="12917"/>
              <a:stretch/>
            </p:blipFill>
            <p:spPr>
              <a:xfrm>
                <a:off x="4002318" y="1545246"/>
                <a:ext cx="1270715" cy="948273"/>
              </a:xfrm>
              <a:prstGeom prst="rect">
                <a:avLst/>
              </a:prstGeom>
              <a:effectLst>
                <a:outerShdw blurRad="76200" dist="889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2D13AFE-8315-4F7E-BD77-BE2C9F5060AF}"/>
                </a:ext>
              </a:extLst>
            </p:cNvPr>
            <p:cNvSpPr txBox="1"/>
            <p:nvPr/>
          </p:nvSpPr>
          <p:spPr>
            <a:xfrm>
              <a:off x="3877182" y="3002396"/>
              <a:ext cx="1747196" cy="371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latin typeface="Century Gothic" panose="020B0502020202020204" pitchFamily="34" charset="0"/>
                </a:rPr>
                <a:t>الغابة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73C13E9-C710-45A8-AA9F-8978E997570A}"/>
              </a:ext>
            </a:extLst>
          </p:cNvPr>
          <p:cNvGrpSpPr/>
          <p:nvPr/>
        </p:nvGrpSpPr>
        <p:grpSpPr>
          <a:xfrm>
            <a:off x="1506909" y="-4699560"/>
            <a:ext cx="2753250" cy="8706463"/>
            <a:chOff x="3674601" y="-2917861"/>
            <a:chExt cx="2118244" cy="6698416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E2F0BB9-563D-4CBC-B5C9-8A45765CBEAA}"/>
                </a:ext>
              </a:extLst>
            </p:cNvPr>
            <p:cNvSpPr/>
            <p:nvPr/>
          </p:nvSpPr>
          <p:spPr>
            <a:xfrm rot="5400000">
              <a:off x="2798088" y="-1071793"/>
              <a:ext cx="3873486" cy="181349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259DCA3-6F6E-4CFA-A787-5F8AFE6240B1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E63A2E9-5BA1-4403-827F-6E4F35FBD616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10D2663E-459B-41A2-8138-80B3A0FBE7CF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4AF6486A-6B56-4A1F-85CE-117B1627D4F7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4000">
                    <a:srgbClr val="FFFFFF">
                      <a:alpha val="52000"/>
                    </a:srgbClr>
                  </a:gs>
                  <a:gs pos="90000">
                    <a:schemeClr val="bg1">
                      <a:alpha val="12000"/>
                    </a:schemeClr>
                  </a:gs>
                  <a:gs pos="8000">
                    <a:schemeClr val="bg1">
                      <a:alpha val="83000"/>
                    </a:schemeClr>
                  </a:gs>
                </a:gsLst>
                <a:lin ang="120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3F13E1D7-DAF0-47BF-B1BB-19A296A4FF92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40C0958B-3633-4DC6-86DD-ADD5DD1F1980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9DE14512-BDDF-4DE6-9F1F-A06406D0BAA8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A66363A-506E-452F-9DF4-0611BEC054B0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F8FE070A-F7E0-47B7-A103-25563B70E5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79" t="12384" r="7096" b="10840"/>
              <a:stretch/>
            </p:blipFill>
            <p:spPr>
              <a:xfrm>
                <a:off x="3941143" y="1488322"/>
                <a:ext cx="1370577" cy="962338"/>
              </a:xfrm>
              <a:prstGeom prst="rect">
                <a:avLst/>
              </a:prstGeom>
              <a:effectLst>
                <a:outerShdw blurRad="76200" dist="889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682BC74-E604-4961-9B86-A57CA4C7CABB}"/>
                </a:ext>
              </a:extLst>
            </p:cNvPr>
            <p:cNvSpPr txBox="1"/>
            <p:nvPr/>
          </p:nvSpPr>
          <p:spPr>
            <a:xfrm>
              <a:off x="3868787" y="3057361"/>
              <a:ext cx="1747196" cy="355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latin typeface="Century Gothic" panose="020B0502020202020204" pitchFamily="34" charset="0"/>
                </a:rPr>
                <a:t>حريق في الغابة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606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1.85185E-6 L -0.27943 -1.85185E-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5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0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1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1.85185E-6 L -0.27943 -1.85185E-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8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3E90AF-E1D4-4980-9E23-9B0D4BB1D21E}"/>
              </a:ext>
            </a:extLst>
          </p:cNvPr>
          <p:cNvSpPr/>
          <p:nvPr/>
        </p:nvSpPr>
        <p:spPr>
          <a:xfrm>
            <a:off x="0" y="-41107"/>
            <a:ext cx="1015864" cy="31763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8D0F0A8-F3F5-4B93-8919-8C220A498F52}"/>
              </a:ext>
            </a:extLst>
          </p:cNvPr>
          <p:cNvCxnSpPr>
            <a:cxnSpLocks/>
          </p:cNvCxnSpPr>
          <p:nvPr/>
        </p:nvCxnSpPr>
        <p:spPr>
          <a:xfrm>
            <a:off x="7624899" y="1607504"/>
            <a:ext cx="3756073" cy="0"/>
          </a:xfrm>
          <a:prstGeom prst="line">
            <a:avLst/>
          </a:prstGeom>
          <a:ln>
            <a:solidFill>
              <a:schemeClr val="bg1">
                <a:lumMod val="9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9889A43-2C59-45E4-9567-1BE89A105C02}"/>
              </a:ext>
            </a:extLst>
          </p:cNvPr>
          <p:cNvCxnSpPr>
            <a:cxnSpLocks/>
          </p:cNvCxnSpPr>
          <p:nvPr/>
        </p:nvCxnSpPr>
        <p:spPr>
          <a:xfrm flipH="1" flipV="1">
            <a:off x="4657940" y="3666075"/>
            <a:ext cx="565078" cy="356501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24CED45-9E90-4038-8295-0D284AF98C76}"/>
              </a:ext>
            </a:extLst>
          </p:cNvPr>
          <p:cNvSpPr txBox="1"/>
          <p:nvPr/>
        </p:nvSpPr>
        <p:spPr>
          <a:xfrm flipH="1">
            <a:off x="9629817" y="228915"/>
            <a:ext cx="50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5496A16-4C2B-4C2E-A91F-06070709A4C3}"/>
              </a:ext>
            </a:extLst>
          </p:cNvPr>
          <p:cNvSpPr/>
          <p:nvPr/>
        </p:nvSpPr>
        <p:spPr>
          <a:xfrm rot="21160196" flipH="1">
            <a:off x="3967075" y="882148"/>
            <a:ext cx="3869635" cy="1020417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ADDAAAA-5C8A-40F3-B5FA-12D59D48F0D2}"/>
              </a:ext>
            </a:extLst>
          </p:cNvPr>
          <p:cNvGrpSpPr/>
          <p:nvPr/>
        </p:nvGrpSpPr>
        <p:grpSpPr>
          <a:xfrm flipH="1">
            <a:off x="7730357" y="188773"/>
            <a:ext cx="3914383" cy="1226820"/>
            <a:chOff x="5413659" y="1364860"/>
            <a:chExt cx="3914383" cy="1226820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668CFA5B-A728-4E1B-8419-2678B9689CA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104" name="Rectangle: Top Corners Rounded 103">
                <a:extLst>
                  <a:ext uri="{FF2B5EF4-FFF2-40B4-BE49-F238E27FC236}">
                    <a16:creationId xmlns:a16="http://schemas.microsoft.com/office/drawing/2014/main" id="{ACC1E558-67E6-4FF3-8321-E5B83BFDA02E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D7CA433-E5DD-4D5E-ABD7-757A07A654C7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3590AE0-1CE6-451E-9413-FFDF00AF14FC}"/>
                </a:ext>
              </a:extLst>
            </p:cNvPr>
            <p:cNvSpPr txBox="1"/>
            <p:nvPr/>
          </p:nvSpPr>
          <p:spPr>
            <a:xfrm>
              <a:off x="8875868" y="1642793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8E6256A-341F-46E9-908B-D1AAF76F6DB0}"/>
                </a:ext>
              </a:extLst>
            </p:cNvPr>
            <p:cNvSpPr txBox="1"/>
            <p:nvPr/>
          </p:nvSpPr>
          <p:spPr>
            <a:xfrm>
              <a:off x="6161920" y="1623926"/>
              <a:ext cx="30104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المكان الذي تعيش فيه المخلوقات الحية معا يسمى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2405CDB-BA5B-47F9-B557-DC81AE280DD0}"/>
              </a:ext>
            </a:extLst>
          </p:cNvPr>
          <p:cNvGrpSpPr/>
          <p:nvPr/>
        </p:nvGrpSpPr>
        <p:grpSpPr>
          <a:xfrm flipH="1">
            <a:off x="7552442" y="13982"/>
            <a:ext cx="4145323" cy="2214564"/>
            <a:chOff x="1543242" y="699188"/>
            <a:chExt cx="4145323" cy="2214564"/>
          </a:xfrm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4A353ABF-3AB8-46C8-8A04-CFB718399B29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A3C8929-A4C1-4829-8932-C9C3CA11D8D1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2214564"/>
              <a:chOff x="777702" y="1039430"/>
              <a:chExt cx="3914382" cy="2214564"/>
            </a:xfrm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CC0E727B-AFAA-4477-BE1D-136FC0DD5C0A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7B083E77-F7EC-4137-BE77-23947A712831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Left Bracket 12">
                <a:extLst>
                  <a:ext uri="{FF2B5EF4-FFF2-40B4-BE49-F238E27FC236}">
                    <a16:creationId xmlns:a16="http://schemas.microsoft.com/office/drawing/2014/main" id="{B9F1846C-A312-43E1-A156-9ABFE461921E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A64AC43-C273-4040-B75F-4FD1D6FCD0A7}"/>
                  </a:ext>
                </a:extLst>
              </p:cNvPr>
              <p:cNvSpPr txBox="1"/>
              <p:nvPr/>
            </p:nvSpPr>
            <p:spPr>
              <a:xfrm>
                <a:off x="1050138" y="1499668"/>
                <a:ext cx="337084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3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مراجعة الفصل الثالث</a:t>
                </a:r>
              </a:p>
              <a:p>
                <a:pPr algn="ctr"/>
                <a:r>
                  <a:rPr lang="ar-SY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أكمل كلا من الجمل التالية بالكلمة المناسبة :</a:t>
                </a:r>
              </a:p>
              <a:p>
                <a:pPr algn="ctr"/>
                <a:endParaRPr lang="ar-SY" sz="36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5A5E45B5-FFD6-42BE-BA35-61A437ABB627}"/>
              </a:ext>
            </a:extLst>
          </p:cNvPr>
          <p:cNvCxnSpPr>
            <a:cxnSpLocks/>
          </p:cNvCxnSpPr>
          <p:nvPr/>
        </p:nvCxnSpPr>
        <p:spPr>
          <a:xfrm>
            <a:off x="7624899" y="3393937"/>
            <a:ext cx="3756073" cy="0"/>
          </a:xfrm>
          <a:prstGeom prst="line">
            <a:avLst/>
          </a:prstGeom>
          <a:ln>
            <a:solidFill>
              <a:schemeClr val="bg1">
                <a:lumMod val="9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3138FDCD-1586-4377-B04E-5EB34385CFA8}"/>
              </a:ext>
            </a:extLst>
          </p:cNvPr>
          <p:cNvSpPr txBox="1"/>
          <p:nvPr/>
        </p:nvSpPr>
        <p:spPr>
          <a:xfrm flipH="1">
            <a:off x="9629817" y="2015348"/>
            <a:ext cx="50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F475F7A-5DEF-4BF2-BD04-753BDBDF5D33}"/>
              </a:ext>
            </a:extLst>
          </p:cNvPr>
          <p:cNvSpPr/>
          <p:nvPr/>
        </p:nvSpPr>
        <p:spPr>
          <a:xfrm rot="21160196" flipH="1">
            <a:off x="3967075" y="2668581"/>
            <a:ext cx="3869635" cy="1020417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6AC1D49-72B4-4653-8321-912BD9626AB0}"/>
              </a:ext>
            </a:extLst>
          </p:cNvPr>
          <p:cNvGrpSpPr/>
          <p:nvPr/>
        </p:nvGrpSpPr>
        <p:grpSpPr>
          <a:xfrm flipH="1">
            <a:off x="7730357" y="1975206"/>
            <a:ext cx="3914383" cy="1226820"/>
            <a:chOff x="5413659" y="1364860"/>
            <a:chExt cx="3914383" cy="122682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E736166B-5D23-4D4D-B061-A721FED0041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120" name="Rectangle: Top Corners Rounded 119">
                <a:extLst>
                  <a:ext uri="{FF2B5EF4-FFF2-40B4-BE49-F238E27FC236}">
                    <a16:creationId xmlns:a16="http://schemas.microsoft.com/office/drawing/2014/main" id="{4E6B7845-DE8B-4D22-ACB7-E30C31BFD742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CF8102EE-E519-42AC-9344-55AF60013B97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6714E50-BAB1-4FBD-9865-9D5CA2766CD0}"/>
                </a:ext>
              </a:extLst>
            </p:cNvPr>
            <p:cNvSpPr txBox="1"/>
            <p:nvPr/>
          </p:nvSpPr>
          <p:spPr>
            <a:xfrm>
              <a:off x="8875868" y="1642793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8F0BA07-932C-446C-80AB-F7AC4F64D804}"/>
                </a:ext>
              </a:extLst>
            </p:cNvPr>
            <p:cNvSpPr txBox="1"/>
            <p:nvPr/>
          </p:nvSpPr>
          <p:spPr>
            <a:xfrm>
              <a:off x="6214879" y="1826138"/>
              <a:ext cx="2789037" cy="406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الحشرة في الصورة المقابلة هي 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B3C5270-BF81-4365-8E4D-BA7195ECB03B}"/>
              </a:ext>
            </a:extLst>
          </p:cNvPr>
          <p:cNvGrpSpPr/>
          <p:nvPr/>
        </p:nvGrpSpPr>
        <p:grpSpPr>
          <a:xfrm flipH="1">
            <a:off x="7547729" y="1827199"/>
            <a:ext cx="4145323" cy="1589648"/>
            <a:chOff x="1543242" y="699188"/>
            <a:chExt cx="4145323" cy="1589648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65C1D87-8791-429B-975C-44BEB8BC918B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18E26576-2BA1-4D2A-8A21-8A4178C736C4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76E507B0-A415-42A3-8F55-77BDDADCF1D5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22B58E3-8A0E-4811-A5F0-B28FA5E90E11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Left Bracket 12">
                <a:extLst>
                  <a:ext uri="{FF2B5EF4-FFF2-40B4-BE49-F238E27FC236}">
                    <a16:creationId xmlns:a16="http://schemas.microsoft.com/office/drawing/2014/main" id="{21C80325-22F2-49A0-8478-114D68F6A855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2267F266-E6FB-49FA-BAA0-F641C0513F27}"/>
                  </a:ext>
                </a:extLst>
              </p:cNvPr>
              <p:cNvSpPr txBox="1"/>
              <p:nvPr/>
            </p:nvSpPr>
            <p:spPr>
              <a:xfrm>
                <a:off x="1050138" y="1440843"/>
                <a:ext cx="31894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ar-SY" sz="36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8838944-DCE6-449E-A153-DF3B859D4A17}"/>
              </a:ext>
            </a:extLst>
          </p:cNvPr>
          <p:cNvCxnSpPr>
            <a:cxnSpLocks/>
          </p:cNvCxnSpPr>
          <p:nvPr/>
        </p:nvCxnSpPr>
        <p:spPr>
          <a:xfrm>
            <a:off x="7680761" y="3885706"/>
            <a:ext cx="3756073" cy="0"/>
          </a:xfrm>
          <a:prstGeom prst="line">
            <a:avLst/>
          </a:prstGeom>
          <a:ln>
            <a:solidFill>
              <a:schemeClr val="bg1">
                <a:lumMod val="9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39E1928A-0684-4DE6-9908-C65E286F6614}"/>
              </a:ext>
            </a:extLst>
          </p:cNvPr>
          <p:cNvSpPr txBox="1"/>
          <p:nvPr/>
        </p:nvSpPr>
        <p:spPr>
          <a:xfrm flipH="1">
            <a:off x="9609145" y="3778775"/>
            <a:ext cx="50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91ADD2B-A14E-41C0-9034-50EBA63A425A}"/>
              </a:ext>
            </a:extLst>
          </p:cNvPr>
          <p:cNvSpPr/>
          <p:nvPr/>
        </p:nvSpPr>
        <p:spPr>
          <a:xfrm rot="21160196" flipH="1">
            <a:off x="3946403" y="4432008"/>
            <a:ext cx="3869635" cy="1020417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48B0ECD-769E-4140-939D-57AAD1D9AC27}"/>
              </a:ext>
            </a:extLst>
          </p:cNvPr>
          <p:cNvGrpSpPr/>
          <p:nvPr/>
        </p:nvGrpSpPr>
        <p:grpSpPr>
          <a:xfrm flipH="1">
            <a:off x="7709685" y="3738633"/>
            <a:ext cx="3914383" cy="1226820"/>
            <a:chOff x="5413659" y="1364860"/>
            <a:chExt cx="3914383" cy="1226820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AF30730E-6150-45BA-B4B3-9DB80351EA70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136" name="Rectangle: Top Corners Rounded 135">
                <a:extLst>
                  <a:ext uri="{FF2B5EF4-FFF2-40B4-BE49-F238E27FC236}">
                    <a16:creationId xmlns:a16="http://schemas.microsoft.com/office/drawing/2014/main" id="{9330AFCB-B08A-4790-B70F-C85EB4CAFE5B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39794B33-3FB5-40FE-9D50-FC426657D0CB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63A978EA-F181-4330-B619-6EEE587FAF4A}"/>
                </a:ext>
              </a:extLst>
            </p:cNvPr>
            <p:cNvSpPr txBox="1"/>
            <p:nvPr/>
          </p:nvSpPr>
          <p:spPr>
            <a:xfrm>
              <a:off x="8875868" y="1642793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A0EC0563-5998-4308-B035-1F5EC0994393}"/>
                </a:ext>
              </a:extLst>
            </p:cNvPr>
            <p:cNvSpPr txBox="1"/>
            <p:nvPr/>
          </p:nvSpPr>
          <p:spPr>
            <a:xfrm>
              <a:off x="6413402" y="1803982"/>
              <a:ext cx="26838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الطائر في الصورة المقابلة هو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313CF3D-CBD0-45B2-B6CE-18DD3E769D7A}"/>
              </a:ext>
            </a:extLst>
          </p:cNvPr>
          <p:cNvGrpSpPr/>
          <p:nvPr/>
        </p:nvGrpSpPr>
        <p:grpSpPr>
          <a:xfrm flipH="1">
            <a:off x="7547729" y="3585848"/>
            <a:ext cx="4145323" cy="1589648"/>
            <a:chOff x="1543242" y="699188"/>
            <a:chExt cx="4145323" cy="1589648"/>
          </a:xfrm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431B953-352E-4F5D-8009-98C273B1E237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2504ACAF-1A86-4672-A674-69B21869DD8B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0CB52FE3-A940-48BB-BA2B-64A3382C9F88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269D244F-E485-4F4A-B7AF-E67C6863F83E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3" name="Left Bracket 12">
                <a:extLst>
                  <a:ext uri="{FF2B5EF4-FFF2-40B4-BE49-F238E27FC236}">
                    <a16:creationId xmlns:a16="http://schemas.microsoft.com/office/drawing/2014/main" id="{B4D1901B-2E23-4E1E-AF84-1EDC10BB7344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CB332519-B444-482C-AE25-D127626D9374}"/>
                  </a:ext>
                </a:extLst>
              </p:cNvPr>
              <p:cNvSpPr txBox="1"/>
              <p:nvPr/>
            </p:nvSpPr>
            <p:spPr>
              <a:xfrm>
                <a:off x="1050138" y="1440843"/>
                <a:ext cx="31894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ar-SY" sz="36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0C30B9B-104C-41E2-BB37-46BD06B64E21}"/>
              </a:ext>
            </a:extLst>
          </p:cNvPr>
          <p:cNvGrpSpPr/>
          <p:nvPr/>
        </p:nvGrpSpPr>
        <p:grpSpPr>
          <a:xfrm>
            <a:off x="45794" y="-642694"/>
            <a:ext cx="2118244" cy="6698416"/>
            <a:chOff x="3674601" y="-2917861"/>
            <a:chExt cx="2118244" cy="6698416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B5518E7-E275-43EC-9FFC-B65707F97AD4}"/>
                </a:ext>
              </a:extLst>
            </p:cNvPr>
            <p:cNvSpPr/>
            <p:nvPr/>
          </p:nvSpPr>
          <p:spPr>
            <a:xfrm rot="5400000">
              <a:off x="2798088" y="-1071793"/>
              <a:ext cx="3873486" cy="181349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71A0BB7-114B-4E52-BC2F-9E27239C09EB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F37C782-29E5-42D6-893B-9D52950A5CFB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6B78187-548C-4687-B936-58885F993D48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2C332863-E0ED-4A7A-8C22-653C5B065FD6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4000">
                    <a:srgbClr val="FFFFFF">
                      <a:alpha val="52000"/>
                    </a:srgbClr>
                  </a:gs>
                  <a:gs pos="90000">
                    <a:schemeClr val="bg1">
                      <a:alpha val="12000"/>
                    </a:schemeClr>
                  </a:gs>
                  <a:gs pos="8000">
                    <a:schemeClr val="bg1">
                      <a:alpha val="83000"/>
                    </a:schemeClr>
                  </a:gs>
                </a:gsLst>
                <a:lin ang="120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E1AD3E73-38B3-4E07-8A30-F3263B9CC866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326B3090-162C-49D8-AC5C-F8353EECA72C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F002A1EA-92DC-4A9F-AFCA-A057AC6A885A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73B5FB21-95E1-4613-A6F2-ED9D8034EC3C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9080EDA0-C5BA-4EF5-8E72-48E862BFE7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78" r="5778"/>
              <a:stretch/>
            </p:blipFill>
            <p:spPr>
              <a:xfrm>
                <a:off x="3756851" y="1122984"/>
                <a:ext cx="1681553" cy="1681553"/>
              </a:xfrm>
              <a:prstGeom prst="rect">
                <a:avLst/>
              </a:prstGeom>
              <a:effectLst>
                <a:outerShdw blurRad="76200" dist="889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E68D316-F067-4A47-A10F-1ACA3E056C5F}"/>
                </a:ext>
              </a:extLst>
            </p:cNvPr>
            <p:cNvSpPr txBox="1"/>
            <p:nvPr/>
          </p:nvSpPr>
          <p:spPr>
            <a:xfrm>
              <a:off x="3877182" y="3122494"/>
              <a:ext cx="1747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latin typeface="Century Gothic" panose="020B0502020202020204" pitchFamily="34" charset="0"/>
                </a:rPr>
                <a:t>مراجعة</a:t>
              </a: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8A9D2094-6D75-409E-B505-545FB471ECCF}"/>
              </a:ext>
            </a:extLst>
          </p:cNvPr>
          <p:cNvSpPr txBox="1"/>
          <p:nvPr/>
        </p:nvSpPr>
        <p:spPr>
          <a:xfrm flipH="1">
            <a:off x="9610828" y="5572594"/>
            <a:ext cx="50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CFE443D-9E57-471A-AFFF-57291E42078C}"/>
              </a:ext>
            </a:extLst>
          </p:cNvPr>
          <p:cNvSpPr/>
          <p:nvPr/>
        </p:nvSpPr>
        <p:spPr>
          <a:xfrm rot="21160196" flipH="1">
            <a:off x="3948086" y="6225827"/>
            <a:ext cx="3869635" cy="1020417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FB2710C-273C-4C9F-AEEC-42ABAFB28CCF}"/>
              </a:ext>
            </a:extLst>
          </p:cNvPr>
          <p:cNvGrpSpPr/>
          <p:nvPr/>
        </p:nvGrpSpPr>
        <p:grpSpPr>
          <a:xfrm flipH="1">
            <a:off x="7711368" y="5532452"/>
            <a:ext cx="3914383" cy="1226820"/>
            <a:chOff x="5413659" y="1364860"/>
            <a:chExt cx="3914383" cy="1226820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FB66489B-5D9E-4CB7-934F-DABBB051E5E0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150" name="Rectangle: Top Corners Rounded 149">
                <a:extLst>
                  <a:ext uri="{FF2B5EF4-FFF2-40B4-BE49-F238E27FC236}">
                    <a16:creationId xmlns:a16="http://schemas.microsoft.com/office/drawing/2014/main" id="{7675F47D-E119-426B-8998-94629D965CF2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23810E7-75F1-4CBD-8031-6174D71A056A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F513351F-38E1-41AD-AA7A-E0389F347658}"/>
                </a:ext>
              </a:extLst>
            </p:cNvPr>
            <p:cNvSpPr txBox="1"/>
            <p:nvPr/>
          </p:nvSpPr>
          <p:spPr>
            <a:xfrm>
              <a:off x="8875868" y="1642793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C63E9541-8255-42FF-9DF0-F30790387F72}"/>
                </a:ext>
              </a:extLst>
            </p:cNvPr>
            <p:cNvSpPr txBox="1"/>
            <p:nvPr/>
          </p:nvSpPr>
          <p:spPr>
            <a:xfrm>
              <a:off x="5994557" y="1831372"/>
              <a:ext cx="29903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الصورة التالية توضح جزءا من 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A523B06-3836-49DD-84FD-18EE4E1D57CD}"/>
              </a:ext>
            </a:extLst>
          </p:cNvPr>
          <p:cNvGrpSpPr/>
          <p:nvPr/>
        </p:nvGrpSpPr>
        <p:grpSpPr>
          <a:xfrm flipH="1">
            <a:off x="7555995" y="5331144"/>
            <a:ext cx="4145323" cy="1589648"/>
            <a:chOff x="1543242" y="699188"/>
            <a:chExt cx="4145323" cy="1589648"/>
          </a:xfrm>
        </p:grpSpPr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B316D126-6475-4AA1-81CF-9A1F5B1A4404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022F26F5-5DB0-49D9-9032-BF59544954A9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01083986-169B-49D4-9189-9D498E2ECDDA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C9024D1A-7FB7-4822-8835-7311DB12062E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Left Bracket 12">
                <a:extLst>
                  <a:ext uri="{FF2B5EF4-FFF2-40B4-BE49-F238E27FC236}">
                    <a16:creationId xmlns:a16="http://schemas.microsoft.com/office/drawing/2014/main" id="{B4020985-69FE-4F55-8C77-D00A7082D546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F6A6F9C8-B948-4988-B4C4-E8CF7BEAF0B1}"/>
                  </a:ext>
                </a:extLst>
              </p:cNvPr>
              <p:cNvSpPr txBox="1"/>
              <p:nvPr/>
            </p:nvSpPr>
            <p:spPr>
              <a:xfrm>
                <a:off x="1050138" y="1440843"/>
                <a:ext cx="31894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ar-SY" sz="36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159" name="مستطيل 1">
            <a:extLst>
              <a:ext uri="{FF2B5EF4-FFF2-40B4-BE49-F238E27FC236}">
                <a16:creationId xmlns:a16="http://schemas.microsoft.com/office/drawing/2014/main" id="{AF3BACB1-D68E-4A15-898B-2DBA179BC710}"/>
              </a:ext>
            </a:extLst>
          </p:cNvPr>
          <p:cNvSpPr/>
          <p:nvPr/>
        </p:nvSpPr>
        <p:spPr>
          <a:xfrm>
            <a:off x="-67056" y="2184972"/>
            <a:ext cx="10294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سلسلة </a:t>
            </a:r>
            <a:endParaRPr lang="ar-SY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ar-SA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غذائية</a:t>
            </a:r>
            <a:endParaRPr lang="ar-SA" sz="1600" dirty="0"/>
          </a:p>
        </p:txBody>
      </p:sp>
      <p:sp>
        <p:nvSpPr>
          <p:cNvPr id="168" name="مستطيل 8">
            <a:extLst>
              <a:ext uri="{FF2B5EF4-FFF2-40B4-BE49-F238E27FC236}">
                <a16:creationId xmlns:a16="http://schemas.microsoft.com/office/drawing/2014/main" id="{D6A4CB9F-69F4-4929-94FE-A7AA0998FF60}"/>
              </a:ext>
            </a:extLst>
          </p:cNvPr>
          <p:cNvSpPr/>
          <p:nvPr/>
        </p:nvSpPr>
        <p:spPr>
          <a:xfrm>
            <a:off x="-67056" y="1505994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الفريسة</a:t>
            </a:r>
            <a:endParaRPr lang="ar-SA" sz="1600" dirty="0"/>
          </a:p>
        </p:txBody>
      </p:sp>
      <p:sp>
        <p:nvSpPr>
          <p:cNvPr id="169" name="مستطيل 9">
            <a:extLst>
              <a:ext uri="{FF2B5EF4-FFF2-40B4-BE49-F238E27FC236}">
                <a16:creationId xmlns:a16="http://schemas.microsoft.com/office/drawing/2014/main" id="{7A011150-0F23-4175-AA49-740DD8CB8E9B}"/>
              </a:ext>
            </a:extLst>
          </p:cNvPr>
          <p:cNvSpPr/>
          <p:nvPr/>
        </p:nvSpPr>
        <p:spPr>
          <a:xfrm>
            <a:off x="-58900" y="818093"/>
            <a:ext cx="1040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الموطن</a:t>
            </a:r>
            <a:endParaRPr lang="ar-SA" sz="1600" dirty="0"/>
          </a:p>
        </p:txBody>
      </p:sp>
      <p:sp>
        <p:nvSpPr>
          <p:cNvPr id="170" name="مستطيل 10">
            <a:extLst>
              <a:ext uri="{FF2B5EF4-FFF2-40B4-BE49-F238E27FC236}">
                <a16:creationId xmlns:a16="http://schemas.microsoft.com/office/drawing/2014/main" id="{A30CEEA0-88C7-4A0C-B19D-8EC8C4FA4188}"/>
              </a:ext>
            </a:extLst>
          </p:cNvPr>
          <p:cNvSpPr/>
          <p:nvPr/>
        </p:nvSpPr>
        <p:spPr>
          <a:xfrm>
            <a:off x="-66934" y="145487"/>
            <a:ext cx="1189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المفترس</a:t>
            </a:r>
            <a:endParaRPr lang="ar-SA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157E7-01D2-414C-A41E-D8283A67EF1A}"/>
              </a:ext>
            </a:extLst>
          </p:cNvPr>
          <p:cNvSpPr/>
          <p:nvPr/>
        </p:nvSpPr>
        <p:spPr>
          <a:xfrm>
            <a:off x="1" y="629025"/>
            <a:ext cx="1015864" cy="98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8CDCE660-DF8E-4840-948B-63B7F2AA4301}"/>
              </a:ext>
            </a:extLst>
          </p:cNvPr>
          <p:cNvSpPr/>
          <p:nvPr/>
        </p:nvSpPr>
        <p:spPr>
          <a:xfrm>
            <a:off x="-327" y="1334425"/>
            <a:ext cx="1015864" cy="98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F9183988-632D-412F-98EF-06054AE31398}"/>
              </a:ext>
            </a:extLst>
          </p:cNvPr>
          <p:cNvSpPr/>
          <p:nvPr/>
        </p:nvSpPr>
        <p:spPr>
          <a:xfrm>
            <a:off x="-8984" y="2039825"/>
            <a:ext cx="1015864" cy="98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AF6E4317-F57F-486B-AD0C-9BAD67EFEFAC}"/>
              </a:ext>
            </a:extLst>
          </p:cNvPr>
          <p:cNvSpPr/>
          <p:nvPr/>
        </p:nvSpPr>
        <p:spPr>
          <a:xfrm>
            <a:off x="-8984" y="3037089"/>
            <a:ext cx="1015864" cy="98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8995E598-838B-4F26-9990-D133AC279F2F}"/>
              </a:ext>
            </a:extLst>
          </p:cNvPr>
          <p:cNvSpPr/>
          <p:nvPr/>
        </p:nvSpPr>
        <p:spPr>
          <a:xfrm>
            <a:off x="164" y="568"/>
            <a:ext cx="1015864" cy="98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010F1F-70AC-432D-B2F1-1F195828A638}"/>
              </a:ext>
            </a:extLst>
          </p:cNvPr>
          <p:cNvCxnSpPr/>
          <p:nvPr/>
        </p:nvCxnSpPr>
        <p:spPr>
          <a:xfrm flipV="1">
            <a:off x="1093670" y="727181"/>
            <a:ext cx="3246101" cy="42854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7E6754-635A-4BC1-867A-56BEF9C71A55}"/>
              </a:ext>
            </a:extLst>
          </p:cNvPr>
          <p:cNvCxnSpPr>
            <a:cxnSpLocks/>
          </p:cNvCxnSpPr>
          <p:nvPr/>
        </p:nvCxnSpPr>
        <p:spPr>
          <a:xfrm>
            <a:off x="1191334" y="1855332"/>
            <a:ext cx="3083671" cy="4211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54A77D-2863-4942-A239-84DE3117E9A4}"/>
              </a:ext>
            </a:extLst>
          </p:cNvPr>
          <p:cNvCxnSpPr>
            <a:cxnSpLocks/>
          </p:cNvCxnSpPr>
          <p:nvPr/>
        </p:nvCxnSpPr>
        <p:spPr>
          <a:xfrm>
            <a:off x="1305295" y="466706"/>
            <a:ext cx="2929821" cy="35438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016C3E-8D32-4AD1-94A2-2157EDD1C14B}"/>
              </a:ext>
            </a:extLst>
          </p:cNvPr>
          <p:cNvCxnSpPr>
            <a:cxnSpLocks/>
          </p:cNvCxnSpPr>
          <p:nvPr/>
        </p:nvCxnSpPr>
        <p:spPr>
          <a:xfrm>
            <a:off x="1149843" y="2717127"/>
            <a:ext cx="2935775" cy="308966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0994ED48-7C26-43C9-A3D5-FBDDC94FB73F}"/>
              </a:ext>
            </a:extLst>
          </p:cNvPr>
          <p:cNvGrpSpPr/>
          <p:nvPr/>
        </p:nvGrpSpPr>
        <p:grpSpPr>
          <a:xfrm>
            <a:off x="1465555" y="-41107"/>
            <a:ext cx="2118244" cy="6961899"/>
            <a:chOff x="3674601" y="-3181344"/>
            <a:chExt cx="2118244" cy="6961899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FF75CD36-C253-423D-BB67-67E7A16B0BDF}"/>
                </a:ext>
              </a:extLst>
            </p:cNvPr>
            <p:cNvSpPr/>
            <p:nvPr/>
          </p:nvSpPr>
          <p:spPr>
            <a:xfrm rot="5400000">
              <a:off x="2650509" y="-1219371"/>
              <a:ext cx="4136970" cy="213024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66CDB959-4ECF-42A8-84BD-A6EBFFF09B48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A76C0205-9513-4F67-A299-4A1FDDBD10C0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BA0882D1-B378-42C7-9254-5B7DE63D1167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319495E4-D097-4AD7-BB6E-025F1B5D3543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4000">
                    <a:srgbClr val="FFFFFF">
                      <a:alpha val="52000"/>
                    </a:srgbClr>
                  </a:gs>
                  <a:gs pos="90000">
                    <a:schemeClr val="bg1">
                      <a:alpha val="12000"/>
                    </a:schemeClr>
                  </a:gs>
                  <a:gs pos="8000">
                    <a:schemeClr val="bg1">
                      <a:alpha val="83000"/>
                    </a:schemeClr>
                  </a:gs>
                </a:gsLst>
                <a:lin ang="120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D2E3F883-C180-45AA-AE8E-4F647C663E56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E36356F1-4DF9-4506-B61B-DB11FE8E0CCA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12A169E6-71BF-4521-85B7-6EE33504C1D9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897939B8-FAAF-4FB2-A949-46075B5B3591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8" name="Picture 197">
                <a:extLst>
                  <a:ext uri="{FF2B5EF4-FFF2-40B4-BE49-F238E27FC236}">
                    <a16:creationId xmlns:a16="http://schemas.microsoft.com/office/drawing/2014/main" id="{AF800D3B-C59B-4A71-9C72-88C881D052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01" b="35139"/>
              <a:stretch/>
            </p:blipFill>
            <p:spPr>
              <a:xfrm>
                <a:off x="3816451" y="1493879"/>
                <a:ext cx="1616394" cy="1146228"/>
              </a:xfrm>
              <a:prstGeom prst="rect">
                <a:avLst/>
              </a:prstGeom>
              <a:effectLst>
                <a:outerShdw blurRad="76200" dist="889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32D00D5A-C5E3-42AC-8980-84FC4839A59E}"/>
                </a:ext>
              </a:extLst>
            </p:cNvPr>
            <p:cNvSpPr txBox="1"/>
            <p:nvPr/>
          </p:nvSpPr>
          <p:spPr>
            <a:xfrm>
              <a:off x="3877182" y="3122494"/>
              <a:ext cx="1747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latin typeface="Century Gothic" panose="020B0502020202020204" pitchFamily="34" charset="0"/>
                </a:rPr>
                <a:t>مراجعة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244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1.85185E-6 L -0.27943 1.85185E-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4.81481E-6 L -0.27943 -4.81481E-6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1" dur="10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2" dur="10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7.40741E-7 L -0.27943 -7.40741E-7 " pathEditMode="relative" rAng="0" ptsTypes="AA">
                                          <p:cBhvr>
                                            <p:cTn id="26" dur="2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4.81481E-6 L -0.27943 -4.81481E-6 " pathEditMode="relative" rAng="0" ptsTypes="AA">
                                          <p:cBhvr>
                                            <p:cTn id="33" dur="2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1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2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8" grpId="0" animBg="1"/>
          <p:bldP spid="115" grpId="0" animBg="1"/>
          <p:bldP spid="131" grpId="0" animBg="1"/>
          <p:bldP spid="14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1.85185E-6 L -0.27943 1.85185E-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4.81481E-6 L -0.27943 -4.81481E-6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7.40741E-7 L -0.27943 -7.40741E-7 " pathEditMode="relative" rAng="0" ptsTypes="AA">
                                          <p:cBhvr>
                                            <p:cTn id="26" dur="2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4.81481E-6 L -0.27943 -4.81481E-6 " pathEditMode="relative" rAng="0" ptsTypes="AA">
                                          <p:cBhvr>
                                            <p:cTn id="33" dur="2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8" grpId="0" animBg="1"/>
          <p:bldP spid="115" grpId="0" animBg="1"/>
          <p:bldP spid="131" grpId="0" animBg="1"/>
          <p:bldP spid="145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A0C30B9B-104C-41E2-BB37-46BD06B64E21}"/>
              </a:ext>
            </a:extLst>
          </p:cNvPr>
          <p:cNvGrpSpPr/>
          <p:nvPr/>
        </p:nvGrpSpPr>
        <p:grpSpPr>
          <a:xfrm>
            <a:off x="222397" y="-147181"/>
            <a:ext cx="2118244" cy="6748241"/>
            <a:chOff x="3674601" y="-2917861"/>
            <a:chExt cx="2118244" cy="674824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B5518E7-E275-43EC-9FFC-B65707F97AD4}"/>
                </a:ext>
              </a:extLst>
            </p:cNvPr>
            <p:cNvSpPr/>
            <p:nvPr/>
          </p:nvSpPr>
          <p:spPr>
            <a:xfrm rot="5400000">
              <a:off x="2798088" y="-1071793"/>
              <a:ext cx="3873486" cy="181349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71A0BB7-114B-4E52-BC2F-9E27239C09EB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F37C782-29E5-42D6-893B-9D52950A5CFB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6B78187-548C-4687-B936-58885F993D48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2C332863-E0ED-4A7A-8C22-653C5B065FD6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4000">
                    <a:srgbClr val="FFFFFF">
                      <a:alpha val="52000"/>
                    </a:srgbClr>
                  </a:gs>
                  <a:gs pos="90000">
                    <a:schemeClr val="bg1">
                      <a:alpha val="12000"/>
                    </a:schemeClr>
                  </a:gs>
                  <a:gs pos="8000">
                    <a:schemeClr val="bg1">
                      <a:alpha val="83000"/>
                    </a:schemeClr>
                  </a:gs>
                </a:gsLst>
                <a:lin ang="120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E1AD3E73-38B3-4E07-8A30-F3263B9CC866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326B3090-162C-49D8-AC5C-F8353EECA72C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F002A1EA-92DC-4A9F-AFCA-A057AC6A885A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73B5FB21-95E1-4613-A6F2-ED9D8034EC3C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9080EDA0-C5BA-4EF5-8E72-48E862BFE7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9533" y="1541281"/>
                <a:ext cx="1069533" cy="1028397"/>
              </a:xfrm>
              <a:prstGeom prst="rect">
                <a:avLst/>
              </a:prstGeom>
              <a:effectLst>
                <a:outerShdw blurRad="76200" dist="889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E68D316-F067-4A47-A10F-1ACA3E056C5F}"/>
                </a:ext>
              </a:extLst>
            </p:cNvPr>
            <p:cNvSpPr txBox="1"/>
            <p:nvPr/>
          </p:nvSpPr>
          <p:spPr>
            <a:xfrm>
              <a:off x="3877182" y="3122494"/>
              <a:ext cx="1747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latin typeface="Century Gothic" panose="020B0502020202020204" pitchFamily="34" charset="0"/>
                </a:rPr>
                <a:t>أعشاب</a:t>
              </a:r>
            </a:p>
            <a:p>
              <a:pPr algn="ctr"/>
              <a:endParaRPr lang="ar-SY" sz="20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67C13926-BAAF-4BE9-89EC-E8B419740009}"/>
              </a:ext>
            </a:extLst>
          </p:cNvPr>
          <p:cNvGrpSpPr/>
          <p:nvPr/>
        </p:nvGrpSpPr>
        <p:grpSpPr>
          <a:xfrm>
            <a:off x="2609595" y="-130871"/>
            <a:ext cx="2118244" cy="6698416"/>
            <a:chOff x="3674601" y="-2917861"/>
            <a:chExt cx="2118244" cy="6698416"/>
          </a:xfrm>
        </p:grpSpPr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56495C3-E056-4E07-B7B8-F2A346EC2777}"/>
                </a:ext>
              </a:extLst>
            </p:cNvPr>
            <p:cNvSpPr/>
            <p:nvPr/>
          </p:nvSpPr>
          <p:spPr>
            <a:xfrm rot="5400000">
              <a:off x="2798088" y="-1071793"/>
              <a:ext cx="3873486" cy="181349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0E78C92E-401C-462B-A570-906A8956BB00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D2787AA3-CD9E-4991-A531-A80C25919470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1AB93A55-2161-44F1-A70D-00BACE593891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763CBFA3-D4F4-42E5-BB70-4AF05158C32F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4000">
                    <a:srgbClr val="FFFFFF">
                      <a:alpha val="52000"/>
                    </a:srgbClr>
                  </a:gs>
                  <a:gs pos="90000">
                    <a:schemeClr val="bg1">
                      <a:alpha val="12000"/>
                    </a:schemeClr>
                  </a:gs>
                  <a:gs pos="8000">
                    <a:schemeClr val="bg1">
                      <a:alpha val="83000"/>
                    </a:schemeClr>
                  </a:gs>
                </a:gsLst>
                <a:lin ang="120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B60A3F18-AB1A-4300-BFD6-1CCA59B9FA16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D76F1F03-427C-45CC-92CA-C7057E4E1FBA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8068B4CF-19EE-40F2-8920-BFACD3A56597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3026492-2315-4B6F-8359-CFC81F243480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0" name="Picture 179">
                <a:extLst>
                  <a:ext uri="{FF2B5EF4-FFF2-40B4-BE49-F238E27FC236}">
                    <a16:creationId xmlns:a16="http://schemas.microsoft.com/office/drawing/2014/main" id="{90337EAE-1EB2-4D24-9CEA-EFF7F2B596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9559" y="1526699"/>
                <a:ext cx="980447" cy="1064486"/>
              </a:xfrm>
              <a:prstGeom prst="rect">
                <a:avLst/>
              </a:prstGeom>
              <a:effectLst>
                <a:outerShdw blurRad="76200" dist="889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D10CE4A7-A303-496B-8033-CF2FA08BEB32}"/>
                </a:ext>
              </a:extLst>
            </p:cNvPr>
            <p:cNvSpPr txBox="1"/>
            <p:nvPr/>
          </p:nvSpPr>
          <p:spPr>
            <a:xfrm>
              <a:off x="3877182" y="3122494"/>
              <a:ext cx="1747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latin typeface="Century Gothic" panose="020B0502020202020204" pitchFamily="34" charset="0"/>
                </a:rPr>
                <a:t>ثعلب</a:t>
              </a: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716DB553-606D-4ACF-854A-AD52A1BF9C7C}"/>
              </a:ext>
            </a:extLst>
          </p:cNvPr>
          <p:cNvGrpSpPr/>
          <p:nvPr/>
        </p:nvGrpSpPr>
        <p:grpSpPr>
          <a:xfrm>
            <a:off x="4923896" y="-136878"/>
            <a:ext cx="2118244" cy="6698416"/>
            <a:chOff x="3674601" y="-2917861"/>
            <a:chExt cx="2118244" cy="6698416"/>
          </a:xfrm>
        </p:grpSpPr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CB4D0117-3916-484E-AED2-1EA27AC46F7F}"/>
                </a:ext>
              </a:extLst>
            </p:cNvPr>
            <p:cNvSpPr/>
            <p:nvPr/>
          </p:nvSpPr>
          <p:spPr>
            <a:xfrm rot="5400000">
              <a:off x="2798088" y="-1071793"/>
              <a:ext cx="3873486" cy="181349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D2B90495-88E3-4334-AACE-6D01FBD1155B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1AC03DE7-6D7F-45D3-ADD5-E715CEC60C7C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1380E18B-353A-48F2-B953-7C23CF3B7A9B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3CEE5336-9F2B-4578-A401-82594F1188C0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4000">
                    <a:srgbClr val="FFFFFF">
                      <a:alpha val="52000"/>
                    </a:srgbClr>
                  </a:gs>
                  <a:gs pos="90000">
                    <a:schemeClr val="bg1">
                      <a:alpha val="12000"/>
                    </a:schemeClr>
                  </a:gs>
                  <a:gs pos="8000">
                    <a:schemeClr val="bg1">
                      <a:alpha val="83000"/>
                    </a:schemeClr>
                  </a:gs>
                </a:gsLst>
                <a:lin ang="120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24B16914-DD4F-4CE1-87EA-CB98899E1E38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98516F92-FD18-4271-AC8E-2731EC2D3A8D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EE785EC2-0A3E-4875-9479-3DD95479A591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968C8C1A-64F5-47D4-B2CE-6CDE70366DAD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2FDE4A4D-AFED-4E0D-B399-61793E90A7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67892" y="1541015"/>
                <a:ext cx="999248" cy="1018464"/>
              </a:xfrm>
              <a:prstGeom prst="rect">
                <a:avLst/>
              </a:prstGeom>
              <a:effectLst>
                <a:outerShdw blurRad="76200" dist="889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31D81309-F6B2-4C41-A413-2DDA9C106824}"/>
                </a:ext>
              </a:extLst>
            </p:cNvPr>
            <p:cNvSpPr txBox="1"/>
            <p:nvPr/>
          </p:nvSpPr>
          <p:spPr>
            <a:xfrm>
              <a:off x="3877182" y="3122494"/>
              <a:ext cx="1747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latin typeface="Century Gothic" panose="020B0502020202020204" pitchFamily="34" charset="0"/>
                </a:rPr>
                <a:t>الشمس</a:t>
              </a: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E3B8FC5F-C37F-43D9-B8F5-0689EE6A14CF}"/>
              </a:ext>
            </a:extLst>
          </p:cNvPr>
          <p:cNvGrpSpPr/>
          <p:nvPr/>
        </p:nvGrpSpPr>
        <p:grpSpPr>
          <a:xfrm>
            <a:off x="7298119" y="-59653"/>
            <a:ext cx="2118244" cy="6698416"/>
            <a:chOff x="3674601" y="-2917861"/>
            <a:chExt cx="2118244" cy="6698416"/>
          </a:xfrm>
        </p:grpSpPr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BC533793-9D37-4D00-A05D-769CA70FB5A9}"/>
                </a:ext>
              </a:extLst>
            </p:cNvPr>
            <p:cNvSpPr/>
            <p:nvPr/>
          </p:nvSpPr>
          <p:spPr>
            <a:xfrm rot="5400000">
              <a:off x="2798088" y="-1071793"/>
              <a:ext cx="3873486" cy="181349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29A7940B-AE80-4A8D-9AD7-DDF4D58F1438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9FD0B019-A921-47BC-8E0D-D0D5F771FF7D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516B286C-10BB-42D6-B058-C50A1460C4C7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2E727DB6-31E9-4553-8891-D1E9BD33AAA0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4000">
                    <a:srgbClr val="FFFFFF">
                      <a:alpha val="52000"/>
                    </a:srgbClr>
                  </a:gs>
                  <a:gs pos="90000">
                    <a:schemeClr val="bg1">
                      <a:alpha val="12000"/>
                    </a:schemeClr>
                  </a:gs>
                  <a:gs pos="8000">
                    <a:schemeClr val="bg1">
                      <a:alpha val="83000"/>
                    </a:schemeClr>
                  </a:gs>
                </a:gsLst>
                <a:lin ang="120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39AD89C5-B5BE-4BC8-A003-F073CE20614B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58689827-95E1-46C5-BA62-C102BBE08D02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D68CAE54-26B6-4EA1-A211-A55B38940F24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6494D6EF-9557-486D-A3A1-2CD205FA7E35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4" name="Picture 203">
                <a:extLst>
                  <a:ext uri="{FF2B5EF4-FFF2-40B4-BE49-F238E27FC236}">
                    <a16:creationId xmlns:a16="http://schemas.microsoft.com/office/drawing/2014/main" id="{43C14304-0817-4E86-AEE7-08DF27F9FF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060173" y="1448574"/>
                <a:ext cx="1237853" cy="1177470"/>
              </a:xfrm>
              <a:prstGeom prst="rect">
                <a:avLst/>
              </a:prstGeom>
              <a:effectLst>
                <a:outerShdw blurRad="76200" dist="889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34E73DF3-A45C-4DF8-A984-FC13BB982F1A}"/>
                </a:ext>
              </a:extLst>
            </p:cNvPr>
            <p:cNvSpPr txBox="1"/>
            <p:nvPr/>
          </p:nvSpPr>
          <p:spPr>
            <a:xfrm>
              <a:off x="3877182" y="3122494"/>
              <a:ext cx="1747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latin typeface="Century Gothic" panose="020B0502020202020204" pitchFamily="34" charset="0"/>
                </a:rPr>
                <a:t>أرنب</a:t>
              </a: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8D0F0A8-F3F5-4B93-8919-8C220A498F52}"/>
              </a:ext>
            </a:extLst>
          </p:cNvPr>
          <p:cNvCxnSpPr>
            <a:cxnSpLocks/>
          </p:cNvCxnSpPr>
          <p:nvPr/>
        </p:nvCxnSpPr>
        <p:spPr>
          <a:xfrm>
            <a:off x="7624899" y="1607504"/>
            <a:ext cx="3756073" cy="0"/>
          </a:xfrm>
          <a:prstGeom prst="line">
            <a:avLst/>
          </a:prstGeom>
          <a:ln>
            <a:solidFill>
              <a:schemeClr val="bg1">
                <a:lumMod val="9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9889A43-2C59-45E4-9567-1BE89A105C02}"/>
              </a:ext>
            </a:extLst>
          </p:cNvPr>
          <p:cNvCxnSpPr>
            <a:cxnSpLocks/>
          </p:cNvCxnSpPr>
          <p:nvPr/>
        </p:nvCxnSpPr>
        <p:spPr>
          <a:xfrm flipH="1" flipV="1">
            <a:off x="4601362" y="4694951"/>
            <a:ext cx="565078" cy="356501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24CED45-9E90-4038-8295-0D284AF98C76}"/>
              </a:ext>
            </a:extLst>
          </p:cNvPr>
          <p:cNvSpPr txBox="1"/>
          <p:nvPr/>
        </p:nvSpPr>
        <p:spPr>
          <a:xfrm flipH="1">
            <a:off x="9629817" y="228915"/>
            <a:ext cx="50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5496A16-4C2B-4C2E-A91F-06070709A4C3}"/>
              </a:ext>
            </a:extLst>
          </p:cNvPr>
          <p:cNvSpPr/>
          <p:nvPr/>
        </p:nvSpPr>
        <p:spPr>
          <a:xfrm rot="21160196" flipH="1">
            <a:off x="3967075" y="882148"/>
            <a:ext cx="3869635" cy="1020417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ADDAAAA-5C8A-40F3-B5FA-12D59D48F0D2}"/>
              </a:ext>
            </a:extLst>
          </p:cNvPr>
          <p:cNvGrpSpPr/>
          <p:nvPr/>
        </p:nvGrpSpPr>
        <p:grpSpPr>
          <a:xfrm flipH="1">
            <a:off x="7730357" y="188773"/>
            <a:ext cx="3914383" cy="1226820"/>
            <a:chOff x="5413659" y="1364860"/>
            <a:chExt cx="3914383" cy="1226820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668CFA5B-A728-4E1B-8419-2678B9689CA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104" name="Rectangle: Top Corners Rounded 103">
                <a:extLst>
                  <a:ext uri="{FF2B5EF4-FFF2-40B4-BE49-F238E27FC236}">
                    <a16:creationId xmlns:a16="http://schemas.microsoft.com/office/drawing/2014/main" id="{ACC1E558-67E6-4FF3-8321-E5B83BFDA02E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D7CA433-E5DD-4D5E-ABD7-757A07A654C7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3590AE0-1CE6-451E-9413-FFDF00AF14FC}"/>
                </a:ext>
              </a:extLst>
            </p:cNvPr>
            <p:cNvSpPr txBox="1"/>
            <p:nvPr/>
          </p:nvSpPr>
          <p:spPr>
            <a:xfrm>
              <a:off x="8875868" y="1642793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8E6256A-341F-46E9-908B-D1AAF76F6DB0}"/>
                </a:ext>
              </a:extLst>
            </p:cNvPr>
            <p:cNvSpPr txBox="1"/>
            <p:nvPr/>
          </p:nvSpPr>
          <p:spPr>
            <a:xfrm>
              <a:off x="6161920" y="1623926"/>
              <a:ext cx="30104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كيف تستفيد النباتات و الحيوانات بعضها من بعض؟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2405CDB-BA5B-47F9-B557-DC81AE280DD0}"/>
              </a:ext>
            </a:extLst>
          </p:cNvPr>
          <p:cNvGrpSpPr/>
          <p:nvPr/>
        </p:nvGrpSpPr>
        <p:grpSpPr>
          <a:xfrm flipH="1">
            <a:off x="7555995" y="33539"/>
            <a:ext cx="4145323" cy="1660567"/>
            <a:chOff x="1543242" y="699188"/>
            <a:chExt cx="4145323" cy="1660567"/>
          </a:xfrm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4A353ABF-3AB8-46C8-8A04-CFB718399B29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A3C8929-A4C1-4829-8932-C9C3CA11D8D1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660567"/>
              <a:chOff x="777702" y="1039430"/>
              <a:chExt cx="3914382" cy="1660567"/>
            </a:xfrm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CC0E727B-AFAA-4477-BE1D-136FC0DD5C0A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7B083E77-F7EC-4137-BE77-23947A712831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Left Bracket 12">
                <a:extLst>
                  <a:ext uri="{FF2B5EF4-FFF2-40B4-BE49-F238E27FC236}">
                    <a16:creationId xmlns:a16="http://schemas.microsoft.com/office/drawing/2014/main" id="{B9F1846C-A312-43E1-A156-9ABFE461921E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A64AC43-C273-4040-B75F-4FD1D6FCD0A7}"/>
                  </a:ext>
                </a:extLst>
              </p:cNvPr>
              <p:cNvSpPr txBox="1"/>
              <p:nvPr/>
            </p:nvSpPr>
            <p:spPr>
              <a:xfrm>
                <a:off x="1050138" y="1499668"/>
                <a:ext cx="337084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3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ألخص </a:t>
                </a:r>
                <a:r>
                  <a:rPr lang="ar-SY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:</a:t>
                </a:r>
              </a:p>
              <a:p>
                <a:pPr algn="ctr"/>
                <a:endParaRPr lang="ar-SY" sz="36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5A5E45B5-FFD6-42BE-BA35-61A437ABB627}"/>
              </a:ext>
            </a:extLst>
          </p:cNvPr>
          <p:cNvCxnSpPr>
            <a:cxnSpLocks/>
          </p:cNvCxnSpPr>
          <p:nvPr/>
        </p:nvCxnSpPr>
        <p:spPr>
          <a:xfrm>
            <a:off x="7624899" y="3393937"/>
            <a:ext cx="3756073" cy="0"/>
          </a:xfrm>
          <a:prstGeom prst="line">
            <a:avLst/>
          </a:prstGeom>
          <a:ln>
            <a:solidFill>
              <a:schemeClr val="bg1">
                <a:lumMod val="9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3138FDCD-1586-4377-B04E-5EB34385CFA8}"/>
              </a:ext>
            </a:extLst>
          </p:cNvPr>
          <p:cNvSpPr txBox="1"/>
          <p:nvPr/>
        </p:nvSpPr>
        <p:spPr>
          <a:xfrm flipH="1">
            <a:off x="9629817" y="2015348"/>
            <a:ext cx="50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F475F7A-5DEF-4BF2-BD04-753BDBDF5D33}"/>
              </a:ext>
            </a:extLst>
          </p:cNvPr>
          <p:cNvSpPr/>
          <p:nvPr/>
        </p:nvSpPr>
        <p:spPr>
          <a:xfrm rot="21160196" flipH="1">
            <a:off x="3967075" y="2668581"/>
            <a:ext cx="3869635" cy="1020417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6AC1D49-72B4-4653-8321-912BD9626AB0}"/>
              </a:ext>
            </a:extLst>
          </p:cNvPr>
          <p:cNvGrpSpPr/>
          <p:nvPr/>
        </p:nvGrpSpPr>
        <p:grpSpPr>
          <a:xfrm flipH="1">
            <a:off x="7730357" y="1975206"/>
            <a:ext cx="3914383" cy="1226820"/>
            <a:chOff x="5413659" y="1364860"/>
            <a:chExt cx="3914383" cy="122682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E736166B-5D23-4D4D-B061-A721FED0041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120" name="Rectangle: Top Corners Rounded 119">
                <a:extLst>
                  <a:ext uri="{FF2B5EF4-FFF2-40B4-BE49-F238E27FC236}">
                    <a16:creationId xmlns:a16="http://schemas.microsoft.com/office/drawing/2014/main" id="{4E6B7845-DE8B-4D22-ACB7-E30C31BFD742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CF8102EE-E519-42AC-9344-55AF60013B97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6714E50-BAB1-4FBD-9865-9D5CA2766CD0}"/>
                </a:ext>
              </a:extLst>
            </p:cNvPr>
            <p:cNvSpPr txBox="1"/>
            <p:nvPr/>
          </p:nvSpPr>
          <p:spPr>
            <a:xfrm>
              <a:off x="8875868" y="1642793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8F0BA07-932C-446C-80AB-F7AC4F64D804}"/>
                </a:ext>
              </a:extLst>
            </p:cNvPr>
            <p:cNvSpPr txBox="1"/>
            <p:nvPr/>
          </p:nvSpPr>
          <p:spPr>
            <a:xfrm>
              <a:off x="6298718" y="1795657"/>
              <a:ext cx="2789037" cy="406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أرتب ما يلي في سلسلة غذائية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B3C5270-BF81-4365-8E4D-BA7195ECB03B}"/>
              </a:ext>
            </a:extLst>
          </p:cNvPr>
          <p:cNvGrpSpPr/>
          <p:nvPr/>
        </p:nvGrpSpPr>
        <p:grpSpPr>
          <a:xfrm flipH="1">
            <a:off x="7555995" y="1841427"/>
            <a:ext cx="4145323" cy="1589648"/>
            <a:chOff x="1543242" y="699188"/>
            <a:chExt cx="4145323" cy="1589648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65C1D87-8791-429B-975C-44BEB8BC918B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18E26576-2BA1-4D2A-8A21-8A4178C736C4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76E507B0-A415-42A3-8F55-77BDDADCF1D5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22B58E3-8A0E-4811-A5F0-B28FA5E90E11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Left Bracket 12">
                <a:extLst>
                  <a:ext uri="{FF2B5EF4-FFF2-40B4-BE49-F238E27FC236}">
                    <a16:creationId xmlns:a16="http://schemas.microsoft.com/office/drawing/2014/main" id="{21C80325-22F2-49A0-8478-114D68F6A855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2267F266-E6FB-49FA-BAA0-F641C0513F27}"/>
                  </a:ext>
                </a:extLst>
              </p:cNvPr>
              <p:cNvSpPr txBox="1"/>
              <p:nvPr/>
            </p:nvSpPr>
            <p:spPr>
              <a:xfrm>
                <a:off x="1050138" y="1440843"/>
                <a:ext cx="31894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ar-SY" sz="36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153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1.85185E-6 L -0.27943 1.85185E-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4.81481E-6 L -0.27943 -4.81481E-6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1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2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7" dur="1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8" dur="1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3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4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9" dur="10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0" dur="10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8" grpId="0" animBg="1"/>
          <p:bldP spid="1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1.85185E-6 L -0.27943 1.85185E-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4.81481E-6 L -0.27943 -4.81481E-6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8" grpId="0" animBg="1"/>
          <p:bldP spid="115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9889A43-2C59-45E4-9567-1BE89A105C02}"/>
              </a:ext>
            </a:extLst>
          </p:cNvPr>
          <p:cNvCxnSpPr>
            <a:cxnSpLocks/>
          </p:cNvCxnSpPr>
          <p:nvPr/>
        </p:nvCxnSpPr>
        <p:spPr>
          <a:xfrm flipH="1" flipV="1">
            <a:off x="4601362" y="4694951"/>
            <a:ext cx="565078" cy="356501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0C30B9B-104C-41E2-BB37-46BD06B64E21}"/>
              </a:ext>
            </a:extLst>
          </p:cNvPr>
          <p:cNvGrpSpPr/>
          <p:nvPr/>
        </p:nvGrpSpPr>
        <p:grpSpPr>
          <a:xfrm>
            <a:off x="46636" y="87014"/>
            <a:ext cx="2118244" cy="6698416"/>
            <a:chOff x="3674601" y="-2917861"/>
            <a:chExt cx="2118244" cy="6698416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B5518E7-E275-43EC-9FFC-B65707F97AD4}"/>
                </a:ext>
              </a:extLst>
            </p:cNvPr>
            <p:cNvSpPr/>
            <p:nvPr/>
          </p:nvSpPr>
          <p:spPr>
            <a:xfrm rot="5400000">
              <a:off x="2798088" y="-1071793"/>
              <a:ext cx="3873486" cy="181349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71A0BB7-114B-4E52-BC2F-9E27239C09EB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F37C782-29E5-42D6-893B-9D52950A5CFB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6B78187-548C-4687-B936-58885F993D48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2C332863-E0ED-4A7A-8C22-653C5B065FD6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4000">
                    <a:srgbClr val="FFFFFF">
                      <a:alpha val="52000"/>
                    </a:srgbClr>
                  </a:gs>
                  <a:gs pos="90000">
                    <a:schemeClr val="bg1">
                      <a:alpha val="12000"/>
                    </a:schemeClr>
                  </a:gs>
                  <a:gs pos="8000">
                    <a:schemeClr val="bg1">
                      <a:alpha val="83000"/>
                    </a:schemeClr>
                  </a:gs>
                </a:gsLst>
                <a:lin ang="120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E1AD3E73-38B3-4E07-8A30-F3263B9CC866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326B3090-162C-49D8-AC5C-F8353EECA72C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F002A1EA-92DC-4A9F-AFCA-A057AC6A885A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73B5FB21-95E1-4613-A6F2-ED9D8034EC3C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9080EDA0-C5BA-4EF5-8E72-48E862BFE7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990508" y="1380380"/>
                <a:ext cx="1297265" cy="1336213"/>
              </a:xfrm>
              <a:prstGeom prst="rect">
                <a:avLst/>
              </a:prstGeom>
              <a:effectLst>
                <a:outerShdw blurRad="76200" dist="889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E68D316-F067-4A47-A10F-1ACA3E056C5F}"/>
                </a:ext>
              </a:extLst>
            </p:cNvPr>
            <p:cNvSpPr txBox="1"/>
            <p:nvPr/>
          </p:nvSpPr>
          <p:spPr>
            <a:xfrm>
              <a:off x="3877182" y="3122494"/>
              <a:ext cx="1747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latin typeface="Century Gothic" panose="020B0502020202020204" pitchFamily="34" charset="0"/>
                </a:rPr>
                <a:t>أتذكر</a:t>
              </a:r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518AAD8-150D-4D4A-8F27-FDB962E7F447}"/>
              </a:ext>
            </a:extLst>
          </p:cNvPr>
          <p:cNvCxnSpPr>
            <a:cxnSpLocks/>
          </p:cNvCxnSpPr>
          <p:nvPr/>
        </p:nvCxnSpPr>
        <p:spPr>
          <a:xfrm>
            <a:off x="7701433" y="400785"/>
            <a:ext cx="3756073" cy="0"/>
          </a:xfrm>
          <a:prstGeom prst="line">
            <a:avLst/>
          </a:prstGeom>
          <a:ln>
            <a:solidFill>
              <a:schemeClr val="bg1">
                <a:lumMod val="9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3434BA01-8019-42BB-A024-4DD4EDF44F9C}"/>
              </a:ext>
            </a:extLst>
          </p:cNvPr>
          <p:cNvSpPr txBox="1"/>
          <p:nvPr/>
        </p:nvSpPr>
        <p:spPr>
          <a:xfrm flipH="1">
            <a:off x="9629817" y="293854"/>
            <a:ext cx="50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86858ED-41A2-4DD0-A137-8EC2FA33FA1D}"/>
              </a:ext>
            </a:extLst>
          </p:cNvPr>
          <p:cNvSpPr/>
          <p:nvPr/>
        </p:nvSpPr>
        <p:spPr>
          <a:xfrm rot="21160196" flipH="1">
            <a:off x="3967075" y="947087"/>
            <a:ext cx="3869635" cy="1020417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771AAB4-AC61-4137-984E-809597056D9C}"/>
              </a:ext>
            </a:extLst>
          </p:cNvPr>
          <p:cNvGrpSpPr/>
          <p:nvPr/>
        </p:nvGrpSpPr>
        <p:grpSpPr>
          <a:xfrm flipH="1">
            <a:off x="7730357" y="253712"/>
            <a:ext cx="3914383" cy="1226820"/>
            <a:chOff x="5413659" y="1364860"/>
            <a:chExt cx="3914383" cy="122682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0111D21-975B-4D2A-AE1B-33415F3BFA31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62" name="Rectangle: Top Corners Rounded 61">
                <a:extLst>
                  <a:ext uri="{FF2B5EF4-FFF2-40B4-BE49-F238E27FC236}">
                    <a16:creationId xmlns:a16="http://schemas.microsoft.com/office/drawing/2014/main" id="{88955FB3-6E6E-4425-81CC-9A8CCDF2A3FE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90C4467-924F-4948-BA38-7E3121C86377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1BF81D6-2B60-435A-9E2A-D07E176E3211}"/>
                </a:ext>
              </a:extLst>
            </p:cNvPr>
            <p:cNvSpPr txBox="1"/>
            <p:nvPr/>
          </p:nvSpPr>
          <p:spPr>
            <a:xfrm>
              <a:off x="8875868" y="1642793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E1609D0-031A-458B-9048-6387914A7B70}"/>
                </a:ext>
              </a:extLst>
            </p:cNvPr>
            <p:cNvSpPr txBox="1"/>
            <p:nvPr/>
          </p:nvSpPr>
          <p:spPr>
            <a:xfrm>
              <a:off x="6281456" y="1598242"/>
              <a:ext cx="26838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ما الذي يساعد بعض النباتات على العيش في الأماكن الجافة؟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0883527-A088-4AA1-B9B2-66B9F13EACA7}"/>
              </a:ext>
            </a:extLst>
          </p:cNvPr>
          <p:cNvGrpSpPr/>
          <p:nvPr/>
        </p:nvGrpSpPr>
        <p:grpSpPr>
          <a:xfrm flipH="1">
            <a:off x="7614886" y="87013"/>
            <a:ext cx="4145323" cy="1589648"/>
            <a:chOff x="1543242" y="699188"/>
            <a:chExt cx="4145323" cy="1589648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D8355D3-36BC-44D2-8371-9546453E1598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87D04E2-D012-4C09-B755-ECB9FBB79F38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0F4D0108-B748-4E36-B277-6B44906DA472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D5FFE3C-F991-4BF2-B5A3-883DB0BDBDFB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Left Bracket 12">
                <a:extLst>
                  <a:ext uri="{FF2B5EF4-FFF2-40B4-BE49-F238E27FC236}">
                    <a16:creationId xmlns:a16="http://schemas.microsoft.com/office/drawing/2014/main" id="{A5A2183B-A622-4C3B-B3D6-C5B1577F41D5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8DFF624-F505-4336-919C-04A7E4DCBF77}"/>
                  </a:ext>
                </a:extLst>
              </p:cNvPr>
              <p:cNvSpPr txBox="1"/>
              <p:nvPr/>
            </p:nvSpPr>
            <p:spPr>
              <a:xfrm>
                <a:off x="1050138" y="1440843"/>
                <a:ext cx="31894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ar-SY" sz="36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561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1.11111E-6 L -0.27943 1.11111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1.11111E-6 L -0.27943 1.11111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730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EBFC5EC9-B011-4F7F-A9A2-CF3FC7046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73" y="0"/>
            <a:ext cx="2997457" cy="2997457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04942CA7-2236-42F3-B93C-E0D8517FF5D4}"/>
              </a:ext>
            </a:extLst>
          </p:cNvPr>
          <p:cNvSpPr txBox="1"/>
          <p:nvPr/>
        </p:nvSpPr>
        <p:spPr>
          <a:xfrm>
            <a:off x="1141208" y="2900834"/>
            <a:ext cx="8624454" cy="1569660"/>
          </a:xfrm>
          <a:prstGeom prst="rect">
            <a:avLst/>
          </a:prstGeom>
          <a:solidFill>
            <a:srgbClr val="80A895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chemeClr val="bg1">
                    <a:lumMod val="95000"/>
                  </a:schemeClr>
                </a:solidFill>
              </a:rPr>
              <a:t>تم تصميم الدرس بواسطة : </a:t>
            </a:r>
          </a:p>
          <a:p>
            <a:pPr algn="ctr" rtl="1"/>
            <a:r>
              <a:rPr lang="ar-SA" sz="4800" b="1" dirty="0">
                <a:solidFill>
                  <a:schemeClr val="bg1">
                    <a:lumMod val="95000"/>
                  </a:schemeClr>
                </a:solidFill>
              </a:rPr>
              <a:t>موقع حلول </a:t>
            </a:r>
            <a:r>
              <a:rPr lang="en-US" sz="4800" b="1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hulul.online</a:t>
            </a:r>
            <a:endParaRPr lang="en-US" sz="6600" b="1" dirty="0">
              <a:latin typeface="Calibri" pitchFamily="34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FA89069C-5529-4A34-9056-DE8CCFB2E79C}"/>
              </a:ext>
            </a:extLst>
          </p:cNvPr>
          <p:cNvSpPr txBox="1"/>
          <p:nvPr/>
        </p:nvSpPr>
        <p:spPr>
          <a:xfrm>
            <a:off x="1138412" y="4561854"/>
            <a:ext cx="8624454" cy="830997"/>
          </a:xfrm>
          <a:prstGeom prst="rect">
            <a:avLst/>
          </a:prstGeom>
          <a:solidFill>
            <a:srgbClr val="DBDD6E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chemeClr val="accent6">
                    <a:lumMod val="50000"/>
                  </a:schemeClr>
                </a:solidFill>
              </a:rPr>
              <a:t>قناة </a:t>
            </a:r>
            <a:r>
              <a:rPr lang="ar-SA" sz="4800" b="1" dirty="0" err="1">
                <a:solidFill>
                  <a:schemeClr val="accent6">
                    <a:lumMod val="50000"/>
                  </a:schemeClr>
                </a:solidFill>
              </a:rPr>
              <a:t>تليجرام</a:t>
            </a:r>
            <a:r>
              <a:rPr lang="ar-SA" sz="4800" b="1" dirty="0">
                <a:solidFill>
                  <a:schemeClr val="accent6">
                    <a:lumMod val="50000"/>
                  </a:schemeClr>
                </a:solidFill>
              </a:rPr>
              <a:t> : </a:t>
            </a:r>
            <a:r>
              <a:rPr lang="en-US" sz="4800" b="1" dirty="0" err="1">
                <a:solidFill>
                  <a:srgbClr val="3F3D4A"/>
                </a:solidFill>
              </a:rPr>
              <a:t>hulul_online</a:t>
            </a:r>
            <a:r>
              <a:rPr lang="ar-SA" sz="3200" b="1" dirty="0">
                <a:solidFill>
                  <a:srgbClr val="3F3D4A"/>
                </a:solidFill>
              </a:rPr>
              <a:t>@</a:t>
            </a:r>
            <a:endParaRPr lang="en-US" sz="6600" b="1" dirty="0">
              <a:solidFill>
                <a:srgbClr val="3F3D4A"/>
              </a:solidFill>
              <a:latin typeface="Calibri" pitchFamily="34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38F87A5-2E2F-4675-898B-082395821913}"/>
              </a:ext>
            </a:extLst>
          </p:cNvPr>
          <p:cNvSpPr txBox="1"/>
          <p:nvPr/>
        </p:nvSpPr>
        <p:spPr>
          <a:xfrm>
            <a:off x="1138412" y="5484211"/>
            <a:ext cx="8624454" cy="461665"/>
          </a:xfrm>
          <a:prstGeom prst="rect">
            <a:avLst/>
          </a:prstGeom>
          <a:solidFill>
            <a:srgbClr val="DBDD6E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لا نحلل حذف الحقوق</a:t>
            </a:r>
            <a:endParaRPr lang="en-US" sz="3600" b="1" dirty="0">
              <a:solidFill>
                <a:srgbClr val="3F3D4A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13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70369790-1143-4956-8390-EFD1D1BA0871}"/>
              </a:ext>
            </a:extLst>
          </p:cNvPr>
          <p:cNvSpPr/>
          <p:nvPr/>
        </p:nvSpPr>
        <p:spPr>
          <a:xfrm>
            <a:off x="3518217" y="3390027"/>
            <a:ext cx="1828800" cy="1828800"/>
          </a:xfrm>
          <a:prstGeom prst="donut">
            <a:avLst>
              <a:gd name="adj" fmla="val 12344"/>
            </a:avLst>
          </a:prstGeom>
          <a:solidFill>
            <a:srgbClr val="7030A0"/>
          </a:solidFill>
          <a:ln>
            <a:solidFill>
              <a:srgbClr val="7030A0"/>
            </a:solidFill>
          </a:ln>
          <a:effectLst/>
          <a:scene3d>
            <a:camera prst="perspectiveContrastingLeftFacing">
              <a:rot lat="2670154" lon="13813610" rev="10937545"/>
            </a:camera>
            <a:lightRig rig="flat" dir="t"/>
          </a:scene3d>
          <a:sp3d prstMaterial="powder">
            <a:bevelT w="0" h="95250" prst="relaxedInset"/>
            <a:bevelB w="82550" h="1079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FF3DF636-F69E-47C5-B4DF-DD17C0EC1027}"/>
              </a:ext>
            </a:extLst>
          </p:cNvPr>
          <p:cNvSpPr/>
          <p:nvPr/>
        </p:nvSpPr>
        <p:spPr>
          <a:xfrm>
            <a:off x="3718302" y="2494271"/>
            <a:ext cx="2743200" cy="2743200"/>
          </a:xfrm>
          <a:prstGeom prst="donut">
            <a:avLst>
              <a:gd name="adj" fmla="val 12344"/>
            </a:avLst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perspectiveContrastingLeftFacing">
              <a:rot lat="2670154" lon="13813610" rev="10937545"/>
            </a:camera>
            <a:lightRig rig="flat" dir="t"/>
          </a:scene3d>
          <a:sp3d prstMaterial="powder">
            <a:bevelT w="0" h="95250" prst="relaxedInset"/>
            <a:bevelB w="82550" h="1079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E4920F95-AD08-4223-9AA1-814E01F43FBD}"/>
              </a:ext>
            </a:extLst>
          </p:cNvPr>
          <p:cNvSpPr/>
          <p:nvPr/>
        </p:nvSpPr>
        <p:spPr>
          <a:xfrm>
            <a:off x="4160256" y="1353729"/>
            <a:ext cx="3657600" cy="3657600"/>
          </a:xfrm>
          <a:prstGeom prst="donut">
            <a:avLst>
              <a:gd name="adj" fmla="val 12344"/>
            </a:avLst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perspectiveContrastingLeftFacing">
              <a:rot lat="2670154" lon="13813610" rev="10937545"/>
            </a:camera>
            <a:lightRig rig="flat" dir="t"/>
          </a:scene3d>
          <a:sp3d prstMaterial="powder">
            <a:bevelT w="0" h="95250" prst="relaxedInset"/>
            <a:bevelB w="82550" h="1079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E9BE9DD6-21ED-48B6-AD33-AC1DD8FA1AAA}"/>
              </a:ext>
            </a:extLst>
          </p:cNvPr>
          <p:cNvSpPr/>
          <p:nvPr/>
        </p:nvSpPr>
        <p:spPr>
          <a:xfrm>
            <a:off x="5385582" y="1380526"/>
            <a:ext cx="2743200" cy="2743200"/>
          </a:xfrm>
          <a:prstGeom prst="donut">
            <a:avLst>
              <a:gd name="adj" fmla="val 12344"/>
            </a:avLst>
          </a:prstGeom>
          <a:solidFill>
            <a:srgbClr val="FF0066"/>
          </a:solidFill>
          <a:ln>
            <a:solidFill>
              <a:srgbClr val="FF0066"/>
            </a:solidFill>
          </a:ln>
          <a:scene3d>
            <a:camera prst="perspectiveContrastingLeftFacing">
              <a:rot lat="2670154" lon="13813610" rev="10937545"/>
            </a:camera>
            <a:lightRig rig="flat" dir="t"/>
          </a:scene3d>
          <a:sp3d prstMaterial="powder">
            <a:bevelT w="0" h="95250" prst="relaxedInset"/>
            <a:bevelB w="82550" h="1079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36183EBD-8E72-458C-BF2F-4B2075A0D34E}"/>
              </a:ext>
            </a:extLst>
          </p:cNvPr>
          <p:cNvSpPr/>
          <p:nvPr/>
        </p:nvSpPr>
        <p:spPr>
          <a:xfrm>
            <a:off x="6431010" y="1325387"/>
            <a:ext cx="1828800" cy="1828800"/>
          </a:xfrm>
          <a:prstGeom prst="donut">
            <a:avLst>
              <a:gd name="adj" fmla="val 12344"/>
            </a:avLst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perspectiveContrastingLeftFacing">
              <a:rot lat="2670154" lon="13813610" rev="10937545"/>
            </a:camera>
            <a:lightRig rig="flat" dir="t"/>
          </a:scene3d>
          <a:sp3d prstMaterial="powder">
            <a:bevelT w="0" h="95250" prst="relaxedInset"/>
            <a:bevelB w="82550" h="1079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1BBBF60-1CA6-4FD0-937A-928E97911D06}"/>
              </a:ext>
            </a:extLst>
          </p:cNvPr>
          <p:cNvSpPr/>
          <p:nvPr/>
        </p:nvSpPr>
        <p:spPr>
          <a:xfrm>
            <a:off x="3852076" y="4882815"/>
            <a:ext cx="4821707" cy="649798"/>
          </a:xfrm>
          <a:prstGeom prst="ellipse">
            <a:avLst/>
          </a:prstGeom>
          <a:gradFill flip="none" rotWithShape="1">
            <a:gsLst>
              <a:gs pos="4000">
                <a:schemeClr val="tx1">
                  <a:alpha val="0"/>
                </a:schemeClr>
              </a:gs>
              <a:gs pos="48640">
                <a:srgbClr val="000000">
                  <a:alpha val="21000"/>
                </a:srgbClr>
              </a:gs>
              <a:gs pos="100000">
                <a:schemeClr val="tx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C7AAE19-F477-4636-A16E-370E595B12C0}"/>
              </a:ext>
            </a:extLst>
          </p:cNvPr>
          <p:cNvGrpSpPr/>
          <p:nvPr/>
        </p:nvGrpSpPr>
        <p:grpSpPr>
          <a:xfrm>
            <a:off x="2737493" y="3054016"/>
            <a:ext cx="6046997" cy="2052321"/>
            <a:chOff x="2737493" y="3054016"/>
            <a:chExt cx="6046997" cy="2052321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5D7CAA1-1031-4A33-BF1F-B83E246F03E7}"/>
                </a:ext>
              </a:extLst>
            </p:cNvPr>
            <p:cNvSpPr/>
            <p:nvPr/>
          </p:nvSpPr>
          <p:spPr>
            <a:xfrm rot="19493013">
              <a:off x="2737493" y="3054016"/>
              <a:ext cx="6046997" cy="427985"/>
            </a:xfrm>
            <a:custGeom>
              <a:avLst/>
              <a:gdLst>
                <a:gd name="connsiteX0" fmla="*/ 899428 w 6046997"/>
                <a:gd name="connsiteY0" fmla="*/ 194277 h 427985"/>
                <a:gd name="connsiteX1" fmla="*/ 899047 w 6046997"/>
                <a:gd name="connsiteY1" fmla="*/ 233708 h 427985"/>
                <a:gd name="connsiteX2" fmla="*/ 0 w 6046997"/>
                <a:gd name="connsiteY2" fmla="*/ 233708 h 427985"/>
                <a:gd name="connsiteX3" fmla="*/ 0 w 6046997"/>
                <a:gd name="connsiteY3" fmla="*/ 194277 h 427985"/>
                <a:gd name="connsiteX4" fmla="*/ 1445704 w 6046997"/>
                <a:gd name="connsiteY4" fmla="*/ 194277 h 427985"/>
                <a:gd name="connsiteX5" fmla="*/ 1444665 w 6046997"/>
                <a:gd name="connsiteY5" fmla="*/ 233708 h 427985"/>
                <a:gd name="connsiteX6" fmla="*/ 1168489 w 6046997"/>
                <a:gd name="connsiteY6" fmla="*/ 233708 h 427985"/>
                <a:gd name="connsiteX7" fmla="*/ 1168870 w 6046997"/>
                <a:gd name="connsiteY7" fmla="*/ 194277 h 427985"/>
                <a:gd name="connsiteX8" fmla="*/ 2309145 w 6046997"/>
                <a:gd name="connsiteY8" fmla="*/ 194277 h 427985"/>
                <a:gd name="connsiteX9" fmla="*/ 2308706 w 6046997"/>
                <a:gd name="connsiteY9" fmla="*/ 233708 h 427985"/>
                <a:gd name="connsiteX10" fmla="*/ 1781996 w 6046997"/>
                <a:gd name="connsiteY10" fmla="*/ 233708 h 427985"/>
                <a:gd name="connsiteX11" fmla="*/ 1783036 w 6046997"/>
                <a:gd name="connsiteY11" fmla="*/ 194277 h 427985"/>
                <a:gd name="connsiteX12" fmla="*/ 3439000 w 6046997"/>
                <a:gd name="connsiteY12" fmla="*/ 194277 h 427985"/>
                <a:gd name="connsiteX13" fmla="*/ 3438089 w 6046997"/>
                <a:gd name="connsiteY13" fmla="*/ 233708 h 427985"/>
                <a:gd name="connsiteX14" fmla="*/ 2718478 w 6046997"/>
                <a:gd name="connsiteY14" fmla="*/ 233708 h 427985"/>
                <a:gd name="connsiteX15" fmla="*/ 2718918 w 6046997"/>
                <a:gd name="connsiteY15" fmla="*/ 194277 h 427985"/>
                <a:gd name="connsiteX16" fmla="*/ 4476428 w 6046997"/>
                <a:gd name="connsiteY16" fmla="*/ 194277 h 427985"/>
                <a:gd name="connsiteX17" fmla="*/ 4478621 w 6046997"/>
                <a:gd name="connsiteY17" fmla="*/ 233708 h 427985"/>
                <a:gd name="connsiteX18" fmla="*/ 3790520 w 6046997"/>
                <a:gd name="connsiteY18" fmla="*/ 233708 h 427985"/>
                <a:gd name="connsiteX19" fmla="*/ 3791432 w 6046997"/>
                <a:gd name="connsiteY19" fmla="*/ 194277 h 427985"/>
                <a:gd name="connsiteX20" fmla="*/ 5756404 w 6046997"/>
                <a:gd name="connsiteY20" fmla="*/ 0 h 427985"/>
                <a:gd name="connsiteX21" fmla="*/ 6046997 w 6046997"/>
                <a:gd name="connsiteY21" fmla="*/ 213993 h 427985"/>
                <a:gd name="connsiteX22" fmla="*/ 5756404 w 6046997"/>
                <a:gd name="connsiteY22" fmla="*/ 427985 h 427985"/>
                <a:gd name="connsiteX23" fmla="*/ 5756404 w 6046997"/>
                <a:gd name="connsiteY23" fmla="*/ 233708 h 427985"/>
                <a:gd name="connsiteX24" fmla="*/ 4748766 w 6046997"/>
                <a:gd name="connsiteY24" fmla="*/ 233708 h 427985"/>
                <a:gd name="connsiteX25" fmla="*/ 4746573 w 6046997"/>
                <a:gd name="connsiteY25" fmla="*/ 194277 h 427985"/>
                <a:gd name="connsiteX26" fmla="*/ 5756404 w 6046997"/>
                <a:gd name="connsiteY26" fmla="*/ 194277 h 42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46997" h="427985">
                  <a:moveTo>
                    <a:pt x="899428" y="194277"/>
                  </a:moveTo>
                  <a:lnTo>
                    <a:pt x="899047" y="233708"/>
                  </a:lnTo>
                  <a:lnTo>
                    <a:pt x="0" y="233708"/>
                  </a:lnTo>
                  <a:lnTo>
                    <a:pt x="0" y="194277"/>
                  </a:lnTo>
                  <a:close/>
                  <a:moveTo>
                    <a:pt x="1445704" y="194277"/>
                  </a:moveTo>
                  <a:lnTo>
                    <a:pt x="1444665" y="233708"/>
                  </a:lnTo>
                  <a:lnTo>
                    <a:pt x="1168489" y="233708"/>
                  </a:lnTo>
                  <a:lnTo>
                    <a:pt x="1168870" y="194277"/>
                  </a:lnTo>
                  <a:close/>
                  <a:moveTo>
                    <a:pt x="2309145" y="194277"/>
                  </a:moveTo>
                  <a:lnTo>
                    <a:pt x="2308706" y="233708"/>
                  </a:lnTo>
                  <a:lnTo>
                    <a:pt x="1781996" y="233708"/>
                  </a:lnTo>
                  <a:lnTo>
                    <a:pt x="1783036" y="194277"/>
                  </a:lnTo>
                  <a:close/>
                  <a:moveTo>
                    <a:pt x="3439000" y="194277"/>
                  </a:moveTo>
                  <a:lnTo>
                    <a:pt x="3438089" y="233708"/>
                  </a:lnTo>
                  <a:lnTo>
                    <a:pt x="2718478" y="233708"/>
                  </a:lnTo>
                  <a:lnTo>
                    <a:pt x="2718918" y="194277"/>
                  </a:lnTo>
                  <a:close/>
                  <a:moveTo>
                    <a:pt x="4476428" y="194277"/>
                  </a:moveTo>
                  <a:lnTo>
                    <a:pt x="4478621" y="233708"/>
                  </a:lnTo>
                  <a:lnTo>
                    <a:pt x="3790520" y="233708"/>
                  </a:lnTo>
                  <a:lnTo>
                    <a:pt x="3791432" y="194277"/>
                  </a:lnTo>
                  <a:close/>
                  <a:moveTo>
                    <a:pt x="5756404" y="0"/>
                  </a:moveTo>
                  <a:lnTo>
                    <a:pt x="6046997" y="213993"/>
                  </a:lnTo>
                  <a:lnTo>
                    <a:pt x="5756404" y="427985"/>
                  </a:lnTo>
                  <a:lnTo>
                    <a:pt x="5756404" y="233708"/>
                  </a:lnTo>
                  <a:lnTo>
                    <a:pt x="4748766" y="233708"/>
                  </a:lnTo>
                  <a:lnTo>
                    <a:pt x="4746573" y="194277"/>
                  </a:lnTo>
                  <a:lnTo>
                    <a:pt x="5756404" y="19427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5F9028D4-2AF9-41C1-82C2-472D81C88963}"/>
                </a:ext>
              </a:extLst>
            </p:cNvPr>
            <p:cNvSpPr/>
            <p:nvPr/>
          </p:nvSpPr>
          <p:spPr>
            <a:xfrm rot="3319559">
              <a:off x="3247860" y="4705285"/>
              <a:ext cx="513347" cy="28875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FC441B5-E530-4D35-9824-06DA29567F95}"/>
              </a:ext>
            </a:extLst>
          </p:cNvPr>
          <p:cNvGrpSpPr/>
          <p:nvPr/>
        </p:nvGrpSpPr>
        <p:grpSpPr>
          <a:xfrm>
            <a:off x="581470" y="3370122"/>
            <a:ext cx="2504212" cy="1223850"/>
            <a:chOff x="1547161" y="3102005"/>
            <a:chExt cx="2504212" cy="122385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46E1A19-9A6A-439E-8DC9-C819BA346013}"/>
                </a:ext>
              </a:extLst>
            </p:cNvPr>
            <p:cNvSpPr txBox="1"/>
            <p:nvPr/>
          </p:nvSpPr>
          <p:spPr>
            <a:xfrm>
              <a:off x="1547161" y="3802635"/>
              <a:ext cx="25042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Oswald" panose="02000503000000000000" pitchFamily="2" charset="0"/>
                  <a:ea typeface="+mn-ea"/>
                  <a:cs typeface="+mn-cs"/>
                </a:rPr>
                <a:t>مَاذا تَأْكُلُ الْحَيَواناتُ؟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9FA43A1-C0B6-4A54-9EB4-26AD19E3B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02" b="9302"/>
            <a:stretch/>
          </p:blipFill>
          <p:spPr>
            <a:xfrm>
              <a:off x="2506688" y="3102005"/>
              <a:ext cx="708072" cy="576343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FA99AFF-8E3E-41B0-A4BF-A1B09BEF234A}"/>
              </a:ext>
            </a:extLst>
          </p:cNvPr>
          <p:cNvGrpSpPr/>
          <p:nvPr/>
        </p:nvGrpSpPr>
        <p:grpSpPr>
          <a:xfrm>
            <a:off x="1465155" y="1863966"/>
            <a:ext cx="2340705" cy="1161780"/>
            <a:chOff x="1465155" y="1863966"/>
            <a:chExt cx="2340705" cy="116178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EE36E00-7AC8-4682-8F45-3F4E3091A970}"/>
                </a:ext>
              </a:extLst>
            </p:cNvPr>
            <p:cNvSpPr txBox="1"/>
            <p:nvPr/>
          </p:nvSpPr>
          <p:spPr>
            <a:xfrm>
              <a:off x="1465155" y="2502526"/>
              <a:ext cx="23407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Oswald" panose="02000503000000000000" pitchFamily="2" charset="0"/>
                  <a:ea typeface="+mn-ea"/>
                  <a:cs typeface="+mn-cs"/>
                </a:rPr>
                <a:t>ما السِّلْسِلَةُ الْغِذائِيَّةُ؟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1769E50-DF2A-489D-9774-46980BE73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547" t="-6985" r="-338" b="-16511"/>
            <a:stretch/>
          </p:blipFill>
          <p:spPr>
            <a:xfrm>
              <a:off x="2270213" y="1863966"/>
              <a:ext cx="666023" cy="755409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23D2BF-E175-416A-A82E-EC114297AF91}"/>
              </a:ext>
            </a:extLst>
          </p:cNvPr>
          <p:cNvGrpSpPr/>
          <p:nvPr/>
        </p:nvGrpSpPr>
        <p:grpSpPr>
          <a:xfrm>
            <a:off x="2400604" y="433257"/>
            <a:ext cx="3026791" cy="1015501"/>
            <a:chOff x="2400604" y="433257"/>
            <a:chExt cx="3026791" cy="101550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5863308-9D8D-46C5-A9B0-069FF76148B1}"/>
                </a:ext>
              </a:extLst>
            </p:cNvPr>
            <p:cNvSpPr txBox="1"/>
            <p:nvPr/>
          </p:nvSpPr>
          <p:spPr>
            <a:xfrm>
              <a:off x="2400604" y="925538"/>
              <a:ext cx="30267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Oswald" panose="02000503000000000000" pitchFamily="2" charset="0"/>
                  <a:ea typeface="+mn-ea"/>
                  <a:cs typeface="+mn-cs"/>
                </a:rPr>
                <a:t>ما أنواع السِّلْسِلَةُ الْغِذائِيَّةُ؟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9367E95-7BD2-4D5D-82F1-34EC31CAB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00" t="2200" r="10273" b="14011"/>
            <a:stretch/>
          </p:blipFill>
          <p:spPr>
            <a:xfrm>
              <a:off x="3677384" y="433257"/>
              <a:ext cx="396265" cy="446107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166C87C-9066-4A5F-94AB-368028D84A07}"/>
              </a:ext>
            </a:extLst>
          </p:cNvPr>
          <p:cNvGrpSpPr/>
          <p:nvPr/>
        </p:nvGrpSpPr>
        <p:grpSpPr>
          <a:xfrm>
            <a:off x="7765114" y="3603722"/>
            <a:ext cx="1691489" cy="1039259"/>
            <a:chOff x="7765114" y="3603722"/>
            <a:chExt cx="1691489" cy="103925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29078DB-A605-466A-9C46-B3A7574F8270}"/>
                </a:ext>
              </a:extLst>
            </p:cNvPr>
            <p:cNvSpPr txBox="1"/>
            <p:nvPr/>
          </p:nvSpPr>
          <p:spPr>
            <a:xfrm>
              <a:off x="7765114" y="4119761"/>
              <a:ext cx="16914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Oswald" panose="02000503000000000000" pitchFamily="2" charset="0"/>
                  <a:ea typeface="+mn-ea"/>
                  <a:cs typeface="+mn-cs"/>
                </a:rPr>
                <a:t>تَغَيُّرُ الْمَواطِنِ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EDEEAD9-4D3D-4076-85E0-B7FE8B288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69" r="3359" b="1516"/>
            <a:stretch/>
          </p:blipFill>
          <p:spPr>
            <a:xfrm>
              <a:off x="8380018" y="3603722"/>
              <a:ext cx="461679" cy="52322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1A6A1E0-C396-4D13-A058-D7D37BF14DCC}"/>
              </a:ext>
            </a:extLst>
          </p:cNvPr>
          <p:cNvGrpSpPr/>
          <p:nvPr/>
        </p:nvGrpSpPr>
        <p:grpSpPr>
          <a:xfrm>
            <a:off x="8766663" y="2463506"/>
            <a:ext cx="2310248" cy="790772"/>
            <a:chOff x="8640790" y="2482741"/>
            <a:chExt cx="2310248" cy="79077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FC2E5E8-C8DE-435C-B821-4E3FADD86FF2}"/>
                </a:ext>
              </a:extLst>
            </p:cNvPr>
            <p:cNvSpPr txBox="1"/>
            <p:nvPr/>
          </p:nvSpPr>
          <p:spPr>
            <a:xfrm>
              <a:off x="8640790" y="2750293"/>
              <a:ext cx="23102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Oswald" panose="02000503000000000000" pitchFamily="2" charset="0"/>
                  <a:ea typeface="+mn-ea"/>
                  <a:cs typeface="+mn-cs"/>
                </a:rPr>
                <a:t>المفترس و الفريسة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073B127-0EA6-4CDE-8D08-ACABFC786E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290" t="-7231" r="-5797" b="1"/>
            <a:stretch/>
          </p:blipFill>
          <p:spPr>
            <a:xfrm>
              <a:off x="9582590" y="2482741"/>
              <a:ext cx="519094" cy="4082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519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2" grpId="0" animBg="1"/>
      <p:bldP spid="13" grpId="0" animBg="1"/>
      <p:bldP spid="1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8D0F0A8-F3F5-4B93-8919-8C220A498F52}"/>
              </a:ext>
            </a:extLst>
          </p:cNvPr>
          <p:cNvCxnSpPr>
            <a:cxnSpLocks/>
          </p:cNvCxnSpPr>
          <p:nvPr/>
        </p:nvCxnSpPr>
        <p:spPr>
          <a:xfrm>
            <a:off x="7663620" y="1666390"/>
            <a:ext cx="3756073" cy="0"/>
          </a:xfrm>
          <a:prstGeom prst="line">
            <a:avLst/>
          </a:prstGeom>
          <a:ln>
            <a:solidFill>
              <a:schemeClr val="bg1">
                <a:lumMod val="9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9889A43-2C59-45E4-9567-1BE89A105C02}"/>
              </a:ext>
            </a:extLst>
          </p:cNvPr>
          <p:cNvCxnSpPr>
            <a:cxnSpLocks/>
          </p:cNvCxnSpPr>
          <p:nvPr/>
        </p:nvCxnSpPr>
        <p:spPr>
          <a:xfrm flipH="1" flipV="1">
            <a:off x="4634627" y="4077574"/>
            <a:ext cx="565078" cy="356501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24CED45-9E90-4038-8295-0D284AF98C76}"/>
              </a:ext>
            </a:extLst>
          </p:cNvPr>
          <p:cNvSpPr txBox="1"/>
          <p:nvPr/>
        </p:nvSpPr>
        <p:spPr>
          <a:xfrm flipH="1">
            <a:off x="9668538" y="287801"/>
            <a:ext cx="50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5496A16-4C2B-4C2E-A91F-06070709A4C3}"/>
              </a:ext>
            </a:extLst>
          </p:cNvPr>
          <p:cNvSpPr/>
          <p:nvPr/>
        </p:nvSpPr>
        <p:spPr>
          <a:xfrm rot="21160196" flipH="1">
            <a:off x="4005796" y="941034"/>
            <a:ext cx="3869635" cy="1020417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ADDAAAA-5C8A-40F3-B5FA-12D59D48F0D2}"/>
              </a:ext>
            </a:extLst>
          </p:cNvPr>
          <p:cNvGrpSpPr/>
          <p:nvPr/>
        </p:nvGrpSpPr>
        <p:grpSpPr>
          <a:xfrm flipH="1">
            <a:off x="7769078" y="247659"/>
            <a:ext cx="3914383" cy="1226820"/>
            <a:chOff x="5413659" y="1364860"/>
            <a:chExt cx="3914383" cy="1226820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668CFA5B-A728-4E1B-8419-2678B9689CA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104" name="Rectangle: Top Corners Rounded 103">
                <a:extLst>
                  <a:ext uri="{FF2B5EF4-FFF2-40B4-BE49-F238E27FC236}">
                    <a16:creationId xmlns:a16="http://schemas.microsoft.com/office/drawing/2014/main" id="{ACC1E558-67E6-4FF3-8321-E5B83BFDA02E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D7CA433-E5DD-4D5E-ABD7-757A07A654C7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3590AE0-1CE6-451E-9413-FFDF00AF14FC}"/>
                </a:ext>
              </a:extLst>
            </p:cNvPr>
            <p:cNvSpPr txBox="1"/>
            <p:nvPr/>
          </p:nvSpPr>
          <p:spPr>
            <a:xfrm>
              <a:off x="8875868" y="1642793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8E6256A-341F-46E9-908B-D1AAF76F6DB0}"/>
                </a:ext>
              </a:extLst>
            </p:cNvPr>
            <p:cNvSpPr txBox="1"/>
            <p:nvPr/>
          </p:nvSpPr>
          <p:spPr>
            <a:xfrm>
              <a:off x="5855958" y="1479412"/>
              <a:ext cx="30104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تُساعِدُ الشَّمْسُ عَلى نُمُوِّ النَّباتاتِ. أَيُّ الْحَيَواناتِ تَأْكُلُ النَّباتاتِ؟ وَأَيُّهَا يَأْكُلُ الْحَيَواناتِ الآكِلَةَ النَّباتاتِ؟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2405CDB-BA5B-47F9-B557-DC81AE280DD0}"/>
              </a:ext>
            </a:extLst>
          </p:cNvPr>
          <p:cNvGrpSpPr/>
          <p:nvPr/>
        </p:nvGrpSpPr>
        <p:grpSpPr>
          <a:xfrm flipH="1">
            <a:off x="7691248" y="89652"/>
            <a:ext cx="4145323" cy="1589648"/>
            <a:chOff x="1543242" y="699188"/>
            <a:chExt cx="4145323" cy="1589648"/>
          </a:xfrm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4A353ABF-3AB8-46C8-8A04-CFB718399B29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A3C8929-A4C1-4829-8932-C9C3CA11D8D1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CC0E727B-AFAA-4477-BE1D-136FC0DD5C0A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7B083E77-F7EC-4137-BE77-23947A712831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Left Bracket 12">
                <a:extLst>
                  <a:ext uri="{FF2B5EF4-FFF2-40B4-BE49-F238E27FC236}">
                    <a16:creationId xmlns:a16="http://schemas.microsoft.com/office/drawing/2014/main" id="{B9F1846C-A312-43E1-A156-9ABFE461921E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A64AC43-C273-4040-B75F-4FD1D6FCD0A7}"/>
                  </a:ext>
                </a:extLst>
              </p:cNvPr>
              <p:cNvSpPr txBox="1"/>
              <p:nvPr/>
            </p:nvSpPr>
            <p:spPr>
              <a:xfrm>
                <a:off x="1050138" y="1440843"/>
                <a:ext cx="31894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3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مَاذا تَأْكُلُ الْحَيَواناتُ؟</a:t>
                </a:r>
              </a:p>
            </p:txBody>
          </p:sp>
        </p:grpSp>
      </p:grp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5A5E45B5-FFD6-42BE-BA35-61A437ABB627}"/>
              </a:ext>
            </a:extLst>
          </p:cNvPr>
          <p:cNvCxnSpPr>
            <a:cxnSpLocks/>
          </p:cNvCxnSpPr>
          <p:nvPr/>
        </p:nvCxnSpPr>
        <p:spPr>
          <a:xfrm>
            <a:off x="7648065" y="3414372"/>
            <a:ext cx="3756073" cy="0"/>
          </a:xfrm>
          <a:prstGeom prst="line">
            <a:avLst/>
          </a:prstGeom>
          <a:ln>
            <a:solidFill>
              <a:schemeClr val="bg1">
                <a:lumMod val="9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3138FDCD-1586-4377-B04E-5EB34385CFA8}"/>
              </a:ext>
            </a:extLst>
          </p:cNvPr>
          <p:cNvSpPr txBox="1"/>
          <p:nvPr/>
        </p:nvSpPr>
        <p:spPr>
          <a:xfrm flipH="1">
            <a:off x="9652983" y="2035783"/>
            <a:ext cx="50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F475F7A-5DEF-4BF2-BD04-753BDBDF5D33}"/>
              </a:ext>
            </a:extLst>
          </p:cNvPr>
          <p:cNvSpPr/>
          <p:nvPr/>
        </p:nvSpPr>
        <p:spPr>
          <a:xfrm rot="21160196" flipH="1">
            <a:off x="3990241" y="2689016"/>
            <a:ext cx="3869635" cy="1020417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6AC1D49-72B4-4653-8321-912BD9626AB0}"/>
              </a:ext>
            </a:extLst>
          </p:cNvPr>
          <p:cNvGrpSpPr/>
          <p:nvPr/>
        </p:nvGrpSpPr>
        <p:grpSpPr>
          <a:xfrm flipH="1">
            <a:off x="7753523" y="1995641"/>
            <a:ext cx="3914383" cy="1226820"/>
            <a:chOff x="5413659" y="1364860"/>
            <a:chExt cx="3914383" cy="122682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E736166B-5D23-4D4D-B061-A721FED0041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120" name="Rectangle: Top Corners Rounded 119">
                <a:extLst>
                  <a:ext uri="{FF2B5EF4-FFF2-40B4-BE49-F238E27FC236}">
                    <a16:creationId xmlns:a16="http://schemas.microsoft.com/office/drawing/2014/main" id="{4E6B7845-DE8B-4D22-ACB7-E30C31BFD742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CF8102EE-E519-42AC-9344-55AF60013B97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6714E50-BAB1-4FBD-9865-9D5CA2766CD0}"/>
                </a:ext>
              </a:extLst>
            </p:cNvPr>
            <p:cNvSpPr txBox="1"/>
            <p:nvPr/>
          </p:nvSpPr>
          <p:spPr>
            <a:xfrm>
              <a:off x="9034566" y="1642793"/>
              <a:ext cx="2840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</a:t>
              </a:r>
              <a:endParaRPr lang="en-US" sz="3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8F0BA07-932C-446C-80AB-F7AC4F64D804}"/>
                </a:ext>
              </a:extLst>
            </p:cNvPr>
            <p:cNvSpPr txBox="1"/>
            <p:nvPr/>
          </p:nvSpPr>
          <p:spPr>
            <a:xfrm>
              <a:off x="5946741" y="1498873"/>
              <a:ext cx="297771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>
                  <a:latin typeface="Century Gothic" panose="020B0502020202020204" pitchFamily="34" charset="0"/>
                </a:rPr>
                <a:t>أَرْسُمُ الشَّمْسَ عَلى الشَّرِيطِ الأَصْفَرِ، وَبَعْضَ الأَعْشابِ وَالأَشْجارِ عَلى الشَّريطِ الأَخْضَرِ، ثُمَّ أَرْسُمُ طائِرًا عَلى الشَّرِيطِ الأَحْمَرِ، وَجَرادةً عَلى الشَّريطِ الْبُنِّيِّ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B3C5270-BF81-4365-8E4D-BA7195ECB03B}"/>
              </a:ext>
            </a:extLst>
          </p:cNvPr>
          <p:cNvGrpSpPr/>
          <p:nvPr/>
        </p:nvGrpSpPr>
        <p:grpSpPr>
          <a:xfrm flipH="1">
            <a:off x="7658051" y="1801915"/>
            <a:ext cx="4145323" cy="1589648"/>
            <a:chOff x="1543242" y="699188"/>
            <a:chExt cx="4145323" cy="1589648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65C1D87-8791-429B-975C-44BEB8BC918B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18E26576-2BA1-4D2A-8A21-8A4178C736C4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76E507B0-A415-42A3-8F55-77BDDADCF1D5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22B58E3-8A0E-4811-A5F0-B28FA5E90E11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Left Bracket 12">
                <a:extLst>
                  <a:ext uri="{FF2B5EF4-FFF2-40B4-BE49-F238E27FC236}">
                    <a16:creationId xmlns:a16="http://schemas.microsoft.com/office/drawing/2014/main" id="{21C80325-22F2-49A0-8478-114D68F6A855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2267F266-E6FB-49FA-BAA0-F641C0513F27}"/>
                  </a:ext>
                </a:extLst>
              </p:cNvPr>
              <p:cNvSpPr txBox="1"/>
              <p:nvPr/>
            </p:nvSpPr>
            <p:spPr>
              <a:xfrm>
                <a:off x="1050138" y="1440843"/>
                <a:ext cx="31894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3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نشاط استقصائي</a:t>
                </a:r>
              </a:p>
            </p:txBody>
          </p:sp>
        </p:grpSp>
      </p:grp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8838944-DCE6-449E-A153-DF3B859D4A17}"/>
              </a:ext>
            </a:extLst>
          </p:cNvPr>
          <p:cNvCxnSpPr>
            <a:cxnSpLocks/>
          </p:cNvCxnSpPr>
          <p:nvPr/>
        </p:nvCxnSpPr>
        <p:spPr>
          <a:xfrm>
            <a:off x="7677446" y="3557850"/>
            <a:ext cx="3756073" cy="0"/>
          </a:xfrm>
          <a:prstGeom prst="line">
            <a:avLst/>
          </a:prstGeom>
          <a:ln>
            <a:solidFill>
              <a:schemeClr val="bg1">
                <a:lumMod val="9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39E1928A-0684-4DE6-9908-C65E286F6614}"/>
              </a:ext>
            </a:extLst>
          </p:cNvPr>
          <p:cNvSpPr txBox="1"/>
          <p:nvPr/>
        </p:nvSpPr>
        <p:spPr>
          <a:xfrm flipH="1">
            <a:off x="9608860" y="3773693"/>
            <a:ext cx="50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91ADD2B-A14E-41C0-9034-50EBA63A425A}"/>
              </a:ext>
            </a:extLst>
          </p:cNvPr>
          <p:cNvSpPr/>
          <p:nvPr/>
        </p:nvSpPr>
        <p:spPr>
          <a:xfrm rot="21160196" flipH="1">
            <a:off x="3946118" y="4426926"/>
            <a:ext cx="3869635" cy="1020417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48B0ECD-769E-4140-939D-57AAD1D9AC27}"/>
              </a:ext>
            </a:extLst>
          </p:cNvPr>
          <p:cNvGrpSpPr/>
          <p:nvPr/>
        </p:nvGrpSpPr>
        <p:grpSpPr>
          <a:xfrm flipH="1">
            <a:off x="7709400" y="3733551"/>
            <a:ext cx="3914383" cy="1226820"/>
            <a:chOff x="5413659" y="1364860"/>
            <a:chExt cx="3914383" cy="1226820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AF30730E-6150-45BA-B4B3-9DB80351EA70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136" name="Rectangle: Top Corners Rounded 135">
                <a:extLst>
                  <a:ext uri="{FF2B5EF4-FFF2-40B4-BE49-F238E27FC236}">
                    <a16:creationId xmlns:a16="http://schemas.microsoft.com/office/drawing/2014/main" id="{9330AFCB-B08A-4790-B70F-C85EB4CAFE5B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39794B33-3FB5-40FE-9D50-FC426657D0CB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63A978EA-F181-4330-B619-6EEE587FAF4A}"/>
                </a:ext>
              </a:extLst>
            </p:cNvPr>
            <p:cNvSpPr txBox="1"/>
            <p:nvPr/>
          </p:nvSpPr>
          <p:spPr>
            <a:xfrm>
              <a:off x="8834190" y="1642793"/>
              <a:ext cx="4844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ب</a:t>
              </a:r>
              <a:endParaRPr lang="en-US" sz="3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A0EC0563-5998-4308-B035-1F5EC0994393}"/>
                </a:ext>
              </a:extLst>
            </p:cNvPr>
            <p:cNvSpPr txBox="1"/>
            <p:nvPr/>
          </p:nvSpPr>
          <p:spPr>
            <a:xfrm>
              <a:off x="5936222" y="1442203"/>
              <a:ext cx="30104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>
                  <a:latin typeface="Century Gothic" panose="020B0502020202020204" pitchFamily="34" charset="0"/>
                </a:rPr>
                <a:t>- أُرَتِّبُ الأَشْياءَ. أعْمَلُ سِلْسِلَةً مِنَ الأَشْرِطَةِ، وَأُلْصِقُهَا</a:t>
              </a:r>
              <a:r>
                <a:rPr lang="en-US" sz="1600" dirty="0">
                  <a:latin typeface="Century Gothic" panose="020B0502020202020204" pitchFamily="34" charset="0"/>
                </a:rPr>
                <a:t> </a:t>
              </a:r>
              <a:r>
                <a:rPr lang="ar-SY" sz="1600" dirty="0">
                  <a:latin typeface="Century Gothic" panose="020B0502020202020204" pitchFamily="34" charset="0"/>
                </a:rPr>
                <a:t>بِحَسَبِ تَرْتيبِها فِي سِلْسِلَةِ الغِذَاءِ.</a:t>
              </a:r>
            </a:p>
            <a:p>
              <a:pPr algn="r"/>
              <a:r>
                <a:rPr lang="ar-SY" sz="1600" dirty="0">
                  <a:latin typeface="Century Gothic" panose="020B0502020202020204" pitchFamily="34" charset="0"/>
                </a:rPr>
                <a:t>- أَتَواصَلُ ,أَصِفُ تَرْتيبَ السِّلْسِلَةِ الغِذَائِيَّةَ التي كَوَّنْتُها.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313CF3D-CBD0-45B2-B6CE-18DD3E769D7A}"/>
              </a:ext>
            </a:extLst>
          </p:cNvPr>
          <p:cNvGrpSpPr/>
          <p:nvPr/>
        </p:nvGrpSpPr>
        <p:grpSpPr>
          <a:xfrm flipH="1">
            <a:off x="7605169" y="3513949"/>
            <a:ext cx="4145323" cy="1589648"/>
            <a:chOff x="1543242" y="699188"/>
            <a:chExt cx="4145323" cy="1589648"/>
          </a:xfrm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431B953-352E-4F5D-8009-98C273B1E237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2504ACAF-1A86-4672-A674-69B21869DD8B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0CB52FE3-A940-48BB-BA2B-64A3382C9F88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269D244F-E485-4F4A-B7AF-E67C6863F83E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3" name="Left Bracket 12">
                <a:extLst>
                  <a:ext uri="{FF2B5EF4-FFF2-40B4-BE49-F238E27FC236}">
                    <a16:creationId xmlns:a16="http://schemas.microsoft.com/office/drawing/2014/main" id="{B4D1901B-2E23-4E1E-AF84-1EDC10BB7344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CB332519-B444-482C-AE25-D127626D9374}"/>
                  </a:ext>
                </a:extLst>
              </p:cNvPr>
              <p:cNvSpPr txBox="1"/>
              <p:nvPr/>
            </p:nvSpPr>
            <p:spPr>
              <a:xfrm>
                <a:off x="1050138" y="1440843"/>
                <a:ext cx="31894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3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نشاط استقصائي</a:t>
                </a: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7B07EF0-65C6-4634-B0BC-656E55999789}"/>
              </a:ext>
            </a:extLst>
          </p:cNvPr>
          <p:cNvGrpSpPr/>
          <p:nvPr/>
        </p:nvGrpSpPr>
        <p:grpSpPr>
          <a:xfrm>
            <a:off x="464230" y="4502679"/>
            <a:ext cx="2423622" cy="1856546"/>
            <a:chOff x="839647" y="2298308"/>
            <a:chExt cx="4023485" cy="3082075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757D0C3-B9B3-4132-8D66-D27DE9889152}"/>
                </a:ext>
              </a:extLst>
            </p:cNvPr>
            <p:cNvGrpSpPr/>
            <p:nvPr/>
          </p:nvGrpSpPr>
          <p:grpSpPr>
            <a:xfrm>
              <a:off x="1263717" y="2801447"/>
              <a:ext cx="3321121" cy="2578936"/>
              <a:chOff x="4482548" y="1721125"/>
              <a:chExt cx="3226904" cy="4002983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D3E8EAF7-0E8A-4BBE-8DCF-4D2780678896}"/>
                  </a:ext>
                </a:extLst>
              </p:cNvPr>
              <p:cNvSpPr/>
              <p:nvPr/>
            </p:nvSpPr>
            <p:spPr>
              <a:xfrm>
                <a:off x="6095999" y="2516256"/>
                <a:ext cx="1613451" cy="3207852"/>
              </a:xfrm>
              <a:custGeom>
                <a:avLst/>
                <a:gdLst>
                  <a:gd name="connsiteX0" fmla="*/ 0 w 1613451"/>
                  <a:gd name="connsiteY0" fmla="*/ 0 h 3207852"/>
                  <a:gd name="connsiteX1" fmla="*/ 1613451 w 1613451"/>
                  <a:gd name="connsiteY1" fmla="*/ 0 h 3207852"/>
                  <a:gd name="connsiteX2" fmla="*/ 1613451 w 1613451"/>
                  <a:gd name="connsiteY2" fmla="*/ 2266122 h 3207852"/>
                  <a:gd name="connsiteX3" fmla="*/ 0 w 1613451"/>
                  <a:gd name="connsiteY3" fmla="*/ 3207852 h 3207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3451" h="3207852">
                    <a:moveTo>
                      <a:pt x="0" y="0"/>
                    </a:moveTo>
                    <a:lnTo>
                      <a:pt x="1613451" y="0"/>
                    </a:lnTo>
                    <a:lnTo>
                      <a:pt x="1613451" y="2266122"/>
                    </a:lnTo>
                    <a:lnTo>
                      <a:pt x="0" y="3207852"/>
                    </a:lnTo>
                    <a:close/>
                  </a:path>
                </a:pathLst>
              </a:custGeom>
              <a:solidFill>
                <a:srgbClr val="0C98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016A2F51-F61F-492D-9890-496A461C5499}"/>
                  </a:ext>
                </a:extLst>
              </p:cNvPr>
              <p:cNvSpPr/>
              <p:nvPr/>
            </p:nvSpPr>
            <p:spPr>
              <a:xfrm>
                <a:off x="4482548" y="2516255"/>
                <a:ext cx="1613451" cy="3195431"/>
              </a:xfrm>
              <a:custGeom>
                <a:avLst/>
                <a:gdLst>
                  <a:gd name="connsiteX0" fmla="*/ 0 w 1613451"/>
                  <a:gd name="connsiteY0" fmla="*/ 0 h 3195431"/>
                  <a:gd name="connsiteX1" fmla="*/ 1613451 w 1613451"/>
                  <a:gd name="connsiteY1" fmla="*/ 0 h 3195431"/>
                  <a:gd name="connsiteX2" fmla="*/ 1613451 w 1613451"/>
                  <a:gd name="connsiteY2" fmla="*/ 3195431 h 3195431"/>
                  <a:gd name="connsiteX3" fmla="*/ 1592165 w 1613451"/>
                  <a:gd name="connsiteY3" fmla="*/ 3195431 h 3195431"/>
                  <a:gd name="connsiteX4" fmla="*/ 0 w 1613451"/>
                  <a:gd name="connsiteY4" fmla="*/ 2266124 h 3195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3451" h="3195431">
                    <a:moveTo>
                      <a:pt x="0" y="0"/>
                    </a:moveTo>
                    <a:lnTo>
                      <a:pt x="1613451" y="0"/>
                    </a:lnTo>
                    <a:lnTo>
                      <a:pt x="1613451" y="3195431"/>
                    </a:lnTo>
                    <a:lnTo>
                      <a:pt x="1592165" y="3195431"/>
                    </a:lnTo>
                    <a:lnTo>
                      <a:pt x="0" y="2266124"/>
                    </a:lnTo>
                    <a:close/>
                  </a:path>
                </a:pathLst>
              </a:custGeom>
              <a:solidFill>
                <a:srgbClr val="16B8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id="{5B7348FD-51BD-4BB3-9398-D4C0EB6755BE}"/>
                  </a:ext>
                </a:extLst>
              </p:cNvPr>
              <p:cNvSpPr/>
              <p:nvPr/>
            </p:nvSpPr>
            <p:spPr>
              <a:xfrm rot="16200000">
                <a:off x="4494144" y="1709530"/>
                <a:ext cx="1590261" cy="1613452"/>
              </a:xfrm>
              <a:prstGeom prst="triangle">
                <a:avLst/>
              </a:prstGeom>
              <a:solidFill>
                <a:srgbClr val="0C98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60">
                <a:extLst>
                  <a:ext uri="{FF2B5EF4-FFF2-40B4-BE49-F238E27FC236}">
                    <a16:creationId xmlns:a16="http://schemas.microsoft.com/office/drawing/2014/main" id="{56D6A60E-7CE1-4F9E-BE2A-E34F159BF555}"/>
                  </a:ext>
                </a:extLst>
              </p:cNvPr>
              <p:cNvSpPr/>
              <p:nvPr/>
            </p:nvSpPr>
            <p:spPr>
              <a:xfrm rot="5400000" flipH="1">
                <a:off x="6107595" y="1709530"/>
                <a:ext cx="1590261" cy="1613452"/>
              </a:xfrm>
              <a:prstGeom prst="triangle">
                <a:avLst/>
              </a:prstGeom>
              <a:solidFill>
                <a:srgbClr val="16B8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Rectangle 12">
              <a:extLst>
                <a:ext uri="{FF2B5EF4-FFF2-40B4-BE49-F238E27FC236}">
                  <a16:creationId xmlns:a16="http://schemas.microsoft.com/office/drawing/2014/main" id="{D5471400-F6EB-4008-9076-AF8E346F784C}"/>
                </a:ext>
              </a:extLst>
            </p:cNvPr>
            <p:cNvSpPr/>
            <p:nvPr/>
          </p:nvSpPr>
          <p:spPr>
            <a:xfrm>
              <a:off x="2924277" y="3309143"/>
              <a:ext cx="1938855" cy="962838"/>
            </a:xfrm>
            <a:custGeom>
              <a:avLst/>
              <a:gdLst>
                <a:gd name="connsiteX0" fmla="*/ 0 w 1660559"/>
                <a:gd name="connsiteY0" fmla="*/ 0 h 512264"/>
                <a:gd name="connsiteX1" fmla="*/ 1660559 w 1660559"/>
                <a:gd name="connsiteY1" fmla="*/ 0 h 512264"/>
                <a:gd name="connsiteX2" fmla="*/ 1660559 w 1660559"/>
                <a:gd name="connsiteY2" fmla="*/ 512264 h 512264"/>
                <a:gd name="connsiteX3" fmla="*/ 0 w 1660559"/>
                <a:gd name="connsiteY3" fmla="*/ 512264 h 512264"/>
                <a:gd name="connsiteX4" fmla="*/ 0 w 1660559"/>
                <a:gd name="connsiteY4" fmla="*/ 0 h 512264"/>
                <a:gd name="connsiteX0" fmla="*/ 0 w 1660559"/>
                <a:gd name="connsiteY0" fmla="*/ 516835 h 1029099"/>
                <a:gd name="connsiteX1" fmla="*/ 1647307 w 1660559"/>
                <a:gd name="connsiteY1" fmla="*/ 0 h 1029099"/>
                <a:gd name="connsiteX2" fmla="*/ 1660559 w 1660559"/>
                <a:gd name="connsiteY2" fmla="*/ 1029099 h 1029099"/>
                <a:gd name="connsiteX3" fmla="*/ 0 w 1660559"/>
                <a:gd name="connsiteY3" fmla="*/ 1029099 h 1029099"/>
                <a:gd name="connsiteX4" fmla="*/ 0 w 1660559"/>
                <a:gd name="connsiteY4" fmla="*/ 516835 h 1029099"/>
                <a:gd name="connsiteX0" fmla="*/ 0 w 1846090"/>
                <a:gd name="connsiteY0" fmla="*/ 516835 h 1029099"/>
                <a:gd name="connsiteX1" fmla="*/ 1647307 w 1846090"/>
                <a:gd name="connsiteY1" fmla="*/ 0 h 1029099"/>
                <a:gd name="connsiteX2" fmla="*/ 1846090 w 1846090"/>
                <a:gd name="connsiteY2" fmla="*/ 538768 h 1029099"/>
                <a:gd name="connsiteX3" fmla="*/ 0 w 1846090"/>
                <a:gd name="connsiteY3" fmla="*/ 1029099 h 1029099"/>
                <a:gd name="connsiteX4" fmla="*/ 0 w 1846090"/>
                <a:gd name="connsiteY4" fmla="*/ 516835 h 1029099"/>
                <a:gd name="connsiteX0" fmla="*/ 0 w 1846090"/>
                <a:gd name="connsiteY0" fmla="*/ 516835 h 962838"/>
                <a:gd name="connsiteX1" fmla="*/ 1647307 w 1846090"/>
                <a:gd name="connsiteY1" fmla="*/ 0 h 962838"/>
                <a:gd name="connsiteX2" fmla="*/ 1846090 w 1846090"/>
                <a:gd name="connsiteY2" fmla="*/ 538768 h 962838"/>
                <a:gd name="connsiteX3" fmla="*/ 424070 w 1846090"/>
                <a:gd name="connsiteY3" fmla="*/ 962838 h 962838"/>
                <a:gd name="connsiteX4" fmla="*/ 0 w 1846090"/>
                <a:gd name="connsiteY4" fmla="*/ 516835 h 962838"/>
                <a:gd name="connsiteX0" fmla="*/ 0 w 1938855"/>
                <a:gd name="connsiteY0" fmla="*/ 516835 h 962838"/>
                <a:gd name="connsiteX1" fmla="*/ 1647307 w 1938855"/>
                <a:gd name="connsiteY1" fmla="*/ 0 h 962838"/>
                <a:gd name="connsiteX2" fmla="*/ 1938855 w 1938855"/>
                <a:gd name="connsiteY2" fmla="*/ 459255 h 962838"/>
                <a:gd name="connsiteX3" fmla="*/ 424070 w 1938855"/>
                <a:gd name="connsiteY3" fmla="*/ 962838 h 962838"/>
                <a:gd name="connsiteX4" fmla="*/ 0 w 1938855"/>
                <a:gd name="connsiteY4" fmla="*/ 516835 h 96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8855" h="962838">
                  <a:moveTo>
                    <a:pt x="0" y="516835"/>
                  </a:moveTo>
                  <a:lnTo>
                    <a:pt x="1647307" y="0"/>
                  </a:lnTo>
                  <a:lnTo>
                    <a:pt x="1938855" y="459255"/>
                  </a:lnTo>
                  <a:lnTo>
                    <a:pt x="424070" y="962838"/>
                  </a:lnTo>
                  <a:lnTo>
                    <a:pt x="0" y="516835"/>
                  </a:lnTo>
                  <a:close/>
                </a:path>
              </a:pathLst>
            </a:custGeom>
            <a:solidFill>
              <a:srgbClr val="5BC8E5"/>
            </a:solidFill>
            <a:ln>
              <a:noFill/>
            </a:ln>
            <a:effectLst>
              <a:outerShdw blurRad="1905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12">
              <a:extLst>
                <a:ext uri="{FF2B5EF4-FFF2-40B4-BE49-F238E27FC236}">
                  <a16:creationId xmlns:a16="http://schemas.microsoft.com/office/drawing/2014/main" id="{24C0FAB0-9C0D-4623-9CD4-6F55D8A276F2}"/>
                </a:ext>
              </a:extLst>
            </p:cNvPr>
            <p:cNvSpPr/>
            <p:nvPr/>
          </p:nvSpPr>
          <p:spPr>
            <a:xfrm>
              <a:off x="839647" y="2366410"/>
              <a:ext cx="2084629" cy="949586"/>
            </a:xfrm>
            <a:custGeom>
              <a:avLst/>
              <a:gdLst>
                <a:gd name="connsiteX0" fmla="*/ 0 w 1660559"/>
                <a:gd name="connsiteY0" fmla="*/ 0 h 512264"/>
                <a:gd name="connsiteX1" fmla="*/ 1660559 w 1660559"/>
                <a:gd name="connsiteY1" fmla="*/ 0 h 512264"/>
                <a:gd name="connsiteX2" fmla="*/ 1660559 w 1660559"/>
                <a:gd name="connsiteY2" fmla="*/ 512264 h 512264"/>
                <a:gd name="connsiteX3" fmla="*/ 0 w 1660559"/>
                <a:gd name="connsiteY3" fmla="*/ 512264 h 512264"/>
                <a:gd name="connsiteX4" fmla="*/ 0 w 1660559"/>
                <a:gd name="connsiteY4" fmla="*/ 0 h 512264"/>
                <a:gd name="connsiteX0" fmla="*/ 0 w 1660559"/>
                <a:gd name="connsiteY0" fmla="*/ 516835 h 1029099"/>
                <a:gd name="connsiteX1" fmla="*/ 1647307 w 1660559"/>
                <a:gd name="connsiteY1" fmla="*/ 0 h 1029099"/>
                <a:gd name="connsiteX2" fmla="*/ 1660559 w 1660559"/>
                <a:gd name="connsiteY2" fmla="*/ 1029099 h 1029099"/>
                <a:gd name="connsiteX3" fmla="*/ 0 w 1660559"/>
                <a:gd name="connsiteY3" fmla="*/ 1029099 h 1029099"/>
                <a:gd name="connsiteX4" fmla="*/ 0 w 1660559"/>
                <a:gd name="connsiteY4" fmla="*/ 516835 h 1029099"/>
                <a:gd name="connsiteX0" fmla="*/ 0 w 1846090"/>
                <a:gd name="connsiteY0" fmla="*/ 516835 h 1029099"/>
                <a:gd name="connsiteX1" fmla="*/ 1647307 w 1846090"/>
                <a:gd name="connsiteY1" fmla="*/ 0 h 1029099"/>
                <a:gd name="connsiteX2" fmla="*/ 1846090 w 1846090"/>
                <a:gd name="connsiteY2" fmla="*/ 538768 h 1029099"/>
                <a:gd name="connsiteX3" fmla="*/ 0 w 1846090"/>
                <a:gd name="connsiteY3" fmla="*/ 1029099 h 1029099"/>
                <a:gd name="connsiteX4" fmla="*/ 0 w 1846090"/>
                <a:gd name="connsiteY4" fmla="*/ 516835 h 1029099"/>
                <a:gd name="connsiteX0" fmla="*/ 0 w 1846090"/>
                <a:gd name="connsiteY0" fmla="*/ 516835 h 962838"/>
                <a:gd name="connsiteX1" fmla="*/ 1647307 w 1846090"/>
                <a:gd name="connsiteY1" fmla="*/ 0 h 962838"/>
                <a:gd name="connsiteX2" fmla="*/ 1846090 w 1846090"/>
                <a:gd name="connsiteY2" fmla="*/ 538768 h 962838"/>
                <a:gd name="connsiteX3" fmla="*/ 424070 w 1846090"/>
                <a:gd name="connsiteY3" fmla="*/ 962838 h 962838"/>
                <a:gd name="connsiteX4" fmla="*/ 0 w 1846090"/>
                <a:gd name="connsiteY4" fmla="*/ 516835 h 962838"/>
                <a:gd name="connsiteX0" fmla="*/ 0 w 1938855"/>
                <a:gd name="connsiteY0" fmla="*/ 516835 h 962838"/>
                <a:gd name="connsiteX1" fmla="*/ 1647307 w 1938855"/>
                <a:gd name="connsiteY1" fmla="*/ 0 h 962838"/>
                <a:gd name="connsiteX2" fmla="*/ 1938855 w 1938855"/>
                <a:gd name="connsiteY2" fmla="*/ 459255 h 962838"/>
                <a:gd name="connsiteX3" fmla="*/ 424070 w 1938855"/>
                <a:gd name="connsiteY3" fmla="*/ 962838 h 962838"/>
                <a:gd name="connsiteX4" fmla="*/ 0 w 1938855"/>
                <a:gd name="connsiteY4" fmla="*/ 516835 h 962838"/>
                <a:gd name="connsiteX0" fmla="*/ 0 w 2084629"/>
                <a:gd name="connsiteY0" fmla="*/ 516835 h 962838"/>
                <a:gd name="connsiteX1" fmla="*/ 1647307 w 2084629"/>
                <a:gd name="connsiteY1" fmla="*/ 0 h 962838"/>
                <a:gd name="connsiteX2" fmla="*/ 2084629 w 2084629"/>
                <a:gd name="connsiteY2" fmla="*/ 472507 h 962838"/>
                <a:gd name="connsiteX3" fmla="*/ 424070 w 2084629"/>
                <a:gd name="connsiteY3" fmla="*/ 962838 h 962838"/>
                <a:gd name="connsiteX4" fmla="*/ 0 w 2084629"/>
                <a:gd name="connsiteY4" fmla="*/ 516835 h 962838"/>
                <a:gd name="connsiteX0" fmla="*/ 0 w 2084629"/>
                <a:gd name="connsiteY0" fmla="*/ 503583 h 949586"/>
                <a:gd name="connsiteX1" fmla="*/ 1753324 w 2084629"/>
                <a:gd name="connsiteY1" fmla="*/ 0 h 949586"/>
                <a:gd name="connsiteX2" fmla="*/ 2084629 w 2084629"/>
                <a:gd name="connsiteY2" fmla="*/ 459255 h 949586"/>
                <a:gd name="connsiteX3" fmla="*/ 424070 w 2084629"/>
                <a:gd name="connsiteY3" fmla="*/ 949586 h 949586"/>
                <a:gd name="connsiteX4" fmla="*/ 0 w 2084629"/>
                <a:gd name="connsiteY4" fmla="*/ 503583 h 94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4629" h="949586">
                  <a:moveTo>
                    <a:pt x="0" y="503583"/>
                  </a:moveTo>
                  <a:lnTo>
                    <a:pt x="1753324" y="0"/>
                  </a:lnTo>
                  <a:lnTo>
                    <a:pt x="2084629" y="459255"/>
                  </a:lnTo>
                  <a:lnTo>
                    <a:pt x="424070" y="949586"/>
                  </a:lnTo>
                  <a:lnTo>
                    <a:pt x="0" y="503583"/>
                  </a:lnTo>
                  <a:close/>
                </a:path>
              </a:pathLst>
            </a:custGeom>
            <a:solidFill>
              <a:srgbClr val="5BC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12">
              <a:extLst>
                <a:ext uri="{FF2B5EF4-FFF2-40B4-BE49-F238E27FC236}">
                  <a16:creationId xmlns:a16="http://schemas.microsoft.com/office/drawing/2014/main" id="{28EB2B52-8568-4501-96AE-385BA9570003}"/>
                </a:ext>
              </a:extLst>
            </p:cNvPr>
            <p:cNvSpPr/>
            <p:nvPr/>
          </p:nvSpPr>
          <p:spPr>
            <a:xfrm rot="2170651">
              <a:off x="3040269" y="2298308"/>
              <a:ext cx="1670155" cy="1062930"/>
            </a:xfrm>
            <a:custGeom>
              <a:avLst/>
              <a:gdLst>
                <a:gd name="connsiteX0" fmla="*/ 0 w 1660559"/>
                <a:gd name="connsiteY0" fmla="*/ 0 h 512264"/>
                <a:gd name="connsiteX1" fmla="*/ 1660559 w 1660559"/>
                <a:gd name="connsiteY1" fmla="*/ 0 h 512264"/>
                <a:gd name="connsiteX2" fmla="*/ 1660559 w 1660559"/>
                <a:gd name="connsiteY2" fmla="*/ 512264 h 512264"/>
                <a:gd name="connsiteX3" fmla="*/ 0 w 1660559"/>
                <a:gd name="connsiteY3" fmla="*/ 512264 h 512264"/>
                <a:gd name="connsiteX4" fmla="*/ 0 w 1660559"/>
                <a:gd name="connsiteY4" fmla="*/ 0 h 512264"/>
                <a:gd name="connsiteX0" fmla="*/ 0 w 1660559"/>
                <a:gd name="connsiteY0" fmla="*/ 516835 h 1029099"/>
                <a:gd name="connsiteX1" fmla="*/ 1647307 w 1660559"/>
                <a:gd name="connsiteY1" fmla="*/ 0 h 1029099"/>
                <a:gd name="connsiteX2" fmla="*/ 1660559 w 1660559"/>
                <a:gd name="connsiteY2" fmla="*/ 1029099 h 1029099"/>
                <a:gd name="connsiteX3" fmla="*/ 0 w 1660559"/>
                <a:gd name="connsiteY3" fmla="*/ 1029099 h 1029099"/>
                <a:gd name="connsiteX4" fmla="*/ 0 w 1660559"/>
                <a:gd name="connsiteY4" fmla="*/ 516835 h 1029099"/>
                <a:gd name="connsiteX0" fmla="*/ 0 w 1846090"/>
                <a:gd name="connsiteY0" fmla="*/ 516835 h 1029099"/>
                <a:gd name="connsiteX1" fmla="*/ 1647307 w 1846090"/>
                <a:gd name="connsiteY1" fmla="*/ 0 h 1029099"/>
                <a:gd name="connsiteX2" fmla="*/ 1846090 w 1846090"/>
                <a:gd name="connsiteY2" fmla="*/ 538768 h 1029099"/>
                <a:gd name="connsiteX3" fmla="*/ 0 w 1846090"/>
                <a:gd name="connsiteY3" fmla="*/ 1029099 h 1029099"/>
                <a:gd name="connsiteX4" fmla="*/ 0 w 1846090"/>
                <a:gd name="connsiteY4" fmla="*/ 516835 h 1029099"/>
                <a:gd name="connsiteX0" fmla="*/ 0 w 1846090"/>
                <a:gd name="connsiteY0" fmla="*/ 516835 h 962838"/>
                <a:gd name="connsiteX1" fmla="*/ 1647307 w 1846090"/>
                <a:gd name="connsiteY1" fmla="*/ 0 h 962838"/>
                <a:gd name="connsiteX2" fmla="*/ 1846090 w 1846090"/>
                <a:gd name="connsiteY2" fmla="*/ 538768 h 962838"/>
                <a:gd name="connsiteX3" fmla="*/ 424070 w 1846090"/>
                <a:gd name="connsiteY3" fmla="*/ 962838 h 962838"/>
                <a:gd name="connsiteX4" fmla="*/ 0 w 1846090"/>
                <a:gd name="connsiteY4" fmla="*/ 516835 h 962838"/>
                <a:gd name="connsiteX0" fmla="*/ 0 w 1938855"/>
                <a:gd name="connsiteY0" fmla="*/ 516835 h 962838"/>
                <a:gd name="connsiteX1" fmla="*/ 1647307 w 1938855"/>
                <a:gd name="connsiteY1" fmla="*/ 0 h 962838"/>
                <a:gd name="connsiteX2" fmla="*/ 1938855 w 1938855"/>
                <a:gd name="connsiteY2" fmla="*/ 459255 h 962838"/>
                <a:gd name="connsiteX3" fmla="*/ 424070 w 1938855"/>
                <a:gd name="connsiteY3" fmla="*/ 962838 h 962838"/>
                <a:gd name="connsiteX4" fmla="*/ 0 w 1938855"/>
                <a:gd name="connsiteY4" fmla="*/ 516835 h 962838"/>
                <a:gd name="connsiteX0" fmla="*/ 0 w 1938855"/>
                <a:gd name="connsiteY0" fmla="*/ 616927 h 1062930"/>
                <a:gd name="connsiteX1" fmla="*/ 1918879 w 1938855"/>
                <a:gd name="connsiteY1" fmla="*/ 0 h 1062930"/>
                <a:gd name="connsiteX2" fmla="*/ 1938855 w 1938855"/>
                <a:gd name="connsiteY2" fmla="*/ 559347 h 1062930"/>
                <a:gd name="connsiteX3" fmla="*/ 424070 w 1938855"/>
                <a:gd name="connsiteY3" fmla="*/ 1062930 h 1062930"/>
                <a:gd name="connsiteX4" fmla="*/ 0 w 1938855"/>
                <a:gd name="connsiteY4" fmla="*/ 616927 h 1062930"/>
                <a:gd name="connsiteX0" fmla="*/ 0 w 1593202"/>
                <a:gd name="connsiteY0" fmla="*/ 528332 h 1062930"/>
                <a:gd name="connsiteX1" fmla="*/ 1573226 w 1593202"/>
                <a:gd name="connsiteY1" fmla="*/ 0 h 1062930"/>
                <a:gd name="connsiteX2" fmla="*/ 1593202 w 1593202"/>
                <a:gd name="connsiteY2" fmla="*/ 559347 h 1062930"/>
                <a:gd name="connsiteX3" fmla="*/ 78417 w 1593202"/>
                <a:gd name="connsiteY3" fmla="*/ 1062930 h 1062930"/>
                <a:gd name="connsiteX4" fmla="*/ 0 w 1593202"/>
                <a:gd name="connsiteY4" fmla="*/ 528332 h 1062930"/>
                <a:gd name="connsiteX0" fmla="*/ 0 w 1670155"/>
                <a:gd name="connsiteY0" fmla="*/ 528332 h 1062930"/>
                <a:gd name="connsiteX1" fmla="*/ 1573226 w 1670155"/>
                <a:gd name="connsiteY1" fmla="*/ 0 h 1062930"/>
                <a:gd name="connsiteX2" fmla="*/ 1670155 w 1670155"/>
                <a:gd name="connsiteY2" fmla="*/ 552325 h 1062930"/>
                <a:gd name="connsiteX3" fmla="*/ 78417 w 1670155"/>
                <a:gd name="connsiteY3" fmla="*/ 1062930 h 1062930"/>
                <a:gd name="connsiteX4" fmla="*/ 0 w 1670155"/>
                <a:gd name="connsiteY4" fmla="*/ 528332 h 106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0155" h="1062930">
                  <a:moveTo>
                    <a:pt x="0" y="528332"/>
                  </a:moveTo>
                  <a:lnTo>
                    <a:pt x="1573226" y="0"/>
                  </a:lnTo>
                  <a:lnTo>
                    <a:pt x="1670155" y="552325"/>
                  </a:lnTo>
                  <a:lnTo>
                    <a:pt x="78417" y="1062930"/>
                  </a:lnTo>
                  <a:lnTo>
                    <a:pt x="0" y="528332"/>
                  </a:lnTo>
                  <a:close/>
                </a:path>
              </a:pathLst>
            </a:custGeom>
            <a:solidFill>
              <a:srgbClr val="5BC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12">
              <a:extLst>
                <a:ext uri="{FF2B5EF4-FFF2-40B4-BE49-F238E27FC236}">
                  <a16:creationId xmlns:a16="http://schemas.microsoft.com/office/drawing/2014/main" id="{66EAE02A-3334-4073-9B2A-9DFA020AF1D7}"/>
                </a:ext>
              </a:extLst>
            </p:cNvPr>
            <p:cNvSpPr/>
            <p:nvPr/>
          </p:nvSpPr>
          <p:spPr>
            <a:xfrm rot="2454037">
              <a:off x="1028402" y="3109938"/>
              <a:ext cx="1782764" cy="1167000"/>
            </a:xfrm>
            <a:custGeom>
              <a:avLst/>
              <a:gdLst>
                <a:gd name="connsiteX0" fmla="*/ 0 w 1660559"/>
                <a:gd name="connsiteY0" fmla="*/ 0 h 512264"/>
                <a:gd name="connsiteX1" fmla="*/ 1660559 w 1660559"/>
                <a:gd name="connsiteY1" fmla="*/ 0 h 512264"/>
                <a:gd name="connsiteX2" fmla="*/ 1660559 w 1660559"/>
                <a:gd name="connsiteY2" fmla="*/ 512264 h 512264"/>
                <a:gd name="connsiteX3" fmla="*/ 0 w 1660559"/>
                <a:gd name="connsiteY3" fmla="*/ 512264 h 512264"/>
                <a:gd name="connsiteX4" fmla="*/ 0 w 1660559"/>
                <a:gd name="connsiteY4" fmla="*/ 0 h 512264"/>
                <a:gd name="connsiteX0" fmla="*/ 0 w 1660559"/>
                <a:gd name="connsiteY0" fmla="*/ 516835 h 1029099"/>
                <a:gd name="connsiteX1" fmla="*/ 1647307 w 1660559"/>
                <a:gd name="connsiteY1" fmla="*/ 0 h 1029099"/>
                <a:gd name="connsiteX2" fmla="*/ 1660559 w 1660559"/>
                <a:gd name="connsiteY2" fmla="*/ 1029099 h 1029099"/>
                <a:gd name="connsiteX3" fmla="*/ 0 w 1660559"/>
                <a:gd name="connsiteY3" fmla="*/ 1029099 h 1029099"/>
                <a:gd name="connsiteX4" fmla="*/ 0 w 1660559"/>
                <a:gd name="connsiteY4" fmla="*/ 516835 h 1029099"/>
                <a:gd name="connsiteX0" fmla="*/ 0 w 1846090"/>
                <a:gd name="connsiteY0" fmla="*/ 516835 h 1029099"/>
                <a:gd name="connsiteX1" fmla="*/ 1647307 w 1846090"/>
                <a:gd name="connsiteY1" fmla="*/ 0 h 1029099"/>
                <a:gd name="connsiteX2" fmla="*/ 1846090 w 1846090"/>
                <a:gd name="connsiteY2" fmla="*/ 538768 h 1029099"/>
                <a:gd name="connsiteX3" fmla="*/ 0 w 1846090"/>
                <a:gd name="connsiteY3" fmla="*/ 1029099 h 1029099"/>
                <a:gd name="connsiteX4" fmla="*/ 0 w 1846090"/>
                <a:gd name="connsiteY4" fmla="*/ 516835 h 1029099"/>
                <a:gd name="connsiteX0" fmla="*/ 0 w 1846090"/>
                <a:gd name="connsiteY0" fmla="*/ 516835 h 962838"/>
                <a:gd name="connsiteX1" fmla="*/ 1647307 w 1846090"/>
                <a:gd name="connsiteY1" fmla="*/ 0 h 962838"/>
                <a:gd name="connsiteX2" fmla="*/ 1846090 w 1846090"/>
                <a:gd name="connsiteY2" fmla="*/ 538768 h 962838"/>
                <a:gd name="connsiteX3" fmla="*/ 424070 w 1846090"/>
                <a:gd name="connsiteY3" fmla="*/ 962838 h 962838"/>
                <a:gd name="connsiteX4" fmla="*/ 0 w 1846090"/>
                <a:gd name="connsiteY4" fmla="*/ 516835 h 962838"/>
                <a:gd name="connsiteX0" fmla="*/ 0 w 1938855"/>
                <a:gd name="connsiteY0" fmla="*/ 516835 h 962838"/>
                <a:gd name="connsiteX1" fmla="*/ 1647307 w 1938855"/>
                <a:gd name="connsiteY1" fmla="*/ 0 h 962838"/>
                <a:gd name="connsiteX2" fmla="*/ 1938855 w 1938855"/>
                <a:gd name="connsiteY2" fmla="*/ 459255 h 962838"/>
                <a:gd name="connsiteX3" fmla="*/ 424070 w 1938855"/>
                <a:gd name="connsiteY3" fmla="*/ 962838 h 962838"/>
                <a:gd name="connsiteX4" fmla="*/ 0 w 1938855"/>
                <a:gd name="connsiteY4" fmla="*/ 516835 h 962838"/>
                <a:gd name="connsiteX0" fmla="*/ 0 w 1938855"/>
                <a:gd name="connsiteY0" fmla="*/ 703769 h 1149772"/>
                <a:gd name="connsiteX1" fmla="*/ 1660704 w 1938855"/>
                <a:gd name="connsiteY1" fmla="*/ 0 h 1149772"/>
                <a:gd name="connsiteX2" fmla="*/ 1938855 w 1938855"/>
                <a:gd name="connsiteY2" fmla="*/ 646189 h 1149772"/>
                <a:gd name="connsiteX3" fmla="*/ 424070 w 1938855"/>
                <a:gd name="connsiteY3" fmla="*/ 1149772 h 1149772"/>
                <a:gd name="connsiteX4" fmla="*/ 0 w 1938855"/>
                <a:gd name="connsiteY4" fmla="*/ 703769 h 1149772"/>
                <a:gd name="connsiteX0" fmla="*/ 122060 w 2060915"/>
                <a:gd name="connsiteY0" fmla="*/ 703769 h 1167000"/>
                <a:gd name="connsiteX1" fmla="*/ 1782764 w 2060915"/>
                <a:gd name="connsiteY1" fmla="*/ 0 h 1167000"/>
                <a:gd name="connsiteX2" fmla="*/ 2060915 w 2060915"/>
                <a:gd name="connsiteY2" fmla="*/ 646189 h 1167000"/>
                <a:gd name="connsiteX3" fmla="*/ 0 w 2060915"/>
                <a:gd name="connsiteY3" fmla="*/ 1167000 h 1167000"/>
                <a:gd name="connsiteX4" fmla="*/ 122060 w 2060915"/>
                <a:gd name="connsiteY4" fmla="*/ 703769 h 1167000"/>
                <a:gd name="connsiteX0" fmla="*/ 122060 w 1782764"/>
                <a:gd name="connsiteY0" fmla="*/ 703769 h 1167000"/>
                <a:gd name="connsiteX1" fmla="*/ 1782764 w 1782764"/>
                <a:gd name="connsiteY1" fmla="*/ 0 h 1167000"/>
                <a:gd name="connsiteX2" fmla="*/ 1727113 w 1782764"/>
                <a:gd name="connsiteY2" fmla="*/ 584687 h 1167000"/>
                <a:gd name="connsiteX3" fmla="*/ 0 w 1782764"/>
                <a:gd name="connsiteY3" fmla="*/ 1167000 h 1167000"/>
                <a:gd name="connsiteX4" fmla="*/ 122060 w 1782764"/>
                <a:gd name="connsiteY4" fmla="*/ 703769 h 11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764" h="1167000">
                  <a:moveTo>
                    <a:pt x="122060" y="703769"/>
                  </a:moveTo>
                  <a:lnTo>
                    <a:pt x="1782764" y="0"/>
                  </a:lnTo>
                  <a:lnTo>
                    <a:pt x="1727113" y="584687"/>
                  </a:lnTo>
                  <a:lnTo>
                    <a:pt x="0" y="1167000"/>
                  </a:lnTo>
                  <a:lnTo>
                    <a:pt x="122060" y="703769"/>
                  </a:lnTo>
                  <a:close/>
                </a:path>
              </a:pathLst>
            </a:custGeom>
            <a:solidFill>
              <a:srgbClr val="5BC8E5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rapezoid 17">
            <a:extLst>
              <a:ext uri="{FF2B5EF4-FFF2-40B4-BE49-F238E27FC236}">
                <a16:creationId xmlns:a16="http://schemas.microsoft.com/office/drawing/2014/main" id="{8AF30F1C-91CB-46B0-B0B7-32A6154EB953}"/>
              </a:ext>
            </a:extLst>
          </p:cNvPr>
          <p:cNvSpPr/>
          <p:nvPr/>
        </p:nvSpPr>
        <p:spPr>
          <a:xfrm flipV="1">
            <a:off x="239305" y="2781415"/>
            <a:ext cx="3015308" cy="2605446"/>
          </a:xfrm>
          <a:custGeom>
            <a:avLst/>
            <a:gdLst>
              <a:gd name="connsiteX0" fmla="*/ 0 w 3093205"/>
              <a:gd name="connsiteY0" fmla="*/ 2387884 h 2387884"/>
              <a:gd name="connsiteX1" fmla="*/ 596971 w 3093205"/>
              <a:gd name="connsiteY1" fmla="*/ 0 h 2387884"/>
              <a:gd name="connsiteX2" fmla="*/ 2496234 w 3093205"/>
              <a:gd name="connsiteY2" fmla="*/ 0 h 2387884"/>
              <a:gd name="connsiteX3" fmla="*/ 3093205 w 3093205"/>
              <a:gd name="connsiteY3" fmla="*/ 2387884 h 2387884"/>
              <a:gd name="connsiteX4" fmla="*/ 0 w 3093205"/>
              <a:gd name="connsiteY4" fmla="*/ 2387884 h 2387884"/>
              <a:gd name="connsiteX0" fmla="*/ 0 w 3093205"/>
              <a:gd name="connsiteY0" fmla="*/ 2387884 h 2387884"/>
              <a:gd name="connsiteX1" fmla="*/ 596971 w 3093205"/>
              <a:gd name="connsiteY1" fmla="*/ 0 h 2387884"/>
              <a:gd name="connsiteX2" fmla="*/ 1492343 w 3093205"/>
              <a:gd name="connsiteY2" fmla="*/ 10551 h 2387884"/>
              <a:gd name="connsiteX3" fmla="*/ 2496234 w 3093205"/>
              <a:gd name="connsiteY3" fmla="*/ 0 h 2387884"/>
              <a:gd name="connsiteX4" fmla="*/ 3093205 w 3093205"/>
              <a:gd name="connsiteY4" fmla="*/ 2387884 h 2387884"/>
              <a:gd name="connsiteX5" fmla="*/ 0 w 3093205"/>
              <a:gd name="connsiteY5" fmla="*/ 2387884 h 2387884"/>
              <a:gd name="connsiteX0" fmla="*/ 0 w 3093205"/>
              <a:gd name="connsiteY0" fmla="*/ 2672754 h 2672754"/>
              <a:gd name="connsiteX1" fmla="*/ 596971 w 3093205"/>
              <a:gd name="connsiteY1" fmla="*/ 284870 h 2672754"/>
              <a:gd name="connsiteX2" fmla="*/ 1492343 w 3093205"/>
              <a:gd name="connsiteY2" fmla="*/ 0 h 2672754"/>
              <a:gd name="connsiteX3" fmla="*/ 2496234 w 3093205"/>
              <a:gd name="connsiteY3" fmla="*/ 284870 h 2672754"/>
              <a:gd name="connsiteX4" fmla="*/ 3093205 w 3093205"/>
              <a:gd name="connsiteY4" fmla="*/ 2672754 h 2672754"/>
              <a:gd name="connsiteX5" fmla="*/ 0 w 3093205"/>
              <a:gd name="connsiteY5" fmla="*/ 2672754 h 267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3205" h="2672754">
                <a:moveTo>
                  <a:pt x="0" y="2672754"/>
                </a:moveTo>
                <a:lnTo>
                  <a:pt x="596971" y="284870"/>
                </a:lnTo>
                <a:lnTo>
                  <a:pt x="1492343" y="0"/>
                </a:lnTo>
                <a:lnTo>
                  <a:pt x="2496234" y="284870"/>
                </a:lnTo>
                <a:lnTo>
                  <a:pt x="3093205" y="2672754"/>
                </a:lnTo>
                <a:lnTo>
                  <a:pt x="0" y="2672754"/>
                </a:lnTo>
                <a:close/>
              </a:path>
            </a:pathLst>
          </a:custGeom>
          <a:gradFill flip="none" rotWithShape="1">
            <a:gsLst>
              <a:gs pos="100000">
                <a:srgbClr val="5BC8E5">
                  <a:alpha val="0"/>
                </a:srgbClr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FD7CB23-3BE2-4E95-BEE9-B8D9333176C3}"/>
              </a:ext>
            </a:extLst>
          </p:cNvPr>
          <p:cNvSpPr txBox="1"/>
          <p:nvPr/>
        </p:nvSpPr>
        <p:spPr>
          <a:xfrm>
            <a:off x="613741" y="6436985"/>
            <a:ext cx="2168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latin typeface="Century Gothic" panose="020B0502020202020204" pitchFamily="34" charset="0"/>
              </a:rPr>
              <a:t>الأدوات المطلوبة</a:t>
            </a:r>
          </a:p>
        </p:txBody>
      </p:sp>
      <p:pic>
        <p:nvPicPr>
          <p:cNvPr id="66" name="Graphic 133">
            <a:extLst>
              <a:ext uri="{FF2B5EF4-FFF2-40B4-BE49-F238E27FC236}">
                <a16:creationId xmlns:a16="http://schemas.microsoft.com/office/drawing/2014/main" id="{4682C5FE-13E5-4A25-ADFA-78E240262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3901" y="3532863"/>
            <a:ext cx="681637" cy="891373"/>
          </a:xfrm>
          <a:prstGeom prst="rect">
            <a:avLst/>
          </a:prstGeom>
        </p:spPr>
      </p:pic>
      <p:pic>
        <p:nvPicPr>
          <p:cNvPr id="67" name="Graphic 134">
            <a:extLst>
              <a:ext uri="{FF2B5EF4-FFF2-40B4-BE49-F238E27FC236}">
                <a16:creationId xmlns:a16="http://schemas.microsoft.com/office/drawing/2014/main" id="{CC555FEE-9225-4633-8896-E27A8AC29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8279" y="2946404"/>
            <a:ext cx="671184" cy="879796"/>
          </a:xfrm>
          <a:prstGeom prst="rect">
            <a:avLst/>
          </a:prstGeom>
        </p:spPr>
      </p:pic>
      <p:pic>
        <p:nvPicPr>
          <p:cNvPr id="68" name="Graphic 133">
            <a:extLst>
              <a:ext uri="{FF2B5EF4-FFF2-40B4-BE49-F238E27FC236}">
                <a16:creationId xmlns:a16="http://schemas.microsoft.com/office/drawing/2014/main" id="{EDC1AFB9-2D40-4B35-BB38-F7FDE492D6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273" y="2898012"/>
            <a:ext cx="891373" cy="891373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83134F01-5929-45E0-A555-E6A5AF8A2ADE}"/>
              </a:ext>
            </a:extLst>
          </p:cNvPr>
          <p:cNvSpPr/>
          <p:nvPr/>
        </p:nvSpPr>
        <p:spPr>
          <a:xfrm>
            <a:off x="-7057" y="1358679"/>
            <a:ext cx="1573681" cy="366466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1600" b="1" dirty="0">
                <a:solidFill>
                  <a:schemeClr val="tx1"/>
                </a:solidFill>
              </a:rPr>
              <a:t>أشرطة </a:t>
            </a:r>
            <a:r>
              <a:rPr lang="ar-SA" sz="1600" b="1" dirty="0">
                <a:solidFill>
                  <a:schemeClr val="tx1"/>
                </a:solidFill>
              </a:rPr>
              <a:t>ورقية</a:t>
            </a:r>
            <a:r>
              <a:rPr lang="ar-SY" sz="1600" b="1" dirty="0">
                <a:solidFill>
                  <a:schemeClr val="tx1"/>
                </a:solidFill>
              </a:rPr>
              <a:t> ملونة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B0BBB9E-6CE5-4497-AF45-0F91AAE4A2C2}"/>
              </a:ext>
            </a:extLst>
          </p:cNvPr>
          <p:cNvSpPr/>
          <p:nvPr/>
        </p:nvSpPr>
        <p:spPr>
          <a:xfrm>
            <a:off x="-17378" y="1914843"/>
            <a:ext cx="1573681" cy="366466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>
                <a:solidFill>
                  <a:schemeClr val="tx1"/>
                </a:solidFill>
              </a:rPr>
              <a:t>أقلام تلوين</a:t>
            </a:r>
            <a:r>
              <a:rPr lang="ar-SA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B47084D-42D2-4939-AB14-C293B1CDF913}"/>
              </a:ext>
            </a:extLst>
          </p:cNvPr>
          <p:cNvSpPr/>
          <p:nvPr/>
        </p:nvSpPr>
        <p:spPr>
          <a:xfrm>
            <a:off x="-17103" y="779973"/>
            <a:ext cx="1573681" cy="366466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>
                <a:solidFill>
                  <a:schemeClr val="tx1"/>
                </a:solidFill>
              </a:rPr>
              <a:t>مادة </a:t>
            </a:r>
            <a:r>
              <a:rPr lang="ar-SA" b="1" dirty="0">
                <a:solidFill>
                  <a:schemeClr val="tx1"/>
                </a:solidFill>
              </a:rPr>
              <a:t>لاصق</a:t>
            </a:r>
            <a:r>
              <a:rPr lang="ar-SY" b="1" dirty="0">
                <a:solidFill>
                  <a:schemeClr val="tx1"/>
                </a:solidFill>
              </a:rPr>
              <a:t>ة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1FC564B-82CD-4BEA-AC43-FAB5EDB9CD4B}"/>
              </a:ext>
            </a:extLst>
          </p:cNvPr>
          <p:cNvSpPr txBox="1"/>
          <p:nvPr/>
        </p:nvSpPr>
        <p:spPr>
          <a:xfrm>
            <a:off x="6786896" y="5481280"/>
            <a:ext cx="4991365" cy="1015663"/>
          </a:xfrm>
          <a:prstGeom prst="rect">
            <a:avLst/>
          </a:prstGeom>
          <a:gradFill flip="none" rotWithShape="1">
            <a:gsLst>
              <a:gs pos="0">
                <a:srgbClr val="40ACE8">
                  <a:shade val="30000"/>
                  <a:satMod val="115000"/>
                </a:srgbClr>
              </a:gs>
              <a:gs pos="50000">
                <a:srgbClr val="40ACE8">
                  <a:shade val="67500"/>
                  <a:satMod val="115000"/>
                </a:srgbClr>
              </a:gs>
              <a:gs pos="100000">
                <a:srgbClr val="40ACE8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أستكشف أكثر</a:t>
            </a:r>
            <a:endParaRPr lang="ar-SY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ar-SY" dirty="0">
                <a:solidFill>
                  <a:schemeClr val="bg1"/>
                </a:solidFill>
                <a:latin typeface="Century Gothic" panose="020B0502020202020204" pitchFamily="34" charset="0"/>
              </a:rPr>
              <a:t>أُكَرِّرُ النَّشاطَ، وَأرْسُمُ ثَلاثَةَ حَيَواناتٍ أُخْرَى.</a:t>
            </a:r>
          </a:p>
          <a:p>
            <a:pPr algn="r"/>
            <a:r>
              <a:rPr lang="ar-SY" dirty="0">
                <a:solidFill>
                  <a:schemeClr val="bg1"/>
                </a:solidFill>
                <a:latin typeface="Century Gothic" panose="020B0502020202020204" pitchFamily="34" charset="0"/>
              </a:rPr>
              <a:t>أُبَيِّنُ كَيْفَ أُرَتِّبُ الْحَيَواناتِ بِالتَّسَلْسُلِ.</a:t>
            </a:r>
          </a:p>
        </p:txBody>
      </p:sp>
    </p:spTree>
    <p:extLst>
      <p:ext uri="{BB962C8B-B14F-4D97-AF65-F5344CB8AC3E}">
        <p14:creationId xmlns:p14="http://schemas.microsoft.com/office/powerpoint/2010/main" val="308247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27943 -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-0.27943 -1.85185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-0.27943 1.48148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15" grpId="0" animBg="1"/>
      <p:bldP spid="131" grpId="0" animBg="1"/>
      <p:bldP spid="62" grpId="0" animBg="1"/>
      <p:bldP spid="64" grpId="0"/>
      <p:bldP spid="69" grpId="0" animBg="1"/>
      <p:bldP spid="70" grpId="0" animBg="1"/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8D0F0A8-F3F5-4B93-8919-8C220A498F52}"/>
              </a:ext>
            </a:extLst>
          </p:cNvPr>
          <p:cNvCxnSpPr>
            <a:cxnSpLocks/>
          </p:cNvCxnSpPr>
          <p:nvPr/>
        </p:nvCxnSpPr>
        <p:spPr>
          <a:xfrm>
            <a:off x="7601586" y="2019003"/>
            <a:ext cx="3756073" cy="0"/>
          </a:xfrm>
          <a:prstGeom prst="line">
            <a:avLst/>
          </a:prstGeom>
          <a:ln>
            <a:solidFill>
              <a:schemeClr val="bg1">
                <a:lumMod val="9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9889A43-2C59-45E4-9567-1BE89A105C02}"/>
              </a:ext>
            </a:extLst>
          </p:cNvPr>
          <p:cNvCxnSpPr>
            <a:cxnSpLocks/>
          </p:cNvCxnSpPr>
          <p:nvPr/>
        </p:nvCxnSpPr>
        <p:spPr>
          <a:xfrm flipH="1" flipV="1">
            <a:off x="4634627" y="4077574"/>
            <a:ext cx="565078" cy="356501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24CED45-9E90-4038-8295-0D284AF98C76}"/>
              </a:ext>
            </a:extLst>
          </p:cNvPr>
          <p:cNvSpPr txBox="1"/>
          <p:nvPr/>
        </p:nvSpPr>
        <p:spPr>
          <a:xfrm flipH="1">
            <a:off x="9606504" y="640414"/>
            <a:ext cx="50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5496A16-4C2B-4C2E-A91F-06070709A4C3}"/>
              </a:ext>
            </a:extLst>
          </p:cNvPr>
          <p:cNvSpPr/>
          <p:nvPr/>
        </p:nvSpPr>
        <p:spPr>
          <a:xfrm rot="21160196" flipH="1">
            <a:off x="3943762" y="1293647"/>
            <a:ext cx="3869635" cy="1020417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ADDAAAA-5C8A-40F3-B5FA-12D59D48F0D2}"/>
              </a:ext>
            </a:extLst>
          </p:cNvPr>
          <p:cNvGrpSpPr/>
          <p:nvPr/>
        </p:nvGrpSpPr>
        <p:grpSpPr>
          <a:xfrm flipH="1">
            <a:off x="7707044" y="600272"/>
            <a:ext cx="3914383" cy="1226820"/>
            <a:chOff x="5413659" y="1364860"/>
            <a:chExt cx="3914383" cy="1226820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668CFA5B-A728-4E1B-8419-2678B9689CA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104" name="Rectangle: Top Corners Rounded 103">
                <a:extLst>
                  <a:ext uri="{FF2B5EF4-FFF2-40B4-BE49-F238E27FC236}">
                    <a16:creationId xmlns:a16="http://schemas.microsoft.com/office/drawing/2014/main" id="{ACC1E558-67E6-4FF3-8321-E5B83BFDA02E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D7CA433-E5DD-4D5E-ABD7-757A07A654C7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3590AE0-1CE6-451E-9413-FFDF00AF14FC}"/>
                </a:ext>
              </a:extLst>
            </p:cNvPr>
            <p:cNvSpPr txBox="1"/>
            <p:nvPr/>
          </p:nvSpPr>
          <p:spPr>
            <a:xfrm>
              <a:off x="8875868" y="1642793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8E6256A-341F-46E9-908B-D1AAF76F6DB0}"/>
                </a:ext>
              </a:extLst>
            </p:cNvPr>
            <p:cNvSpPr txBox="1"/>
            <p:nvPr/>
          </p:nvSpPr>
          <p:spPr>
            <a:xfrm>
              <a:off x="5855958" y="1479412"/>
              <a:ext cx="30104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اَلسِّلْسِلَةُ الْغِذائِيَّةُ تُوَضِّحُ التَّرْتيبَ الَّذي تَحْصُلُ فيهِ الْمَخْلوقاتُ الْحَيَّةُ</a:t>
              </a:r>
            </a:p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عَلى الْغِذاءِ.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2405CDB-BA5B-47F9-B557-DC81AE280DD0}"/>
              </a:ext>
            </a:extLst>
          </p:cNvPr>
          <p:cNvGrpSpPr/>
          <p:nvPr/>
        </p:nvGrpSpPr>
        <p:grpSpPr>
          <a:xfrm flipH="1">
            <a:off x="7537508" y="469997"/>
            <a:ext cx="4145323" cy="1589648"/>
            <a:chOff x="1543242" y="699188"/>
            <a:chExt cx="4145323" cy="1589648"/>
          </a:xfrm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4A353ABF-3AB8-46C8-8A04-CFB718399B29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A3C8929-A4C1-4829-8932-C9C3CA11D8D1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CC0E727B-AFAA-4477-BE1D-136FC0DD5C0A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7B083E77-F7EC-4137-BE77-23947A712831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Left Bracket 12">
                <a:extLst>
                  <a:ext uri="{FF2B5EF4-FFF2-40B4-BE49-F238E27FC236}">
                    <a16:creationId xmlns:a16="http://schemas.microsoft.com/office/drawing/2014/main" id="{B9F1846C-A312-43E1-A156-9ABFE461921E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A64AC43-C273-4040-B75F-4FD1D6FCD0A7}"/>
                  </a:ext>
                </a:extLst>
              </p:cNvPr>
              <p:cNvSpPr txBox="1"/>
              <p:nvPr/>
            </p:nvSpPr>
            <p:spPr>
              <a:xfrm>
                <a:off x="1050138" y="1440843"/>
                <a:ext cx="31894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3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اَلسِّلْسِلَةُ الْغِذائِيَّةُ </a:t>
                </a:r>
              </a:p>
            </p:txBody>
          </p:sp>
        </p:grpSp>
      </p:grp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5A5E45B5-FFD6-42BE-BA35-61A437ABB627}"/>
              </a:ext>
            </a:extLst>
          </p:cNvPr>
          <p:cNvCxnSpPr>
            <a:cxnSpLocks/>
          </p:cNvCxnSpPr>
          <p:nvPr/>
        </p:nvCxnSpPr>
        <p:spPr>
          <a:xfrm>
            <a:off x="7619228" y="4161483"/>
            <a:ext cx="3756073" cy="0"/>
          </a:xfrm>
          <a:prstGeom prst="line">
            <a:avLst/>
          </a:prstGeom>
          <a:ln>
            <a:solidFill>
              <a:schemeClr val="bg1">
                <a:lumMod val="9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3138FDCD-1586-4377-B04E-5EB34385CFA8}"/>
              </a:ext>
            </a:extLst>
          </p:cNvPr>
          <p:cNvSpPr txBox="1"/>
          <p:nvPr/>
        </p:nvSpPr>
        <p:spPr>
          <a:xfrm flipH="1">
            <a:off x="9624146" y="2782894"/>
            <a:ext cx="50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F475F7A-5DEF-4BF2-BD04-753BDBDF5D33}"/>
              </a:ext>
            </a:extLst>
          </p:cNvPr>
          <p:cNvSpPr/>
          <p:nvPr/>
        </p:nvSpPr>
        <p:spPr>
          <a:xfrm rot="21160196" flipH="1">
            <a:off x="3961404" y="3436127"/>
            <a:ext cx="3869635" cy="1020417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6AC1D49-72B4-4653-8321-912BD9626AB0}"/>
              </a:ext>
            </a:extLst>
          </p:cNvPr>
          <p:cNvGrpSpPr/>
          <p:nvPr/>
        </p:nvGrpSpPr>
        <p:grpSpPr>
          <a:xfrm flipH="1">
            <a:off x="7724686" y="2742752"/>
            <a:ext cx="3914383" cy="1226820"/>
            <a:chOff x="5413659" y="1364860"/>
            <a:chExt cx="3914383" cy="122682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E736166B-5D23-4D4D-B061-A721FED0041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120" name="Rectangle: Top Corners Rounded 119">
                <a:extLst>
                  <a:ext uri="{FF2B5EF4-FFF2-40B4-BE49-F238E27FC236}">
                    <a16:creationId xmlns:a16="http://schemas.microsoft.com/office/drawing/2014/main" id="{4E6B7845-DE8B-4D22-ACB7-E30C31BFD742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CF8102EE-E519-42AC-9344-55AF60013B97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6714E50-BAB1-4FBD-9865-9D5CA2766CD0}"/>
                </a:ext>
              </a:extLst>
            </p:cNvPr>
            <p:cNvSpPr txBox="1"/>
            <p:nvPr/>
          </p:nvSpPr>
          <p:spPr>
            <a:xfrm>
              <a:off x="8875868" y="1642793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8F0BA07-932C-446C-80AB-F7AC4F64D804}"/>
                </a:ext>
              </a:extLst>
            </p:cNvPr>
            <p:cNvSpPr txBox="1"/>
            <p:nvPr/>
          </p:nvSpPr>
          <p:spPr>
            <a:xfrm>
              <a:off x="5850631" y="1738039"/>
              <a:ext cx="30104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تَبْدَأُ مُعْظَمُ سَلاسِلِ الْغِذَاءِ بِالشَّمْسِ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B3C5270-BF81-4365-8E4D-BA7195ECB03B}"/>
              </a:ext>
            </a:extLst>
          </p:cNvPr>
          <p:cNvGrpSpPr/>
          <p:nvPr/>
        </p:nvGrpSpPr>
        <p:grpSpPr>
          <a:xfrm flipH="1">
            <a:off x="7532795" y="2557138"/>
            <a:ext cx="4145323" cy="1589648"/>
            <a:chOff x="1543242" y="699188"/>
            <a:chExt cx="4145323" cy="1589648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65C1D87-8791-429B-975C-44BEB8BC918B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18E26576-2BA1-4D2A-8A21-8A4178C736C4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76E507B0-A415-42A3-8F55-77BDDADCF1D5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22B58E3-8A0E-4811-A5F0-B28FA5E90E11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Left Bracket 12">
                <a:extLst>
                  <a:ext uri="{FF2B5EF4-FFF2-40B4-BE49-F238E27FC236}">
                    <a16:creationId xmlns:a16="http://schemas.microsoft.com/office/drawing/2014/main" id="{21C80325-22F2-49A0-8478-114D68F6A855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2267F266-E6FB-49FA-BAA0-F641C0513F27}"/>
                  </a:ext>
                </a:extLst>
              </p:cNvPr>
              <p:cNvSpPr txBox="1"/>
              <p:nvPr/>
            </p:nvSpPr>
            <p:spPr>
              <a:xfrm>
                <a:off x="1050138" y="1440843"/>
                <a:ext cx="31894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3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اَلسِّلْسِلَةُ الْغِذائِيَّةُ </a:t>
                </a:r>
              </a:p>
            </p:txBody>
          </p:sp>
        </p:grpSp>
      </p:grp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8838944-DCE6-449E-A153-DF3B859D4A17}"/>
              </a:ext>
            </a:extLst>
          </p:cNvPr>
          <p:cNvCxnSpPr>
            <a:cxnSpLocks/>
          </p:cNvCxnSpPr>
          <p:nvPr/>
        </p:nvCxnSpPr>
        <p:spPr>
          <a:xfrm>
            <a:off x="7675090" y="4653252"/>
            <a:ext cx="3756073" cy="0"/>
          </a:xfrm>
          <a:prstGeom prst="line">
            <a:avLst/>
          </a:prstGeom>
          <a:ln>
            <a:solidFill>
              <a:schemeClr val="bg1">
                <a:lumMod val="9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39E1928A-0684-4DE6-9908-C65E286F6614}"/>
              </a:ext>
            </a:extLst>
          </p:cNvPr>
          <p:cNvSpPr txBox="1"/>
          <p:nvPr/>
        </p:nvSpPr>
        <p:spPr>
          <a:xfrm flipH="1">
            <a:off x="9606504" y="4869095"/>
            <a:ext cx="50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91ADD2B-A14E-41C0-9034-50EBA63A425A}"/>
              </a:ext>
            </a:extLst>
          </p:cNvPr>
          <p:cNvSpPr/>
          <p:nvPr/>
        </p:nvSpPr>
        <p:spPr>
          <a:xfrm rot="21160196" flipH="1">
            <a:off x="3943762" y="5522328"/>
            <a:ext cx="3869635" cy="1020417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48B0ECD-769E-4140-939D-57AAD1D9AC27}"/>
              </a:ext>
            </a:extLst>
          </p:cNvPr>
          <p:cNvGrpSpPr/>
          <p:nvPr/>
        </p:nvGrpSpPr>
        <p:grpSpPr>
          <a:xfrm flipH="1">
            <a:off x="7707044" y="4828953"/>
            <a:ext cx="3914383" cy="1226820"/>
            <a:chOff x="5413659" y="1364860"/>
            <a:chExt cx="3914383" cy="1226820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AF30730E-6150-45BA-B4B3-9DB80351EA70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136" name="Rectangle: Top Corners Rounded 135">
                <a:extLst>
                  <a:ext uri="{FF2B5EF4-FFF2-40B4-BE49-F238E27FC236}">
                    <a16:creationId xmlns:a16="http://schemas.microsoft.com/office/drawing/2014/main" id="{9330AFCB-B08A-4790-B70F-C85EB4CAFE5B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39794B33-3FB5-40FE-9D50-FC426657D0CB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63A978EA-F181-4330-B619-6EEE587FAF4A}"/>
                </a:ext>
              </a:extLst>
            </p:cNvPr>
            <p:cNvSpPr txBox="1"/>
            <p:nvPr/>
          </p:nvSpPr>
          <p:spPr>
            <a:xfrm>
              <a:off x="8875868" y="1642793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A0EC0563-5998-4308-B035-1F5EC0994393}"/>
                </a:ext>
              </a:extLst>
            </p:cNvPr>
            <p:cNvSpPr txBox="1"/>
            <p:nvPr/>
          </p:nvSpPr>
          <p:spPr>
            <a:xfrm>
              <a:off x="5929099" y="1518177"/>
              <a:ext cx="30104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هُناكَ الْكَثيرُ مِنَ السّلاسِلِ الْغِذائِيَّةِ؛ بَعْضُها عَلَى الْيابِسَةِ، وَبَعْضُها الآخَرُ في الماءِ.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313CF3D-CBD0-45B2-B6CE-18DD3E769D7A}"/>
              </a:ext>
            </a:extLst>
          </p:cNvPr>
          <p:cNvGrpSpPr/>
          <p:nvPr/>
        </p:nvGrpSpPr>
        <p:grpSpPr>
          <a:xfrm flipH="1">
            <a:off x="7532795" y="4627938"/>
            <a:ext cx="4145323" cy="1589648"/>
            <a:chOff x="1543242" y="699188"/>
            <a:chExt cx="4145323" cy="1589648"/>
          </a:xfrm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431B953-352E-4F5D-8009-98C273B1E237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2504ACAF-1A86-4672-A674-69B21869DD8B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0CB52FE3-A940-48BB-BA2B-64A3382C9F88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269D244F-E485-4F4A-B7AF-E67C6863F83E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3" name="Left Bracket 12">
                <a:extLst>
                  <a:ext uri="{FF2B5EF4-FFF2-40B4-BE49-F238E27FC236}">
                    <a16:creationId xmlns:a16="http://schemas.microsoft.com/office/drawing/2014/main" id="{B4D1901B-2E23-4E1E-AF84-1EDC10BB7344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CB332519-B444-482C-AE25-D127626D9374}"/>
                  </a:ext>
                </a:extLst>
              </p:cNvPr>
              <p:cNvSpPr txBox="1"/>
              <p:nvPr/>
            </p:nvSpPr>
            <p:spPr>
              <a:xfrm>
                <a:off x="1050138" y="1440843"/>
                <a:ext cx="31894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3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اَلسِّلْسِلَةُ الْغِذائِيَّةُ </a:t>
                </a:r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6D120F9-2313-44E7-B886-08FCB76C3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62" b="92766" l="5344" r="94275">
                        <a14:foregroundMark x1="36641" y1="92766" x2="56489" y2="89362"/>
                        <a14:foregroundMark x1="56489" y1="89362" x2="70992" y2="80638"/>
                        <a14:foregroundMark x1="70992" y1="80638" x2="70992" y2="80000"/>
                        <a14:foregroundMark x1="40458" y1="31489" x2="39695" y2="39574"/>
                        <a14:foregroundMark x1="69847" y1="27234" x2="74427" y2="27021"/>
                        <a14:foregroundMark x1="85878" y1="26596" x2="85878" y2="26596"/>
                        <a14:foregroundMark x1="91985" y1="25532" x2="91985" y2="25532"/>
                        <a14:foregroundMark x1="95038" y1="25532" x2="95038" y2="25532"/>
                        <a14:foregroundMark x1="6870" y1="25957" x2="6870" y2="25957"/>
                        <a14:foregroundMark x1="11450" y1="20426" x2="12214" y2="25532"/>
                        <a14:foregroundMark x1="40458" y1="9362" x2="44275" y2="9574"/>
                        <a14:foregroundMark x1="65649" y1="18723" x2="68702" y2="19574"/>
                        <a14:foregroundMark x1="63740" y1="13617" x2="63740" y2="13617"/>
                        <a14:foregroundMark x1="61450" y1="12553" x2="61450" y2="12553"/>
                        <a14:foregroundMark x1="50763" y1="10000" x2="62595" y2="12128"/>
                        <a14:foregroundMark x1="29008" y1="10213" x2="19084" y2="13830"/>
                        <a14:foregroundMark x1="11832" y1="17872" x2="16794" y2="13830"/>
                        <a14:foregroundMark x1="30534" y1="10213" x2="30534" y2="10213"/>
                        <a14:foregroundMark x1="56489" y1="37234" x2="70229" y2="29574"/>
                        <a14:foregroundMark x1="70229" y1="29574" x2="70229" y2="29574"/>
                        <a14:foregroundMark x1="18702" y1="56809" x2="18702" y2="56809"/>
                        <a14:foregroundMark x1="24427" y1="57660" x2="16412" y2="58511"/>
                        <a14:foregroundMark x1="5344" y1="57021" x2="14885" y2="58085"/>
                        <a14:foregroundMark x1="21869" y1="54714" x2="7252" y2="59787"/>
                        <a14:foregroundMark x1="27481" y1="52766" x2="22393" y2="54532"/>
                        <a14:backgroundMark x1="19847" y1="51702" x2="12214" y2="497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68" y="-1"/>
            <a:ext cx="4078281" cy="728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3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27943 -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-0.27943 -1.85185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-0.27943 1.48148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1" animBg="1"/>
      <p:bldP spid="115" grpId="0" animBg="1"/>
      <p:bldP spid="1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DF475F7A-5DEF-4BF2-BD04-753BDBDF5D33}"/>
              </a:ext>
            </a:extLst>
          </p:cNvPr>
          <p:cNvSpPr/>
          <p:nvPr/>
        </p:nvSpPr>
        <p:spPr>
          <a:xfrm rot="21160196" flipH="1">
            <a:off x="3961404" y="3436127"/>
            <a:ext cx="3869635" cy="1020417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6AC1D49-72B4-4653-8321-912BD9626AB0}"/>
              </a:ext>
            </a:extLst>
          </p:cNvPr>
          <p:cNvGrpSpPr/>
          <p:nvPr/>
        </p:nvGrpSpPr>
        <p:grpSpPr>
          <a:xfrm flipH="1">
            <a:off x="7724686" y="2742752"/>
            <a:ext cx="3914383" cy="1226820"/>
            <a:chOff x="5413659" y="1364860"/>
            <a:chExt cx="3914383" cy="122682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E736166B-5D23-4D4D-B061-A721FED0041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120" name="Rectangle: Top Corners Rounded 119">
                <a:extLst>
                  <a:ext uri="{FF2B5EF4-FFF2-40B4-BE49-F238E27FC236}">
                    <a16:creationId xmlns:a16="http://schemas.microsoft.com/office/drawing/2014/main" id="{4E6B7845-DE8B-4D22-ACB7-E30C31BFD742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CF8102EE-E519-42AC-9344-55AF60013B97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6714E50-BAB1-4FBD-9865-9D5CA2766CD0}"/>
                </a:ext>
              </a:extLst>
            </p:cNvPr>
            <p:cNvSpPr txBox="1"/>
            <p:nvPr/>
          </p:nvSpPr>
          <p:spPr>
            <a:xfrm>
              <a:off x="8875868" y="1642793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8F0BA07-932C-446C-80AB-F7AC4F64D804}"/>
                </a:ext>
              </a:extLst>
            </p:cNvPr>
            <p:cNvSpPr txBox="1"/>
            <p:nvPr/>
          </p:nvSpPr>
          <p:spPr>
            <a:xfrm>
              <a:off x="6996427" y="1841299"/>
              <a:ext cx="1975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سلسلة غذائية في الماء</a:t>
              </a: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8D0F0A8-F3F5-4B93-8919-8C220A498F52}"/>
              </a:ext>
            </a:extLst>
          </p:cNvPr>
          <p:cNvCxnSpPr>
            <a:cxnSpLocks/>
          </p:cNvCxnSpPr>
          <p:nvPr/>
        </p:nvCxnSpPr>
        <p:spPr>
          <a:xfrm>
            <a:off x="7601586" y="2019003"/>
            <a:ext cx="3756073" cy="0"/>
          </a:xfrm>
          <a:prstGeom prst="line">
            <a:avLst/>
          </a:prstGeom>
          <a:ln>
            <a:solidFill>
              <a:schemeClr val="bg1">
                <a:lumMod val="9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24CED45-9E90-4038-8295-0D284AF98C76}"/>
              </a:ext>
            </a:extLst>
          </p:cNvPr>
          <p:cNvSpPr txBox="1"/>
          <p:nvPr/>
        </p:nvSpPr>
        <p:spPr>
          <a:xfrm flipH="1">
            <a:off x="9606504" y="640414"/>
            <a:ext cx="50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5496A16-4C2B-4C2E-A91F-06070709A4C3}"/>
              </a:ext>
            </a:extLst>
          </p:cNvPr>
          <p:cNvSpPr/>
          <p:nvPr/>
        </p:nvSpPr>
        <p:spPr>
          <a:xfrm rot="21160196" flipH="1">
            <a:off x="3943762" y="1293647"/>
            <a:ext cx="3869635" cy="1020417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ADDAAAA-5C8A-40F3-B5FA-12D59D48F0D2}"/>
              </a:ext>
            </a:extLst>
          </p:cNvPr>
          <p:cNvGrpSpPr/>
          <p:nvPr/>
        </p:nvGrpSpPr>
        <p:grpSpPr>
          <a:xfrm flipH="1">
            <a:off x="7707044" y="600272"/>
            <a:ext cx="3914383" cy="1226820"/>
            <a:chOff x="5413659" y="1364860"/>
            <a:chExt cx="3914383" cy="1226820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668CFA5B-A728-4E1B-8419-2678B9689CA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104" name="Rectangle: Top Corners Rounded 103">
                <a:extLst>
                  <a:ext uri="{FF2B5EF4-FFF2-40B4-BE49-F238E27FC236}">
                    <a16:creationId xmlns:a16="http://schemas.microsoft.com/office/drawing/2014/main" id="{ACC1E558-67E6-4FF3-8321-E5B83BFDA02E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D7CA433-E5DD-4D5E-ABD7-757A07A654C7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3590AE0-1CE6-451E-9413-FFDF00AF14FC}"/>
                </a:ext>
              </a:extLst>
            </p:cNvPr>
            <p:cNvSpPr txBox="1"/>
            <p:nvPr/>
          </p:nvSpPr>
          <p:spPr>
            <a:xfrm>
              <a:off x="8875868" y="1642793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8E6256A-341F-46E9-908B-D1AAF76F6DB0}"/>
                </a:ext>
              </a:extLst>
            </p:cNvPr>
            <p:cNvSpPr txBox="1"/>
            <p:nvPr/>
          </p:nvSpPr>
          <p:spPr>
            <a:xfrm>
              <a:off x="6641856" y="1794947"/>
              <a:ext cx="22701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سلسلة غذائية على اليابسة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2405CDB-BA5B-47F9-B557-DC81AE280DD0}"/>
              </a:ext>
            </a:extLst>
          </p:cNvPr>
          <p:cNvGrpSpPr/>
          <p:nvPr/>
        </p:nvGrpSpPr>
        <p:grpSpPr>
          <a:xfrm flipH="1">
            <a:off x="7629113" y="2510485"/>
            <a:ext cx="4145323" cy="1589648"/>
            <a:chOff x="1543242" y="699188"/>
            <a:chExt cx="4145323" cy="1589648"/>
          </a:xfrm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4A353ABF-3AB8-46C8-8A04-CFB718399B29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A3C8929-A4C1-4829-8932-C9C3CA11D8D1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CC0E727B-AFAA-4477-BE1D-136FC0DD5C0A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7B083E77-F7EC-4137-BE77-23947A712831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Left Bracket 12">
                <a:extLst>
                  <a:ext uri="{FF2B5EF4-FFF2-40B4-BE49-F238E27FC236}">
                    <a16:creationId xmlns:a16="http://schemas.microsoft.com/office/drawing/2014/main" id="{B9F1846C-A312-43E1-A156-9ABFE461921E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A64AC43-C273-4040-B75F-4FD1D6FCD0A7}"/>
                  </a:ext>
                </a:extLst>
              </p:cNvPr>
              <p:cNvSpPr txBox="1"/>
              <p:nvPr/>
            </p:nvSpPr>
            <p:spPr>
              <a:xfrm>
                <a:off x="884539" y="1482128"/>
                <a:ext cx="35300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3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أنواع السِّلْسِلَةُ الْغِذائِيَّةُ</a:t>
                </a:r>
              </a:p>
            </p:txBody>
          </p:sp>
        </p:grpSp>
      </p:grp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5A5E45B5-FFD6-42BE-BA35-61A437ABB627}"/>
              </a:ext>
            </a:extLst>
          </p:cNvPr>
          <p:cNvCxnSpPr>
            <a:cxnSpLocks/>
          </p:cNvCxnSpPr>
          <p:nvPr/>
        </p:nvCxnSpPr>
        <p:spPr>
          <a:xfrm>
            <a:off x="7619228" y="4161483"/>
            <a:ext cx="3756073" cy="0"/>
          </a:xfrm>
          <a:prstGeom prst="line">
            <a:avLst/>
          </a:prstGeom>
          <a:ln>
            <a:solidFill>
              <a:schemeClr val="bg1">
                <a:lumMod val="9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B3C5270-BF81-4365-8E4D-BA7195ECB03B}"/>
              </a:ext>
            </a:extLst>
          </p:cNvPr>
          <p:cNvGrpSpPr/>
          <p:nvPr/>
        </p:nvGrpSpPr>
        <p:grpSpPr>
          <a:xfrm flipH="1">
            <a:off x="7624192" y="465574"/>
            <a:ext cx="4145323" cy="1589648"/>
            <a:chOff x="1543242" y="699188"/>
            <a:chExt cx="4145323" cy="1589648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65C1D87-8791-429B-975C-44BEB8BC918B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18E26576-2BA1-4D2A-8A21-8A4178C736C4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76E507B0-A415-42A3-8F55-77BDDADCF1D5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22B58E3-8A0E-4811-A5F0-B28FA5E90E11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Left Bracket 12">
                <a:extLst>
                  <a:ext uri="{FF2B5EF4-FFF2-40B4-BE49-F238E27FC236}">
                    <a16:creationId xmlns:a16="http://schemas.microsoft.com/office/drawing/2014/main" id="{21C80325-22F2-49A0-8478-114D68F6A855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2267F266-E6FB-49FA-BAA0-F641C0513F27}"/>
                  </a:ext>
                </a:extLst>
              </p:cNvPr>
              <p:cNvSpPr txBox="1"/>
              <p:nvPr/>
            </p:nvSpPr>
            <p:spPr>
              <a:xfrm>
                <a:off x="940594" y="1514669"/>
                <a:ext cx="35253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3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أنواع السِّلْسِلَةُ الْغِذائِيَّةُ</a:t>
                </a: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B432A52-5293-44FC-94AE-C67E5DBFA9E3}"/>
              </a:ext>
            </a:extLst>
          </p:cNvPr>
          <p:cNvGrpSpPr/>
          <p:nvPr/>
        </p:nvGrpSpPr>
        <p:grpSpPr>
          <a:xfrm>
            <a:off x="3504" y="-1476836"/>
            <a:ext cx="2635730" cy="8334836"/>
            <a:chOff x="3674601" y="-2917861"/>
            <a:chExt cx="2118244" cy="6698416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D43C2FE-4C89-4A07-91F6-AE4C535D4219}"/>
                </a:ext>
              </a:extLst>
            </p:cNvPr>
            <p:cNvSpPr/>
            <p:nvPr/>
          </p:nvSpPr>
          <p:spPr>
            <a:xfrm rot="5400000">
              <a:off x="2798088" y="-1071793"/>
              <a:ext cx="3873486" cy="181349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470B1DC-331B-4521-89A8-28DA83F864EE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EA1D071-BC50-41B8-A604-34681EEF796B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4235D4A-E5AD-4A01-8469-596FAB188741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AE4BB288-FF03-4983-9304-F8360FCE21E2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4000">
                    <a:srgbClr val="FFFFFF">
                      <a:alpha val="52000"/>
                    </a:srgbClr>
                  </a:gs>
                  <a:gs pos="90000">
                    <a:schemeClr val="bg1">
                      <a:alpha val="12000"/>
                    </a:schemeClr>
                  </a:gs>
                  <a:gs pos="8000">
                    <a:schemeClr val="bg1">
                      <a:alpha val="83000"/>
                    </a:schemeClr>
                  </a:gs>
                </a:gsLst>
                <a:lin ang="120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357F8A0-B3F9-489D-9C34-7E5FB91271CC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2B0FFC74-BD0A-41BD-AB74-17BDD0F42B00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3C09B04-73E9-42AF-A209-A3BF29159A04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0B42D5C7-4152-4A1A-9709-E2F7D1AFB790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6C87A3AA-05FF-445E-975C-FB4346755B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866032" y="1220898"/>
                <a:ext cx="1545428" cy="1624344"/>
              </a:xfrm>
              <a:prstGeom prst="rect">
                <a:avLst/>
              </a:prstGeom>
              <a:effectLst>
                <a:outerShdw blurRad="76200" dist="889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2D13AFE-8315-4F7E-BD77-BE2C9F5060AF}"/>
                </a:ext>
              </a:extLst>
            </p:cNvPr>
            <p:cNvSpPr txBox="1"/>
            <p:nvPr/>
          </p:nvSpPr>
          <p:spPr>
            <a:xfrm>
              <a:off x="3877182" y="3002396"/>
              <a:ext cx="1747196" cy="667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latin typeface="Century Gothic" panose="020B0502020202020204" pitchFamily="34" charset="0"/>
                </a:rPr>
                <a:t>سلسلة غذائية في الماء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73C13E9-C710-45A8-AA9F-8978E997570A}"/>
              </a:ext>
            </a:extLst>
          </p:cNvPr>
          <p:cNvGrpSpPr/>
          <p:nvPr/>
        </p:nvGrpSpPr>
        <p:grpSpPr>
          <a:xfrm>
            <a:off x="1506909" y="-4699560"/>
            <a:ext cx="2753250" cy="8706463"/>
            <a:chOff x="3674601" y="-2917861"/>
            <a:chExt cx="2118244" cy="6698416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E2F0BB9-563D-4CBC-B5C9-8A45765CBEAA}"/>
                </a:ext>
              </a:extLst>
            </p:cNvPr>
            <p:cNvSpPr/>
            <p:nvPr/>
          </p:nvSpPr>
          <p:spPr>
            <a:xfrm rot="5400000">
              <a:off x="2798088" y="-1071793"/>
              <a:ext cx="3873486" cy="181349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259DCA3-6F6E-4CFA-A787-5F8AFE6240B1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E63A2E9-5BA1-4403-827F-6E4F35FBD616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10D2663E-459B-41A2-8138-80B3A0FBE7CF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4AF6486A-6B56-4A1F-85CE-117B1627D4F7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4000">
                    <a:srgbClr val="FFFFFF">
                      <a:alpha val="52000"/>
                    </a:srgbClr>
                  </a:gs>
                  <a:gs pos="90000">
                    <a:schemeClr val="bg1">
                      <a:alpha val="12000"/>
                    </a:schemeClr>
                  </a:gs>
                  <a:gs pos="8000">
                    <a:schemeClr val="bg1">
                      <a:alpha val="83000"/>
                    </a:schemeClr>
                  </a:gs>
                </a:gsLst>
                <a:lin ang="120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3F13E1D7-DAF0-47BF-B1BB-19A296A4FF92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40C0958B-3633-4DC6-86DD-ADD5DD1F1980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9DE14512-BDDF-4DE6-9F1F-A06406D0BAA8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A66363A-506E-452F-9DF4-0611BEC054B0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F8FE070A-F7E0-47B7-A103-25563B70E5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796302" y="1283430"/>
                <a:ext cx="1631167" cy="1352769"/>
              </a:xfrm>
              <a:prstGeom prst="rect">
                <a:avLst/>
              </a:prstGeom>
              <a:effectLst>
                <a:outerShdw blurRad="76200" dist="889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682BC74-E604-4961-9B86-A57CA4C7CABB}"/>
                </a:ext>
              </a:extLst>
            </p:cNvPr>
            <p:cNvSpPr txBox="1"/>
            <p:nvPr/>
          </p:nvSpPr>
          <p:spPr>
            <a:xfrm>
              <a:off x="3868787" y="3057361"/>
              <a:ext cx="1747196" cy="639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latin typeface="Century Gothic" panose="020B0502020202020204" pitchFamily="34" charset="0"/>
                </a:rPr>
                <a:t>سلسلة غذائية على اليابسة</a:t>
              </a:r>
              <a:endParaRPr lang="en-US" sz="24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942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1.85185E-6 L -0.27943 -1.85185E-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-1.85185E-6 L -0.27943 -1.85185E-6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1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7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8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5" grpId="0" animBg="1"/>
          <p:bldP spid="9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1.85185E-6 L -0.27943 -1.85185E-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-1.85185E-6 L -0.27943 -1.85185E-6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5" grpId="0" animBg="1"/>
          <p:bldP spid="98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8D0F0A8-F3F5-4B93-8919-8C220A498F52}"/>
              </a:ext>
            </a:extLst>
          </p:cNvPr>
          <p:cNvCxnSpPr>
            <a:cxnSpLocks/>
          </p:cNvCxnSpPr>
          <p:nvPr/>
        </p:nvCxnSpPr>
        <p:spPr>
          <a:xfrm>
            <a:off x="7601586" y="2019003"/>
            <a:ext cx="3756073" cy="0"/>
          </a:xfrm>
          <a:prstGeom prst="line">
            <a:avLst/>
          </a:prstGeom>
          <a:ln>
            <a:solidFill>
              <a:schemeClr val="bg1">
                <a:lumMod val="9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9889A43-2C59-45E4-9567-1BE89A105C02}"/>
              </a:ext>
            </a:extLst>
          </p:cNvPr>
          <p:cNvCxnSpPr>
            <a:cxnSpLocks/>
          </p:cNvCxnSpPr>
          <p:nvPr/>
        </p:nvCxnSpPr>
        <p:spPr>
          <a:xfrm flipH="1" flipV="1">
            <a:off x="4634627" y="4077574"/>
            <a:ext cx="565078" cy="356501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24CED45-9E90-4038-8295-0D284AF98C76}"/>
              </a:ext>
            </a:extLst>
          </p:cNvPr>
          <p:cNvSpPr txBox="1"/>
          <p:nvPr/>
        </p:nvSpPr>
        <p:spPr>
          <a:xfrm flipH="1">
            <a:off x="9606504" y="640414"/>
            <a:ext cx="50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5496A16-4C2B-4C2E-A91F-06070709A4C3}"/>
              </a:ext>
            </a:extLst>
          </p:cNvPr>
          <p:cNvSpPr/>
          <p:nvPr/>
        </p:nvSpPr>
        <p:spPr>
          <a:xfrm rot="21160196" flipH="1">
            <a:off x="3943762" y="1293647"/>
            <a:ext cx="3869635" cy="1020417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ADDAAAA-5C8A-40F3-B5FA-12D59D48F0D2}"/>
              </a:ext>
            </a:extLst>
          </p:cNvPr>
          <p:cNvGrpSpPr/>
          <p:nvPr/>
        </p:nvGrpSpPr>
        <p:grpSpPr>
          <a:xfrm flipH="1">
            <a:off x="7707044" y="600272"/>
            <a:ext cx="3914383" cy="1226820"/>
            <a:chOff x="5413659" y="1364860"/>
            <a:chExt cx="3914383" cy="1226820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668CFA5B-A728-4E1B-8419-2678B9689CA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104" name="Rectangle: Top Corners Rounded 103">
                <a:extLst>
                  <a:ext uri="{FF2B5EF4-FFF2-40B4-BE49-F238E27FC236}">
                    <a16:creationId xmlns:a16="http://schemas.microsoft.com/office/drawing/2014/main" id="{ACC1E558-67E6-4FF3-8321-E5B83BFDA02E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D7CA433-E5DD-4D5E-ABD7-757A07A654C7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3590AE0-1CE6-451E-9413-FFDF00AF14FC}"/>
                </a:ext>
              </a:extLst>
            </p:cNvPr>
            <p:cNvSpPr txBox="1"/>
            <p:nvPr/>
          </p:nvSpPr>
          <p:spPr>
            <a:xfrm>
              <a:off x="8875868" y="1642793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8E6256A-341F-46E9-908B-D1AAF76F6DB0}"/>
                </a:ext>
              </a:extLst>
            </p:cNvPr>
            <p:cNvSpPr txBox="1"/>
            <p:nvPr/>
          </p:nvSpPr>
          <p:spPr>
            <a:xfrm>
              <a:off x="5855958" y="1523262"/>
              <a:ext cx="30104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تَتَغَذَّى الْحَيَواناتُ على النَّباتاتِ أَوْ عَلَى حَيَواناتٍ أُخْرى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2405CDB-BA5B-47F9-B557-DC81AE280DD0}"/>
              </a:ext>
            </a:extLst>
          </p:cNvPr>
          <p:cNvGrpSpPr/>
          <p:nvPr/>
        </p:nvGrpSpPr>
        <p:grpSpPr>
          <a:xfrm flipH="1">
            <a:off x="7532794" y="400833"/>
            <a:ext cx="4145323" cy="1589648"/>
            <a:chOff x="1543242" y="699188"/>
            <a:chExt cx="4145323" cy="1589648"/>
          </a:xfrm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4A353ABF-3AB8-46C8-8A04-CFB718399B29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A3C8929-A4C1-4829-8932-C9C3CA11D8D1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CC0E727B-AFAA-4477-BE1D-136FC0DD5C0A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7B083E77-F7EC-4137-BE77-23947A712831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Left Bracket 12">
                <a:extLst>
                  <a:ext uri="{FF2B5EF4-FFF2-40B4-BE49-F238E27FC236}">
                    <a16:creationId xmlns:a16="http://schemas.microsoft.com/office/drawing/2014/main" id="{B9F1846C-A312-43E1-A156-9ABFE461921E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A64AC43-C273-4040-B75F-4FD1D6FCD0A7}"/>
                  </a:ext>
                </a:extLst>
              </p:cNvPr>
              <p:cNvSpPr txBox="1"/>
              <p:nvPr/>
            </p:nvSpPr>
            <p:spPr>
              <a:xfrm>
                <a:off x="1050138" y="1440843"/>
                <a:ext cx="31894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3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المفترس و الفريسة</a:t>
                </a:r>
              </a:p>
            </p:txBody>
          </p:sp>
        </p:grpSp>
      </p:grp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5A5E45B5-FFD6-42BE-BA35-61A437ABB627}"/>
              </a:ext>
            </a:extLst>
          </p:cNvPr>
          <p:cNvCxnSpPr>
            <a:cxnSpLocks/>
          </p:cNvCxnSpPr>
          <p:nvPr/>
        </p:nvCxnSpPr>
        <p:spPr>
          <a:xfrm>
            <a:off x="7619228" y="4161483"/>
            <a:ext cx="3756073" cy="0"/>
          </a:xfrm>
          <a:prstGeom prst="line">
            <a:avLst/>
          </a:prstGeom>
          <a:ln>
            <a:solidFill>
              <a:schemeClr val="bg1">
                <a:lumMod val="9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3138FDCD-1586-4377-B04E-5EB34385CFA8}"/>
              </a:ext>
            </a:extLst>
          </p:cNvPr>
          <p:cNvSpPr txBox="1"/>
          <p:nvPr/>
        </p:nvSpPr>
        <p:spPr>
          <a:xfrm flipH="1">
            <a:off x="9624146" y="2782894"/>
            <a:ext cx="50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F475F7A-5DEF-4BF2-BD04-753BDBDF5D33}"/>
              </a:ext>
            </a:extLst>
          </p:cNvPr>
          <p:cNvSpPr/>
          <p:nvPr/>
        </p:nvSpPr>
        <p:spPr>
          <a:xfrm rot="21160196" flipH="1">
            <a:off x="3961404" y="3436127"/>
            <a:ext cx="3869635" cy="1020417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6AC1D49-72B4-4653-8321-912BD9626AB0}"/>
              </a:ext>
            </a:extLst>
          </p:cNvPr>
          <p:cNvGrpSpPr/>
          <p:nvPr/>
        </p:nvGrpSpPr>
        <p:grpSpPr>
          <a:xfrm flipH="1">
            <a:off x="7724686" y="2728374"/>
            <a:ext cx="3914383" cy="1323439"/>
            <a:chOff x="5413659" y="1350482"/>
            <a:chExt cx="3914383" cy="1323439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E736166B-5D23-4D4D-B061-A721FED0041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120" name="Rectangle: Top Corners Rounded 119">
                <a:extLst>
                  <a:ext uri="{FF2B5EF4-FFF2-40B4-BE49-F238E27FC236}">
                    <a16:creationId xmlns:a16="http://schemas.microsoft.com/office/drawing/2014/main" id="{4E6B7845-DE8B-4D22-ACB7-E30C31BFD742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CF8102EE-E519-42AC-9344-55AF60013B97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6714E50-BAB1-4FBD-9865-9D5CA2766CD0}"/>
                </a:ext>
              </a:extLst>
            </p:cNvPr>
            <p:cNvSpPr txBox="1"/>
            <p:nvPr/>
          </p:nvSpPr>
          <p:spPr>
            <a:xfrm>
              <a:off x="8875868" y="1642793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8F0BA07-932C-446C-80AB-F7AC4F64D804}"/>
                </a:ext>
              </a:extLst>
            </p:cNvPr>
            <p:cNvSpPr txBox="1"/>
            <p:nvPr/>
          </p:nvSpPr>
          <p:spPr>
            <a:xfrm>
              <a:off x="5815080" y="1350482"/>
              <a:ext cx="32527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الْحَيَوانُ الَّذي يَصْطادُ حَيَواناتٍ أُخْرى لِيَتَغَذَّى عَلَيْها، يُسَمَّى </a:t>
              </a:r>
              <a:r>
                <a:rPr lang="ar-SY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مفُتْرَسِاً</a:t>
              </a:r>
              <a:r>
                <a:rPr lang="ar-SY" sz="2000" dirty="0">
                  <a:latin typeface="Century Gothic" panose="020B0502020202020204" pitchFamily="34" charset="0"/>
                </a:rPr>
                <a:t>، </a:t>
              </a:r>
            </a:p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وَأَمّا الَّذي يَصْطادُهُ الْحَيَوانُ الْمُفْتَرِسُ فَيُسَمَّى </a:t>
              </a:r>
              <a:r>
                <a:rPr lang="ar-SY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فَرِيسَةً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B3C5270-BF81-4365-8E4D-BA7195ECB03B}"/>
              </a:ext>
            </a:extLst>
          </p:cNvPr>
          <p:cNvGrpSpPr/>
          <p:nvPr/>
        </p:nvGrpSpPr>
        <p:grpSpPr>
          <a:xfrm flipH="1">
            <a:off x="7528081" y="2543701"/>
            <a:ext cx="4145323" cy="1589648"/>
            <a:chOff x="1543242" y="699188"/>
            <a:chExt cx="4145323" cy="1589648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65C1D87-8791-429B-975C-44BEB8BC918B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18E26576-2BA1-4D2A-8A21-8A4178C736C4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76E507B0-A415-42A3-8F55-77BDDADCF1D5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22B58E3-8A0E-4811-A5F0-B28FA5E90E11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Left Bracket 12">
                <a:extLst>
                  <a:ext uri="{FF2B5EF4-FFF2-40B4-BE49-F238E27FC236}">
                    <a16:creationId xmlns:a16="http://schemas.microsoft.com/office/drawing/2014/main" id="{21C80325-22F2-49A0-8478-114D68F6A855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2267F266-E6FB-49FA-BAA0-F641C0513F27}"/>
                  </a:ext>
                </a:extLst>
              </p:cNvPr>
              <p:cNvSpPr txBox="1"/>
              <p:nvPr/>
            </p:nvSpPr>
            <p:spPr>
              <a:xfrm>
                <a:off x="1050138" y="1440843"/>
                <a:ext cx="31894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3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المفترس و الفريسة</a:t>
                </a:r>
              </a:p>
            </p:txBody>
          </p:sp>
        </p:grpSp>
      </p:grp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8838944-DCE6-449E-A153-DF3B859D4A17}"/>
              </a:ext>
            </a:extLst>
          </p:cNvPr>
          <p:cNvCxnSpPr>
            <a:cxnSpLocks/>
          </p:cNvCxnSpPr>
          <p:nvPr/>
        </p:nvCxnSpPr>
        <p:spPr>
          <a:xfrm>
            <a:off x="7675090" y="4653252"/>
            <a:ext cx="3756073" cy="0"/>
          </a:xfrm>
          <a:prstGeom prst="line">
            <a:avLst/>
          </a:prstGeom>
          <a:ln>
            <a:solidFill>
              <a:schemeClr val="bg1">
                <a:lumMod val="9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39E1928A-0684-4DE6-9908-C65E286F6614}"/>
              </a:ext>
            </a:extLst>
          </p:cNvPr>
          <p:cNvSpPr txBox="1"/>
          <p:nvPr/>
        </p:nvSpPr>
        <p:spPr>
          <a:xfrm flipH="1">
            <a:off x="9606504" y="4869095"/>
            <a:ext cx="50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91ADD2B-A14E-41C0-9034-50EBA63A425A}"/>
              </a:ext>
            </a:extLst>
          </p:cNvPr>
          <p:cNvSpPr/>
          <p:nvPr/>
        </p:nvSpPr>
        <p:spPr>
          <a:xfrm rot="21160196" flipH="1">
            <a:off x="3943762" y="5522328"/>
            <a:ext cx="3869635" cy="1020417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48B0ECD-769E-4140-939D-57AAD1D9AC27}"/>
              </a:ext>
            </a:extLst>
          </p:cNvPr>
          <p:cNvGrpSpPr/>
          <p:nvPr/>
        </p:nvGrpSpPr>
        <p:grpSpPr>
          <a:xfrm flipH="1">
            <a:off x="7707044" y="4828953"/>
            <a:ext cx="3914383" cy="1226820"/>
            <a:chOff x="5413659" y="1364860"/>
            <a:chExt cx="3914383" cy="1226820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AF30730E-6150-45BA-B4B3-9DB80351EA70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136" name="Rectangle: Top Corners Rounded 135">
                <a:extLst>
                  <a:ext uri="{FF2B5EF4-FFF2-40B4-BE49-F238E27FC236}">
                    <a16:creationId xmlns:a16="http://schemas.microsoft.com/office/drawing/2014/main" id="{9330AFCB-B08A-4790-B70F-C85EB4CAFE5B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39794B33-3FB5-40FE-9D50-FC426657D0CB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63A978EA-F181-4330-B619-6EEE587FAF4A}"/>
                </a:ext>
              </a:extLst>
            </p:cNvPr>
            <p:cNvSpPr txBox="1"/>
            <p:nvPr/>
          </p:nvSpPr>
          <p:spPr>
            <a:xfrm>
              <a:off x="8875868" y="1642793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A0EC0563-5998-4308-B035-1F5EC0994393}"/>
                </a:ext>
              </a:extLst>
            </p:cNvPr>
            <p:cNvSpPr txBox="1"/>
            <p:nvPr/>
          </p:nvSpPr>
          <p:spPr>
            <a:xfrm>
              <a:off x="5755750" y="1496764"/>
              <a:ext cx="34524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بَعْضُ الْحَيَواناتِ تَتَغَذَّى عَلى النَّباتاتِ وَالْحَيَواناتِ الْمَيِّتَةِ , فَالدّيدَانُ مَثَلاً تُحَلِّلُ الأَشْياءَ الْمَيِّتَةَ إِلَى قِطَعٍ صَغيرَةٍ جِدًّا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313CF3D-CBD0-45B2-B6CE-18DD3E769D7A}"/>
              </a:ext>
            </a:extLst>
          </p:cNvPr>
          <p:cNvGrpSpPr/>
          <p:nvPr/>
        </p:nvGrpSpPr>
        <p:grpSpPr>
          <a:xfrm flipH="1">
            <a:off x="7493746" y="4649957"/>
            <a:ext cx="4145323" cy="1589648"/>
            <a:chOff x="1543242" y="699188"/>
            <a:chExt cx="4145323" cy="1589648"/>
          </a:xfrm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431B953-352E-4F5D-8009-98C273B1E237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2504ACAF-1A86-4672-A674-69B21869DD8B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0CB52FE3-A940-48BB-BA2B-64A3382C9F88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269D244F-E485-4F4A-B7AF-E67C6863F83E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3" name="Left Bracket 12">
                <a:extLst>
                  <a:ext uri="{FF2B5EF4-FFF2-40B4-BE49-F238E27FC236}">
                    <a16:creationId xmlns:a16="http://schemas.microsoft.com/office/drawing/2014/main" id="{B4D1901B-2E23-4E1E-AF84-1EDC10BB7344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CB332519-B444-482C-AE25-D127626D9374}"/>
                  </a:ext>
                </a:extLst>
              </p:cNvPr>
              <p:cNvSpPr txBox="1"/>
              <p:nvPr/>
            </p:nvSpPr>
            <p:spPr>
              <a:xfrm>
                <a:off x="1050138" y="1440843"/>
                <a:ext cx="31894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3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المفترس و الفريسة</a:t>
                </a:r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0C30B9B-104C-41E2-BB37-46BD06B64E21}"/>
              </a:ext>
            </a:extLst>
          </p:cNvPr>
          <p:cNvGrpSpPr/>
          <p:nvPr/>
        </p:nvGrpSpPr>
        <p:grpSpPr>
          <a:xfrm>
            <a:off x="46636" y="87014"/>
            <a:ext cx="2118244" cy="6698416"/>
            <a:chOff x="3674601" y="-2917861"/>
            <a:chExt cx="2118244" cy="6698416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B5518E7-E275-43EC-9FFC-B65707F97AD4}"/>
                </a:ext>
              </a:extLst>
            </p:cNvPr>
            <p:cNvSpPr/>
            <p:nvPr/>
          </p:nvSpPr>
          <p:spPr>
            <a:xfrm rot="5400000">
              <a:off x="2798088" y="-1071793"/>
              <a:ext cx="3873486" cy="181349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71A0BB7-114B-4E52-BC2F-9E27239C09EB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F37C782-29E5-42D6-893B-9D52950A5CFB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6B78187-548C-4687-B936-58885F993D48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2C332863-E0ED-4A7A-8C22-653C5B065FD6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4000">
                    <a:srgbClr val="FFFFFF">
                      <a:alpha val="52000"/>
                    </a:srgbClr>
                  </a:gs>
                  <a:gs pos="90000">
                    <a:schemeClr val="bg1">
                      <a:alpha val="12000"/>
                    </a:schemeClr>
                  </a:gs>
                  <a:gs pos="8000">
                    <a:schemeClr val="bg1">
                      <a:alpha val="83000"/>
                    </a:schemeClr>
                  </a:gs>
                </a:gsLst>
                <a:lin ang="120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E1AD3E73-38B3-4E07-8A30-F3263B9CC866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326B3090-162C-49D8-AC5C-F8353EECA72C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F002A1EA-92DC-4A9F-AFCA-A057AC6A885A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73B5FB21-95E1-4613-A6F2-ED9D8034EC3C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9080EDA0-C5BA-4EF5-8E72-48E862BFE7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866032" y="1220898"/>
                <a:ext cx="1545428" cy="1624344"/>
              </a:xfrm>
              <a:prstGeom prst="rect">
                <a:avLst/>
              </a:prstGeom>
              <a:effectLst>
                <a:outerShdw blurRad="76200" dist="889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E68D316-F067-4A47-A10F-1ACA3E056C5F}"/>
                </a:ext>
              </a:extLst>
            </p:cNvPr>
            <p:cNvSpPr txBox="1"/>
            <p:nvPr/>
          </p:nvSpPr>
          <p:spPr>
            <a:xfrm>
              <a:off x="3877182" y="3002396"/>
              <a:ext cx="17471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dirty="0">
                  <a:latin typeface="Century Gothic" panose="020B0502020202020204" pitchFamily="34" charset="0"/>
                </a:rPr>
                <a:t>المفترس:سمكة القرش</a:t>
              </a:r>
            </a:p>
            <a:p>
              <a:pPr algn="r"/>
              <a:r>
                <a:rPr lang="ar-SY" sz="1400" dirty="0">
                  <a:latin typeface="Century Gothic" panose="020B0502020202020204" pitchFamily="34" charset="0"/>
                </a:rPr>
                <a:t>   الفريسة:السِمكة الصغيرة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08532F7-0FED-4DE0-BA87-28C4E58039C0}"/>
              </a:ext>
            </a:extLst>
          </p:cNvPr>
          <p:cNvGrpSpPr/>
          <p:nvPr/>
        </p:nvGrpSpPr>
        <p:grpSpPr>
          <a:xfrm>
            <a:off x="385731" y="-1251313"/>
            <a:ext cx="2848605" cy="5415124"/>
            <a:chOff x="537687" y="1"/>
            <a:chExt cx="2848605" cy="5415124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3AC2A5E-1454-4932-A929-ED9A5BA9BAB9}"/>
                </a:ext>
              </a:extLst>
            </p:cNvPr>
            <p:cNvGrpSpPr/>
            <p:nvPr/>
          </p:nvGrpSpPr>
          <p:grpSpPr>
            <a:xfrm>
              <a:off x="537687" y="1534285"/>
              <a:ext cx="2848605" cy="3880840"/>
              <a:chOff x="537687" y="1534285"/>
              <a:chExt cx="2848605" cy="3880840"/>
            </a:xfrm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A0BE2ED-A7D7-4463-BF5D-70770B6671A5}"/>
                  </a:ext>
                </a:extLst>
              </p:cNvPr>
              <p:cNvSpPr/>
              <p:nvPr/>
            </p:nvSpPr>
            <p:spPr>
              <a:xfrm rot="10800000">
                <a:off x="560985" y="2119923"/>
                <a:ext cx="2825307" cy="3295202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B96B7BB1-699A-491E-BD13-58366748E928}"/>
                  </a:ext>
                </a:extLst>
              </p:cNvPr>
              <p:cNvSpPr/>
              <p:nvPr/>
            </p:nvSpPr>
            <p:spPr>
              <a:xfrm rot="10800000">
                <a:off x="1377805" y="1931258"/>
                <a:ext cx="1144958" cy="142007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D52FC1E2-5DEF-45DE-B2EC-40F962D629D5}"/>
                  </a:ext>
                </a:extLst>
              </p:cNvPr>
              <p:cNvSpPr/>
              <p:nvPr/>
            </p:nvSpPr>
            <p:spPr>
              <a:xfrm rot="10800000">
                <a:off x="537687" y="2115221"/>
                <a:ext cx="2825307" cy="3295202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4000">
                    <a:srgbClr val="FFFFFF">
                      <a:alpha val="52000"/>
                    </a:srgbClr>
                  </a:gs>
                  <a:gs pos="90000">
                    <a:schemeClr val="bg1">
                      <a:alpha val="12000"/>
                    </a:schemeClr>
                  </a:gs>
                  <a:gs pos="8000">
                    <a:schemeClr val="bg1">
                      <a:alpha val="83000"/>
                    </a:schemeClr>
                  </a:gs>
                </a:gsLst>
                <a:lin ang="120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620EE1A8-614C-4B08-A1F3-EA8B140C3BA1}"/>
                  </a:ext>
                </a:extLst>
              </p:cNvPr>
              <p:cNvSpPr/>
              <p:nvPr/>
            </p:nvSpPr>
            <p:spPr>
              <a:xfrm rot="10800000">
                <a:off x="1399633" y="1721477"/>
                <a:ext cx="1101994" cy="167826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BC5BFFED-0DFF-4E70-AED8-F88A7C92A6CF}"/>
                  </a:ext>
                </a:extLst>
              </p:cNvPr>
              <p:cNvSpPr/>
              <p:nvPr/>
            </p:nvSpPr>
            <p:spPr>
              <a:xfrm rot="10800000">
                <a:off x="1404738" y="1534285"/>
                <a:ext cx="1091204" cy="145236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DB0DEEB3-534B-4EC4-9FC5-57551F453F01}"/>
                  </a:ext>
                </a:extLst>
              </p:cNvPr>
              <p:cNvSpPr/>
              <p:nvPr/>
            </p:nvSpPr>
            <p:spPr>
              <a:xfrm rot="10800000">
                <a:off x="544729" y="4072370"/>
                <a:ext cx="2802008" cy="1338052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5823D2AF-C8AD-4675-BF65-4DF15FEC2DD5}"/>
                  </a:ext>
                </a:extLst>
              </p:cNvPr>
              <p:cNvSpPr/>
              <p:nvPr/>
            </p:nvSpPr>
            <p:spPr>
              <a:xfrm>
                <a:off x="550937" y="3864460"/>
                <a:ext cx="2802009" cy="551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C41B7DBE-306C-44B7-9700-4CE5B65F69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" r="128"/>
              <a:stretch/>
            </p:blipFill>
            <p:spPr>
              <a:xfrm>
                <a:off x="767271" y="2201651"/>
                <a:ext cx="2523437" cy="2237546"/>
              </a:xfrm>
              <a:prstGeom prst="rect">
                <a:avLst/>
              </a:prstGeom>
              <a:effectLst>
                <a:outerShdw blurRad="76200" dist="889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8C0E851-BAB9-40C7-924B-493D3B8BEC22}"/>
                </a:ext>
              </a:extLst>
            </p:cNvPr>
            <p:cNvSpPr/>
            <p:nvPr/>
          </p:nvSpPr>
          <p:spPr>
            <a:xfrm rot="5400000">
              <a:off x="1174820" y="677106"/>
              <a:ext cx="1534284" cy="180073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7223A65-36F9-4F03-972F-5157221D2224}"/>
                </a:ext>
              </a:extLst>
            </p:cNvPr>
            <p:cNvSpPr txBox="1"/>
            <p:nvPr/>
          </p:nvSpPr>
          <p:spPr>
            <a:xfrm>
              <a:off x="1068364" y="4480680"/>
              <a:ext cx="17471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>
                  <a:latin typeface="Century Gothic" panose="020B0502020202020204" pitchFamily="34" charset="0"/>
                </a:rPr>
                <a:t>المفترس:الأسد</a:t>
              </a:r>
            </a:p>
            <a:p>
              <a:pPr algn="ctr"/>
              <a:r>
                <a:rPr lang="ar-SY" sz="1600" dirty="0">
                  <a:latin typeface="Century Gothic" panose="020B0502020202020204" pitchFamily="34" charset="0"/>
                </a:rPr>
                <a:t>الفريسة :الأرنب</a:t>
              </a:r>
              <a:endParaRPr lang="en-US" sz="16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9793E0A-2091-4CEB-99A0-A6EC7DE75C66}"/>
              </a:ext>
            </a:extLst>
          </p:cNvPr>
          <p:cNvGrpSpPr/>
          <p:nvPr/>
        </p:nvGrpSpPr>
        <p:grpSpPr>
          <a:xfrm>
            <a:off x="2499215" y="-660423"/>
            <a:ext cx="2118244" cy="6698416"/>
            <a:chOff x="3674601" y="-2917861"/>
            <a:chExt cx="2118244" cy="6698416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3F02EA5-DBC4-4B8E-8068-5B717942F6B6}"/>
                </a:ext>
              </a:extLst>
            </p:cNvPr>
            <p:cNvSpPr/>
            <p:nvPr/>
          </p:nvSpPr>
          <p:spPr>
            <a:xfrm rot="5400000">
              <a:off x="2798088" y="-1071793"/>
              <a:ext cx="3873486" cy="181349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51070E8A-585C-4FE9-9666-8F10797F5FF6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1FD58469-E7A7-4D79-85DB-C7E5E146E56C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E4632A5E-7321-418C-B17B-9BAD4F7C002E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BFE56DD9-1C06-40AF-A9EF-6A00E8B6199E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4000">
                    <a:srgbClr val="FFFFFF">
                      <a:alpha val="52000"/>
                    </a:srgbClr>
                  </a:gs>
                  <a:gs pos="90000">
                    <a:schemeClr val="bg1">
                      <a:alpha val="12000"/>
                    </a:schemeClr>
                  </a:gs>
                  <a:gs pos="8000">
                    <a:schemeClr val="bg1">
                      <a:alpha val="83000"/>
                    </a:schemeClr>
                  </a:gs>
                </a:gsLst>
                <a:lin ang="120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E6D44970-21F7-4EF6-8905-55B06B0E12CA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644A6575-4DB6-4CE6-BB30-359EEA73B50B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ABC4EFB2-B1CF-492A-8379-761F6EBA7CA0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F6A35848-DA62-4D0C-9D01-B113510FC6F2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7" name="Picture 166">
                <a:extLst>
                  <a:ext uri="{FF2B5EF4-FFF2-40B4-BE49-F238E27FC236}">
                    <a16:creationId xmlns:a16="http://schemas.microsoft.com/office/drawing/2014/main" id="{36B732B2-CA02-4192-B397-E3F17E97C1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796302" y="1283430"/>
                <a:ext cx="1631167" cy="1352769"/>
              </a:xfrm>
              <a:prstGeom prst="rect">
                <a:avLst/>
              </a:prstGeom>
              <a:effectLst>
                <a:outerShdw blurRad="76200" dist="889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79F81CA-CA43-4D7B-BF40-8477B4943B8E}"/>
                </a:ext>
              </a:extLst>
            </p:cNvPr>
            <p:cNvSpPr txBox="1"/>
            <p:nvPr/>
          </p:nvSpPr>
          <p:spPr>
            <a:xfrm>
              <a:off x="3868787" y="3057361"/>
              <a:ext cx="17471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dirty="0">
                  <a:latin typeface="Century Gothic" panose="020B0502020202020204" pitchFamily="34" charset="0"/>
                </a:rPr>
                <a:t>المفترس:الثعلب</a:t>
              </a:r>
            </a:p>
            <a:p>
              <a:pPr algn="ctr"/>
              <a:r>
                <a:rPr lang="ar-SY" sz="1400" dirty="0">
                  <a:latin typeface="Century Gothic" panose="020B0502020202020204" pitchFamily="34" charset="0"/>
                </a:rPr>
                <a:t> الفريسة:الخروف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845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1.85185E-6 L -0.27943 -1.85185E-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-2.96296E-6 L -0.27943 -2.96296E-6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1.48148E-6 L -0.27943 1.48148E-6 " pathEditMode="relative" rAng="0" ptsTypes="AA">
                                          <p:cBhvr>
                                            <p:cTn id="20" dur="2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8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9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4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5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1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8" grpId="0" animBg="1"/>
          <p:bldP spid="115" grpId="0" animBg="1"/>
          <p:bldP spid="13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1.85185E-6 L -0.27943 -1.85185E-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-2.96296E-6 L -0.27943 -2.96296E-6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1.48148E-6 L -0.27943 1.48148E-6 " pathEditMode="relative" rAng="0" ptsTypes="AA">
                                          <p:cBhvr>
                                            <p:cTn id="20" dur="2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8" grpId="0" animBg="1"/>
          <p:bldP spid="115" grpId="0" animBg="1"/>
          <p:bldP spid="131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roup 175">
            <a:extLst>
              <a:ext uri="{FF2B5EF4-FFF2-40B4-BE49-F238E27FC236}">
                <a16:creationId xmlns:a16="http://schemas.microsoft.com/office/drawing/2014/main" id="{5B96415E-DD01-4E19-BE3C-5F0A00D4FC6C}"/>
              </a:ext>
            </a:extLst>
          </p:cNvPr>
          <p:cNvGrpSpPr/>
          <p:nvPr/>
        </p:nvGrpSpPr>
        <p:grpSpPr>
          <a:xfrm>
            <a:off x="5689600" y="-9181"/>
            <a:ext cx="2877118" cy="6541436"/>
            <a:chOff x="5689600" y="-9181"/>
            <a:chExt cx="2877118" cy="6541436"/>
          </a:xfrm>
        </p:grpSpPr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0AF85025-FAB7-4A93-9495-C1494E218997}"/>
                </a:ext>
              </a:extLst>
            </p:cNvPr>
            <p:cNvSpPr/>
            <p:nvPr/>
          </p:nvSpPr>
          <p:spPr>
            <a:xfrm rot="5400000">
              <a:off x="5735962" y="1226662"/>
              <a:ext cx="2651760" cy="180073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362866EE-60C4-4557-B0C5-EC0714F0375D}"/>
                </a:ext>
              </a:extLst>
            </p:cNvPr>
            <p:cNvGrpSpPr/>
            <p:nvPr/>
          </p:nvGrpSpPr>
          <p:grpSpPr>
            <a:xfrm>
              <a:off x="5689600" y="2619413"/>
              <a:ext cx="2877118" cy="3912842"/>
              <a:chOff x="5382402" y="2583762"/>
              <a:chExt cx="2877118" cy="3912842"/>
            </a:xfrm>
          </p:grpSpPr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887E1839-2638-4653-B53E-5B569A27F730}"/>
                  </a:ext>
                </a:extLst>
              </p:cNvPr>
              <p:cNvSpPr/>
              <p:nvPr/>
            </p:nvSpPr>
            <p:spPr>
              <a:xfrm rot="10800000">
                <a:off x="5405933" y="3174229"/>
                <a:ext cx="2853587" cy="3322375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87063FA4-6EBD-4591-8238-5C90F9F42661}"/>
                  </a:ext>
                </a:extLst>
              </p:cNvPr>
              <p:cNvSpPr/>
              <p:nvPr/>
            </p:nvSpPr>
            <p:spPr>
              <a:xfrm rot="10800000">
                <a:off x="6230930" y="2984009"/>
                <a:ext cx="1156418" cy="143178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12429C72-FB4E-454C-8F8A-7C10A6744CCF}"/>
                  </a:ext>
                </a:extLst>
              </p:cNvPr>
              <p:cNvSpPr/>
              <p:nvPr/>
            </p:nvSpPr>
            <p:spPr>
              <a:xfrm rot="10800000">
                <a:off x="5382402" y="3169488"/>
                <a:ext cx="2853587" cy="3322375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4000">
                    <a:srgbClr val="FFFFFF">
                      <a:alpha val="52000"/>
                    </a:srgbClr>
                  </a:gs>
                  <a:gs pos="90000">
                    <a:schemeClr val="bg1">
                      <a:alpha val="12000"/>
                    </a:schemeClr>
                  </a:gs>
                  <a:gs pos="8000">
                    <a:schemeClr val="bg1">
                      <a:alpha val="83000"/>
                    </a:schemeClr>
                  </a:gs>
                </a:gsLst>
                <a:lin ang="120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33D2917D-F553-4157-BB9E-4259C64D13DE}"/>
                  </a:ext>
                </a:extLst>
              </p:cNvPr>
              <p:cNvSpPr/>
              <p:nvPr/>
            </p:nvSpPr>
            <p:spPr>
              <a:xfrm rot="10800000">
                <a:off x="6252975" y="2772498"/>
                <a:ext cx="1113025" cy="169210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52E46EB2-F34D-4A6F-9DFD-F4C4DD6AE9C7}"/>
                  </a:ext>
                </a:extLst>
              </p:cNvPr>
              <p:cNvSpPr/>
              <p:nvPr/>
            </p:nvSpPr>
            <p:spPr>
              <a:xfrm rot="10800000">
                <a:off x="6258132" y="2583762"/>
                <a:ext cx="1102127" cy="146433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23D98057-A2AC-49C4-A30E-3A653B223D4A}"/>
                  </a:ext>
                </a:extLst>
              </p:cNvPr>
              <p:cNvSpPr/>
              <p:nvPr/>
            </p:nvSpPr>
            <p:spPr>
              <a:xfrm rot="10800000">
                <a:off x="5389515" y="5142777"/>
                <a:ext cx="2830055" cy="1349086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B0DD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5B270C55-CDCC-404F-A16B-4C1E2ED777A0}"/>
                  </a:ext>
                </a:extLst>
              </p:cNvPr>
              <p:cNvSpPr/>
              <p:nvPr/>
            </p:nvSpPr>
            <p:spPr>
              <a:xfrm>
                <a:off x="5391419" y="4938219"/>
                <a:ext cx="2830056" cy="55562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E1605BEE-1B75-45CD-A91D-74101E92FD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655" r="12655"/>
              <a:stretch/>
            </p:blipFill>
            <p:spPr>
              <a:xfrm>
                <a:off x="5897527" y="3629590"/>
                <a:ext cx="1836369" cy="1665791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6298B718-B6E0-47B5-84C9-6C4ED69454C5}"/>
                </a:ext>
              </a:extLst>
            </p:cNvPr>
            <p:cNvSpPr txBox="1"/>
            <p:nvPr/>
          </p:nvSpPr>
          <p:spPr>
            <a:xfrm>
              <a:off x="6227256" y="5699652"/>
              <a:ext cx="17471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latin typeface="Century Gothic" panose="020B0502020202020204" pitchFamily="34" charset="0"/>
                </a:rPr>
                <a:t>الدودة فريسة النسر </a:t>
              </a:r>
              <a:endParaRPr lang="en-US" sz="16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1EE7F7B5-205E-4098-BEBF-94F8E880EC89}"/>
              </a:ext>
            </a:extLst>
          </p:cNvPr>
          <p:cNvGrpSpPr/>
          <p:nvPr/>
        </p:nvGrpSpPr>
        <p:grpSpPr>
          <a:xfrm>
            <a:off x="3689937" y="-36806"/>
            <a:ext cx="2118244" cy="4222207"/>
            <a:chOff x="3674601" y="-441652"/>
            <a:chExt cx="2118244" cy="4222207"/>
          </a:xfrm>
        </p:grpSpPr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35AA7AF-0D7D-4F15-BE3A-D71C1CC35BD4}"/>
                </a:ext>
              </a:extLst>
            </p:cNvPr>
            <p:cNvSpPr/>
            <p:nvPr/>
          </p:nvSpPr>
          <p:spPr>
            <a:xfrm rot="5400000">
              <a:off x="3978986" y="173654"/>
              <a:ext cx="1410685" cy="180073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AC0FD37D-BEC0-4731-814B-AE0C643F7840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1AFC7F69-D9C0-4305-8461-2881E309128C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302D3EBF-0FEF-4834-918C-66AB920C40DE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799D71CA-F048-4108-AB05-E36CC816E0F9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4000">
                    <a:srgbClr val="FFFFFF">
                      <a:alpha val="52000"/>
                    </a:srgbClr>
                  </a:gs>
                  <a:gs pos="90000">
                    <a:schemeClr val="bg1">
                      <a:alpha val="12000"/>
                    </a:schemeClr>
                  </a:gs>
                  <a:gs pos="8000">
                    <a:schemeClr val="bg1">
                      <a:alpha val="83000"/>
                    </a:schemeClr>
                  </a:gs>
                </a:gsLst>
                <a:lin ang="120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C68BA442-FF88-48DB-8F86-D54781813AB6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2FCAE85F-CE43-4C26-88D0-EDD702C66537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3BF57ED3-B3C0-42B3-AD83-A3BEC12F4CFD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0CEB3BB0-FE32-435E-AC3E-BD48D7F5FDC6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5" name="Picture 174">
                <a:extLst>
                  <a:ext uri="{FF2B5EF4-FFF2-40B4-BE49-F238E27FC236}">
                    <a16:creationId xmlns:a16="http://schemas.microsoft.com/office/drawing/2014/main" id="{B5310598-6B15-4076-8CA8-3C88EEBEB4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328"/>
              <a:stretch/>
            </p:blipFill>
            <p:spPr>
              <a:xfrm>
                <a:off x="3933655" y="1458094"/>
                <a:ext cx="1386707" cy="1163684"/>
              </a:xfrm>
              <a:prstGeom prst="rect">
                <a:avLst/>
              </a:prstGeom>
              <a:effectLst>
                <a:outerShdw blurRad="76200" dist="889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662203B9-9F85-47B1-809D-BC4E5383015E}"/>
                </a:ext>
              </a:extLst>
            </p:cNvPr>
            <p:cNvSpPr txBox="1"/>
            <p:nvPr/>
          </p:nvSpPr>
          <p:spPr>
            <a:xfrm>
              <a:off x="3877182" y="3002396"/>
              <a:ext cx="17471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latin typeface="Century Gothic" panose="020B0502020202020204" pitchFamily="34" charset="0"/>
                </a:rPr>
                <a:t>الفأر فريسة البومة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F0A7BD7E-C968-4EEA-8168-E1E17A0273D3}"/>
              </a:ext>
            </a:extLst>
          </p:cNvPr>
          <p:cNvGrpSpPr/>
          <p:nvPr/>
        </p:nvGrpSpPr>
        <p:grpSpPr>
          <a:xfrm>
            <a:off x="9061806" y="-36806"/>
            <a:ext cx="2651998" cy="5736458"/>
            <a:chOff x="9002315" y="-1016457"/>
            <a:chExt cx="2651998" cy="5736458"/>
          </a:xfrm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FC957BB-F8FF-4B59-B657-B95F335E6137}"/>
                </a:ext>
              </a:extLst>
            </p:cNvPr>
            <p:cNvSpPr/>
            <p:nvPr/>
          </p:nvSpPr>
          <p:spPr>
            <a:xfrm rot="5400000">
              <a:off x="9176098" y="30587"/>
              <a:ext cx="2274162" cy="180074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04D2196E-C2C6-43A8-9F17-BA76048BE70A}"/>
                </a:ext>
              </a:extLst>
            </p:cNvPr>
            <p:cNvGrpSpPr/>
            <p:nvPr/>
          </p:nvGrpSpPr>
          <p:grpSpPr>
            <a:xfrm>
              <a:off x="9002315" y="1163414"/>
              <a:ext cx="2651998" cy="3556587"/>
              <a:chOff x="9002315" y="1163414"/>
              <a:chExt cx="2651998" cy="3556587"/>
            </a:xfrm>
          </p:grpSpPr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7CA410BF-9DCB-4DB2-ABEC-922A45A96282}"/>
                  </a:ext>
                </a:extLst>
              </p:cNvPr>
              <p:cNvSpPr/>
              <p:nvPr/>
            </p:nvSpPr>
            <p:spPr>
              <a:xfrm rot="10800000">
                <a:off x="9024005" y="1700121"/>
                <a:ext cx="2630308" cy="3019880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20530A4B-B045-44CF-9196-04B2801E7C1F}"/>
                  </a:ext>
                </a:extLst>
              </p:cNvPr>
              <p:cNvSpPr/>
              <p:nvPr/>
            </p:nvSpPr>
            <p:spPr>
              <a:xfrm rot="10800000">
                <a:off x="9784450" y="1527219"/>
                <a:ext cx="1065934" cy="130142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7256D39F-C067-4B4D-80DD-5367EB56DB42}"/>
                  </a:ext>
                </a:extLst>
              </p:cNvPr>
              <p:cNvSpPr/>
              <p:nvPr/>
            </p:nvSpPr>
            <p:spPr>
              <a:xfrm rot="10800000">
                <a:off x="9002315" y="1695811"/>
                <a:ext cx="2630308" cy="3019880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4000">
                    <a:srgbClr val="FFFFFF">
                      <a:alpha val="52000"/>
                    </a:srgbClr>
                  </a:gs>
                  <a:gs pos="90000">
                    <a:schemeClr val="bg1">
                      <a:alpha val="12000"/>
                    </a:schemeClr>
                  </a:gs>
                  <a:gs pos="8000">
                    <a:schemeClr val="bg1">
                      <a:alpha val="83000"/>
                    </a:schemeClr>
                  </a:gs>
                </a:gsLst>
                <a:lin ang="120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3F71DD49-B35B-4EE7-982C-DCA956400316}"/>
                  </a:ext>
                </a:extLst>
              </p:cNvPr>
              <p:cNvSpPr/>
              <p:nvPr/>
            </p:nvSpPr>
            <p:spPr>
              <a:xfrm rot="10800000">
                <a:off x="9804770" y="1334966"/>
                <a:ext cx="1025936" cy="153804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CFCF157A-0655-4C0B-8F77-51BB2205211F}"/>
                  </a:ext>
                </a:extLst>
              </p:cNvPr>
              <p:cNvSpPr/>
              <p:nvPr/>
            </p:nvSpPr>
            <p:spPr>
              <a:xfrm rot="10800000">
                <a:off x="9809524" y="1163414"/>
                <a:ext cx="1015891" cy="133101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A5DC047C-A58B-4C7E-8FA0-6285F9EBA696}"/>
                  </a:ext>
                </a:extLst>
              </p:cNvPr>
              <p:cNvSpPr/>
              <p:nvPr/>
            </p:nvSpPr>
            <p:spPr>
              <a:xfrm rot="10800000">
                <a:off x="9008871" y="3489436"/>
                <a:ext cx="2608617" cy="1226255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0505241E-AED7-4B17-9AE8-596CE05D2FD8}"/>
                  </a:ext>
                </a:extLst>
              </p:cNvPr>
              <p:cNvSpPr/>
              <p:nvPr/>
            </p:nvSpPr>
            <p:spPr>
              <a:xfrm>
                <a:off x="9009491" y="3303503"/>
                <a:ext cx="2608618" cy="50503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3" name="Picture 202">
                <a:extLst>
                  <a:ext uri="{FF2B5EF4-FFF2-40B4-BE49-F238E27FC236}">
                    <a16:creationId xmlns:a16="http://schemas.microsoft.com/office/drawing/2014/main" id="{68A6E54C-3057-461D-80B4-77DA9ED052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449962" y="1936779"/>
                <a:ext cx="1906508" cy="1906508"/>
              </a:xfrm>
              <a:prstGeom prst="rect">
                <a:avLst/>
              </a:prstGeom>
              <a:effectLst>
                <a:outerShdw blurRad="76200" dist="889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63AE7415-01F4-439C-9867-6205DCB7B16F}"/>
                </a:ext>
              </a:extLst>
            </p:cNvPr>
            <p:cNvSpPr txBox="1"/>
            <p:nvPr/>
          </p:nvSpPr>
          <p:spPr>
            <a:xfrm>
              <a:off x="9403432" y="3890981"/>
              <a:ext cx="17471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latin typeface="Century Gothic" panose="020B0502020202020204" pitchFamily="34" charset="0"/>
                </a:rPr>
                <a:t>السمكة الصغيرة  فريسة الكبيرة </a:t>
              </a: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8D0F0A8-F3F5-4B93-8919-8C220A498F52}"/>
              </a:ext>
            </a:extLst>
          </p:cNvPr>
          <p:cNvCxnSpPr>
            <a:cxnSpLocks/>
          </p:cNvCxnSpPr>
          <p:nvPr/>
        </p:nvCxnSpPr>
        <p:spPr>
          <a:xfrm>
            <a:off x="7601586" y="2019003"/>
            <a:ext cx="3756073" cy="0"/>
          </a:xfrm>
          <a:prstGeom prst="line">
            <a:avLst/>
          </a:prstGeom>
          <a:ln>
            <a:solidFill>
              <a:schemeClr val="bg1">
                <a:lumMod val="9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9889A43-2C59-45E4-9567-1BE89A105C02}"/>
              </a:ext>
            </a:extLst>
          </p:cNvPr>
          <p:cNvCxnSpPr>
            <a:cxnSpLocks/>
          </p:cNvCxnSpPr>
          <p:nvPr/>
        </p:nvCxnSpPr>
        <p:spPr>
          <a:xfrm flipH="1" flipV="1">
            <a:off x="4634627" y="4077574"/>
            <a:ext cx="565078" cy="356501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24CED45-9E90-4038-8295-0D284AF98C76}"/>
              </a:ext>
            </a:extLst>
          </p:cNvPr>
          <p:cNvSpPr txBox="1"/>
          <p:nvPr/>
        </p:nvSpPr>
        <p:spPr>
          <a:xfrm flipH="1">
            <a:off x="9606504" y="640414"/>
            <a:ext cx="50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5496A16-4C2B-4C2E-A91F-06070709A4C3}"/>
              </a:ext>
            </a:extLst>
          </p:cNvPr>
          <p:cNvSpPr/>
          <p:nvPr/>
        </p:nvSpPr>
        <p:spPr>
          <a:xfrm rot="21160196" flipH="1">
            <a:off x="3943762" y="1293647"/>
            <a:ext cx="3869635" cy="1020417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ADDAAAA-5C8A-40F3-B5FA-12D59D48F0D2}"/>
              </a:ext>
            </a:extLst>
          </p:cNvPr>
          <p:cNvGrpSpPr/>
          <p:nvPr/>
        </p:nvGrpSpPr>
        <p:grpSpPr>
          <a:xfrm flipH="1">
            <a:off x="7707044" y="600272"/>
            <a:ext cx="3914383" cy="1226820"/>
            <a:chOff x="5413659" y="1364860"/>
            <a:chExt cx="3914383" cy="1226820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668CFA5B-A728-4E1B-8419-2678B9689CA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104" name="Rectangle: Top Corners Rounded 103">
                <a:extLst>
                  <a:ext uri="{FF2B5EF4-FFF2-40B4-BE49-F238E27FC236}">
                    <a16:creationId xmlns:a16="http://schemas.microsoft.com/office/drawing/2014/main" id="{ACC1E558-67E6-4FF3-8321-E5B83BFDA02E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D7CA433-E5DD-4D5E-ABD7-757A07A654C7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3590AE0-1CE6-451E-9413-FFDF00AF14FC}"/>
                </a:ext>
              </a:extLst>
            </p:cNvPr>
            <p:cNvSpPr txBox="1"/>
            <p:nvPr/>
          </p:nvSpPr>
          <p:spPr>
            <a:xfrm>
              <a:off x="8875868" y="1642793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8E6256A-341F-46E9-908B-D1AAF76F6DB0}"/>
                </a:ext>
              </a:extLst>
            </p:cNvPr>
            <p:cNvSpPr txBox="1"/>
            <p:nvPr/>
          </p:nvSpPr>
          <p:spPr>
            <a:xfrm>
              <a:off x="5855958" y="1523262"/>
              <a:ext cx="30104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أَذْكُرُ أَسَماءَ بَعْضِ الْحَيَواناتِ الْمُفْتَرِسَةِ الأُخْرى، وَفَريسَةَ كُلٍّ مِنْها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2405CDB-BA5B-47F9-B557-DC81AE280DD0}"/>
              </a:ext>
            </a:extLst>
          </p:cNvPr>
          <p:cNvGrpSpPr/>
          <p:nvPr/>
        </p:nvGrpSpPr>
        <p:grpSpPr>
          <a:xfrm flipH="1">
            <a:off x="7537508" y="453376"/>
            <a:ext cx="4145323" cy="1589648"/>
            <a:chOff x="1543242" y="699188"/>
            <a:chExt cx="4145323" cy="1589648"/>
          </a:xfrm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4A353ABF-3AB8-46C8-8A04-CFB718399B29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A3C8929-A4C1-4829-8932-C9C3CA11D8D1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CC0E727B-AFAA-4477-BE1D-136FC0DD5C0A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7B083E77-F7EC-4137-BE77-23947A712831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Left Bracket 12">
                <a:extLst>
                  <a:ext uri="{FF2B5EF4-FFF2-40B4-BE49-F238E27FC236}">
                    <a16:creationId xmlns:a16="http://schemas.microsoft.com/office/drawing/2014/main" id="{B9F1846C-A312-43E1-A156-9ABFE461921E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A64AC43-C273-4040-B75F-4FD1D6FCD0A7}"/>
                  </a:ext>
                </a:extLst>
              </p:cNvPr>
              <p:cNvSpPr txBox="1"/>
              <p:nvPr/>
            </p:nvSpPr>
            <p:spPr>
              <a:xfrm>
                <a:off x="1050138" y="1440843"/>
                <a:ext cx="31894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3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اَلسِّلْسِلَةُ الْغِذائِيَّةُ </a:t>
                </a:r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BDAA86F-ABAF-4107-8B34-E7477E00BDE1}"/>
              </a:ext>
            </a:extLst>
          </p:cNvPr>
          <p:cNvGrpSpPr/>
          <p:nvPr/>
        </p:nvGrpSpPr>
        <p:grpSpPr>
          <a:xfrm>
            <a:off x="537687" y="1"/>
            <a:ext cx="2848605" cy="5415124"/>
            <a:chOff x="537687" y="1"/>
            <a:chExt cx="2848605" cy="5415124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B93E4B6B-72F2-4E77-91D0-5F085EB9C3B3}"/>
                </a:ext>
              </a:extLst>
            </p:cNvPr>
            <p:cNvGrpSpPr/>
            <p:nvPr/>
          </p:nvGrpSpPr>
          <p:grpSpPr>
            <a:xfrm>
              <a:off x="537687" y="1534285"/>
              <a:ext cx="2848605" cy="3880840"/>
              <a:chOff x="537687" y="1534285"/>
              <a:chExt cx="2848605" cy="3880840"/>
            </a:xfrm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F69B2160-1978-4A4B-BB88-A1549617F768}"/>
                  </a:ext>
                </a:extLst>
              </p:cNvPr>
              <p:cNvSpPr/>
              <p:nvPr/>
            </p:nvSpPr>
            <p:spPr>
              <a:xfrm rot="10800000">
                <a:off x="560985" y="2119923"/>
                <a:ext cx="2825307" cy="3295202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BBA6789-9EDA-4E5E-9BC8-7DDFA96F79D5}"/>
                  </a:ext>
                </a:extLst>
              </p:cNvPr>
              <p:cNvSpPr/>
              <p:nvPr/>
            </p:nvSpPr>
            <p:spPr>
              <a:xfrm rot="10800000">
                <a:off x="1377805" y="1931258"/>
                <a:ext cx="1144958" cy="142007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FF1B2E9F-290F-41D8-B687-153B3E5B61C0}"/>
                  </a:ext>
                </a:extLst>
              </p:cNvPr>
              <p:cNvSpPr/>
              <p:nvPr/>
            </p:nvSpPr>
            <p:spPr>
              <a:xfrm rot="10800000">
                <a:off x="537687" y="2115221"/>
                <a:ext cx="2825307" cy="3295202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4000">
                    <a:srgbClr val="FFFFFF">
                      <a:alpha val="52000"/>
                    </a:srgbClr>
                  </a:gs>
                  <a:gs pos="90000">
                    <a:schemeClr val="bg1">
                      <a:alpha val="12000"/>
                    </a:schemeClr>
                  </a:gs>
                  <a:gs pos="8000">
                    <a:schemeClr val="bg1">
                      <a:alpha val="83000"/>
                    </a:schemeClr>
                  </a:gs>
                </a:gsLst>
                <a:lin ang="120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B9C03CA2-B52D-4890-BF80-9288F5ACA804}"/>
                  </a:ext>
                </a:extLst>
              </p:cNvPr>
              <p:cNvSpPr/>
              <p:nvPr/>
            </p:nvSpPr>
            <p:spPr>
              <a:xfrm rot="10800000">
                <a:off x="1399633" y="1721477"/>
                <a:ext cx="1101994" cy="167826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DA43789A-745F-4015-A28A-6377A79207F9}"/>
                  </a:ext>
                </a:extLst>
              </p:cNvPr>
              <p:cNvSpPr/>
              <p:nvPr/>
            </p:nvSpPr>
            <p:spPr>
              <a:xfrm rot="10800000">
                <a:off x="1404738" y="1534285"/>
                <a:ext cx="1091204" cy="145236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B41B52BA-4D97-4817-862B-C3D1F38D03FF}"/>
                  </a:ext>
                </a:extLst>
              </p:cNvPr>
              <p:cNvSpPr/>
              <p:nvPr/>
            </p:nvSpPr>
            <p:spPr>
              <a:xfrm rot="10800000">
                <a:off x="544729" y="4072370"/>
                <a:ext cx="2802008" cy="1338052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E1F4F58F-DBCD-4AFF-91F4-63536F3E23EF}"/>
                  </a:ext>
                </a:extLst>
              </p:cNvPr>
              <p:cNvSpPr/>
              <p:nvPr/>
            </p:nvSpPr>
            <p:spPr>
              <a:xfrm>
                <a:off x="550937" y="3864460"/>
                <a:ext cx="2802009" cy="551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1" name="Picture 160">
                <a:extLst>
                  <a:ext uri="{FF2B5EF4-FFF2-40B4-BE49-F238E27FC236}">
                    <a16:creationId xmlns:a16="http://schemas.microsoft.com/office/drawing/2014/main" id="{5395C4FF-3160-48BB-A3CA-1CDEAD48D7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299"/>
              <a:stretch/>
            </p:blipFill>
            <p:spPr>
              <a:xfrm>
                <a:off x="1050153" y="2878671"/>
                <a:ext cx="1888092" cy="1450481"/>
              </a:xfrm>
              <a:prstGeom prst="rect">
                <a:avLst/>
              </a:prstGeom>
              <a:effectLst>
                <a:outerShdw blurRad="76200" dist="889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4B75330-88F1-4CC9-B666-15DDDC6D022D}"/>
                </a:ext>
              </a:extLst>
            </p:cNvPr>
            <p:cNvSpPr/>
            <p:nvPr/>
          </p:nvSpPr>
          <p:spPr>
            <a:xfrm rot="5400000">
              <a:off x="1174820" y="677106"/>
              <a:ext cx="1534284" cy="180073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1620571-F070-47CB-89F0-45538862E44A}"/>
                </a:ext>
              </a:extLst>
            </p:cNvPr>
            <p:cNvSpPr txBox="1"/>
            <p:nvPr/>
          </p:nvSpPr>
          <p:spPr>
            <a:xfrm>
              <a:off x="1068364" y="4480680"/>
              <a:ext cx="17471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latin typeface="Century Gothic" panose="020B0502020202020204" pitchFamily="34" charset="0"/>
                </a:rPr>
                <a:t>اَلْحَشَرَةُ فَريسَةٌ لِلطّائِرِ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333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1.85185E-6 L -0.27943 -1.85185E-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5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0" dur="1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1" dur="1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6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7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2" dur="10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3" dur="10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1.85185E-6 L -0.27943 -1.85185E-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8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8D0F0A8-F3F5-4B93-8919-8C220A498F52}"/>
              </a:ext>
            </a:extLst>
          </p:cNvPr>
          <p:cNvCxnSpPr>
            <a:cxnSpLocks/>
          </p:cNvCxnSpPr>
          <p:nvPr/>
        </p:nvCxnSpPr>
        <p:spPr>
          <a:xfrm>
            <a:off x="7624899" y="1607504"/>
            <a:ext cx="3756073" cy="0"/>
          </a:xfrm>
          <a:prstGeom prst="line">
            <a:avLst/>
          </a:prstGeom>
          <a:ln>
            <a:solidFill>
              <a:schemeClr val="bg1">
                <a:lumMod val="9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9889A43-2C59-45E4-9567-1BE89A105C02}"/>
              </a:ext>
            </a:extLst>
          </p:cNvPr>
          <p:cNvCxnSpPr>
            <a:cxnSpLocks/>
          </p:cNvCxnSpPr>
          <p:nvPr/>
        </p:nvCxnSpPr>
        <p:spPr>
          <a:xfrm flipH="1" flipV="1">
            <a:off x="4657940" y="3666075"/>
            <a:ext cx="565078" cy="356501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24CED45-9E90-4038-8295-0D284AF98C76}"/>
              </a:ext>
            </a:extLst>
          </p:cNvPr>
          <p:cNvSpPr txBox="1"/>
          <p:nvPr/>
        </p:nvSpPr>
        <p:spPr>
          <a:xfrm flipH="1">
            <a:off x="9629817" y="228915"/>
            <a:ext cx="50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5496A16-4C2B-4C2E-A91F-06070709A4C3}"/>
              </a:ext>
            </a:extLst>
          </p:cNvPr>
          <p:cNvSpPr/>
          <p:nvPr/>
        </p:nvSpPr>
        <p:spPr>
          <a:xfrm rot="21160196" flipH="1">
            <a:off x="3967075" y="882148"/>
            <a:ext cx="3869635" cy="1020417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ADDAAAA-5C8A-40F3-B5FA-12D59D48F0D2}"/>
              </a:ext>
            </a:extLst>
          </p:cNvPr>
          <p:cNvGrpSpPr/>
          <p:nvPr/>
        </p:nvGrpSpPr>
        <p:grpSpPr>
          <a:xfrm flipH="1">
            <a:off x="7730357" y="188773"/>
            <a:ext cx="3914383" cy="1226820"/>
            <a:chOff x="5413659" y="1364860"/>
            <a:chExt cx="3914383" cy="1226820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668CFA5B-A728-4E1B-8419-2678B9689CA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104" name="Rectangle: Top Corners Rounded 103">
                <a:extLst>
                  <a:ext uri="{FF2B5EF4-FFF2-40B4-BE49-F238E27FC236}">
                    <a16:creationId xmlns:a16="http://schemas.microsoft.com/office/drawing/2014/main" id="{ACC1E558-67E6-4FF3-8321-E5B83BFDA02E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D7CA433-E5DD-4D5E-ABD7-757A07A654C7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3590AE0-1CE6-451E-9413-FFDF00AF14FC}"/>
                </a:ext>
              </a:extLst>
            </p:cNvPr>
            <p:cNvSpPr txBox="1"/>
            <p:nvPr/>
          </p:nvSpPr>
          <p:spPr>
            <a:xfrm>
              <a:off x="8875868" y="1642793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8E6256A-341F-46E9-908B-D1AAF76F6DB0}"/>
                </a:ext>
              </a:extLst>
            </p:cNvPr>
            <p:cNvSpPr txBox="1"/>
            <p:nvPr/>
          </p:nvSpPr>
          <p:spPr>
            <a:xfrm>
              <a:off x="5855958" y="1523262"/>
              <a:ext cx="30104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      الفكرة الرئيسية و التفاصيل :</a:t>
              </a:r>
            </a:p>
            <a:p>
              <a:pPr algn="r"/>
              <a:r>
                <a:rPr lang="ar-SY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      </a:t>
              </a:r>
              <a:r>
                <a:rPr lang="ar-SY" sz="2000" dirty="0">
                  <a:latin typeface="Century Gothic" panose="020B0502020202020204" pitchFamily="34" charset="0"/>
                </a:rPr>
                <a:t>أصف سلسلة غذائية أختارها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2405CDB-BA5B-47F9-B557-DC81AE280DD0}"/>
              </a:ext>
            </a:extLst>
          </p:cNvPr>
          <p:cNvGrpSpPr/>
          <p:nvPr/>
        </p:nvGrpSpPr>
        <p:grpSpPr>
          <a:xfrm flipH="1">
            <a:off x="7536483" y="30527"/>
            <a:ext cx="4145323" cy="1589648"/>
            <a:chOff x="1543242" y="699188"/>
            <a:chExt cx="4145323" cy="1589648"/>
          </a:xfrm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4A353ABF-3AB8-46C8-8A04-CFB718399B29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A3C8929-A4C1-4829-8932-C9C3CA11D8D1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CC0E727B-AFAA-4477-BE1D-136FC0DD5C0A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7B083E77-F7EC-4137-BE77-23947A712831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Left Bracket 12">
                <a:extLst>
                  <a:ext uri="{FF2B5EF4-FFF2-40B4-BE49-F238E27FC236}">
                    <a16:creationId xmlns:a16="http://schemas.microsoft.com/office/drawing/2014/main" id="{B9F1846C-A312-43E1-A156-9ABFE461921E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A64AC43-C273-4040-B75F-4FD1D6FCD0A7}"/>
                  </a:ext>
                </a:extLst>
              </p:cNvPr>
              <p:cNvSpPr txBox="1"/>
              <p:nvPr/>
            </p:nvSpPr>
            <p:spPr>
              <a:xfrm>
                <a:off x="1050138" y="1440843"/>
                <a:ext cx="31894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3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أٌفَكِّرُ وَأَتَحَدَّثُ</a:t>
                </a:r>
              </a:p>
            </p:txBody>
          </p:sp>
        </p:grpSp>
      </p:grp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5A5E45B5-FFD6-42BE-BA35-61A437ABB627}"/>
              </a:ext>
            </a:extLst>
          </p:cNvPr>
          <p:cNvCxnSpPr>
            <a:cxnSpLocks/>
          </p:cNvCxnSpPr>
          <p:nvPr/>
        </p:nvCxnSpPr>
        <p:spPr>
          <a:xfrm>
            <a:off x="7624899" y="3393937"/>
            <a:ext cx="3756073" cy="0"/>
          </a:xfrm>
          <a:prstGeom prst="line">
            <a:avLst/>
          </a:prstGeom>
          <a:ln>
            <a:solidFill>
              <a:schemeClr val="bg1">
                <a:lumMod val="9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3138FDCD-1586-4377-B04E-5EB34385CFA8}"/>
              </a:ext>
            </a:extLst>
          </p:cNvPr>
          <p:cNvSpPr txBox="1"/>
          <p:nvPr/>
        </p:nvSpPr>
        <p:spPr>
          <a:xfrm flipH="1">
            <a:off x="9629817" y="2015348"/>
            <a:ext cx="50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F475F7A-5DEF-4BF2-BD04-753BDBDF5D33}"/>
              </a:ext>
            </a:extLst>
          </p:cNvPr>
          <p:cNvSpPr/>
          <p:nvPr/>
        </p:nvSpPr>
        <p:spPr>
          <a:xfrm rot="21160196" flipH="1">
            <a:off x="3967075" y="2668581"/>
            <a:ext cx="3869635" cy="1020417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6AC1D49-72B4-4653-8321-912BD9626AB0}"/>
              </a:ext>
            </a:extLst>
          </p:cNvPr>
          <p:cNvGrpSpPr/>
          <p:nvPr/>
        </p:nvGrpSpPr>
        <p:grpSpPr>
          <a:xfrm flipH="1">
            <a:off x="7730357" y="1975206"/>
            <a:ext cx="3914383" cy="1226820"/>
            <a:chOff x="5413659" y="1364860"/>
            <a:chExt cx="3914383" cy="122682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E736166B-5D23-4D4D-B061-A721FED0041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120" name="Rectangle: Top Corners Rounded 119">
                <a:extLst>
                  <a:ext uri="{FF2B5EF4-FFF2-40B4-BE49-F238E27FC236}">
                    <a16:creationId xmlns:a16="http://schemas.microsoft.com/office/drawing/2014/main" id="{4E6B7845-DE8B-4D22-ACB7-E30C31BFD742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CF8102EE-E519-42AC-9344-55AF60013B97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6714E50-BAB1-4FBD-9865-9D5CA2766CD0}"/>
                </a:ext>
              </a:extLst>
            </p:cNvPr>
            <p:cNvSpPr txBox="1"/>
            <p:nvPr/>
          </p:nvSpPr>
          <p:spPr>
            <a:xfrm>
              <a:off x="8875868" y="1642793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8F0BA07-932C-446C-80AB-F7AC4F64D804}"/>
                </a:ext>
              </a:extLst>
            </p:cNvPr>
            <p:cNvSpPr txBox="1"/>
            <p:nvPr/>
          </p:nvSpPr>
          <p:spPr>
            <a:xfrm>
              <a:off x="5946721" y="1695406"/>
              <a:ext cx="32527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ارسم سلسلة غذائية تتضمن أربعة حيوانات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B3C5270-BF81-4365-8E4D-BA7195ECB03B}"/>
              </a:ext>
            </a:extLst>
          </p:cNvPr>
          <p:cNvGrpSpPr/>
          <p:nvPr/>
        </p:nvGrpSpPr>
        <p:grpSpPr>
          <a:xfrm flipH="1">
            <a:off x="7534800" y="1829629"/>
            <a:ext cx="4145323" cy="1589648"/>
            <a:chOff x="1543242" y="699188"/>
            <a:chExt cx="4145323" cy="1589648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65C1D87-8791-429B-975C-44BEB8BC918B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18E26576-2BA1-4D2A-8A21-8A4178C736C4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76E507B0-A415-42A3-8F55-77BDDADCF1D5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22B58E3-8A0E-4811-A5F0-B28FA5E90E11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Left Bracket 12">
                <a:extLst>
                  <a:ext uri="{FF2B5EF4-FFF2-40B4-BE49-F238E27FC236}">
                    <a16:creationId xmlns:a16="http://schemas.microsoft.com/office/drawing/2014/main" id="{21C80325-22F2-49A0-8478-114D68F6A855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2267F266-E6FB-49FA-BAA0-F641C0513F27}"/>
                  </a:ext>
                </a:extLst>
              </p:cNvPr>
              <p:cNvSpPr txBox="1"/>
              <p:nvPr/>
            </p:nvSpPr>
            <p:spPr>
              <a:xfrm>
                <a:off x="1050138" y="1440843"/>
                <a:ext cx="31894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3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أرسم</a:t>
                </a:r>
              </a:p>
            </p:txBody>
          </p:sp>
        </p:grpSp>
      </p:grp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8838944-DCE6-449E-A153-DF3B859D4A17}"/>
              </a:ext>
            </a:extLst>
          </p:cNvPr>
          <p:cNvCxnSpPr>
            <a:cxnSpLocks/>
          </p:cNvCxnSpPr>
          <p:nvPr/>
        </p:nvCxnSpPr>
        <p:spPr>
          <a:xfrm>
            <a:off x="7680761" y="3885706"/>
            <a:ext cx="3756073" cy="0"/>
          </a:xfrm>
          <a:prstGeom prst="line">
            <a:avLst/>
          </a:prstGeom>
          <a:ln>
            <a:solidFill>
              <a:schemeClr val="bg1">
                <a:lumMod val="9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39E1928A-0684-4DE6-9908-C65E286F6614}"/>
              </a:ext>
            </a:extLst>
          </p:cNvPr>
          <p:cNvSpPr txBox="1"/>
          <p:nvPr/>
        </p:nvSpPr>
        <p:spPr>
          <a:xfrm flipH="1">
            <a:off x="9609145" y="3778775"/>
            <a:ext cx="50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91ADD2B-A14E-41C0-9034-50EBA63A425A}"/>
              </a:ext>
            </a:extLst>
          </p:cNvPr>
          <p:cNvSpPr/>
          <p:nvPr/>
        </p:nvSpPr>
        <p:spPr>
          <a:xfrm rot="21160196" flipH="1">
            <a:off x="3946403" y="4432008"/>
            <a:ext cx="3869635" cy="1020417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48B0ECD-769E-4140-939D-57AAD1D9AC27}"/>
              </a:ext>
            </a:extLst>
          </p:cNvPr>
          <p:cNvGrpSpPr/>
          <p:nvPr/>
        </p:nvGrpSpPr>
        <p:grpSpPr>
          <a:xfrm flipH="1">
            <a:off x="7709685" y="3738633"/>
            <a:ext cx="3914383" cy="1226820"/>
            <a:chOff x="5413659" y="1364860"/>
            <a:chExt cx="3914383" cy="1226820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AF30730E-6150-45BA-B4B3-9DB80351EA70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136" name="Rectangle: Top Corners Rounded 135">
                <a:extLst>
                  <a:ext uri="{FF2B5EF4-FFF2-40B4-BE49-F238E27FC236}">
                    <a16:creationId xmlns:a16="http://schemas.microsoft.com/office/drawing/2014/main" id="{9330AFCB-B08A-4790-B70F-C85EB4CAFE5B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39794B33-3FB5-40FE-9D50-FC426657D0CB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63A978EA-F181-4330-B619-6EEE587FAF4A}"/>
                </a:ext>
              </a:extLst>
            </p:cNvPr>
            <p:cNvSpPr txBox="1"/>
            <p:nvPr/>
          </p:nvSpPr>
          <p:spPr>
            <a:xfrm>
              <a:off x="8875868" y="1642793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A0EC0563-5998-4308-B035-1F5EC0994393}"/>
                </a:ext>
              </a:extLst>
            </p:cNvPr>
            <p:cNvSpPr txBox="1"/>
            <p:nvPr/>
          </p:nvSpPr>
          <p:spPr>
            <a:xfrm>
              <a:off x="5729428" y="1747773"/>
              <a:ext cx="34524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اكتب عن سلسلة غذائية أنت جزء منها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313CF3D-CBD0-45B2-B6CE-18DD3E769D7A}"/>
              </a:ext>
            </a:extLst>
          </p:cNvPr>
          <p:cNvGrpSpPr/>
          <p:nvPr/>
        </p:nvGrpSpPr>
        <p:grpSpPr>
          <a:xfrm flipH="1">
            <a:off x="7534800" y="3555418"/>
            <a:ext cx="4145323" cy="1589648"/>
            <a:chOff x="1543242" y="699188"/>
            <a:chExt cx="4145323" cy="1589648"/>
          </a:xfrm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431B953-352E-4F5D-8009-98C273B1E237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2504ACAF-1A86-4672-A674-69B21869DD8B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0CB52FE3-A940-48BB-BA2B-64A3382C9F88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269D244F-E485-4F4A-B7AF-E67C6863F83E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3" name="Left Bracket 12">
                <a:extLst>
                  <a:ext uri="{FF2B5EF4-FFF2-40B4-BE49-F238E27FC236}">
                    <a16:creationId xmlns:a16="http://schemas.microsoft.com/office/drawing/2014/main" id="{B4D1901B-2E23-4E1E-AF84-1EDC10BB7344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CB332519-B444-482C-AE25-D127626D9374}"/>
                  </a:ext>
                </a:extLst>
              </p:cNvPr>
              <p:cNvSpPr txBox="1"/>
              <p:nvPr/>
            </p:nvSpPr>
            <p:spPr>
              <a:xfrm>
                <a:off x="1050138" y="1440843"/>
                <a:ext cx="31894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3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أكتب</a:t>
                </a:r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0C30B9B-104C-41E2-BB37-46BD06B64E21}"/>
              </a:ext>
            </a:extLst>
          </p:cNvPr>
          <p:cNvGrpSpPr/>
          <p:nvPr/>
        </p:nvGrpSpPr>
        <p:grpSpPr>
          <a:xfrm>
            <a:off x="46636" y="87014"/>
            <a:ext cx="2118244" cy="6698416"/>
            <a:chOff x="3674601" y="-2917861"/>
            <a:chExt cx="2118244" cy="6698416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B5518E7-E275-43EC-9FFC-B65707F97AD4}"/>
                </a:ext>
              </a:extLst>
            </p:cNvPr>
            <p:cNvSpPr/>
            <p:nvPr/>
          </p:nvSpPr>
          <p:spPr>
            <a:xfrm rot="5400000">
              <a:off x="2798088" y="-1071793"/>
              <a:ext cx="3873486" cy="181349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71A0BB7-114B-4E52-BC2F-9E27239C09EB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F37C782-29E5-42D6-893B-9D52950A5CFB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6B78187-548C-4687-B936-58885F993D48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2C332863-E0ED-4A7A-8C22-653C5B065FD6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4000">
                    <a:srgbClr val="FFFFFF">
                      <a:alpha val="52000"/>
                    </a:srgbClr>
                  </a:gs>
                  <a:gs pos="90000">
                    <a:schemeClr val="bg1">
                      <a:alpha val="12000"/>
                    </a:schemeClr>
                  </a:gs>
                  <a:gs pos="8000">
                    <a:schemeClr val="bg1">
                      <a:alpha val="83000"/>
                    </a:schemeClr>
                  </a:gs>
                </a:gsLst>
                <a:lin ang="120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E1AD3E73-38B3-4E07-8A30-F3263B9CC866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326B3090-162C-49D8-AC5C-F8353EECA72C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F002A1EA-92DC-4A9F-AFCA-A057AC6A885A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73B5FB21-95E1-4613-A6F2-ED9D8034EC3C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9080EDA0-C5BA-4EF5-8E72-48E862BFE7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704510" y="1079460"/>
                <a:ext cx="1767208" cy="1767208"/>
              </a:xfrm>
              <a:prstGeom prst="rect">
                <a:avLst/>
              </a:prstGeom>
              <a:effectLst>
                <a:outerShdw blurRad="76200" dist="889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E68D316-F067-4A47-A10F-1ACA3E056C5F}"/>
                </a:ext>
              </a:extLst>
            </p:cNvPr>
            <p:cNvSpPr txBox="1"/>
            <p:nvPr/>
          </p:nvSpPr>
          <p:spPr>
            <a:xfrm>
              <a:off x="3805668" y="3121072"/>
              <a:ext cx="1747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latin typeface="Century Gothic" panose="020B0502020202020204" pitchFamily="34" charset="0"/>
                </a:rPr>
                <a:t>أكتب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08532F7-0FED-4DE0-BA87-28C4E58039C0}"/>
              </a:ext>
            </a:extLst>
          </p:cNvPr>
          <p:cNvGrpSpPr/>
          <p:nvPr/>
        </p:nvGrpSpPr>
        <p:grpSpPr>
          <a:xfrm>
            <a:off x="385731" y="-1251313"/>
            <a:ext cx="2848605" cy="5415124"/>
            <a:chOff x="537687" y="1"/>
            <a:chExt cx="2848605" cy="5415124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3AC2A5E-1454-4932-A929-ED9A5BA9BAB9}"/>
                </a:ext>
              </a:extLst>
            </p:cNvPr>
            <p:cNvGrpSpPr/>
            <p:nvPr/>
          </p:nvGrpSpPr>
          <p:grpSpPr>
            <a:xfrm>
              <a:off x="537687" y="1534285"/>
              <a:ext cx="2848605" cy="3880840"/>
              <a:chOff x="537687" y="1534285"/>
              <a:chExt cx="2848605" cy="3880840"/>
            </a:xfrm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A0BE2ED-A7D7-4463-BF5D-70770B6671A5}"/>
                  </a:ext>
                </a:extLst>
              </p:cNvPr>
              <p:cNvSpPr/>
              <p:nvPr/>
            </p:nvSpPr>
            <p:spPr>
              <a:xfrm rot="10800000">
                <a:off x="560985" y="2119923"/>
                <a:ext cx="2825307" cy="3295202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B96B7BB1-699A-491E-BD13-58366748E928}"/>
                  </a:ext>
                </a:extLst>
              </p:cNvPr>
              <p:cNvSpPr/>
              <p:nvPr/>
            </p:nvSpPr>
            <p:spPr>
              <a:xfrm rot="10800000">
                <a:off x="1377805" y="1931258"/>
                <a:ext cx="1144958" cy="142007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D52FC1E2-5DEF-45DE-B2EC-40F962D629D5}"/>
                  </a:ext>
                </a:extLst>
              </p:cNvPr>
              <p:cNvSpPr/>
              <p:nvPr/>
            </p:nvSpPr>
            <p:spPr>
              <a:xfrm rot="10800000">
                <a:off x="537687" y="2115221"/>
                <a:ext cx="2825307" cy="3295202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4000">
                    <a:srgbClr val="FFFFFF">
                      <a:alpha val="52000"/>
                    </a:srgbClr>
                  </a:gs>
                  <a:gs pos="90000">
                    <a:schemeClr val="bg1">
                      <a:alpha val="12000"/>
                    </a:schemeClr>
                  </a:gs>
                  <a:gs pos="8000">
                    <a:schemeClr val="bg1">
                      <a:alpha val="83000"/>
                    </a:schemeClr>
                  </a:gs>
                </a:gsLst>
                <a:lin ang="120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620EE1A8-614C-4B08-A1F3-EA8B140C3BA1}"/>
                  </a:ext>
                </a:extLst>
              </p:cNvPr>
              <p:cNvSpPr/>
              <p:nvPr/>
            </p:nvSpPr>
            <p:spPr>
              <a:xfrm rot="10800000">
                <a:off x="1399633" y="1721477"/>
                <a:ext cx="1101994" cy="167826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BC5BFFED-0DFF-4E70-AED8-F88A7C92A6CF}"/>
                  </a:ext>
                </a:extLst>
              </p:cNvPr>
              <p:cNvSpPr/>
              <p:nvPr/>
            </p:nvSpPr>
            <p:spPr>
              <a:xfrm rot="10800000">
                <a:off x="1404738" y="1534285"/>
                <a:ext cx="1091204" cy="145236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DB0DEEB3-534B-4EC4-9FC5-57551F453F01}"/>
                  </a:ext>
                </a:extLst>
              </p:cNvPr>
              <p:cNvSpPr/>
              <p:nvPr/>
            </p:nvSpPr>
            <p:spPr>
              <a:xfrm rot="10800000">
                <a:off x="544729" y="4072370"/>
                <a:ext cx="2802008" cy="1338052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5823D2AF-C8AD-4675-BF65-4DF15FEC2DD5}"/>
                  </a:ext>
                </a:extLst>
              </p:cNvPr>
              <p:cNvSpPr/>
              <p:nvPr/>
            </p:nvSpPr>
            <p:spPr>
              <a:xfrm>
                <a:off x="550937" y="3864460"/>
                <a:ext cx="2802009" cy="551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C41B7DBE-306C-44B7-9700-4CE5B65F69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5" t="-7192" r="11783" b="13392"/>
              <a:stretch/>
            </p:blipFill>
            <p:spPr>
              <a:xfrm>
                <a:off x="941623" y="3179181"/>
                <a:ext cx="2067736" cy="909318"/>
              </a:xfrm>
              <a:prstGeom prst="rect">
                <a:avLst/>
              </a:prstGeom>
              <a:effectLst>
                <a:outerShdw blurRad="76200" dist="889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8C0E851-BAB9-40C7-924B-493D3B8BEC22}"/>
                </a:ext>
              </a:extLst>
            </p:cNvPr>
            <p:cNvSpPr/>
            <p:nvPr/>
          </p:nvSpPr>
          <p:spPr>
            <a:xfrm rot="5400000">
              <a:off x="1174820" y="677106"/>
              <a:ext cx="1534284" cy="180073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7223A65-36F9-4F03-972F-5157221D2224}"/>
                </a:ext>
              </a:extLst>
            </p:cNvPr>
            <p:cNvSpPr txBox="1"/>
            <p:nvPr/>
          </p:nvSpPr>
          <p:spPr>
            <a:xfrm>
              <a:off x="1068364" y="4480680"/>
              <a:ext cx="1747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latin typeface="Century Gothic" panose="020B0502020202020204" pitchFamily="34" charset="0"/>
                </a:rPr>
                <a:t>أٌفَكِّرُ</a:t>
              </a:r>
              <a:endParaRPr lang="en-US" sz="24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9793E0A-2091-4CEB-99A0-A6EC7DE75C66}"/>
              </a:ext>
            </a:extLst>
          </p:cNvPr>
          <p:cNvGrpSpPr/>
          <p:nvPr/>
        </p:nvGrpSpPr>
        <p:grpSpPr>
          <a:xfrm>
            <a:off x="2499215" y="-660423"/>
            <a:ext cx="2118244" cy="6698416"/>
            <a:chOff x="3674601" y="-2917861"/>
            <a:chExt cx="2118244" cy="6698416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3F02EA5-DBC4-4B8E-8068-5B717942F6B6}"/>
                </a:ext>
              </a:extLst>
            </p:cNvPr>
            <p:cNvSpPr/>
            <p:nvPr/>
          </p:nvSpPr>
          <p:spPr>
            <a:xfrm rot="5400000">
              <a:off x="2798088" y="-1071793"/>
              <a:ext cx="3873486" cy="181349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51070E8A-585C-4FE9-9666-8F10797F5FF6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1FD58469-E7A7-4D79-85DB-C7E5E146E56C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E4632A5E-7321-418C-B17B-9BAD4F7C002E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BFE56DD9-1C06-40AF-A9EF-6A00E8B6199E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4000">
                    <a:srgbClr val="FFFFFF">
                      <a:alpha val="52000"/>
                    </a:srgbClr>
                  </a:gs>
                  <a:gs pos="90000">
                    <a:schemeClr val="bg1">
                      <a:alpha val="12000"/>
                    </a:schemeClr>
                  </a:gs>
                  <a:gs pos="8000">
                    <a:schemeClr val="bg1">
                      <a:alpha val="83000"/>
                    </a:schemeClr>
                  </a:gs>
                </a:gsLst>
                <a:lin ang="120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E6D44970-21F7-4EF6-8905-55B06B0E12CA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644A6575-4DB6-4CE6-BB30-359EEA73B50B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ABC4EFB2-B1CF-492A-8379-761F6EBA7CA0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F6A35848-DA62-4D0C-9D01-B113510FC6F2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7" name="Picture 166">
                <a:extLst>
                  <a:ext uri="{FF2B5EF4-FFF2-40B4-BE49-F238E27FC236}">
                    <a16:creationId xmlns:a16="http://schemas.microsoft.com/office/drawing/2014/main" id="{36B732B2-CA02-4192-B397-E3F17E97C1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052441" y="1243497"/>
                <a:ext cx="1352769" cy="1352769"/>
              </a:xfrm>
              <a:prstGeom prst="rect">
                <a:avLst/>
              </a:prstGeom>
              <a:effectLst>
                <a:outerShdw blurRad="76200" dist="889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79F81CA-CA43-4D7B-BF40-8477B4943B8E}"/>
                </a:ext>
              </a:extLst>
            </p:cNvPr>
            <p:cNvSpPr txBox="1"/>
            <p:nvPr/>
          </p:nvSpPr>
          <p:spPr>
            <a:xfrm>
              <a:off x="3868787" y="3115101"/>
              <a:ext cx="1747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latin typeface="Century Gothic" panose="020B0502020202020204" pitchFamily="34" charset="0"/>
                </a:rPr>
                <a:t>أرسم</a:t>
              </a: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8A9D2094-6D75-409E-B505-545FB471ECCF}"/>
              </a:ext>
            </a:extLst>
          </p:cNvPr>
          <p:cNvSpPr txBox="1"/>
          <p:nvPr/>
        </p:nvSpPr>
        <p:spPr>
          <a:xfrm flipH="1">
            <a:off x="9610828" y="5572594"/>
            <a:ext cx="50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CFE443D-9E57-471A-AFFF-57291E42078C}"/>
              </a:ext>
            </a:extLst>
          </p:cNvPr>
          <p:cNvSpPr/>
          <p:nvPr/>
        </p:nvSpPr>
        <p:spPr>
          <a:xfrm rot="21160196" flipH="1">
            <a:off x="3948086" y="6225827"/>
            <a:ext cx="3869635" cy="1020417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FB2710C-273C-4C9F-AEEC-42ABAFB28CCF}"/>
              </a:ext>
            </a:extLst>
          </p:cNvPr>
          <p:cNvGrpSpPr/>
          <p:nvPr/>
        </p:nvGrpSpPr>
        <p:grpSpPr>
          <a:xfrm flipH="1">
            <a:off x="7711368" y="5532452"/>
            <a:ext cx="3914383" cy="1246912"/>
            <a:chOff x="5413659" y="1364860"/>
            <a:chExt cx="3914383" cy="1246912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FB66489B-5D9E-4CB7-934F-DABBB051E5E0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150" name="Rectangle: Top Corners Rounded 149">
                <a:extLst>
                  <a:ext uri="{FF2B5EF4-FFF2-40B4-BE49-F238E27FC236}">
                    <a16:creationId xmlns:a16="http://schemas.microsoft.com/office/drawing/2014/main" id="{7675F47D-E119-426B-8998-94629D965CF2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23810E7-75F1-4CBD-8031-6174D71A056A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F513351F-38E1-41AD-AA7A-E0389F347658}"/>
                </a:ext>
              </a:extLst>
            </p:cNvPr>
            <p:cNvSpPr txBox="1"/>
            <p:nvPr/>
          </p:nvSpPr>
          <p:spPr>
            <a:xfrm>
              <a:off x="8875868" y="1642793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C63E9541-8255-42FF-9DF0-F30790387F72}"/>
                </a:ext>
              </a:extLst>
            </p:cNvPr>
            <p:cNvSpPr txBox="1"/>
            <p:nvPr/>
          </p:nvSpPr>
          <p:spPr>
            <a:xfrm>
              <a:off x="5731111" y="1596109"/>
              <a:ext cx="34524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أفكر بوجبة غذاء صحية و أوضح كيف أنها جزء من سلسلة عذائية، أرسم هذه      السلسلة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A523B06-3836-49DD-84FD-18EE4E1D57CD}"/>
              </a:ext>
            </a:extLst>
          </p:cNvPr>
          <p:cNvGrpSpPr/>
          <p:nvPr/>
        </p:nvGrpSpPr>
        <p:grpSpPr>
          <a:xfrm flipH="1">
            <a:off x="7552442" y="5345192"/>
            <a:ext cx="4145323" cy="1589648"/>
            <a:chOff x="1543242" y="699188"/>
            <a:chExt cx="4145323" cy="1589648"/>
          </a:xfrm>
        </p:grpSpPr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B316D126-6475-4AA1-81CF-9A1F5B1A4404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022F26F5-5DB0-49D9-9032-BF59544954A9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01083986-169B-49D4-9189-9D498E2ECDDA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C9024D1A-7FB7-4822-8835-7311DB12062E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Left Bracket 12">
                <a:extLst>
                  <a:ext uri="{FF2B5EF4-FFF2-40B4-BE49-F238E27FC236}">
                    <a16:creationId xmlns:a16="http://schemas.microsoft.com/office/drawing/2014/main" id="{B4020985-69FE-4F55-8C77-D00A7082D546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F6A6F9C8-B948-4988-B4C4-E8CF7BEAF0B1}"/>
                  </a:ext>
                </a:extLst>
              </p:cNvPr>
              <p:cNvSpPr txBox="1"/>
              <p:nvPr/>
            </p:nvSpPr>
            <p:spPr>
              <a:xfrm>
                <a:off x="1050138" y="1440843"/>
                <a:ext cx="31894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3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العلوم و الصحة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913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1.85185E-6 L -0.27943 1.85185E-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4.81481E-6 L -0.27943 -4.81481E-6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7.40741E-7 L -0.27943 -7.40741E-7 " pathEditMode="relative" rAng="0" ptsTypes="AA">
                                          <p:cBhvr>
                                            <p:cTn id="20" dur="2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3.7037E-6 L -0.27943 -3.7037E-6 " pathEditMode="relative" rAng="0" ptsTypes="AA">
                                          <p:cBhvr>
                                            <p:cTn id="27" dur="2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5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6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1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2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1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7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8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8" grpId="0" animBg="1"/>
          <p:bldP spid="115" grpId="0" animBg="1"/>
          <p:bldP spid="131" grpId="0" animBg="1"/>
          <p:bldP spid="14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1.85185E-6 L -0.27943 1.85185E-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4.81481E-6 L -0.27943 -4.81481E-6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7.40741E-7 L -0.27943 -7.40741E-7 " pathEditMode="relative" rAng="0" ptsTypes="AA">
                                          <p:cBhvr>
                                            <p:cTn id="20" dur="2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3.7037E-6 L -0.27943 -3.7037E-6 " pathEditMode="relative" rAng="0" ptsTypes="AA">
                                          <p:cBhvr>
                                            <p:cTn id="27" dur="2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1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8" grpId="0" animBg="1"/>
          <p:bldP spid="115" grpId="0" animBg="1"/>
          <p:bldP spid="131" grpId="0" animBg="1"/>
          <p:bldP spid="145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1074</TotalTime>
  <Words>559</Words>
  <Application>Microsoft Office PowerPoint</Application>
  <PresentationFormat>شاشة عريضة</PresentationFormat>
  <Paragraphs>156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Cooper Black</vt:lpstr>
      <vt:lpstr>Impact</vt:lpstr>
      <vt:lpstr>Oswald</vt:lpstr>
      <vt:lpstr>Times New Roman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hammoud nasser</cp:lastModifiedBy>
  <cp:revision>73</cp:revision>
  <dcterms:created xsi:type="dcterms:W3CDTF">2020-09-21T21:24:05Z</dcterms:created>
  <dcterms:modified xsi:type="dcterms:W3CDTF">2020-09-25T21:23:49Z</dcterms:modified>
</cp:coreProperties>
</file>