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custDataLst>
    <p:tags r:id="rId8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370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4915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1968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32549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4767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8091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3436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4014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74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433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8912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5939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800" dirty="0" smtClean="0">
                <a:ln>
                  <a:solidFill>
                    <a:srgbClr val="7030A0"/>
                  </a:solidFill>
                </a:ln>
              </a:rPr>
              <a:t>1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3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مربع نص 15"/>
          <p:cNvSpPr txBox="1"/>
          <p:nvPr/>
        </p:nvSpPr>
        <p:spPr>
          <a:xfrm>
            <a:off x="7620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قراءة العدد ( صفر ) ، وكتابته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6" name="Teardrop 5"/>
          <p:cNvSpPr/>
          <p:nvPr/>
        </p:nvSpPr>
        <p:spPr>
          <a:xfrm>
            <a:off x="7619999" y="43542"/>
            <a:ext cx="1447801" cy="870857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2- 6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" y="1800225"/>
            <a:ext cx="5829300" cy="325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98284" y="909935"/>
            <a:ext cx="7543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ar-SA" sz="2400" b="1" dirty="0" smtClean="0">
                <a:solidFill>
                  <a:srgbClr val="FF0000"/>
                </a:solidFill>
              </a:rPr>
              <a:t>يعد الطالب الكرات في كل وعاء ، ثم يتنطق العدد ويكتبه .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8086" y="4056743"/>
            <a:ext cx="36195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076700"/>
            <a:ext cx="4953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ardrop 8"/>
          <p:cNvSpPr/>
          <p:nvPr/>
        </p:nvSpPr>
        <p:spPr>
          <a:xfrm>
            <a:off x="14111" y="448"/>
            <a:ext cx="767644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40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042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2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3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مربع نص 15"/>
          <p:cNvSpPr txBox="1"/>
          <p:nvPr/>
        </p:nvSpPr>
        <p:spPr>
          <a:xfrm>
            <a:off x="7620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قراءة العدد ( صفر ) ، وكتابته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6" name="Teardrop 5"/>
          <p:cNvSpPr/>
          <p:nvPr/>
        </p:nvSpPr>
        <p:spPr>
          <a:xfrm>
            <a:off x="7619999" y="43542"/>
            <a:ext cx="1447801" cy="870857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2- 6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8284" y="909935"/>
            <a:ext cx="7543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ar-SA" sz="2400" b="1" dirty="0" smtClean="0">
                <a:solidFill>
                  <a:srgbClr val="FF0000"/>
                </a:solidFill>
              </a:rPr>
              <a:t>يعد الطالب الكرات في كل وعاء ، ثم يتنطق العدد ويكتبه 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914400" y="1452530"/>
            <a:ext cx="7391400" cy="46434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861832"/>
            <a:ext cx="533400" cy="776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2118" y="4834618"/>
            <a:ext cx="558082" cy="804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ardrop 8"/>
          <p:cNvSpPr/>
          <p:nvPr/>
        </p:nvSpPr>
        <p:spPr>
          <a:xfrm>
            <a:off x="14111" y="448"/>
            <a:ext cx="767644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41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803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3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3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مربع نص 15"/>
          <p:cNvSpPr txBox="1"/>
          <p:nvPr/>
        </p:nvSpPr>
        <p:spPr>
          <a:xfrm>
            <a:off x="7620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قراءة العدد ( صفر ) ، وكتابته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6" name="Teardrop 5"/>
          <p:cNvSpPr/>
          <p:nvPr/>
        </p:nvSpPr>
        <p:spPr>
          <a:xfrm>
            <a:off x="7619999" y="43542"/>
            <a:ext cx="1447801" cy="870857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2- 6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8284" y="909935"/>
            <a:ext cx="7543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ar-SA" sz="2400" b="1" dirty="0" smtClean="0">
                <a:solidFill>
                  <a:srgbClr val="FF0000"/>
                </a:solidFill>
              </a:rPr>
              <a:t>يعد الطالب الكرات في كل وعاء ، ثم يتنطق العدد ويكتبه 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914400" y="1509485"/>
            <a:ext cx="7315200" cy="4510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724400"/>
            <a:ext cx="389531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043487"/>
            <a:ext cx="566965" cy="595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ardrop 8"/>
          <p:cNvSpPr/>
          <p:nvPr/>
        </p:nvSpPr>
        <p:spPr>
          <a:xfrm>
            <a:off x="14111" y="448"/>
            <a:ext cx="767644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41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368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4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3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مربع نص 15"/>
          <p:cNvSpPr txBox="1"/>
          <p:nvPr/>
        </p:nvSpPr>
        <p:spPr>
          <a:xfrm>
            <a:off x="7620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قراءة العدد ( صفر ) ، وكتابته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6" name="Teardrop 5"/>
          <p:cNvSpPr/>
          <p:nvPr/>
        </p:nvSpPr>
        <p:spPr>
          <a:xfrm>
            <a:off x="7619999" y="43542"/>
            <a:ext cx="1447801" cy="870857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2- 6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8284" y="909935"/>
            <a:ext cx="7543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ar-SA" sz="2400" b="1" dirty="0" smtClean="0">
                <a:solidFill>
                  <a:srgbClr val="FF0000"/>
                </a:solidFill>
              </a:rPr>
              <a:t>يكتب الطالب عدد الأسماك في الوعاء 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914399" y="1553029"/>
            <a:ext cx="7344229" cy="4597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0619" y="5181600"/>
            <a:ext cx="566965" cy="595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060156"/>
            <a:ext cx="36195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ardrop 8"/>
          <p:cNvSpPr/>
          <p:nvPr/>
        </p:nvSpPr>
        <p:spPr>
          <a:xfrm>
            <a:off x="14111" y="448"/>
            <a:ext cx="767644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42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75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5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3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مربع نص 15"/>
          <p:cNvSpPr txBox="1"/>
          <p:nvPr/>
        </p:nvSpPr>
        <p:spPr>
          <a:xfrm>
            <a:off x="7620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قراءة العدد ( صفر ) ، وكتابته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6" name="Teardrop 5"/>
          <p:cNvSpPr/>
          <p:nvPr/>
        </p:nvSpPr>
        <p:spPr>
          <a:xfrm>
            <a:off x="7619999" y="43542"/>
            <a:ext cx="1447801" cy="870857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2- 6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8284" y="909935"/>
            <a:ext cx="7543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ar-SA" sz="2400" b="1" dirty="0" smtClean="0">
                <a:solidFill>
                  <a:srgbClr val="FF0000"/>
                </a:solidFill>
              </a:rPr>
              <a:t>يكتب الطالب عدد القططة في الصندوق 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914400" y="1600200"/>
            <a:ext cx="7300685" cy="4445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029200"/>
            <a:ext cx="566965" cy="595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700" y="4914900"/>
            <a:ext cx="4953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ardrop 8"/>
          <p:cNvSpPr/>
          <p:nvPr/>
        </p:nvSpPr>
        <p:spPr>
          <a:xfrm>
            <a:off x="14111" y="448"/>
            <a:ext cx="767644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42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23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6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3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مربع نص 15"/>
          <p:cNvSpPr txBox="1"/>
          <p:nvPr/>
        </p:nvSpPr>
        <p:spPr>
          <a:xfrm>
            <a:off x="838200" y="35838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قراءة العدد ( صفر ) ، وكتابته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6" name="Teardrop 5"/>
          <p:cNvSpPr/>
          <p:nvPr/>
        </p:nvSpPr>
        <p:spPr>
          <a:xfrm>
            <a:off x="7619999" y="43542"/>
            <a:ext cx="1447801" cy="870857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2- 6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8284" y="909935"/>
            <a:ext cx="7543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ar-SA" sz="2400" b="1" dirty="0" smtClean="0">
                <a:solidFill>
                  <a:srgbClr val="FF0000"/>
                </a:solidFill>
              </a:rPr>
              <a:t>يكتب الطالب عدد الخراف في العربة 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914400" y="1524000"/>
            <a:ext cx="7315200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0619" y="5043827"/>
            <a:ext cx="566965" cy="595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953000"/>
            <a:ext cx="533400" cy="776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ardrop 8"/>
          <p:cNvSpPr/>
          <p:nvPr/>
        </p:nvSpPr>
        <p:spPr>
          <a:xfrm>
            <a:off x="14111" y="448"/>
            <a:ext cx="767644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42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450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724</TotalTime>
  <Words>135</Words>
  <Application>Microsoft Office PowerPoint</Application>
  <PresentationFormat>عرض على الشاشة (3:4)‏</PresentationFormat>
  <Paragraphs>54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User</cp:lastModifiedBy>
  <cp:revision>11</cp:revision>
  <dcterms:created xsi:type="dcterms:W3CDTF">2015-10-06T14:56:54Z</dcterms:created>
  <dcterms:modified xsi:type="dcterms:W3CDTF">2017-05-19T18:32:23Z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