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DataLst>
    <p:tags r:id="rId8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37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491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196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254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4767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8091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343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401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74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43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91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593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 ( صفر ) ، وكتابته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1800225"/>
            <a:ext cx="58293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8284" y="9099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يعد الطالب الكرات في كل وعاء ، ثم يتنطق العدد ويكتبه 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086" y="4056743"/>
            <a:ext cx="361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767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ardrop 8"/>
          <p:cNvSpPr/>
          <p:nvPr/>
        </p:nvSpPr>
        <p:spPr>
          <a:xfrm>
            <a:off x="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04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 ( صفر ) ، وكتابته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284" y="9099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يعد الطالب الكرات في كل وعاء ، ثم يتنطق العدد ويكتبه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14400" y="1452530"/>
            <a:ext cx="7391400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861832"/>
            <a:ext cx="533400" cy="77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118" y="4834618"/>
            <a:ext cx="558082" cy="80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ardrop 8"/>
          <p:cNvSpPr/>
          <p:nvPr/>
        </p:nvSpPr>
        <p:spPr>
          <a:xfrm>
            <a:off x="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80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 ( صفر ) ، وكتابته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284" y="9099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يعد الطالب الكرات في كل وعاء ، ثم يتنطق العدد ويكتبه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14400" y="1509485"/>
            <a:ext cx="7315200" cy="4510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724400"/>
            <a:ext cx="389531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5043487"/>
            <a:ext cx="566965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ardrop 8"/>
          <p:cNvSpPr/>
          <p:nvPr/>
        </p:nvSpPr>
        <p:spPr>
          <a:xfrm>
            <a:off x="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36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 ( صفر ) ، وكتابته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284" y="9099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يكتب الطالب عدد الأسماك في الوعاء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14399" y="1553029"/>
            <a:ext cx="7344229" cy="459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619" y="5181600"/>
            <a:ext cx="566965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060156"/>
            <a:ext cx="3619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ardrop 8"/>
          <p:cNvSpPr/>
          <p:nvPr/>
        </p:nvSpPr>
        <p:spPr>
          <a:xfrm>
            <a:off x="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7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 ( صفر ) ، وكتابته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284" y="9099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يكتب الطالب عدد القططة في الصندوق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7300685" cy="444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029200"/>
            <a:ext cx="566965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4914900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ardrop 8"/>
          <p:cNvSpPr/>
          <p:nvPr/>
        </p:nvSpPr>
        <p:spPr>
          <a:xfrm>
            <a:off x="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23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838200" y="35838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قراءة العدد ( صفر ) ، وكتابته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2- 6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284" y="909935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يكتب الطالب عدد الخراف في العربة 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73152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619" y="5043827"/>
            <a:ext cx="566965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953000"/>
            <a:ext cx="533400" cy="77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ardrop 8"/>
          <p:cNvSpPr/>
          <p:nvPr/>
        </p:nvSpPr>
        <p:spPr>
          <a:xfrm>
            <a:off x="14111" y="44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5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135</Words>
  <Application>Microsoft Office PowerPoint</Application>
  <PresentationFormat>عرض على الشاشة (3:4)‏</PresentationFormat>
  <Paragraphs>54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11</cp:revision>
  <dcterms:created xsi:type="dcterms:W3CDTF">2015-10-06T14:56:54Z</dcterms:created>
  <dcterms:modified xsi:type="dcterms:W3CDTF">2017-05-19T18:32:23Z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