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589" r:id="rId2"/>
    <p:sldId id="871" r:id="rId3"/>
    <p:sldId id="873" r:id="rId4"/>
    <p:sldId id="874" r:id="rId5"/>
    <p:sldId id="875" r:id="rId6"/>
    <p:sldId id="849" r:id="rId7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9933FF"/>
    <a:srgbClr val="33CCFF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35" autoAdjust="0"/>
    <p:restoredTop sz="94660"/>
  </p:normalViewPr>
  <p:slideViewPr>
    <p:cSldViewPr snapToGrid="0">
      <p:cViewPr>
        <p:scale>
          <a:sx n="75" d="100"/>
          <a:sy n="75" d="100"/>
        </p:scale>
        <p:origin x="756" y="30"/>
      </p:cViewPr>
      <p:guideLst>
        <p:guide orient="horz" pos="893"/>
        <p:guide pos="66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27C2867-E55A-4D78-9560-5A67FEF13D76}" type="datetimeFigureOut">
              <a:rPr lang="ar-SY" smtClean="0"/>
              <a:t>21/11/1442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AB6B5D0-A538-4549-A260-0F35CF25369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880507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21/11/1442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=""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=""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=""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=""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=""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=""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=""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=""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=""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=""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=""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=""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=""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=""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=""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=""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=""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=""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=""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=""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=""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=""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=""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=""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=""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=""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=""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=""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=""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=""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=""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=""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=""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=""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=""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=""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=""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=""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=""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=""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=""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=""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=""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=""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=""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=""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=""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=""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=""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=""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=""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=""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=""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=""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=""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=""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=""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=""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=""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=""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=""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=""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=""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1104440" y="2680769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=""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=""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=""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=""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=""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=""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=""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=""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=""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=""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=""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=""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=""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=""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=""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=""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=""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=""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=""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=""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=""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=""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=""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=""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=""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=""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=""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=""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=""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=""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=""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=""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=""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=""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=""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=""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=""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=""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=""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=""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=""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=""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=""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=""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=""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=""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=""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=""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=""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=""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=""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=""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=""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=""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=""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=""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=""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=""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=""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=""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=""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=""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=""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=""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=""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=""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=""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=""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=""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=""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=""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=""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=""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=""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=""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=""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=""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=""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=""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=""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=""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=""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=""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=""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=""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=""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=""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=""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=""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=""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=""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=""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=""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=""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=""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=""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=""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=""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=""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=""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=""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=""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=""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=""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=""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=""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=""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=""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=""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=""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=""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=""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=""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=""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=""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=""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=""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=""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=""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=""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=""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=""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=""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=""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=""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=""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=""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=""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=""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=""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=""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=""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=""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=""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9" y="3519956"/>
                <a:ext cx="6029231" cy="319199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=""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=""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=""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=""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=""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=""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=""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=""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=""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=""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=""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=""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=""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=""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=""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=""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=""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=""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=""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=""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=""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=""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=""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=""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=""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=""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=""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=""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=""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=""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=""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=""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=""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=""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=""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=""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=""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=""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=""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=""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=""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=""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=""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=""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=""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=""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=""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=""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=""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=""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=""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=""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=""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=""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=""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=""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=""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=""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=""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=""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=""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=""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=""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=""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=""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=""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=""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=""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=""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=""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=""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=""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=""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=""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=""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=""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=""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=""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=""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=""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=""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=""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=""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=""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=""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=""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=""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=""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=""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=""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=""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=""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=""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=""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=""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=""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=""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=""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=""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=""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=""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=""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=""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=""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=""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=""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=""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=""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=""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=""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=""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=""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=""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=""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=""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023712" y="3121349"/>
              <a:ext cx="379986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عدل الملك عبد العزيز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983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121">
            <a:extLst>
              <a:ext uri="{FF2B5EF4-FFF2-40B4-BE49-F238E27FC236}">
                <a16:creationId xmlns:a16="http://schemas.microsoft.com/office/drawing/2014/main" xmlns="" id="{D97E04F9-E955-451C-930A-641F33C6C21E}"/>
              </a:ext>
            </a:extLst>
          </p:cNvPr>
          <p:cNvSpPr/>
          <p:nvPr/>
        </p:nvSpPr>
        <p:spPr>
          <a:xfrm>
            <a:off x="11784378" y="3920742"/>
            <a:ext cx="1810848" cy="2810538"/>
          </a:xfrm>
          <a:prstGeom prst="ellipse">
            <a:avLst/>
          </a:prstGeom>
          <a:solidFill>
            <a:schemeClr val="tx1">
              <a:lumMod val="85000"/>
              <a:lumOff val="15000"/>
              <a:alpha val="54000"/>
            </a:schemeClr>
          </a:solidFill>
          <a:ln>
            <a:noFill/>
          </a:ln>
          <a:effectLst>
            <a:softEdge rad="584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عدل الملك عبد العزيز</a:t>
              </a:r>
              <a:endParaRPr lang="ar-SY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7" name="Oval 39">
            <a:extLst>
              <a:ext uri="{FF2B5EF4-FFF2-40B4-BE49-F238E27FC236}">
                <a16:creationId xmlns:a16="http://schemas.microsoft.com/office/drawing/2014/main" xmlns="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:a16="http://schemas.microsoft.com/office/drawing/2014/main" xmlns="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:a16="http://schemas.microsoft.com/office/drawing/2014/main" xmlns="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:a16="http://schemas.microsoft.com/office/drawing/2014/main" xmlns="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:a16="http://schemas.microsoft.com/office/drawing/2014/main" xmlns="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:a16="http://schemas.microsoft.com/office/drawing/2014/main" xmlns="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:a16="http://schemas.microsoft.com/office/drawing/2014/main" xmlns="" id="{B607D86F-8A6D-4EAE-8CE6-59024662943A}"/>
              </a:ext>
            </a:extLst>
          </p:cNvPr>
          <p:cNvSpPr txBox="1"/>
          <p:nvPr/>
        </p:nvSpPr>
        <p:spPr>
          <a:xfrm>
            <a:off x="168017" y="4706404"/>
            <a:ext cx="1465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نص الاستماع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sp>
        <p:nvSpPr>
          <p:cNvPr id="57" name="Freeform: Shape 48">
            <a:extLst>
              <a:ext uri="{FF2B5EF4-FFF2-40B4-BE49-F238E27FC236}">
                <a16:creationId xmlns:a16="http://schemas.microsoft.com/office/drawing/2014/main" xmlns="" id="{B895B084-F479-4E32-AE92-9F99841160C6}"/>
              </a:ext>
            </a:extLst>
          </p:cNvPr>
          <p:cNvSpPr/>
          <p:nvPr/>
        </p:nvSpPr>
        <p:spPr>
          <a:xfrm>
            <a:off x="4727813" y="4076813"/>
            <a:ext cx="4101291" cy="2591973"/>
          </a:xfrm>
          <a:custGeom>
            <a:avLst/>
            <a:gdLst>
              <a:gd name="connsiteX0" fmla="*/ 0 w 4101291"/>
              <a:gd name="connsiteY0" fmla="*/ 0 h 2591973"/>
              <a:gd name="connsiteX1" fmla="*/ 1512973 w 4101291"/>
              <a:gd name="connsiteY1" fmla="*/ 0 h 2591973"/>
              <a:gd name="connsiteX2" fmla="*/ 1542445 w 4101291"/>
              <a:gd name="connsiteY2" fmla="*/ 94943 h 2591973"/>
              <a:gd name="connsiteX3" fmla="*/ 2050645 w 4101291"/>
              <a:gd name="connsiteY3" fmla="*/ 431800 h 2591973"/>
              <a:gd name="connsiteX4" fmla="*/ 2558845 w 4101291"/>
              <a:gd name="connsiteY4" fmla="*/ 94943 h 2591973"/>
              <a:gd name="connsiteX5" fmla="*/ 2588317 w 4101291"/>
              <a:gd name="connsiteY5" fmla="*/ 0 h 2591973"/>
              <a:gd name="connsiteX6" fmla="*/ 4101291 w 4101291"/>
              <a:gd name="connsiteY6" fmla="*/ 0 h 2591973"/>
              <a:gd name="connsiteX7" fmla="*/ 4101291 w 4101291"/>
              <a:gd name="connsiteY7" fmla="*/ 2100561 h 2591973"/>
              <a:gd name="connsiteX8" fmla="*/ 3609879 w 4101291"/>
              <a:gd name="connsiteY8" fmla="*/ 2591973 h 2591973"/>
              <a:gd name="connsiteX9" fmla="*/ 491412 w 4101291"/>
              <a:gd name="connsiteY9" fmla="*/ 2591973 h 2591973"/>
              <a:gd name="connsiteX10" fmla="*/ 0 w 4101291"/>
              <a:gd name="connsiteY10" fmla="*/ 2100561 h 2591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01291" h="2591973">
                <a:moveTo>
                  <a:pt x="0" y="0"/>
                </a:moveTo>
                <a:lnTo>
                  <a:pt x="1512973" y="0"/>
                </a:lnTo>
                <a:lnTo>
                  <a:pt x="1542445" y="94943"/>
                </a:lnTo>
                <a:cubicBezTo>
                  <a:pt x="1626174" y="292900"/>
                  <a:pt x="1822188" y="431800"/>
                  <a:pt x="2050645" y="431800"/>
                </a:cubicBezTo>
                <a:cubicBezTo>
                  <a:pt x="2279102" y="431800"/>
                  <a:pt x="2475116" y="292900"/>
                  <a:pt x="2558845" y="94943"/>
                </a:cubicBezTo>
                <a:lnTo>
                  <a:pt x="2588317" y="0"/>
                </a:lnTo>
                <a:lnTo>
                  <a:pt x="4101291" y="0"/>
                </a:lnTo>
                <a:lnTo>
                  <a:pt x="4101291" y="2100561"/>
                </a:lnTo>
                <a:cubicBezTo>
                  <a:pt x="4101291" y="2371960"/>
                  <a:pt x="3881278" y="2591973"/>
                  <a:pt x="3609879" y="2591973"/>
                </a:cubicBezTo>
                <a:lnTo>
                  <a:pt x="491412" y="2591973"/>
                </a:lnTo>
                <a:cubicBezTo>
                  <a:pt x="220013" y="2591973"/>
                  <a:pt x="0" y="2371960"/>
                  <a:pt x="0" y="2100561"/>
                </a:cubicBezTo>
                <a:close/>
              </a:path>
            </a:pathLst>
          </a:custGeom>
          <a:solidFill>
            <a:schemeClr val="tx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34">
            <a:extLst>
              <a:ext uri="{FF2B5EF4-FFF2-40B4-BE49-F238E27FC236}">
                <a16:creationId xmlns:a16="http://schemas.microsoft.com/office/drawing/2014/main" xmlns="" id="{517A4544-94DE-4049-9285-1A9E8672A930}"/>
              </a:ext>
            </a:extLst>
          </p:cNvPr>
          <p:cNvGrpSpPr/>
          <p:nvPr/>
        </p:nvGrpSpPr>
        <p:grpSpPr>
          <a:xfrm>
            <a:off x="4830261" y="828661"/>
            <a:ext cx="3744687" cy="2403530"/>
            <a:chOff x="1103086" y="2407797"/>
            <a:chExt cx="3744687" cy="2403530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59" name="Rectangle 35">
              <a:extLst>
                <a:ext uri="{FF2B5EF4-FFF2-40B4-BE49-F238E27FC236}">
                  <a16:creationId xmlns:a16="http://schemas.microsoft.com/office/drawing/2014/main" xmlns="" id="{023A355F-9FE7-4EA3-ACC0-F04E53367F17}"/>
                </a:ext>
              </a:extLst>
            </p:cNvPr>
            <p:cNvSpPr/>
            <p:nvPr/>
          </p:nvSpPr>
          <p:spPr>
            <a:xfrm>
              <a:off x="1103086" y="2407797"/>
              <a:ext cx="3744687" cy="24035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36">
              <a:extLst>
                <a:ext uri="{FF2B5EF4-FFF2-40B4-BE49-F238E27FC236}">
                  <a16:creationId xmlns:a16="http://schemas.microsoft.com/office/drawing/2014/main" xmlns="" id="{F5062014-4D90-4133-B9A1-6F945747D6D4}"/>
                </a:ext>
              </a:extLst>
            </p:cNvPr>
            <p:cNvSpPr txBox="1"/>
            <p:nvPr/>
          </p:nvSpPr>
          <p:spPr>
            <a:xfrm>
              <a:off x="1132113" y="2641598"/>
              <a:ext cx="37156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latin typeface="Century Gothic" panose="020B0502020202020204" pitchFamily="34" charset="0"/>
                </a:rPr>
                <a:t>الاستجابة </a:t>
              </a:r>
              <a:r>
                <a:rPr lang="ar-SY" sz="2000" b="1" dirty="0">
                  <a:latin typeface="Century Gothic" panose="020B0502020202020204" pitchFamily="34" charset="0"/>
                </a:rPr>
                <a:t>للمتحدث </a:t>
              </a:r>
              <a:r>
                <a:rPr lang="ar-SY" sz="2000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- </a:t>
              </a:r>
              <a:r>
                <a:rPr lang="ar-SY" sz="2000" b="1" dirty="0" smtClean="0">
                  <a:latin typeface="Century Gothic" panose="020B0502020202020204" pitchFamily="34" charset="0"/>
                </a:rPr>
                <a:t>والتفاعل </a:t>
              </a:r>
              <a:r>
                <a:rPr lang="ar-SY" sz="2000" b="1" dirty="0">
                  <a:latin typeface="Century Gothic" panose="020B0502020202020204" pitchFamily="34" charset="0"/>
                </a:rPr>
                <a:t>معه 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1" name="Group 37">
            <a:extLst>
              <a:ext uri="{FF2B5EF4-FFF2-40B4-BE49-F238E27FC236}">
                <a16:creationId xmlns:a16="http://schemas.microsoft.com/office/drawing/2014/main" xmlns="" id="{94E39848-CAAF-4479-B41D-6D53EDF81EAC}"/>
              </a:ext>
            </a:extLst>
          </p:cNvPr>
          <p:cNvGrpSpPr/>
          <p:nvPr/>
        </p:nvGrpSpPr>
        <p:grpSpPr>
          <a:xfrm>
            <a:off x="4844776" y="1936839"/>
            <a:ext cx="3744687" cy="2403530"/>
            <a:chOff x="1103086" y="2407797"/>
            <a:chExt cx="3744687" cy="2403530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62" name="Rectangle 38">
              <a:extLst>
                <a:ext uri="{FF2B5EF4-FFF2-40B4-BE49-F238E27FC236}">
                  <a16:creationId xmlns:a16="http://schemas.microsoft.com/office/drawing/2014/main" xmlns="" id="{D2A1E351-971D-46F2-BF75-2BAEBFC599B0}"/>
                </a:ext>
              </a:extLst>
            </p:cNvPr>
            <p:cNvSpPr/>
            <p:nvPr/>
          </p:nvSpPr>
          <p:spPr>
            <a:xfrm>
              <a:off x="1103086" y="2407797"/>
              <a:ext cx="3744687" cy="24035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39">
              <a:extLst>
                <a:ext uri="{FF2B5EF4-FFF2-40B4-BE49-F238E27FC236}">
                  <a16:creationId xmlns:a16="http://schemas.microsoft.com/office/drawing/2014/main" xmlns="" id="{7D48F260-24A6-4223-87E5-372949D4D6D9}"/>
                </a:ext>
              </a:extLst>
            </p:cNvPr>
            <p:cNvSpPr txBox="1"/>
            <p:nvPr/>
          </p:nvSpPr>
          <p:spPr>
            <a:xfrm>
              <a:off x="1132113" y="2641598"/>
              <a:ext cx="37156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latin typeface="Century Gothic" panose="020B0502020202020204" pitchFamily="34" charset="0"/>
                </a:rPr>
                <a:t> </a:t>
              </a:r>
              <a:r>
                <a:rPr lang="ar-SY" sz="2000" b="1" dirty="0">
                  <a:latin typeface="Century Gothic" panose="020B0502020202020204" pitchFamily="34" charset="0"/>
                </a:rPr>
                <a:t>إظهار ملامح الفهم </a:t>
              </a:r>
              <a:r>
                <a:rPr lang="ar-SY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-</a:t>
              </a:r>
              <a:r>
                <a:rPr lang="ar-SY" sz="2000" b="1" dirty="0">
                  <a:latin typeface="Century Gothic" panose="020B0502020202020204" pitchFamily="34" charset="0"/>
                </a:rPr>
                <a:t> تجنب </a:t>
              </a:r>
              <a:r>
                <a:rPr lang="ar-SY" sz="2000" b="1" dirty="0" smtClean="0">
                  <a:latin typeface="Century Gothic" panose="020B0502020202020204" pitchFamily="34" charset="0"/>
                </a:rPr>
                <a:t>المقاطعة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4" name="Group 40">
            <a:extLst>
              <a:ext uri="{FF2B5EF4-FFF2-40B4-BE49-F238E27FC236}">
                <a16:creationId xmlns:a16="http://schemas.microsoft.com/office/drawing/2014/main" xmlns="" id="{AAAF080D-AC47-4FAE-9020-8CCC96AFA329}"/>
              </a:ext>
            </a:extLst>
          </p:cNvPr>
          <p:cNvGrpSpPr/>
          <p:nvPr/>
        </p:nvGrpSpPr>
        <p:grpSpPr>
          <a:xfrm>
            <a:off x="4844777" y="3009792"/>
            <a:ext cx="3744687" cy="2403530"/>
            <a:chOff x="1103086" y="2407797"/>
            <a:chExt cx="3744687" cy="2403530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65" name="Rectangle 41">
              <a:extLst>
                <a:ext uri="{FF2B5EF4-FFF2-40B4-BE49-F238E27FC236}">
                  <a16:creationId xmlns:a16="http://schemas.microsoft.com/office/drawing/2014/main" xmlns="" id="{38BD295C-BC7F-49C7-BB02-182F62E033FE}"/>
                </a:ext>
              </a:extLst>
            </p:cNvPr>
            <p:cNvSpPr/>
            <p:nvPr/>
          </p:nvSpPr>
          <p:spPr>
            <a:xfrm>
              <a:off x="1103086" y="2407797"/>
              <a:ext cx="3744687" cy="24035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42">
              <a:extLst>
                <a:ext uri="{FF2B5EF4-FFF2-40B4-BE49-F238E27FC236}">
                  <a16:creationId xmlns:a16="http://schemas.microsoft.com/office/drawing/2014/main" xmlns="" id="{E7B9657E-D15C-46DA-A745-31333862BE15}"/>
                </a:ext>
              </a:extLst>
            </p:cNvPr>
            <p:cNvSpPr txBox="1"/>
            <p:nvPr/>
          </p:nvSpPr>
          <p:spPr>
            <a:xfrm>
              <a:off x="1132113" y="2641598"/>
              <a:ext cx="37156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latin typeface="Century Gothic" panose="020B0502020202020204" pitchFamily="34" charset="0"/>
                </a:rPr>
                <a:t>الإنصات </a:t>
              </a:r>
              <a:r>
                <a:rPr lang="ar-SY" sz="2000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-</a:t>
              </a:r>
              <a:r>
                <a:rPr lang="ar-SY" sz="2000" b="1" dirty="0">
                  <a:latin typeface="Century Gothic" panose="020B0502020202020204" pitchFamily="34" charset="0"/>
                </a:rPr>
                <a:t> النظر </a:t>
              </a:r>
              <a:r>
                <a:rPr lang="ar-SY" sz="2000" b="1" dirty="0" smtClean="0">
                  <a:latin typeface="Century Gothic" panose="020B0502020202020204" pitchFamily="34" charset="0"/>
                </a:rPr>
                <a:t>إلى المتحدث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67" name="Freeform: Shape 18">
            <a:extLst>
              <a:ext uri="{FF2B5EF4-FFF2-40B4-BE49-F238E27FC236}">
                <a16:creationId xmlns:a16="http://schemas.microsoft.com/office/drawing/2014/main" xmlns="" id="{5223D019-6E2A-40A8-A2DE-9B002D7DF5C7}"/>
              </a:ext>
            </a:extLst>
          </p:cNvPr>
          <p:cNvSpPr/>
          <p:nvPr/>
        </p:nvSpPr>
        <p:spPr>
          <a:xfrm>
            <a:off x="4795584" y="3950493"/>
            <a:ext cx="3823509" cy="2403530"/>
          </a:xfrm>
          <a:custGeom>
            <a:avLst/>
            <a:gdLst>
              <a:gd name="connsiteX0" fmla="*/ 0 w 4101291"/>
              <a:gd name="connsiteY0" fmla="*/ 0 h 2591973"/>
              <a:gd name="connsiteX1" fmla="*/ 1512973 w 4101291"/>
              <a:gd name="connsiteY1" fmla="*/ 0 h 2591973"/>
              <a:gd name="connsiteX2" fmla="*/ 1542445 w 4101291"/>
              <a:gd name="connsiteY2" fmla="*/ 94943 h 2591973"/>
              <a:gd name="connsiteX3" fmla="*/ 2050645 w 4101291"/>
              <a:gd name="connsiteY3" fmla="*/ 431800 h 2591973"/>
              <a:gd name="connsiteX4" fmla="*/ 2558845 w 4101291"/>
              <a:gd name="connsiteY4" fmla="*/ 94943 h 2591973"/>
              <a:gd name="connsiteX5" fmla="*/ 2588317 w 4101291"/>
              <a:gd name="connsiteY5" fmla="*/ 0 h 2591973"/>
              <a:gd name="connsiteX6" fmla="*/ 4101291 w 4101291"/>
              <a:gd name="connsiteY6" fmla="*/ 0 h 2591973"/>
              <a:gd name="connsiteX7" fmla="*/ 4101291 w 4101291"/>
              <a:gd name="connsiteY7" fmla="*/ 2100561 h 2591973"/>
              <a:gd name="connsiteX8" fmla="*/ 3609879 w 4101291"/>
              <a:gd name="connsiteY8" fmla="*/ 2591973 h 2591973"/>
              <a:gd name="connsiteX9" fmla="*/ 491412 w 4101291"/>
              <a:gd name="connsiteY9" fmla="*/ 2591973 h 2591973"/>
              <a:gd name="connsiteX10" fmla="*/ 0 w 4101291"/>
              <a:gd name="connsiteY10" fmla="*/ 2100561 h 2591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01291" h="2591973">
                <a:moveTo>
                  <a:pt x="0" y="0"/>
                </a:moveTo>
                <a:lnTo>
                  <a:pt x="1512973" y="0"/>
                </a:lnTo>
                <a:lnTo>
                  <a:pt x="1542445" y="94943"/>
                </a:lnTo>
                <a:cubicBezTo>
                  <a:pt x="1626174" y="292900"/>
                  <a:pt x="1822188" y="431800"/>
                  <a:pt x="2050645" y="431800"/>
                </a:cubicBezTo>
                <a:cubicBezTo>
                  <a:pt x="2279102" y="431800"/>
                  <a:pt x="2475116" y="292900"/>
                  <a:pt x="2558845" y="94943"/>
                </a:cubicBezTo>
                <a:lnTo>
                  <a:pt x="2588317" y="0"/>
                </a:lnTo>
                <a:lnTo>
                  <a:pt x="4101291" y="0"/>
                </a:lnTo>
                <a:lnTo>
                  <a:pt x="4101291" y="2100561"/>
                </a:lnTo>
                <a:cubicBezTo>
                  <a:pt x="4101291" y="2371960"/>
                  <a:pt x="3881278" y="2591973"/>
                  <a:pt x="3609879" y="2591973"/>
                </a:cubicBezTo>
                <a:lnTo>
                  <a:pt x="491412" y="2591973"/>
                </a:lnTo>
                <a:cubicBezTo>
                  <a:pt x="220013" y="2591973"/>
                  <a:pt x="0" y="2371960"/>
                  <a:pt x="0" y="2100561"/>
                </a:cubicBezTo>
                <a:close/>
              </a:path>
            </a:pathLst>
          </a:custGeom>
          <a:solidFill>
            <a:schemeClr val="bg1">
              <a:lumMod val="50000"/>
              <a:alpha val="42000"/>
            </a:schemeClr>
          </a:solidFill>
          <a:ln>
            <a:noFill/>
          </a:ln>
          <a:effectLst>
            <a:softEdge rad="76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: Shape 10">
            <a:extLst>
              <a:ext uri="{FF2B5EF4-FFF2-40B4-BE49-F238E27FC236}">
                <a16:creationId xmlns:a16="http://schemas.microsoft.com/office/drawing/2014/main" xmlns="" id="{3C12C433-668A-4327-92C7-D3066D5C3489}"/>
              </a:ext>
            </a:extLst>
          </p:cNvPr>
          <p:cNvSpPr/>
          <p:nvPr/>
        </p:nvSpPr>
        <p:spPr>
          <a:xfrm>
            <a:off x="4670607" y="4023222"/>
            <a:ext cx="4101291" cy="2591973"/>
          </a:xfrm>
          <a:custGeom>
            <a:avLst/>
            <a:gdLst>
              <a:gd name="connsiteX0" fmla="*/ 0 w 4101291"/>
              <a:gd name="connsiteY0" fmla="*/ 0 h 2591973"/>
              <a:gd name="connsiteX1" fmla="*/ 1512973 w 4101291"/>
              <a:gd name="connsiteY1" fmla="*/ 0 h 2591973"/>
              <a:gd name="connsiteX2" fmla="*/ 1542445 w 4101291"/>
              <a:gd name="connsiteY2" fmla="*/ 94943 h 2591973"/>
              <a:gd name="connsiteX3" fmla="*/ 2050645 w 4101291"/>
              <a:gd name="connsiteY3" fmla="*/ 431800 h 2591973"/>
              <a:gd name="connsiteX4" fmla="*/ 2558845 w 4101291"/>
              <a:gd name="connsiteY4" fmla="*/ 94943 h 2591973"/>
              <a:gd name="connsiteX5" fmla="*/ 2588317 w 4101291"/>
              <a:gd name="connsiteY5" fmla="*/ 0 h 2591973"/>
              <a:gd name="connsiteX6" fmla="*/ 4101291 w 4101291"/>
              <a:gd name="connsiteY6" fmla="*/ 0 h 2591973"/>
              <a:gd name="connsiteX7" fmla="*/ 4101291 w 4101291"/>
              <a:gd name="connsiteY7" fmla="*/ 2100561 h 2591973"/>
              <a:gd name="connsiteX8" fmla="*/ 3609879 w 4101291"/>
              <a:gd name="connsiteY8" fmla="*/ 2591973 h 2591973"/>
              <a:gd name="connsiteX9" fmla="*/ 491412 w 4101291"/>
              <a:gd name="connsiteY9" fmla="*/ 2591973 h 2591973"/>
              <a:gd name="connsiteX10" fmla="*/ 0 w 4101291"/>
              <a:gd name="connsiteY10" fmla="*/ 2100561 h 2591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01291" h="2591973">
                <a:moveTo>
                  <a:pt x="0" y="0"/>
                </a:moveTo>
                <a:lnTo>
                  <a:pt x="1512973" y="0"/>
                </a:lnTo>
                <a:lnTo>
                  <a:pt x="1542445" y="94943"/>
                </a:lnTo>
                <a:cubicBezTo>
                  <a:pt x="1626174" y="292900"/>
                  <a:pt x="1822188" y="431800"/>
                  <a:pt x="2050645" y="431800"/>
                </a:cubicBezTo>
                <a:cubicBezTo>
                  <a:pt x="2279102" y="431800"/>
                  <a:pt x="2475116" y="292900"/>
                  <a:pt x="2558845" y="94943"/>
                </a:cubicBezTo>
                <a:lnTo>
                  <a:pt x="2588317" y="0"/>
                </a:lnTo>
                <a:lnTo>
                  <a:pt x="4101291" y="0"/>
                </a:lnTo>
                <a:lnTo>
                  <a:pt x="4101291" y="2100561"/>
                </a:lnTo>
                <a:cubicBezTo>
                  <a:pt x="4101291" y="2371960"/>
                  <a:pt x="3881278" y="2591973"/>
                  <a:pt x="3609879" y="2591973"/>
                </a:cubicBezTo>
                <a:lnTo>
                  <a:pt x="491412" y="2591973"/>
                </a:lnTo>
                <a:cubicBezTo>
                  <a:pt x="220013" y="2591973"/>
                  <a:pt x="0" y="2371960"/>
                  <a:pt x="0" y="2100561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100000">
                <a:srgbClr val="FF505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: Shape 11">
            <a:extLst>
              <a:ext uri="{FF2B5EF4-FFF2-40B4-BE49-F238E27FC236}">
                <a16:creationId xmlns:a16="http://schemas.microsoft.com/office/drawing/2014/main" xmlns="" id="{8673699D-54BA-4B14-A0E2-2172D19527F2}"/>
              </a:ext>
            </a:extLst>
          </p:cNvPr>
          <p:cNvSpPr/>
          <p:nvPr/>
        </p:nvSpPr>
        <p:spPr>
          <a:xfrm>
            <a:off x="4670607" y="4023222"/>
            <a:ext cx="4101291" cy="2591973"/>
          </a:xfrm>
          <a:custGeom>
            <a:avLst/>
            <a:gdLst>
              <a:gd name="connsiteX0" fmla="*/ 0 w 4101291"/>
              <a:gd name="connsiteY0" fmla="*/ 0 h 2591973"/>
              <a:gd name="connsiteX1" fmla="*/ 348342 w 4101291"/>
              <a:gd name="connsiteY1" fmla="*/ 0 h 2591973"/>
              <a:gd name="connsiteX2" fmla="*/ 348342 w 4101291"/>
              <a:gd name="connsiteY2" fmla="*/ 1899199 h 2591973"/>
              <a:gd name="connsiteX3" fmla="*/ 753286 w 4101291"/>
              <a:gd name="connsiteY3" fmla="*/ 2304143 h 2591973"/>
              <a:gd name="connsiteX4" fmla="*/ 3348003 w 4101291"/>
              <a:gd name="connsiteY4" fmla="*/ 2304143 h 2591973"/>
              <a:gd name="connsiteX5" fmla="*/ 3752947 w 4101291"/>
              <a:gd name="connsiteY5" fmla="*/ 1899199 h 2591973"/>
              <a:gd name="connsiteX6" fmla="*/ 3752947 w 4101291"/>
              <a:gd name="connsiteY6" fmla="*/ 0 h 2591973"/>
              <a:gd name="connsiteX7" fmla="*/ 4101291 w 4101291"/>
              <a:gd name="connsiteY7" fmla="*/ 0 h 2591973"/>
              <a:gd name="connsiteX8" fmla="*/ 4101291 w 4101291"/>
              <a:gd name="connsiteY8" fmla="*/ 2100561 h 2591973"/>
              <a:gd name="connsiteX9" fmla="*/ 3609879 w 4101291"/>
              <a:gd name="connsiteY9" fmla="*/ 2591973 h 2591973"/>
              <a:gd name="connsiteX10" fmla="*/ 491412 w 4101291"/>
              <a:gd name="connsiteY10" fmla="*/ 2591973 h 2591973"/>
              <a:gd name="connsiteX11" fmla="*/ 0 w 4101291"/>
              <a:gd name="connsiteY11" fmla="*/ 2100561 h 2591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01291" h="2591973">
                <a:moveTo>
                  <a:pt x="0" y="0"/>
                </a:moveTo>
                <a:lnTo>
                  <a:pt x="348342" y="0"/>
                </a:lnTo>
                <a:lnTo>
                  <a:pt x="348342" y="1899199"/>
                </a:lnTo>
                <a:cubicBezTo>
                  <a:pt x="348342" y="2122843"/>
                  <a:pt x="529642" y="2304143"/>
                  <a:pt x="753286" y="2304143"/>
                </a:cubicBezTo>
                <a:lnTo>
                  <a:pt x="3348003" y="2304143"/>
                </a:lnTo>
                <a:cubicBezTo>
                  <a:pt x="3571647" y="2304143"/>
                  <a:pt x="3752947" y="2122843"/>
                  <a:pt x="3752947" y="1899199"/>
                </a:cubicBezTo>
                <a:lnTo>
                  <a:pt x="3752947" y="0"/>
                </a:lnTo>
                <a:lnTo>
                  <a:pt x="4101291" y="0"/>
                </a:lnTo>
                <a:lnTo>
                  <a:pt x="4101291" y="2100561"/>
                </a:lnTo>
                <a:cubicBezTo>
                  <a:pt x="4101291" y="2371960"/>
                  <a:pt x="3881278" y="2591973"/>
                  <a:pt x="3609879" y="2591973"/>
                </a:cubicBezTo>
                <a:lnTo>
                  <a:pt x="491412" y="2591973"/>
                </a:lnTo>
                <a:cubicBezTo>
                  <a:pt x="220013" y="2591973"/>
                  <a:pt x="0" y="2371960"/>
                  <a:pt x="0" y="2100561"/>
                </a:cubicBezTo>
                <a:close/>
              </a:path>
            </a:pathLst>
          </a:custGeom>
          <a:solidFill>
            <a:srgbClr val="990000">
              <a:alpha val="4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: Shape 12">
            <a:extLst>
              <a:ext uri="{FF2B5EF4-FFF2-40B4-BE49-F238E27FC236}">
                <a16:creationId xmlns:a16="http://schemas.microsoft.com/office/drawing/2014/main" xmlns="" id="{B5B72F17-1790-4229-AACE-12A50A3FB23C}"/>
              </a:ext>
            </a:extLst>
          </p:cNvPr>
          <p:cNvSpPr/>
          <p:nvPr/>
        </p:nvSpPr>
        <p:spPr>
          <a:xfrm>
            <a:off x="4809498" y="4019593"/>
            <a:ext cx="3803117" cy="2496458"/>
          </a:xfrm>
          <a:custGeom>
            <a:avLst/>
            <a:gdLst>
              <a:gd name="connsiteX0" fmla="*/ 0 w 3802743"/>
              <a:gd name="connsiteY0" fmla="*/ 0 h 2496458"/>
              <a:gd name="connsiteX1" fmla="*/ 0 w 3802743"/>
              <a:gd name="connsiteY1" fmla="*/ 2017486 h 2496458"/>
              <a:gd name="connsiteX2" fmla="*/ 362857 w 3802743"/>
              <a:gd name="connsiteY2" fmla="*/ 2496458 h 2496458"/>
              <a:gd name="connsiteX3" fmla="*/ 3396343 w 3802743"/>
              <a:gd name="connsiteY3" fmla="*/ 2496458 h 2496458"/>
              <a:gd name="connsiteX4" fmla="*/ 3802743 w 3802743"/>
              <a:gd name="connsiteY4" fmla="*/ 1886858 h 2496458"/>
              <a:gd name="connsiteX5" fmla="*/ 3788228 w 3802743"/>
              <a:gd name="connsiteY5" fmla="*/ 0 h 2496458"/>
              <a:gd name="connsiteX0" fmla="*/ 0 w 3822785"/>
              <a:gd name="connsiteY0" fmla="*/ 0 h 2496458"/>
              <a:gd name="connsiteX1" fmla="*/ 0 w 3822785"/>
              <a:gd name="connsiteY1" fmla="*/ 2017486 h 2496458"/>
              <a:gd name="connsiteX2" fmla="*/ 362857 w 3822785"/>
              <a:gd name="connsiteY2" fmla="*/ 2496458 h 2496458"/>
              <a:gd name="connsiteX3" fmla="*/ 3396343 w 3822785"/>
              <a:gd name="connsiteY3" fmla="*/ 2496458 h 2496458"/>
              <a:gd name="connsiteX4" fmla="*/ 3802743 w 3822785"/>
              <a:gd name="connsiteY4" fmla="*/ 1886858 h 2496458"/>
              <a:gd name="connsiteX5" fmla="*/ 3788228 w 3822785"/>
              <a:gd name="connsiteY5" fmla="*/ 0 h 2496458"/>
              <a:gd name="connsiteX0" fmla="*/ 0 w 3831908"/>
              <a:gd name="connsiteY0" fmla="*/ 0 h 2496458"/>
              <a:gd name="connsiteX1" fmla="*/ 0 w 3831908"/>
              <a:gd name="connsiteY1" fmla="*/ 2017486 h 2496458"/>
              <a:gd name="connsiteX2" fmla="*/ 362857 w 3831908"/>
              <a:gd name="connsiteY2" fmla="*/ 2496458 h 2496458"/>
              <a:gd name="connsiteX3" fmla="*/ 3396343 w 3831908"/>
              <a:gd name="connsiteY3" fmla="*/ 2496458 h 2496458"/>
              <a:gd name="connsiteX4" fmla="*/ 3802743 w 3831908"/>
              <a:gd name="connsiteY4" fmla="*/ 1886858 h 2496458"/>
              <a:gd name="connsiteX5" fmla="*/ 3788228 w 3831908"/>
              <a:gd name="connsiteY5" fmla="*/ 0 h 2496458"/>
              <a:gd name="connsiteX0" fmla="*/ 0 w 3827862"/>
              <a:gd name="connsiteY0" fmla="*/ 0 h 2496458"/>
              <a:gd name="connsiteX1" fmla="*/ 0 w 3827862"/>
              <a:gd name="connsiteY1" fmla="*/ 2017486 h 2496458"/>
              <a:gd name="connsiteX2" fmla="*/ 362857 w 3827862"/>
              <a:gd name="connsiteY2" fmla="*/ 2496458 h 2496458"/>
              <a:gd name="connsiteX3" fmla="*/ 3396343 w 3827862"/>
              <a:gd name="connsiteY3" fmla="*/ 2496458 h 2496458"/>
              <a:gd name="connsiteX4" fmla="*/ 3802743 w 3827862"/>
              <a:gd name="connsiteY4" fmla="*/ 1886858 h 2496458"/>
              <a:gd name="connsiteX5" fmla="*/ 3788228 w 3827862"/>
              <a:gd name="connsiteY5" fmla="*/ 0 h 2496458"/>
              <a:gd name="connsiteX0" fmla="*/ 0 w 3803117"/>
              <a:gd name="connsiteY0" fmla="*/ 0 h 2496458"/>
              <a:gd name="connsiteX1" fmla="*/ 0 w 3803117"/>
              <a:gd name="connsiteY1" fmla="*/ 2017486 h 2496458"/>
              <a:gd name="connsiteX2" fmla="*/ 362857 w 3803117"/>
              <a:gd name="connsiteY2" fmla="*/ 2496458 h 2496458"/>
              <a:gd name="connsiteX3" fmla="*/ 3396343 w 3803117"/>
              <a:gd name="connsiteY3" fmla="*/ 2496458 h 2496458"/>
              <a:gd name="connsiteX4" fmla="*/ 3802743 w 3803117"/>
              <a:gd name="connsiteY4" fmla="*/ 1886858 h 2496458"/>
              <a:gd name="connsiteX5" fmla="*/ 3788228 w 3803117"/>
              <a:gd name="connsiteY5" fmla="*/ 0 h 2496458"/>
              <a:gd name="connsiteX0" fmla="*/ 0 w 3803117"/>
              <a:gd name="connsiteY0" fmla="*/ 0 h 2496458"/>
              <a:gd name="connsiteX1" fmla="*/ 0 w 3803117"/>
              <a:gd name="connsiteY1" fmla="*/ 2017486 h 2496458"/>
              <a:gd name="connsiteX2" fmla="*/ 362857 w 3803117"/>
              <a:gd name="connsiteY2" fmla="*/ 2496458 h 2496458"/>
              <a:gd name="connsiteX3" fmla="*/ 3396343 w 3803117"/>
              <a:gd name="connsiteY3" fmla="*/ 2496458 h 2496458"/>
              <a:gd name="connsiteX4" fmla="*/ 3802743 w 3803117"/>
              <a:gd name="connsiteY4" fmla="*/ 1886858 h 2496458"/>
              <a:gd name="connsiteX5" fmla="*/ 3788228 w 3803117"/>
              <a:gd name="connsiteY5" fmla="*/ 0 h 2496458"/>
              <a:gd name="connsiteX0" fmla="*/ 0 w 3803117"/>
              <a:gd name="connsiteY0" fmla="*/ 0 h 2496458"/>
              <a:gd name="connsiteX1" fmla="*/ 0 w 3803117"/>
              <a:gd name="connsiteY1" fmla="*/ 2017486 h 2496458"/>
              <a:gd name="connsiteX2" fmla="*/ 362857 w 3803117"/>
              <a:gd name="connsiteY2" fmla="*/ 2496458 h 2496458"/>
              <a:gd name="connsiteX3" fmla="*/ 3396343 w 3803117"/>
              <a:gd name="connsiteY3" fmla="*/ 2496458 h 2496458"/>
              <a:gd name="connsiteX4" fmla="*/ 3802743 w 3803117"/>
              <a:gd name="connsiteY4" fmla="*/ 1886858 h 2496458"/>
              <a:gd name="connsiteX5" fmla="*/ 3788228 w 3803117"/>
              <a:gd name="connsiteY5" fmla="*/ 0 h 2496458"/>
              <a:gd name="connsiteX0" fmla="*/ 0 w 3803117"/>
              <a:gd name="connsiteY0" fmla="*/ 0 h 2496458"/>
              <a:gd name="connsiteX1" fmla="*/ 0 w 3803117"/>
              <a:gd name="connsiteY1" fmla="*/ 2017486 h 2496458"/>
              <a:gd name="connsiteX2" fmla="*/ 362857 w 3803117"/>
              <a:gd name="connsiteY2" fmla="*/ 2496458 h 2496458"/>
              <a:gd name="connsiteX3" fmla="*/ 3396343 w 3803117"/>
              <a:gd name="connsiteY3" fmla="*/ 2496458 h 2496458"/>
              <a:gd name="connsiteX4" fmla="*/ 3802743 w 3803117"/>
              <a:gd name="connsiteY4" fmla="*/ 1886858 h 2496458"/>
              <a:gd name="connsiteX5" fmla="*/ 3788228 w 3803117"/>
              <a:gd name="connsiteY5" fmla="*/ 0 h 2496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03117" h="2496458">
                <a:moveTo>
                  <a:pt x="0" y="0"/>
                </a:moveTo>
                <a:lnTo>
                  <a:pt x="0" y="2017486"/>
                </a:lnTo>
                <a:cubicBezTo>
                  <a:pt x="33866" y="2380343"/>
                  <a:pt x="82247" y="2481944"/>
                  <a:pt x="362857" y="2496458"/>
                </a:cubicBezTo>
                <a:lnTo>
                  <a:pt x="3396343" y="2496458"/>
                </a:lnTo>
                <a:cubicBezTo>
                  <a:pt x="3633410" y="2438400"/>
                  <a:pt x="3812419" y="2380345"/>
                  <a:pt x="3802743" y="1886858"/>
                </a:cubicBezTo>
                <a:lnTo>
                  <a:pt x="3788228" y="0"/>
                </a:lnTo>
              </a:path>
            </a:pathLst>
          </a:custGeom>
          <a:noFill/>
          <a:ln w="22225">
            <a:solidFill>
              <a:schemeClr val="bg1">
                <a:alpha val="68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13">
            <a:extLst>
              <a:ext uri="{FF2B5EF4-FFF2-40B4-BE49-F238E27FC236}">
                <a16:creationId xmlns:a16="http://schemas.microsoft.com/office/drawing/2014/main" xmlns="" id="{02EEA104-74E8-44D1-B3A3-9978B1B1F303}"/>
              </a:ext>
            </a:extLst>
          </p:cNvPr>
          <p:cNvSpPr txBox="1"/>
          <p:nvPr/>
        </p:nvSpPr>
        <p:spPr>
          <a:xfrm>
            <a:off x="5236315" y="4214191"/>
            <a:ext cx="325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 smtClean="0">
                <a:solidFill>
                  <a:schemeClr val="bg1"/>
                </a:solidFill>
                <a:latin typeface="Oswald" panose="02000503000000000000" pitchFamily="2" charset="0"/>
              </a:rPr>
              <a:t>أتذكَّر أَنَّ :</a:t>
            </a:r>
          </a:p>
          <a:p>
            <a:pPr algn="ctr"/>
            <a:endParaRPr lang="ar-SY" sz="2400" b="1" dirty="0" smtClean="0">
              <a:solidFill>
                <a:schemeClr val="bg1"/>
              </a:solidFill>
            </a:endParaRPr>
          </a:p>
          <a:p>
            <a:pPr algn="ctr"/>
            <a:r>
              <a:rPr lang="ar-SY" sz="2400" b="1" dirty="0" smtClean="0">
                <a:solidFill>
                  <a:schemeClr val="bg1"/>
                </a:solidFill>
              </a:rPr>
              <a:t>من آداب الاستماع</a:t>
            </a:r>
            <a:endParaRPr lang="en-US" sz="2400" b="1" dirty="0">
              <a:solidFill>
                <a:schemeClr val="bg1"/>
              </a:solidFill>
              <a:latin typeface="Oswald" panose="02000503000000000000" pitchFamily="2" charset="0"/>
            </a:endParaRPr>
          </a:p>
        </p:txBody>
      </p:sp>
      <p:pic>
        <p:nvPicPr>
          <p:cNvPr id="72" name="Graphic 16">
            <a:extLst>
              <a:ext uri="{FF2B5EF4-FFF2-40B4-BE49-F238E27FC236}">
                <a16:creationId xmlns:a16="http://schemas.microsoft.com/office/drawing/2014/main" xmlns="" id="{FA108CE8-89A2-4FA3-B659-506A04EB73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41685" flipV="1">
            <a:off x="5974644" y="5303258"/>
            <a:ext cx="1513981" cy="89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28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 animBg="1"/>
      <p:bldP spid="89" grpId="0" animBg="1"/>
      <p:bldP spid="97" grpId="0" animBg="1"/>
      <p:bldP spid="98" grpId="0" animBg="1"/>
      <p:bldP spid="99" grpId="0" animBg="1"/>
      <p:bldP spid="100" grpId="0" animBg="1"/>
      <p:bldP spid="101" grpId="0"/>
      <p:bldP spid="103" grpId="0"/>
      <p:bldP spid="57" grpId="0" animBg="1"/>
      <p:bldP spid="67" grpId="0" animBg="1"/>
      <p:bldP spid="68" grpId="0" animBg="1"/>
      <p:bldP spid="69" grpId="0" animBg="1"/>
      <p:bldP spid="70" grpId="0" animBg="1"/>
      <p:bldP spid="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عدل الملك عبد العزيز</a:t>
              </a:r>
              <a:endParaRPr lang="ar-SY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7" name="Oval 39">
            <a:extLst>
              <a:ext uri="{FF2B5EF4-FFF2-40B4-BE49-F238E27FC236}">
                <a16:creationId xmlns:a16="http://schemas.microsoft.com/office/drawing/2014/main" xmlns="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:a16="http://schemas.microsoft.com/office/drawing/2014/main" xmlns="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:a16="http://schemas.microsoft.com/office/drawing/2014/main" xmlns="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:a16="http://schemas.microsoft.com/office/drawing/2014/main" xmlns="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:a16="http://schemas.microsoft.com/office/drawing/2014/main" xmlns="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:a16="http://schemas.microsoft.com/office/drawing/2014/main" xmlns="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:a16="http://schemas.microsoft.com/office/drawing/2014/main" xmlns="" id="{B607D86F-8A6D-4EAE-8CE6-59024662943A}"/>
              </a:ext>
            </a:extLst>
          </p:cNvPr>
          <p:cNvSpPr txBox="1"/>
          <p:nvPr/>
        </p:nvSpPr>
        <p:spPr>
          <a:xfrm>
            <a:off x="168017" y="4706404"/>
            <a:ext cx="1465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نص الاستماع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grpSp>
        <p:nvGrpSpPr>
          <p:cNvPr id="36" name="Group 84">
            <a:extLst>
              <a:ext uri="{FF2B5EF4-FFF2-40B4-BE49-F238E27FC236}">
                <a16:creationId xmlns:a16="http://schemas.microsoft.com/office/drawing/2014/main" xmlns="" id="{706834C1-82D1-497D-8C56-9F86A9E84F86}"/>
              </a:ext>
            </a:extLst>
          </p:cNvPr>
          <p:cNvGrpSpPr/>
          <p:nvPr/>
        </p:nvGrpSpPr>
        <p:grpSpPr>
          <a:xfrm>
            <a:off x="8865696" y="235911"/>
            <a:ext cx="2157903" cy="637097"/>
            <a:chOff x="676027" y="2568995"/>
            <a:chExt cx="2157903" cy="637097"/>
          </a:xfrm>
        </p:grpSpPr>
        <p:sp>
          <p:nvSpPr>
            <p:cNvPr id="37" name="Rectangle 39">
              <a:extLst>
                <a:ext uri="{FF2B5EF4-FFF2-40B4-BE49-F238E27FC236}">
                  <a16:creationId xmlns:a16="http://schemas.microsoft.com/office/drawing/2014/main" xmlns="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882223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57">
              <a:extLst>
                <a:ext uri="{FF2B5EF4-FFF2-40B4-BE49-F238E27FC236}">
                  <a16:creationId xmlns:a16="http://schemas.microsoft.com/office/drawing/2014/main" xmlns="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0" name="Teardrop 58">
                <a:extLst>
                  <a:ext uri="{FF2B5EF4-FFF2-40B4-BE49-F238E27FC236}">
                    <a16:creationId xmlns:a16="http://schemas.microsoft.com/office/drawing/2014/main" xmlns="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59">
                <a:extLst>
                  <a:ext uri="{FF2B5EF4-FFF2-40B4-BE49-F238E27FC236}">
                    <a16:creationId xmlns:a16="http://schemas.microsoft.com/office/drawing/2014/main" xmlns="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rgbClr val="FFFF00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TextBox 75">
              <a:extLst>
                <a:ext uri="{FF2B5EF4-FFF2-40B4-BE49-F238E27FC236}">
                  <a16:creationId xmlns:a16="http://schemas.microsoft.com/office/drawing/2014/main" xmlns="" id="{D5DD5411-44CA-4DF8-A259-53D0BDF41CDE}"/>
                </a:ext>
              </a:extLst>
            </p:cNvPr>
            <p:cNvSpPr txBox="1"/>
            <p:nvPr/>
          </p:nvSpPr>
          <p:spPr>
            <a:xfrm>
              <a:off x="1129004" y="2663877"/>
              <a:ext cx="17049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استمع ثم أجيب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42" name="Rectangle 6">
            <a:extLst>
              <a:ext uri="{FF2B5EF4-FFF2-40B4-BE49-F238E27FC236}">
                <a16:creationId xmlns:a16="http://schemas.microsoft.com/office/drawing/2014/main" xmlns="" id="{28D2755F-8B34-4237-BD21-5D26090FA784}"/>
              </a:ext>
            </a:extLst>
          </p:cNvPr>
          <p:cNvSpPr/>
          <p:nvPr/>
        </p:nvSpPr>
        <p:spPr>
          <a:xfrm rot="5400000" flipH="1">
            <a:off x="9058977" y="3717800"/>
            <a:ext cx="5675426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174">
            <a:extLst>
              <a:ext uri="{FF2B5EF4-FFF2-40B4-BE49-F238E27FC236}">
                <a16:creationId xmlns:a16="http://schemas.microsoft.com/office/drawing/2014/main" xmlns="" id="{AD29F070-B6D5-4BAF-93F3-28D1EBCC32A1}"/>
              </a:ext>
            </a:extLst>
          </p:cNvPr>
          <p:cNvGrpSpPr/>
          <p:nvPr/>
        </p:nvGrpSpPr>
        <p:grpSpPr>
          <a:xfrm rot="5400000" flipH="1">
            <a:off x="9679155" y="-47970"/>
            <a:ext cx="470550" cy="4381230"/>
            <a:chOff x="10161273" y="1198609"/>
            <a:chExt cx="1671101" cy="4899071"/>
          </a:xfrm>
          <a:effectLst/>
        </p:grpSpPr>
        <p:sp>
          <p:nvSpPr>
            <p:cNvPr id="44" name="Rectangle: Top Corners Rounded 175">
              <a:extLst>
                <a:ext uri="{FF2B5EF4-FFF2-40B4-BE49-F238E27FC236}">
                  <a16:creationId xmlns:a16="http://schemas.microsoft.com/office/drawing/2014/main" xmlns="" id="{72481EBC-B87B-4D25-8C86-DE7458C1BFC3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: Top Corners Rounded 176">
              <a:extLst>
                <a:ext uri="{FF2B5EF4-FFF2-40B4-BE49-F238E27FC236}">
                  <a16:creationId xmlns:a16="http://schemas.microsoft.com/office/drawing/2014/main" xmlns="" id="{BE7C6BBB-97DC-418E-B5F0-FE1BFEBE07B2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177">
              <a:extLst>
                <a:ext uri="{FF2B5EF4-FFF2-40B4-BE49-F238E27FC236}">
                  <a16:creationId xmlns:a16="http://schemas.microsoft.com/office/drawing/2014/main" xmlns="" id="{7DDDC7AF-C004-4970-88EB-70B2A0421475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Arrow: Pentagon 178">
              <a:extLst>
                <a:ext uri="{FF2B5EF4-FFF2-40B4-BE49-F238E27FC236}">
                  <a16:creationId xmlns:a16="http://schemas.microsoft.com/office/drawing/2014/main" xmlns="" id="{3B3E3FA0-1CD8-4712-BE89-02F2FB7FF7E6}"/>
                </a:ext>
              </a:extLst>
            </p:cNvPr>
            <p:cNvSpPr/>
            <p:nvPr/>
          </p:nvSpPr>
          <p:spPr>
            <a:xfrm rot="5400000">
              <a:off x="8941444" y="3206750"/>
              <a:ext cx="4110759" cy="1671101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Arrow: Pentagon 179">
              <a:extLst>
                <a:ext uri="{FF2B5EF4-FFF2-40B4-BE49-F238E27FC236}">
                  <a16:creationId xmlns:a16="http://schemas.microsoft.com/office/drawing/2014/main" xmlns="" id="{C7023DA4-F6B0-43AF-8A85-2D1B0D928ACA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Arrow: Pentagon 180">
              <a:extLst>
                <a:ext uri="{FF2B5EF4-FFF2-40B4-BE49-F238E27FC236}">
                  <a16:creationId xmlns:a16="http://schemas.microsoft.com/office/drawing/2014/main" xmlns="" id="{960B14BA-1F9C-4C24-A787-1E0649F654E4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0" name="TextBox 183">
              <a:extLst>
                <a:ext uri="{FF2B5EF4-FFF2-40B4-BE49-F238E27FC236}">
                  <a16:creationId xmlns:a16="http://schemas.microsoft.com/office/drawing/2014/main" xmlns="" id="{8CFBAEB1-8183-4F27-B7E8-C121480C20B8}"/>
                </a:ext>
              </a:extLst>
            </p:cNvPr>
            <p:cNvSpPr txBox="1"/>
            <p:nvPr/>
          </p:nvSpPr>
          <p:spPr>
            <a:xfrm rot="5400000">
              <a:off x="9358048" y="3224053"/>
              <a:ext cx="3361285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إِنَّ بابي مفتوحٌ للنّاس</a:t>
              </a:r>
              <a:endParaRPr lang="ar-SY" b="1" dirty="0"/>
            </a:p>
          </p:txBody>
        </p:sp>
      </p:grpSp>
      <p:grpSp>
        <p:nvGrpSpPr>
          <p:cNvPr id="51" name="Group 184">
            <a:extLst>
              <a:ext uri="{FF2B5EF4-FFF2-40B4-BE49-F238E27FC236}">
                <a16:creationId xmlns:a16="http://schemas.microsoft.com/office/drawing/2014/main" xmlns="" id="{D4C3D6CD-2E45-48BF-B9BD-9FB121C2A34D}"/>
              </a:ext>
            </a:extLst>
          </p:cNvPr>
          <p:cNvGrpSpPr/>
          <p:nvPr/>
        </p:nvGrpSpPr>
        <p:grpSpPr>
          <a:xfrm rot="5400000" flipH="1">
            <a:off x="9679157" y="844349"/>
            <a:ext cx="470550" cy="4381232"/>
            <a:chOff x="10161267" y="1198609"/>
            <a:chExt cx="1671100" cy="4863659"/>
          </a:xfrm>
          <a:effectLst/>
        </p:grpSpPr>
        <p:sp>
          <p:nvSpPr>
            <p:cNvPr id="52" name="Rectangle: Top Corners Rounded 185">
              <a:extLst>
                <a:ext uri="{FF2B5EF4-FFF2-40B4-BE49-F238E27FC236}">
                  <a16:creationId xmlns:a16="http://schemas.microsoft.com/office/drawing/2014/main" xmlns="" id="{14A66437-9C1F-4B34-A3C4-91506D7924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Top Corners Rounded 186">
              <a:extLst>
                <a:ext uri="{FF2B5EF4-FFF2-40B4-BE49-F238E27FC236}">
                  <a16:creationId xmlns:a16="http://schemas.microsoft.com/office/drawing/2014/main" xmlns="" id="{B642330E-F51C-45C6-87D1-FC93BA64CF9B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187">
              <a:extLst>
                <a:ext uri="{FF2B5EF4-FFF2-40B4-BE49-F238E27FC236}">
                  <a16:creationId xmlns:a16="http://schemas.microsoft.com/office/drawing/2014/main" xmlns="" id="{84DC2BD7-2C2C-4070-B97F-D7CCCB1332A9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Arrow: Pentagon 188">
              <a:extLst>
                <a:ext uri="{FF2B5EF4-FFF2-40B4-BE49-F238E27FC236}">
                  <a16:creationId xmlns:a16="http://schemas.microsoft.com/office/drawing/2014/main" xmlns="" id="{FD98B6AA-0AB4-4EE0-B1D0-0BAC8F56DC24}"/>
                </a:ext>
              </a:extLst>
            </p:cNvPr>
            <p:cNvSpPr/>
            <p:nvPr/>
          </p:nvSpPr>
          <p:spPr>
            <a:xfrm rot="5400000">
              <a:off x="8959144" y="3189045"/>
              <a:ext cx="4075346" cy="1671100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Arrow: Pentagon 189">
              <a:extLst>
                <a:ext uri="{FF2B5EF4-FFF2-40B4-BE49-F238E27FC236}">
                  <a16:creationId xmlns:a16="http://schemas.microsoft.com/office/drawing/2014/main" xmlns="" id="{CD6E8849-0212-4DAD-A4CB-603E26093466}"/>
                </a:ext>
              </a:extLst>
            </p:cNvPr>
            <p:cNvSpPr/>
            <p:nvPr/>
          </p:nvSpPr>
          <p:spPr>
            <a:xfrm rot="5400000">
              <a:off x="9073906" y="3305083"/>
              <a:ext cx="3845839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Arrow: Pentagon 223">
              <a:extLst>
                <a:ext uri="{FF2B5EF4-FFF2-40B4-BE49-F238E27FC236}">
                  <a16:creationId xmlns:a16="http://schemas.microsoft.com/office/drawing/2014/main" xmlns="" id="{A48A205F-41E4-4AA2-A5C2-203769755ECC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224">
              <a:extLst>
                <a:ext uri="{FF2B5EF4-FFF2-40B4-BE49-F238E27FC236}">
                  <a16:creationId xmlns:a16="http://schemas.microsoft.com/office/drawing/2014/main" xmlns="" id="{15202DF2-36FB-47B6-8F4E-17E31DBBC5F0}"/>
                </a:ext>
              </a:extLst>
            </p:cNvPr>
            <p:cNvSpPr txBox="1"/>
            <p:nvPr/>
          </p:nvSpPr>
          <p:spPr>
            <a:xfrm rot="5400000">
              <a:off x="8935691" y="3236490"/>
              <a:ext cx="4062866" cy="13116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لي في ذمّة والدك دَيْنٌ قدره مئة ريال</a:t>
              </a:r>
              <a:endParaRPr lang="ar-SY" b="1" dirty="0"/>
            </a:p>
          </p:txBody>
        </p:sp>
      </p:grpSp>
      <p:grpSp>
        <p:nvGrpSpPr>
          <p:cNvPr id="75" name="Group 225">
            <a:extLst>
              <a:ext uri="{FF2B5EF4-FFF2-40B4-BE49-F238E27FC236}">
                <a16:creationId xmlns:a16="http://schemas.microsoft.com/office/drawing/2014/main" xmlns="" id="{E41757A1-6CC7-45D1-8B07-8E9DDA2582FA}"/>
              </a:ext>
            </a:extLst>
          </p:cNvPr>
          <p:cNvGrpSpPr/>
          <p:nvPr/>
        </p:nvGrpSpPr>
        <p:grpSpPr>
          <a:xfrm rot="5400000" flipH="1">
            <a:off x="9679155" y="1781376"/>
            <a:ext cx="470550" cy="4381230"/>
            <a:chOff x="10161273" y="1198609"/>
            <a:chExt cx="1671101" cy="4899071"/>
          </a:xfrm>
          <a:effectLst/>
        </p:grpSpPr>
        <p:sp>
          <p:nvSpPr>
            <p:cNvPr id="76" name="Rectangle: Top Corners Rounded 226">
              <a:extLst>
                <a:ext uri="{FF2B5EF4-FFF2-40B4-BE49-F238E27FC236}">
                  <a16:creationId xmlns:a16="http://schemas.microsoft.com/office/drawing/2014/main" xmlns="" id="{98B2A381-C543-4768-B67E-EAF0FE7DDE4D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: Top Corners Rounded 227">
              <a:extLst>
                <a:ext uri="{FF2B5EF4-FFF2-40B4-BE49-F238E27FC236}">
                  <a16:creationId xmlns:a16="http://schemas.microsoft.com/office/drawing/2014/main" xmlns="" id="{05ECF63A-511B-4EFE-A981-C947FB8ED90E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228">
              <a:extLst>
                <a:ext uri="{FF2B5EF4-FFF2-40B4-BE49-F238E27FC236}">
                  <a16:creationId xmlns:a16="http://schemas.microsoft.com/office/drawing/2014/main" xmlns="" id="{06C3BF0C-0CD7-4829-826A-65D5D3B6DE98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Arrow: Pentagon 229">
              <a:extLst>
                <a:ext uri="{FF2B5EF4-FFF2-40B4-BE49-F238E27FC236}">
                  <a16:creationId xmlns:a16="http://schemas.microsoft.com/office/drawing/2014/main" xmlns="" id="{135DC38C-C08F-41C2-A001-0C243FA16D8D}"/>
                </a:ext>
              </a:extLst>
            </p:cNvPr>
            <p:cNvSpPr/>
            <p:nvPr/>
          </p:nvSpPr>
          <p:spPr>
            <a:xfrm rot="5400000">
              <a:off x="8941444" y="3206750"/>
              <a:ext cx="4110759" cy="1671101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Arrow: Pentagon 230">
              <a:extLst>
                <a:ext uri="{FF2B5EF4-FFF2-40B4-BE49-F238E27FC236}">
                  <a16:creationId xmlns:a16="http://schemas.microsoft.com/office/drawing/2014/main" xmlns="" id="{75738616-31A1-4BD5-A40D-D2833D6A7CDC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Arrow: Pentagon 231">
              <a:extLst>
                <a:ext uri="{FF2B5EF4-FFF2-40B4-BE49-F238E27FC236}">
                  <a16:creationId xmlns:a16="http://schemas.microsoft.com/office/drawing/2014/main" xmlns="" id="{45EE04FF-B43C-4B5B-8050-FAD1BBAEA422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TextBox 232">
              <a:extLst>
                <a:ext uri="{FF2B5EF4-FFF2-40B4-BE49-F238E27FC236}">
                  <a16:creationId xmlns:a16="http://schemas.microsoft.com/office/drawing/2014/main" xmlns="" id="{4E0E3FAB-06E7-4449-A3A9-980F867691E7}"/>
                </a:ext>
              </a:extLst>
            </p:cNvPr>
            <p:cNvSpPr txBox="1"/>
            <p:nvPr/>
          </p:nvSpPr>
          <p:spPr>
            <a:xfrm rot="5400000">
              <a:off x="9428685" y="3106601"/>
              <a:ext cx="3084952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الآن أنت ضيفي</a:t>
              </a:r>
              <a:endParaRPr lang="ar-SY" b="1" dirty="0"/>
            </a:p>
          </p:txBody>
        </p:sp>
      </p:grpSp>
      <p:grpSp>
        <p:nvGrpSpPr>
          <p:cNvPr id="124" name="Group 257">
            <a:extLst>
              <a:ext uri="{FF2B5EF4-FFF2-40B4-BE49-F238E27FC236}">
                <a16:creationId xmlns:a16="http://schemas.microsoft.com/office/drawing/2014/main" xmlns="" id="{66EEE24E-056C-4334-81EA-CB530FC1C894}"/>
              </a:ext>
            </a:extLst>
          </p:cNvPr>
          <p:cNvGrpSpPr/>
          <p:nvPr/>
        </p:nvGrpSpPr>
        <p:grpSpPr>
          <a:xfrm rot="5400000" flipH="1">
            <a:off x="10207769" y="-388061"/>
            <a:ext cx="470550" cy="3325331"/>
            <a:chOff x="10161271" y="1198609"/>
            <a:chExt cx="1671101" cy="3718370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:a16="http://schemas.microsoft.com/office/drawing/2014/main" xmlns="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:a16="http://schemas.microsoft.com/office/drawing/2014/main" xmlns="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:a16="http://schemas.microsoft.com/office/drawing/2014/main" xmlns="" id="{C35E56C8-8B1D-49AF-87BB-0F05A5B29C56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:a16="http://schemas.microsoft.com/office/drawing/2014/main" xmlns="" id="{B85E8C64-681E-4408-9A23-F6D2CFEDE43E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:a16="http://schemas.microsoft.com/office/drawing/2014/main" xmlns="" id="{EBEA96A7-CE35-4F91-A1D9-47AB9B79A445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:a16="http://schemas.microsoft.com/office/drawing/2014/main" xmlns="" id="{431D0A48-73BE-467C-AA02-5772A5B0608D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:a16="http://schemas.microsoft.com/office/drawing/2014/main" xmlns="" id="{234BBD9A-97F9-40E1-A133-33E75B5D8C49}"/>
                </a:ext>
              </a:extLst>
            </p:cNvPr>
            <p:cNvSpPr txBox="1"/>
            <p:nvPr/>
          </p:nvSpPr>
          <p:spPr>
            <a:xfrm rot="5400000">
              <a:off x="9477967" y="2683988"/>
              <a:ext cx="2957874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C00000"/>
                  </a:solidFill>
                </a:rPr>
                <a:t>1-</a:t>
              </a:r>
              <a:r>
                <a:rPr lang="ar-SY" b="1" dirty="0" smtClean="0"/>
                <a:t> أنسب كل قول إلى صاحبه :</a:t>
              </a:r>
              <a:endParaRPr lang="ar-SY" b="1" dirty="0"/>
            </a:p>
          </p:txBody>
        </p:sp>
      </p:grpSp>
      <p:grpSp>
        <p:nvGrpSpPr>
          <p:cNvPr id="132" name="Group 73">
            <a:extLst>
              <a:ext uri="{FF2B5EF4-FFF2-40B4-BE49-F238E27FC236}">
                <a16:creationId xmlns:a16="http://schemas.microsoft.com/office/drawing/2014/main" xmlns="" id="{F696332F-F554-4672-8F17-7E6E1F7F7556}"/>
              </a:ext>
            </a:extLst>
          </p:cNvPr>
          <p:cNvGrpSpPr/>
          <p:nvPr/>
        </p:nvGrpSpPr>
        <p:grpSpPr>
          <a:xfrm rot="16200000">
            <a:off x="4834226" y="742510"/>
            <a:ext cx="470550" cy="2620345"/>
            <a:chOff x="10161271" y="1986921"/>
            <a:chExt cx="1671101" cy="2930058"/>
          </a:xfrm>
          <a:effectLst/>
        </p:grpSpPr>
        <p:sp>
          <p:nvSpPr>
            <p:cNvPr id="133" name="Arrow: Pentagon 77">
              <a:extLst>
                <a:ext uri="{FF2B5EF4-FFF2-40B4-BE49-F238E27FC236}">
                  <a16:creationId xmlns:a16="http://schemas.microsoft.com/office/drawing/2014/main" xmlns="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Arrow: Pentagon 78">
              <a:extLst>
                <a:ext uri="{FF2B5EF4-FFF2-40B4-BE49-F238E27FC236}">
                  <a16:creationId xmlns:a16="http://schemas.microsoft.com/office/drawing/2014/main" xmlns="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TextBox 80">
              <a:extLst>
                <a:ext uri="{FF2B5EF4-FFF2-40B4-BE49-F238E27FC236}">
                  <a16:creationId xmlns:a16="http://schemas.microsoft.com/office/drawing/2014/main" xmlns="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69357" y="2740123"/>
              <a:ext cx="266368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الملكُ عبدُ العزيزِ </a:t>
              </a:r>
              <a:r>
                <a:rPr lang="ar-SY" b="1" dirty="0"/>
                <a:t>رحمه الله </a:t>
              </a:r>
            </a:p>
          </p:txBody>
        </p:sp>
      </p:grpSp>
      <p:grpSp>
        <p:nvGrpSpPr>
          <p:cNvPr id="136" name="Group 73">
            <a:extLst>
              <a:ext uri="{FF2B5EF4-FFF2-40B4-BE49-F238E27FC236}">
                <a16:creationId xmlns:a16="http://schemas.microsoft.com/office/drawing/2014/main" xmlns="" id="{F696332F-F554-4672-8F17-7E6E1F7F7556}"/>
              </a:ext>
            </a:extLst>
          </p:cNvPr>
          <p:cNvGrpSpPr/>
          <p:nvPr/>
        </p:nvGrpSpPr>
        <p:grpSpPr>
          <a:xfrm rot="16200000">
            <a:off x="4821882" y="1712600"/>
            <a:ext cx="470550" cy="2620345"/>
            <a:chOff x="10161271" y="1986921"/>
            <a:chExt cx="1671101" cy="2930058"/>
          </a:xfrm>
          <a:effectLst/>
        </p:grpSpPr>
        <p:sp>
          <p:nvSpPr>
            <p:cNvPr id="137" name="Arrow: Pentagon 77">
              <a:extLst>
                <a:ext uri="{FF2B5EF4-FFF2-40B4-BE49-F238E27FC236}">
                  <a16:creationId xmlns:a16="http://schemas.microsoft.com/office/drawing/2014/main" xmlns="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Arrow: Pentagon 78">
              <a:extLst>
                <a:ext uri="{FF2B5EF4-FFF2-40B4-BE49-F238E27FC236}">
                  <a16:creationId xmlns:a16="http://schemas.microsoft.com/office/drawing/2014/main" xmlns="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80">
              <a:extLst>
                <a:ext uri="{FF2B5EF4-FFF2-40B4-BE49-F238E27FC236}">
                  <a16:creationId xmlns:a16="http://schemas.microsoft.com/office/drawing/2014/main" xmlns="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960796" y="2845761"/>
              <a:ext cx="2280808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الرجلُ صاحبُ الدَّيْنِ</a:t>
              </a:r>
              <a:endParaRPr lang="ar-SY" b="1" dirty="0"/>
            </a:p>
          </p:txBody>
        </p:sp>
      </p:grpSp>
      <p:grpSp>
        <p:nvGrpSpPr>
          <p:cNvPr id="140" name="Group 73">
            <a:extLst>
              <a:ext uri="{FF2B5EF4-FFF2-40B4-BE49-F238E27FC236}">
                <a16:creationId xmlns:a16="http://schemas.microsoft.com/office/drawing/2014/main" xmlns="" id="{F696332F-F554-4672-8F17-7E6E1F7F7556}"/>
              </a:ext>
            </a:extLst>
          </p:cNvPr>
          <p:cNvGrpSpPr/>
          <p:nvPr/>
        </p:nvGrpSpPr>
        <p:grpSpPr>
          <a:xfrm rot="16200000">
            <a:off x="4821881" y="2616132"/>
            <a:ext cx="470550" cy="2620345"/>
            <a:chOff x="10161271" y="1986921"/>
            <a:chExt cx="1671101" cy="2930058"/>
          </a:xfrm>
          <a:effectLst/>
        </p:grpSpPr>
        <p:sp>
          <p:nvSpPr>
            <p:cNvPr id="141" name="Arrow: Pentagon 77">
              <a:extLst>
                <a:ext uri="{FF2B5EF4-FFF2-40B4-BE49-F238E27FC236}">
                  <a16:creationId xmlns:a16="http://schemas.microsoft.com/office/drawing/2014/main" xmlns="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Arrow: Pentagon 78">
              <a:extLst>
                <a:ext uri="{FF2B5EF4-FFF2-40B4-BE49-F238E27FC236}">
                  <a16:creationId xmlns:a16="http://schemas.microsoft.com/office/drawing/2014/main" xmlns="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TextBox 80">
              <a:extLst>
                <a:ext uri="{FF2B5EF4-FFF2-40B4-BE49-F238E27FC236}">
                  <a16:creationId xmlns:a16="http://schemas.microsoft.com/office/drawing/2014/main" xmlns="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819160" y="2704126"/>
              <a:ext cx="2564083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القاضي الشيخ سعد العتيق </a:t>
              </a:r>
            </a:p>
          </p:txBody>
        </p:sp>
      </p:grpSp>
      <p:grpSp>
        <p:nvGrpSpPr>
          <p:cNvPr id="144" name="Group 225">
            <a:extLst>
              <a:ext uri="{FF2B5EF4-FFF2-40B4-BE49-F238E27FC236}">
                <a16:creationId xmlns:a16="http://schemas.microsoft.com/office/drawing/2014/main" xmlns="" id="{E41757A1-6CC7-45D1-8B07-8E9DDA2582FA}"/>
              </a:ext>
            </a:extLst>
          </p:cNvPr>
          <p:cNvGrpSpPr/>
          <p:nvPr/>
        </p:nvGrpSpPr>
        <p:grpSpPr>
          <a:xfrm rot="5400000" flipH="1">
            <a:off x="9337587" y="3066049"/>
            <a:ext cx="1017004" cy="4502978"/>
            <a:chOff x="10161273" y="1198609"/>
            <a:chExt cx="1671101" cy="5035209"/>
          </a:xfrm>
          <a:effectLst/>
        </p:grpSpPr>
        <p:sp>
          <p:nvSpPr>
            <p:cNvPr id="145" name="Rectangle: Top Corners Rounded 226">
              <a:extLst>
                <a:ext uri="{FF2B5EF4-FFF2-40B4-BE49-F238E27FC236}">
                  <a16:creationId xmlns:a16="http://schemas.microsoft.com/office/drawing/2014/main" xmlns="" id="{98B2A381-C543-4768-B67E-EAF0FE7DDE4D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: Top Corners Rounded 227">
              <a:extLst>
                <a:ext uri="{FF2B5EF4-FFF2-40B4-BE49-F238E27FC236}">
                  <a16:creationId xmlns:a16="http://schemas.microsoft.com/office/drawing/2014/main" xmlns="" id="{05ECF63A-511B-4EFE-A981-C947FB8ED90E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228">
              <a:extLst>
                <a:ext uri="{FF2B5EF4-FFF2-40B4-BE49-F238E27FC236}">
                  <a16:creationId xmlns:a16="http://schemas.microsoft.com/office/drawing/2014/main" xmlns="" id="{06C3BF0C-0CD7-4829-826A-65D5D3B6DE98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Arrow: Pentagon 229">
              <a:extLst>
                <a:ext uri="{FF2B5EF4-FFF2-40B4-BE49-F238E27FC236}">
                  <a16:creationId xmlns:a16="http://schemas.microsoft.com/office/drawing/2014/main" xmlns="" id="{135DC38C-C08F-41C2-A001-0C243FA16D8D}"/>
                </a:ext>
              </a:extLst>
            </p:cNvPr>
            <p:cNvSpPr/>
            <p:nvPr/>
          </p:nvSpPr>
          <p:spPr>
            <a:xfrm rot="5400000">
              <a:off x="8873375" y="3274819"/>
              <a:ext cx="4246897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Arrow: Pentagon 230">
              <a:extLst>
                <a:ext uri="{FF2B5EF4-FFF2-40B4-BE49-F238E27FC236}">
                  <a16:creationId xmlns:a16="http://schemas.microsoft.com/office/drawing/2014/main" xmlns="" id="{75738616-31A1-4BD5-A40D-D2833D6A7CDC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Arrow: Pentagon 231">
              <a:extLst>
                <a:ext uri="{FF2B5EF4-FFF2-40B4-BE49-F238E27FC236}">
                  <a16:creationId xmlns:a16="http://schemas.microsoft.com/office/drawing/2014/main" xmlns="" id="{45EE04FF-B43C-4B5B-8050-FAD1BBAEA422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1" name="TextBox 232">
              <a:extLst>
                <a:ext uri="{FF2B5EF4-FFF2-40B4-BE49-F238E27FC236}">
                  <a16:creationId xmlns:a16="http://schemas.microsoft.com/office/drawing/2014/main" xmlns="" id="{4E0E3FAB-06E7-4449-A3A9-980F867691E7}"/>
                </a:ext>
              </a:extLst>
            </p:cNvPr>
            <p:cNvSpPr txBox="1"/>
            <p:nvPr/>
          </p:nvSpPr>
          <p:spPr>
            <a:xfrm rot="5400000">
              <a:off x="8874049" y="3279167"/>
              <a:ext cx="4119851" cy="1517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2-</a:t>
              </a:r>
              <a:r>
                <a:rPr lang="ar-SY" b="1" dirty="0" smtClean="0"/>
                <a:t> ما المرجع الذي جعله الملك عبد العزيز أساس القضاء و التقاضي في المملكة العربية السعودية</a:t>
              </a:r>
              <a:endParaRPr lang="ar-SY" b="1" dirty="0"/>
            </a:p>
          </p:txBody>
        </p:sp>
      </p:grpSp>
      <p:grpSp>
        <p:nvGrpSpPr>
          <p:cNvPr id="152" name="Group 73">
            <a:extLst>
              <a:ext uri="{FF2B5EF4-FFF2-40B4-BE49-F238E27FC236}">
                <a16:creationId xmlns:a16="http://schemas.microsoft.com/office/drawing/2014/main" xmlns="" id="{F696332F-F554-4672-8F17-7E6E1F7F7556}"/>
              </a:ext>
            </a:extLst>
          </p:cNvPr>
          <p:cNvGrpSpPr/>
          <p:nvPr/>
        </p:nvGrpSpPr>
        <p:grpSpPr>
          <a:xfrm rot="16200000">
            <a:off x="4575192" y="2846155"/>
            <a:ext cx="863047" cy="4362976"/>
            <a:chOff x="10161271" y="1986920"/>
            <a:chExt cx="1671101" cy="2930059"/>
          </a:xfrm>
          <a:effectLst/>
        </p:grpSpPr>
        <p:sp>
          <p:nvSpPr>
            <p:cNvPr id="153" name="Arrow: Pentagon 77">
              <a:extLst>
                <a:ext uri="{FF2B5EF4-FFF2-40B4-BE49-F238E27FC236}">
                  <a16:creationId xmlns:a16="http://schemas.microsoft.com/office/drawing/2014/main" xmlns="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Arrow: Pentagon 78">
              <a:extLst>
                <a:ext uri="{FF2B5EF4-FFF2-40B4-BE49-F238E27FC236}">
                  <a16:creationId xmlns:a16="http://schemas.microsoft.com/office/drawing/2014/main" xmlns="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TextBox 80">
              <a:extLst>
                <a:ext uri="{FF2B5EF4-FFF2-40B4-BE49-F238E27FC236}">
                  <a16:creationId xmlns:a16="http://schemas.microsoft.com/office/drawing/2014/main" xmlns="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35009" y="2956887"/>
              <a:ext cx="2655064" cy="7151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الكتاب (</a:t>
              </a:r>
              <a:r>
                <a:rPr lang="ar-SY" b="1" dirty="0">
                  <a:solidFill>
                    <a:srgbClr val="00B050"/>
                  </a:solidFill>
                </a:rPr>
                <a:t>القرآن الكريم  </a:t>
              </a:r>
              <a:r>
                <a:rPr lang="ar-SY" b="1" dirty="0" smtClean="0"/>
                <a:t>)</a:t>
              </a:r>
              <a:r>
                <a:rPr lang="ar-SY" b="1" dirty="0"/>
                <a:t> وما جاء فيه من أحكام </a:t>
              </a:r>
            </a:p>
          </p:txBody>
        </p:sp>
      </p:grpSp>
      <p:grpSp>
        <p:nvGrpSpPr>
          <p:cNvPr id="156" name="Group 73">
            <a:extLst>
              <a:ext uri="{FF2B5EF4-FFF2-40B4-BE49-F238E27FC236}">
                <a16:creationId xmlns:a16="http://schemas.microsoft.com/office/drawing/2014/main" xmlns="" id="{F696332F-F554-4672-8F17-7E6E1F7F7556}"/>
              </a:ext>
            </a:extLst>
          </p:cNvPr>
          <p:cNvGrpSpPr/>
          <p:nvPr/>
        </p:nvGrpSpPr>
        <p:grpSpPr>
          <a:xfrm rot="16200000">
            <a:off x="4575193" y="3749681"/>
            <a:ext cx="863048" cy="4362976"/>
            <a:chOff x="10161271" y="1986921"/>
            <a:chExt cx="1671101" cy="2930058"/>
          </a:xfrm>
          <a:effectLst/>
        </p:grpSpPr>
        <p:sp>
          <p:nvSpPr>
            <p:cNvPr id="157" name="Arrow: Pentagon 77">
              <a:extLst>
                <a:ext uri="{FF2B5EF4-FFF2-40B4-BE49-F238E27FC236}">
                  <a16:creationId xmlns:a16="http://schemas.microsoft.com/office/drawing/2014/main" xmlns="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Arrow: Pentagon 78">
              <a:extLst>
                <a:ext uri="{FF2B5EF4-FFF2-40B4-BE49-F238E27FC236}">
                  <a16:creationId xmlns:a16="http://schemas.microsoft.com/office/drawing/2014/main" xmlns="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TextBox 80">
              <a:extLst>
                <a:ext uri="{FF2B5EF4-FFF2-40B4-BE49-F238E27FC236}">
                  <a16:creationId xmlns:a16="http://schemas.microsoft.com/office/drawing/2014/main" xmlns="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605831" y="2743859"/>
              <a:ext cx="2743987" cy="12514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السنة(</a:t>
              </a:r>
              <a:r>
                <a:rPr lang="ar-SY" b="1" dirty="0" smtClean="0">
                  <a:solidFill>
                    <a:srgbClr val="00B050"/>
                  </a:solidFill>
                </a:rPr>
                <a:t>هدي </a:t>
              </a:r>
              <a:r>
                <a:rPr lang="ar-SY" b="1" dirty="0">
                  <a:solidFill>
                    <a:srgbClr val="00B050"/>
                  </a:solidFill>
                </a:rPr>
                <a:t>النبي محمد صلى الله عليه وسلم</a:t>
              </a:r>
              <a:r>
                <a:rPr lang="ar-SY" b="1" dirty="0">
                  <a:solidFill>
                    <a:srgbClr val="0070C0"/>
                  </a:solidFill>
                </a:rPr>
                <a:t> </a:t>
              </a:r>
              <a:r>
                <a:rPr lang="ar-SY" b="1" dirty="0" smtClean="0"/>
                <a:t>)</a:t>
              </a:r>
            </a:p>
            <a:p>
              <a:pPr algn="ctr"/>
              <a:r>
                <a:rPr lang="ar-SY" b="1" dirty="0" smtClean="0"/>
                <a:t>وما </a:t>
              </a:r>
              <a:r>
                <a:rPr lang="ar-SY" b="1" dirty="0"/>
                <a:t>جاء فيها من أحكام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344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0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1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6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7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8" fill="hold">
                          <p:stCondLst>
                            <p:cond delay="indefinite"/>
                          </p:stCondLst>
                          <p:childTnLst>
                            <p:par>
                              <p:cTn id="8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0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2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4" fill="hold">
                          <p:stCondLst>
                            <p:cond delay="indefinite"/>
                          </p:stCondLst>
                          <p:childTnLst>
                            <p:par>
                              <p:cTn id="9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6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8" dur="1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9" dur="1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0" fill="hold">
                          <p:stCondLst>
                            <p:cond delay="indefinite"/>
                          </p:stCondLst>
                          <p:childTnLst>
                            <p:par>
                              <p:cTn id="10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2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04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05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6" fill="hold">
                          <p:stCondLst>
                            <p:cond delay="indefinite"/>
                          </p:stCondLst>
                          <p:childTnLst>
                            <p:par>
                              <p:cTn id="10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8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0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11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2" fill="hold">
                          <p:stCondLst>
                            <p:cond delay="indefinite"/>
                          </p:stCondLst>
                          <p:childTnLst>
                            <p:par>
                              <p:cTn id="1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4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6" dur="1000" fill="hold"/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17" dur="1000" fill="hold"/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8" fill="hold">
                          <p:stCondLst>
                            <p:cond delay="indefinite"/>
                          </p:stCondLst>
                          <p:childTnLst>
                            <p:par>
                              <p:cTn id="1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0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22" dur="1000" fill="hold"/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3" dur="1000" fill="hold"/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4" fill="hold">
                          <p:stCondLst>
                            <p:cond delay="indefinite"/>
                          </p:stCondLst>
                          <p:childTnLst>
                            <p:par>
                              <p:cTn id="1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6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28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9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0" fill="hold">
                          <p:stCondLst>
                            <p:cond delay="indefinite"/>
                          </p:stCondLst>
                          <p:childTnLst>
                            <p:par>
                              <p:cTn id="1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2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34" dur="10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35" dur="10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0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6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7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8" fill="hold">
                          <p:stCondLst>
                            <p:cond delay="indefinite"/>
                          </p:stCondLst>
                          <p:childTnLst>
                            <p:par>
                              <p:cTn id="8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0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2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3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4" fill="hold">
                          <p:stCondLst>
                            <p:cond delay="indefinite"/>
                          </p:stCondLst>
                          <p:childTnLst>
                            <p:par>
                              <p:cTn id="9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6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8" dur="1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9" dur="1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0" fill="hold">
                          <p:stCondLst>
                            <p:cond delay="indefinite"/>
                          </p:stCondLst>
                          <p:childTnLst>
                            <p:par>
                              <p:cTn id="10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2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4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5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6" fill="hold">
                          <p:stCondLst>
                            <p:cond delay="indefinite"/>
                          </p:stCondLst>
                          <p:childTnLst>
                            <p:par>
                              <p:cTn id="10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0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1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2" fill="hold">
                          <p:stCondLst>
                            <p:cond delay="indefinite"/>
                          </p:stCondLst>
                          <p:childTnLst>
                            <p:par>
                              <p:cTn id="1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4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6" dur="1000" fill="hold"/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7" dur="1000" fill="hold"/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8" fill="hold">
                          <p:stCondLst>
                            <p:cond delay="indefinite"/>
                          </p:stCondLst>
                          <p:childTnLst>
                            <p:par>
                              <p:cTn id="1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0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2" dur="1000" fill="hold"/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3" dur="1000" fill="hold"/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4" fill="hold">
                          <p:stCondLst>
                            <p:cond delay="indefinite"/>
                          </p:stCondLst>
                          <p:childTnLst>
                            <p:par>
                              <p:cTn id="1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8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9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0" fill="hold">
                          <p:stCondLst>
                            <p:cond delay="indefinite"/>
                          </p:stCondLst>
                          <p:childTnLst>
                            <p:par>
                              <p:cTn id="13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2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4" dur="10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5" dur="1000" fill="hold"/>
                                            <p:tgtEl>
                                              <p:spTgt spid="1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عدل الملك عبد العزيز</a:t>
              </a:r>
              <a:endParaRPr lang="ar-SY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7" name="Oval 39">
            <a:extLst>
              <a:ext uri="{FF2B5EF4-FFF2-40B4-BE49-F238E27FC236}">
                <a16:creationId xmlns:a16="http://schemas.microsoft.com/office/drawing/2014/main" xmlns="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:a16="http://schemas.microsoft.com/office/drawing/2014/main" xmlns="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:a16="http://schemas.microsoft.com/office/drawing/2014/main" xmlns="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:a16="http://schemas.microsoft.com/office/drawing/2014/main" xmlns="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:a16="http://schemas.microsoft.com/office/drawing/2014/main" xmlns="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:a16="http://schemas.microsoft.com/office/drawing/2014/main" xmlns="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:a16="http://schemas.microsoft.com/office/drawing/2014/main" xmlns="" id="{B607D86F-8A6D-4EAE-8CE6-59024662943A}"/>
              </a:ext>
            </a:extLst>
          </p:cNvPr>
          <p:cNvSpPr txBox="1"/>
          <p:nvPr/>
        </p:nvSpPr>
        <p:spPr>
          <a:xfrm>
            <a:off x="168017" y="4706404"/>
            <a:ext cx="1465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نص الاستماع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sp>
        <p:nvSpPr>
          <p:cNvPr id="42" name="Rectangle 6">
            <a:extLst>
              <a:ext uri="{FF2B5EF4-FFF2-40B4-BE49-F238E27FC236}">
                <a16:creationId xmlns:a16="http://schemas.microsoft.com/office/drawing/2014/main" xmlns="" id="{28D2755F-8B34-4237-BD21-5D26090FA784}"/>
              </a:ext>
            </a:extLst>
          </p:cNvPr>
          <p:cNvSpPr/>
          <p:nvPr/>
        </p:nvSpPr>
        <p:spPr>
          <a:xfrm rot="5400000" flipH="1">
            <a:off x="9058977" y="3717800"/>
            <a:ext cx="5675426" cy="325576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174">
            <a:extLst>
              <a:ext uri="{FF2B5EF4-FFF2-40B4-BE49-F238E27FC236}">
                <a16:creationId xmlns:a16="http://schemas.microsoft.com/office/drawing/2014/main" xmlns="" id="{AD29F070-B6D5-4BAF-93F3-28D1EBCC32A1}"/>
              </a:ext>
            </a:extLst>
          </p:cNvPr>
          <p:cNvGrpSpPr/>
          <p:nvPr/>
        </p:nvGrpSpPr>
        <p:grpSpPr>
          <a:xfrm rot="5400000" flipH="1">
            <a:off x="9679156" y="-47970"/>
            <a:ext cx="470550" cy="4381230"/>
            <a:chOff x="10161273" y="1198609"/>
            <a:chExt cx="1671101" cy="4899071"/>
          </a:xfrm>
          <a:effectLst/>
        </p:grpSpPr>
        <p:sp>
          <p:nvSpPr>
            <p:cNvPr id="44" name="Rectangle: Top Corners Rounded 175">
              <a:extLst>
                <a:ext uri="{FF2B5EF4-FFF2-40B4-BE49-F238E27FC236}">
                  <a16:creationId xmlns:a16="http://schemas.microsoft.com/office/drawing/2014/main" xmlns="" id="{72481EBC-B87B-4D25-8C86-DE7458C1BFC3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: Top Corners Rounded 176">
              <a:extLst>
                <a:ext uri="{FF2B5EF4-FFF2-40B4-BE49-F238E27FC236}">
                  <a16:creationId xmlns:a16="http://schemas.microsoft.com/office/drawing/2014/main" xmlns="" id="{BE7C6BBB-97DC-418E-B5F0-FE1BFEBE07B2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177">
              <a:extLst>
                <a:ext uri="{FF2B5EF4-FFF2-40B4-BE49-F238E27FC236}">
                  <a16:creationId xmlns:a16="http://schemas.microsoft.com/office/drawing/2014/main" xmlns="" id="{7DDDC7AF-C004-4970-88EB-70B2A0421475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Arrow: Pentagon 178">
              <a:extLst>
                <a:ext uri="{FF2B5EF4-FFF2-40B4-BE49-F238E27FC236}">
                  <a16:creationId xmlns:a16="http://schemas.microsoft.com/office/drawing/2014/main" xmlns="" id="{3B3E3FA0-1CD8-4712-BE89-02F2FB7FF7E6}"/>
                </a:ext>
              </a:extLst>
            </p:cNvPr>
            <p:cNvSpPr/>
            <p:nvPr/>
          </p:nvSpPr>
          <p:spPr>
            <a:xfrm rot="5400000">
              <a:off x="8941444" y="3206750"/>
              <a:ext cx="4110759" cy="1671101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Arrow: Pentagon 179">
              <a:extLst>
                <a:ext uri="{FF2B5EF4-FFF2-40B4-BE49-F238E27FC236}">
                  <a16:creationId xmlns:a16="http://schemas.microsoft.com/office/drawing/2014/main" xmlns="" id="{C7023DA4-F6B0-43AF-8A85-2D1B0D928ACA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Arrow: Pentagon 180">
              <a:extLst>
                <a:ext uri="{FF2B5EF4-FFF2-40B4-BE49-F238E27FC236}">
                  <a16:creationId xmlns:a16="http://schemas.microsoft.com/office/drawing/2014/main" xmlns="" id="{960B14BA-1F9C-4C24-A787-1E0649F654E4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0" name="TextBox 183">
              <a:extLst>
                <a:ext uri="{FF2B5EF4-FFF2-40B4-BE49-F238E27FC236}">
                  <a16:creationId xmlns:a16="http://schemas.microsoft.com/office/drawing/2014/main" xmlns="" id="{8CFBAEB1-8183-4F27-B7E8-C121480C20B8}"/>
                </a:ext>
              </a:extLst>
            </p:cNvPr>
            <p:cNvSpPr txBox="1"/>
            <p:nvPr/>
          </p:nvSpPr>
          <p:spPr>
            <a:xfrm rot="5400000">
              <a:off x="9155058" y="3277000"/>
              <a:ext cx="376726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/>
                <a:t>من أخلاق الملك عبد العزيز و مبادئه تحقيق</a:t>
              </a:r>
              <a:endParaRPr lang="ar-SY" b="1" dirty="0"/>
            </a:p>
          </p:txBody>
        </p:sp>
      </p:grpSp>
      <p:grpSp>
        <p:nvGrpSpPr>
          <p:cNvPr id="51" name="Group 184">
            <a:extLst>
              <a:ext uri="{FF2B5EF4-FFF2-40B4-BE49-F238E27FC236}">
                <a16:creationId xmlns:a16="http://schemas.microsoft.com/office/drawing/2014/main" xmlns="" id="{D4C3D6CD-2E45-48BF-B9BD-9FB121C2A34D}"/>
              </a:ext>
            </a:extLst>
          </p:cNvPr>
          <p:cNvGrpSpPr/>
          <p:nvPr/>
        </p:nvGrpSpPr>
        <p:grpSpPr>
          <a:xfrm rot="5400000" flipH="1">
            <a:off x="9000915" y="280408"/>
            <a:ext cx="470550" cy="5737720"/>
            <a:chOff x="10161272" y="1198609"/>
            <a:chExt cx="1671104" cy="6369513"/>
          </a:xfrm>
          <a:effectLst/>
        </p:grpSpPr>
        <p:sp>
          <p:nvSpPr>
            <p:cNvPr id="52" name="Rectangle: Top Corners Rounded 185">
              <a:extLst>
                <a:ext uri="{FF2B5EF4-FFF2-40B4-BE49-F238E27FC236}">
                  <a16:creationId xmlns:a16="http://schemas.microsoft.com/office/drawing/2014/main" xmlns="" id="{14A66437-9C1F-4B34-A3C4-91506D7924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: Top Corners Rounded 186">
              <a:extLst>
                <a:ext uri="{FF2B5EF4-FFF2-40B4-BE49-F238E27FC236}">
                  <a16:creationId xmlns:a16="http://schemas.microsoft.com/office/drawing/2014/main" xmlns="" id="{B642330E-F51C-45C6-87D1-FC93BA64CF9B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187">
              <a:extLst>
                <a:ext uri="{FF2B5EF4-FFF2-40B4-BE49-F238E27FC236}">
                  <a16:creationId xmlns:a16="http://schemas.microsoft.com/office/drawing/2014/main" xmlns="" id="{84DC2BD7-2C2C-4070-B97F-D7CCCB1332A9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Arrow: Pentagon 188">
              <a:extLst>
                <a:ext uri="{FF2B5EF4-FFF2-40B4-BE49-F238E27FC236}">
                  <a16:creationId xmlns:a16="http://schemas.microsoft.com/office/drawing/2014/main" xmlns="" id="{FD98B6AA-0AB4-4EE0-B1D0-0BAC8F56DC24}"/>
                </a:ext>
              </a:extLst>
            </p:cNvPr>
            <p:cNvSpPr/>
            <p:nvPr/>
          </p:nvSpPr>
          <p:spPr>
            <a:xfrm rot="5400000">
              <a:off x="8206223" y="3941970"/>
              <a:ext cx="5581201" cy="1671104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Arrow: Pentagon 189">
              <a:extLst>
                <a:ext uri="{FF2B5EF4-FFF2-40B4-BE49-F238E27FC236}">
                  <a16:creationId xmlns:a16="http://schemas.microsoft.com/office/drawing/2014/main" xmlns="" id="{CD6E8849-0212-4DAD-A4CB-603E26093466}"/>
                </a:ext>
              </a:extLst>
            </p:cNvPr>
            <p:cNvSpPr/>
            <p:nvPr/>
          </p:nvSpPr>
          <p:spPr>
            <a:xfrm rot="5400000">
              <a:off x="8363387" y="4015609"/>
              <a:ext cx="5266891" cy="139147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Arrow: Pentagon 223">
              <a:extLst>
                <a:ext uri="{FF2B5EF4-FFF2-40B4-BE49-F238E27FC236}">
                  <a16:creationId xmlns:a16="http://schemas.microsoft.com/office/drawing/2014/main" xmlns="" id="{A48A205F-41E4-4AA2-A5C2-203769755ECC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224">
              <a:extLst>
                <a:ext uri="{FF2B5EF4-FFF2-40B4-BE49-F238E27FC236}">
                  <a16:creationId xmlns:a16="http://schemas.microsoft.com/office/drawing/2014/main" xmlns="" id="{15202DF2-36FB-47B6-8F4E-17E31DBBC5F0}"/>
                </a:ext>
              </a:extLst>
            </p:cNvPr>
            <p:cNvSpPr txBox="1"/>
            <p:nvPr/>
          </p:nvSpPr>
          <p:spPr>
            <a:xfrm rot="5400000">
              <a:off x="8318142" y="4094872"/>
              <a:ext cx="5382124" cy="1311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قال الملك عبد العزيز إن النّاس مسؤولون أمام الله بتركهم مبدأ</a:t>
              </a:r>
              <a:endParaRPr lang="ar-SY" b="1" dirty="0"/>
            </a:p>
          </p:txBody>
        </p:sp>
      </p:grpSp>
      <p:grpSp>
        <p:nvGrpSpPr>
          <p:cNvPr id="75" name="Group 225">
            <a:extLst>
              <a:ext uri="{FF2B5EF4-FFF2-40B4-BE49-F238E27FC236}">
                <a16:creationId xmlns:a16="http://schemas.microsoft.com/office/drawing/2014/main" xmlns="" id="{E41757A1-6CC7-45D1-8B07-8E9DDA2582FA}"/>
              </a:ext>
            </a:extLst>
          </p:cNvPr>
          <p:cNvGrpSpPr/>
          <p:nvPr/>
        </p:nvGrpSpPr>
        <p:grpSpPr>
          <a:xfrm rot="5400000" flipH="1">
            <a:off x="9255021" y="1834991"/>
            <a:ext cx="859404" cy="4840646"/>
            <a:chOff x="10161272" y="1198609"/>
            <a:chExt cx="1671102" cy="5412788"/>
          </a:xfrm>
          <a:effectLst/>
        </p:grpSpPr>
        <p:sp>
          <p:nvSpPr>
            <p:cNvPr id="76" name="Rectangle: Top Corners Rounded 226">
              <a:extLst>
                <a:ext uri="{FF2B5EF4-FFF2-40B4-BE49-F238E27FC236}">
                  <a16:creationId xmlns:a16="http://schemas.microsoft.com/office/drawing/2014/main" xmlns="" id="{98B2A381-C543-4768-B67E-EAF0FE7DDE4D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: Top Corners Rounded 227">
              <a:extLst>
                <a:ext uri="{FF2B5EF4-FFF2-40B4-BE49-F238E27FC236}">
                  <a16:creationId xmlns:a16="http://schemas.microsoft.com/office/drawing/2014/main" xmlns="" id="{05ECF63A-511B-4EFE-A981-C947FB8ED90E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228">
              <a:extLst>
                <a:ext uri="{FF2B5EF4-FFF2-40B4-BE49-F238E27FC236}">
                  <a16:creationId xmlns:a16="http://schemas.microsoft.com/office/drawing/2014/main" xmlns="" id="{06C3BF0C-0CD7-4829-826A-65D5D3B6DE98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Arrow: Pentagon 229">
              <a:extLst>
                <a:ext uri="{FF2B5EF4-FFF2-40B4-BE49-F238E27FC236}">
                  <a16:creationId xmlns:a16="http://schemas.microsoft.com/office/drawing/2014/main" xmlns="" id="{135DC38C-C08F-41C2-A001-0C243FA16D8D}"/>
                </a:ext>
              </a:extLst>
            </p:cNvPr>
            <p:cNvSpPr/>
            <p:nvPr/>
          </p:nvSpPr>
          <p:spPr>
            <a:xfrm rot="5400000">
              <a:off x="8684585" y="3463608"/>
              <a:ext cx="4624476" cy="1671102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Arrow: Pentagon 230">
              <a:extLst>
                <a:ext uri="{FF2B5EF4-FFF2-40B4-BE49-F238E27FC236}">
                  <a16:creationId xmlns:a16="http://schemas.microsoft.com/office/drawing/2014/main" xmlns="" id="{75738616-31A1-4BD5-A40D-D2833D6A7CDC}"/>
                </a:ext>
              </a:extLst>
            </p:cNvPr>
            <p:cNvSpPr/>
            <p:nvPr/>
          </p:nvSpPr>
          <p:spPr>
            <a:xfrm rot="5400000">
              <a:off x="8914692" y="3606303"/>
              <a:ext cx="4164261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Arrow: Pentagon 231">
              <a:extLst>
                <a:ext uri="{FF2B5EF4-FFF2-40B4-BE49-F238E27FC236}">
                  <a16:creationId xmlns:a16="http://schemas.microsoft.com/office/drawing/2014/main" xmlns="" id="{45EE04FF-B43C-4B5B-8050-FAD1BBAEA422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TextBox 232">
              <a:extLst>
                <a:ext uri="{FF2B5EF4-FFF2-40B4-BE49-F238E27FC236}">
                  <a16:creationId xmlns:a16="http://schemas.microsoft.com/office/drawing/2014/main" xmlns="" id="{4E0E3FAB-06E7-4449-A3A9-980F867691E7}"/>
                </a:ext>
              </a:extLst>
            </p:cNvPr>
            <p:cNvSpPr txBox="1"/>
            <p:nvPr/>
          </p:nvSpPr>
          <p:spPr>
            <a:xfrm rot="5400000">
              <a:off x="8987476" y="3602664"/>
              <a:ext cx="4022220" cy="1256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0000"/>
                  </a:solidFill>
                </a:rPr>
                <a:t>4-</a:t>
              </a:r>
              <a:r>
                <a:rPr lang="ar-SY" b="1" dirty="0" smtClean="0"/>
                <a:t> طبَّق </a:t>
              </a:r>
              <a:r>
                <a:rPr lang="ar-SY" b="1" dirty="0"/>
                <a:t>الملك عبد </a:t>
              </a:r>
              <a:r>
                <a:rPr lang="ar-SY" b="1" dirty="0" smtClean="0"/>
                <a:t>العزيز </a:t>
              </a:r>
              <a:r>
                <a:rPr lang="ar-SY" b="1" dirty="0" smtClean="0">
                  <a:solidFill>
                    <a:srgbClr val="FF0000"/>
                  </a:solidFill>
                </a:rPr>
                <a:t>العدل </a:t>
              </a:r>
              <a:r>
                <a:rPr lang="ar-SY" b="1" dirty="0" smtClean="0"/>
                <a:t>على نفسه</a:t>
              </a:r>
            </a:p>
            <a:p>
              <a:pPr algn="r"/>
              <a:r>
                <a:rPr lang="ar-SY" b="1" dirty="0" smtClean="0">
                  <a:solidFill>
                    <a:srgbClr val="FF0000"/>
                  </a:solidFill>
                </a:rPr>
                <a:t>ما الموقف الذي يدل على ذلك؟</a:t>
              </a:r>
              <a:r>
                <a:rPr lang="ar-SY" b="1" dirty="0" smtClean="0"/>
                <a:t> </a:t>
              </a:r>
              <a:endParaRPr lang="ar-SY" b="1" dirty="0"/>
            </a:p>
          </p:txBody>
        </p:sp>
      </p:grpSp>
      <p:grpSp>
        <p:nvGrpSpPr>
          <p:cNvPr id="124" name="Group 257">
            <a:extLst>
              <a:ext uri="{FF2B5EF4-FFF2-40B4-BE49-F238E27FC236}">
                <a16:creationId xmlns:a16="http://schemas.microsoft.com/office/drawing/2014/main" xmlns="" id="{66EEE24E-056C-4334-81EA-CB530FC1C894}"/>
              </a:ext>
            </a:extLst>
          </p:cNvPr>
          <p:cNvGrpSpPr/>
          <p:nvPr/>
        </p:nvGrpSpPr>
        <p:grpSpPr>
          <a:xfrm rot="5400000" flipH="1">
            <a:off x="10207769" y="-388061"/>
            <a:ext cx="470550" cy="3325331"/>
            <a:chOff x="10161271" y="1198609"/>
            <a:chExt cx="1671101" cy="3718370"/>
          </a:xfrm>
          <a:effectLst/>
        </p:grpSpPr>
        <p:sp>
          <p:nvSpPr>
            <p:cNvPr id="125" name="Rectangle: Top Corners Rounded 258">
              <a:extLst>
                <a:ext uri="{FF2B5EF4-FFF2-40B4-BE49-F238E27FC236}">
                  <a16:creationId xmlns:a16="http://schemas.microsoft.com/office/drawing/2014/main" xmlns="" id="{589583B3-8333-42A8-851B-97A31484BA39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: Top Corners Rounded 259">
              <a:extLst>
                <a:ext uri="{FF2B5EF4-FFF2-40B4-BE49-F238E27FC236}">
                  <a16:creationId xmlns:a16="http://schemas.microsoft.com/office/drawing/2014/main" xmlns="" id="{1C19538E-40F1-4DBD-8BC7-56964437FCA3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260">
              <a:extLst>
                <a:ext uri="{FF2B5EF4-FFF2-40B4-BE49-F238E27FC236}">
                  <a16:creationId xmlns:a16="http://schemas.microsoft.com/office/drawing/2014/main" xmlns="" id="{C35E56C8-8B1D-49AF-87BB-0F05A5B29C56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Arrow: Pentagon 261">
              <a:extLst>
                <a:ext uri="{FF2B5EF4-FFF2-40B4-BE49-F238E27FC236}">
                  <a16:creationId xmlns:a16="http://schemas.microsoft.com/office/drawing/2014/main" xmlns="" id="{B85E8C64-681E-4408-9A23-F6D2CFEDE43E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Arrow: Pentagon 262">
              <a:extLst>
                <a:ext uri="{FF2B5EF4-FFF2-40B4-BE49-F238E27FC236}">
                  <a16:creationId xmlns:a16="http://schemas.microsoft.com/office/drawing/2014/main" xmlns="" id="{EBEA96A7-CE35-4F91-A1D9-47AB9B79A445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Arrow: Pentagon 263">
              <a:extLst>
                <a:ext uri="{FF2B5EF4-FFF2-40B4-BE49-F238E27FC236}">
                  <a16:creationId xmlns:a16="http://schemas.microsoft.com/office/drawing/2014/main" xmlns="" id="{431D0A48-73BE-467C-AA02-5772A5B0608D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1" name="TextBox 264">
              <a:extLst>
                <a:ext uri="{FF2B5EF4-FFF2-40B4-BE49-F238E27FC236}">
                  <a16:creationId xmlns:a16="http://schemas.microsoft.com/office/drawing/2014/main" xmlns="" id="{234BBD9A-97F9-40E1-A133-33E75B5D8C49}"/>
                </a:ext>
              </a:extLst>
            </p:cNvPr>
            <p:cNvSpPr txBox="1"/>
            <p:nvPr/>
          </p:nvSpPr>
          <p:spPr>
            <a:xfrm rot="5400000">
              <a:off x="9477967" y="2683988"/>
              <a:ext cx="2957874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C00000"/>
                  </a:solidFill>
                </a:rPr>
                <a:t>3- </a:t>
              </a:r>
              <a:r>
                <a:rPr lang="ar-SY" b="1" dirty="0" smtClean="0"/>
                <a:t>أكمل الفراغ فيما يأتي:</a:t>
              </a:r>
              <a:endParaRPr lang="ar-SY" b="1" dirty="0"/>
            </a:p>
          </p:txBody>
        </p:sp>
      </p:grpSp>
      <p:grpSp>
        <p:nvGrpSpPr>
          <p:cNvPr id="132" name="Group 73">
            <a:extLst>
              <a:ext uri="{FF2B5EF4-FFF2-40B4-BE49-F238E27FC236}">
                <a16:creationId xmlns:a16="http://schemas.microsoft.com/office/drawing/2014/main" xmlns="" id="{F696332F-F554-4672-8F17-7E6E1F7F7556}"/>
              </a:ext>
            </a:extLst>
          </p:cNvPr>
          <p:cNvGrpSpPr/>
          <p:nvPr/>
        </p:nvGrpSpPr>
        <p:grpSpPr>
          <a:xfrm rot="16200000">
            <a:off x="3727888" y="734481"/>
            <a:ext cx="470550" cy="2620345"/>
            <a:chOff x="10161271" y="1986921"/>
            <a:chExt cx="1671101" cy="2930058"/>
          </a:xfrm>
          <a:effectLst/>
        </p:grpSpPr>
        <p:sp>
          <p:nvSpPr>
            <p:cNvPr id="133" name="Arrow: Pentagon 77">
              <a:extLst>
                <a:ext uri="{FF2B5EF4-FFF2-40B4-BE49-F238E27FC236}">
                  <a16:creationId xmlns:a16="http://schemas.microsoft.com/office/drawing/2014/main" xmlns="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Arrow: Pentagon 78">
              <a:extLst>
                <a:ext uri="{FF2B5EF4-FFF2-40B4-BE49-F238E27FC236}">
                  <a16:creationId xmlns:a16="http://schemas.microsoft.com/office/drawing/2014/main" xmlns="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TextBox 80">
              <a:extLst>
                <a:ext uri="{FF2B5EF4-FFF2-40B4-BE49-F238E27FC236}">
                  <a16:creationId xmlns:a16="http://schemas.microsoft.com/office/drawing/2014/main" xmlns="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69357" y="2740123"/>
              <a:ext cx="2663686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FF0000"/>
                  </a:solidFill>
                </a:rPr>
                <a:t>العدل</a:t>
              </a:r>
              <a:r>
                <a:rPr lang="ar-SY" b="1" dirty="0" smtClean="0"/>
                <a:t> و محاسبة من </a:t>
              </a:r>
              <a:r>
                <a:rPr lang="ar-SY" b="1" dirty="0" smtClean="0">
                  <a:solidFill>
                    <a:srgbClr val="FF0000"/>
                  </a:solidFill>
                </a:rPr>
                <a:t>يقصِّر</a:t>
              </a:r>
              <a:endParaRPr lang="ar-SY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6" name="Group 73">
            <a:extLst>
              <a:ext uri="{FF2B5EF4-FFF2-40B4-BE49-F238E27FC236}">
                <a16:creationId xmlns:a16="http://schemas.microsoft.com/office/drawing/2014/main" xmlns="" id="{F696332F-F554-4672-8F17-7E6E1F7F7556}"/>
              </a:ext>
            </a:extLst>
          </p:cNvPr>
          <p:cNvGrpSpPr/>
          <p:nvPr/>
        </p:nvGrpSpPr>
        <p:grpSpPr>
          <a:xfrm rot="16200000">
            <a:off x="3715544" y="1818871"/>
            <a:ext cx="470550" cy="2620345"/>
            <a:chOff x="10161271" y="1986921"/>
            <a:chExt cx="1671101" cy="2930058"/>
          </a:xfrm>
          <a:effectLst/>
        </p:grpSpPr>
        <p:sp>
          <p:nvSpPr>
            <p:cNvPr id="137" name="Arrow: Pentagon 77">
              <a:extLst>
                <a:ext uri="{FF2B5EF4-FFF2-40B4-BE49-F238E27FC236}">
                  <a16:creationId xmlns:a16="http://schemas.microsoft.com/office/drawing/2014/main" xmlns="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Arrow: Pentagon 78">
              <a:extLst>
                <a:ext uri="{FF2B5EF4-FFF2-40B4-BE49-F238E27FC236}">
                  <a16:creationId xmlns:a16="http://schemas.microsoft.com/office/drawing/2014/main" xmlns="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80">
              <a:extLst>
                <a:ext uri="{FF2B5EF4-FFF2-40B4-BE49-F238E27FC236}">
                  <a16:creationId xmlns:a16="http://schemas.microsoft.com/office/drawing/2014/main" xmlns="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960796" y="2845761"/>
              <a:ext cx="2280808" cy="13116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FF0000"/>
                  </a:solidFill>
                </a:rPr>
                <a:t>العدل </a:t>
              </a:r>
            </a:p>
          </p:txBody>
        </p:sp>
      </p:grpSp>
      <p:grpSp>
        <p:nvGrpSpPr>
          <p:cNvPr id="140" name="Group 73">
            <a:extLst>
              <a:ext uri="{FF2B5EF4-FFF2-40B4-BE49-F238E27FC236}">
                <a16:creationId xmlns:a16="http://schemas.microsoft.com/office/drawing/2014/main" xmlns="" id="{F696332F-F554-4672-8F17-7E6E1F7F7556}"/>
              </a:ext>
            </a:extLst>
          </p:cNvPr>
          <p:cNvGrpSpPr/>
          <p:nvPr/>
        </p:nvGrpSpPr>
        <p:grpSpPr>
          <a:xfrm rot="16200000">
            <a:off x="4090457" y="2354418"/>
            <a:ext cx="1107485" cy="4007105"/>
            <a:chOff x="10161271" y="1986921"/>
            <a:chExt cx="1671101" cy="2930058"/>
          </a:xfrm>
          <a:effectLst/>
        </p:grpSpPr>
        <p:sp>
          <p:nvSpPr>
            <p:cNvPr id="141" name="Arrow: Pentagon 77">
              <a:extLst>
                <a:ext uri="{FF2B5EF4-FFF2-40B4-BE49-F238E27FC236}">
                  <a16:creationId xmlns:a16="http://schemas.microsoft.com/office/drawing/2014/main" xmlns="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Arrow: Pentagon 78">
              <a:extLst>
                <a:ext uri="{FF2B5EF4-FFF2-40B4-BE49-F238E27FC236}">
                  <a16:creationId xmlns:a16="http://schemas.microsoft.com/office/drawing/2014/main" xmlns="" id="{997B1863-DDAC-437E-84B8-4FB3C134ECBB}"/>
                </a:ext>
              </a:extLst>
            </p:cNvPr>
            <p:cNvSpPr/>
            <p:nvPr/>
          </p:nvSpPr>
          <p:spPr>
            <a:xfrm rot="5400000">
              <a:off x="9621796" y="2757189"/>
              <a:ext cx="2750055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TextBox 80">
              <a:extLst>
                <a:ext uri="{FF2B5EF4-FFF2-40B4-BE49-F238E27FC236}">
                  <a16:creationId xmlns:a16="http://schemas.microsoft.com/office/drawing/2014/main" xmlns="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601610" y="2667711"/>
              <a:ext cx="2717659" cy="13932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عندما ذهب مع الرجل صاحب الدين إلى القاضي فحكم القاضي للرجل </a:t>
              </a:r>
              <a:r>
                <a:rPr lang="ar-SY" b="1" dirty="0" smtClean="0"/>
                <a:t>فَرَضِيَ </a:t>
              </a:r>
              <a:r>
                <a:rPr lang="ar-SY" b="1" dirty="0"/>
                <a:t>الملك عبد العزيز بذلك الحكم</a:t>
              </a:r>
            </a:p>
          </p:txBody>
        </p:sp>
      </p:grpSp>
      <p:grpSp>
        <p:nvGrpSpPr>
          <p:cNvPr id="144" name="Group 225">
            <a:extLst>
              <a:ext uri="{FF2B5EF4-FFF2-40B4-BE49-F238E27FC236}">
                <a16:creationId xmlns:a16="http://schemas.microsoft.com/office/drawing/2014/main" xmlns="" id="{E41757A1-6CC7-45D1-8B07-8E9DDA2582FA}"/>
              </a:ext>
            </a:extLst>
          </p:cNvPr>
          <p:cNvGrpSpPr/>
          <p:nvPr/>
        </p:nvGrpSpPr>
        <p:grpSpPr>
          <a:xfrm rot="5400000" flipH="1">
            <a:off x="9337588" y="3472449"/>
            <a:ext cx="1017004" cy="4502978"/>
            <a:chOff x="10161273" y="1198609"/>
            <a:chExt cx="1671101" cy="5035209"/>
          </a:xfrm>
          <a:effectLst/>
        </p:grpSpPr>
        <p:sp>
          <p:nvSpPr>
            <p:cNvPr id="145" name="Rectangle: Top Corners Rounded 226">
              <a:extLst>
                <a:ext uri="{FF2B5EF4-FFF2-40B4-BE49-F238E27FC236}">
                  <a16:creationId xmlns:a16="http://schemas.microsoft.com/office/drawing/2014/main" xmlns="" id="{98B2A381-C543-4768-B67E-EAF0FE7DDE4D}"/>
                </a:ext>
              </a:extLst>
            </p:cNvPr>
            <p:cNvSpPr/>
            <p:nvPr/>
          </p:nvSpPr>
          <p:spPr>
            <a:xfrm>
              <a:off x="11196643" y="1200136"/>
              <a:ext cx="2044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: Top Corners Rounded 227">
              <a:extLst>
                <a:ext uri="{FF2B5EF4-FFF2-40B4-BE49-F238E27FC236}">
                  <a16:creationId xmlns:a16="http://schemas.microsoft.com/office/drawing/2014/main" xmlns="" id="{05ECF63A-511B-4EFE-A981-C947FB8ED90E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228">
              <a:extLst>
                <a:ext uri="{FF2B5EF4-FFF2-40B4-BE49-F238E27FC236}">
                  <a16:creationId xmlns:a16="http://schemas.microsoft.com/office/drawing/2014/main" xmlns="" id="{06C3BF0C-0CD7-4829-826A-65D5D3B6DE98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Arrow: Pentagon 229">
              <a:extLst>
                <a:ext uri="{FF2B5EF4-FFF2-40B4-BE49-F238E27FC236}">
                  <a16:creationId xmlns:a16="http://schemas.microsoft.com/office/drawing/2014/main" xmlns="" id="{135DC38C-C08F-41C2-A001-0C243FA16D8D}"/>
                </a:ext>
              </a:extLst>
            </p:cNvPr>
            <p:cNvSpPr/>
            <p:nvPr/>
          </p:nvSpPr>
          <p:spPr>
            <a:xfrm rot="5400000">
              <a:off x="8873375" y="3274819"/>
              <a:ext cx="4246897" cy="1671101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Arrow: Pentagon 230">
              <a:extLst>
                <a:ext uri="{FF2B5EF4-FFF2-40B4-BE49-F238E27FC236}">
                  <a16:creationId xmlns:a16="http://schemas.microsoft.com/office/drawing/2014/main" xmlns="" id="{75738616-31A1-4BD5-A40D-D2833D6A7CDC}"/>
                </a:ext>
              </a:extLst>
            </p:cNvPr>
            <p:cNvSpPr/>
            <p:nvPr/>
          </p:nvSpPr>
          <p:spPr>
            <a:xfrm rot="5400000">
              <a:off x="9056703" y="3322284"/>
              <a:ext cx="3880242" cy="1391480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Arrow: Pentagon 231">
              <a:extLst>
                <a:ext uri="{FF2B5EF4-FFF2-40B4-BE49-F238E27FC236}">
                  <a16:creationId xmlns:a16="http://schemas.microsoft.com/office/drawing/2014/main" xmlns="" id="{45EE04FF-B43C-4B5B-8050-FAD1BBAEA422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solidFill>
              <a:srgbClr val="00B0F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1" name="TextBox 232">
              <a:extLst>
                <a:ext uri="{FF2B5EF4-FFF2-40B4-BE49-F238E27FC236}">
                  <a16:creationId xmlns:a16="http://schemas.microsoft.com/office/drawing/2014/main" xmlns="" id="{4E0E3FAB-06E7-4449-A3A9-980F867691E7}"/>
                </a:ext>
              </a:extLst>
            </p:cNvPr>
            <p:cNvSpPr txBox="1"/>
            <p:nvPr/>
          </p:nvSpPr>
          <p:spPr>
            <a:xfrm rot="5400000">
              <a:off x="9019739" y="3506745"/>
              <a:ext cx="4119851" cy="1062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C00000"/>
                  </a:solidFill>
                </a:rPr>
                <a:t>5-</a:t>
              </a:r>
              <a:r>
                <a:rPr lang="ar-SY" b="1" dirty="0" smtClean="0"/>
                <a:t> ماذا فعل القاضي حينما جاء الملك عبد العزيز و معه المواطن الذي يريد ماله</a:t>
              </a:r>
              <a:endParaRPr lang="ar-SY" b="1" dirty="0"/>
            </a:p>
          </p:txBody>
        </p:sp>
      </p:grpSp>
      <p:grpSp>
        <p:nvGrpSpPr>
          <p:cNvPr id="152" name="Group 73">
            <a:extLst>
              <a:ext uri="{FF2B5EF4-FFF2-40B4-BE49-F238E27FC236}">
                <a16:creationId xmlns:a16="http://schemas.microsoft.com/office/drawing/2014/main" xmlns="" id="{F696332F-F554-4672-8F17-7E6E1F7F7556}"/>
              </a:ext>
            </a:extLst>
          </p:cNvPr>
          <p:cNvGrpSpPr/>
          <p:nvPr/>
        </p:nvGrpSpPr>
        <p:grpSpPr>
          <a:xfrm rot="16200000">
            <a:off x="4301741" y="3447036"/>
            <a:ext cx="1301565" cy="4623752"/>
            <a:chOff x="10161271" y="1986921"/>
            <a:chExt cx="1671101" cy="2930058"/>
          </a:xfrm>
          <a:effectLst/>
        </p:grpSpPr>
        <p:sp>
          <p:nvSpPr>
            <p:cNvPr id="153" name="Arrow: Pentagon 77">
              <a:extLst>
                <a:ext uri="{FF2B5EF4-FFF2-40B4-BE49-F238E27FC236}">
                  <a16:creationId xmlns:a16="http://schemas.microsoft.com/office/drawing/2014/main" xmlns="" id="{6611ADB6-9536-4800-8028-EE626774F1CD}"/>
                </a:ext>
              </a:extLst>
            </p:cNvPr>
            <p:cNvSpPr/>
            <p:nvPr/>
          </p:nvSpPr>
          <p:spPr>
            <a:xfrm rot="5400000">
              <a:off x="9531793" y="2616399"/>
              <a:ext cx="2930058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Arrow: Pentagon 78">
              <a:extLst>
                <a:ext uri="{FF2B5EF4-FFF2-40B4-BE49-F238E27FC236}">
                  <a16:creationId xmlns:a16="http://schemas.microsoft.com/office/drawing/2014/main" xmlns="" id="{997B1863-DDAC-437E-84B8-4FB3C134ECBB}"/>
                </a:ext>
              </a:extLst>
            </p:cNvPr>
            <p:cNvSpPr/>
            <p:nvPr/>
          </p:nvSpPr>
          <p:spPr>
            <a:xfrm rot="5400000">
              <a:off x="9664980" y="2714007"/>
              <a:ext cx="2663687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TextBox 80">
              <a:extLst>
                <a:ext uri="{FF2B5EF4-FFF2-40B4-BE49-F238E27FC236}">
                  <a16:creationId xmlns:a16="http://schemas.microsoft.com/office/drawing/2014/main" xmlns="" id="{9D956E92-ADDC-44A4-8F73-02443DCD375E}"/>
                </a:ext>
              </a:extLst>
            </p:cNvPr>
            <p:cNvSpPr txBox="1"/>
            <p:nvPr/>
          </p:nvSpPr>
          <p:spPr>
            <a:xfrm rot="5400000">
              <a:off x="9704442" y="2738772"/>
              <a:ext cx="2655064" cy="1185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/>
                <a:t>سأل الملك عبد العزيز هل جاء ضيفاً أم جاء خصماً</a:t>
              </a:r>
            </a:p>
            <a:p>
              <a:pPr algn="ctr"/>
              <a:r>
                <a:rPr lang="ar-SY" b="1" dirty="0" smtClean="0"/>
                <a:t>فإن </a:t>
              </a:r>
              <a:r>
                <a:rPr lang="ar-SY" b="1" dirty="0"/>
                <a:t>كان ضيفاً أكرمه وإن كان خصماً حكم بالعدل له أو عليه ، لأنه يعلم أن الملك عبد العزيز لن </a:t>
              </a:r>
              <a:r>
                <a:rPr lang="ar-SY" b="1" dirty="0" smtClean="0"/>
                <a:t>يرضى بالظلم</a:t>
              </a:r>
              <a:endParaRPr lang="ar-SY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42011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8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9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6" fill="hold">
                          <p:stCondLst>
                            <p:cond delay="indefinite"/>
                          </p:stCondLst>
                          <p:childTnLst>
                            <p:par>
                              <p:cTn id="8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8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0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1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2" fill="hold">
                          <p:stCondLst>
                            <p:cond delay="indefinite"/>
                          </p:stCondLst>
                          <p:childTnLst>
                            <p:par>
                              <p:cTn id="9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4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96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97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8" fill="hold">
                          <p:stCondLst>
                            <p:cond delay="indefinite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02" dur="1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03" dur="1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4" fill="hold">
                          <p:stCondLst>
                            <p:cond delay="indefinite"/>
                          </p:stCondLst>
                          <p:childTnLst>
                            <p:par>
                              <p:cTn id="10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6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08" dur="1000" fill="hold"/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09" dur="1000" fill="hold"/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0" fill="hold">
                          <p:stCondLst>
                            <p:cond delay="indefinite"/>
                          </p:stCondLst>
                          <p:childTnLst>
                            <p:par>
                              <p:cTn id="11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2" presetID="2" presetClass="entr" presetSubtype="4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4" dur="1000" fill="hold"/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15" dur="1000" fill="hold"/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6" fill="hold">
                          <p:stCondLst>
                            <p:cond delay="indefinite"/>
                          </p:stCondLst>
                          <p:childTnLst>
                            <p:par>
                              <p:cTn id="11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8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20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1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2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3" dur="1000" fill="hold"/>
                                            <p:tgtEl>
                                              <p:spTgt spid="1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8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9" dur="1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0" fill="hold">
                          <p:stCondLst>
                            <p:cond delay="indefinite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4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5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6" fill="hold">
                          <p:stCondLst>
                            <p:cond delay="indefinite"/>
                          </p:stCondLst>
                          <p:childTnLst>
                            <p:par>
                              <p:cTn id="8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0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1" dur="1000" fill="hold"/>
                                            <p:tgtEl>
                                              <p:spTgt spid="1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2" fill="hold">
                          <p:stCondLst>
                            <p:cond delay="indefinite"/>
                          </p:stCondLst>
                          <p:childTnLst>
                            <p:par>
                              <p:cTn id="9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4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6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7" dur="1000" fill="hold"/>
                                            <p:tgtEl>
                                              <p:spTgt spid="1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8" fill="hold">
                          <p:stCondLst>
                            <p:cond delay="indefinite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2" dur="1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3" dur="1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4" fill="hold">
                          <p:stCondLst>
                            <p:cond delay="indefinite"/>
                          </p:stCondLst>
                          <p:childTnLst>
                            <p:par>
                              <p:cTn id="10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6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8" dur="1000" fill="hold"/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9" dur="1000" fill="hold"/>
                                            <p:tgtEl>
                                              <p:spTgt spid="1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0" fill="hold">
                          <p:stCondLst>
                            <p:cond delay="indefinite"/>
                          </p:stCondLst>
                          <p:childTnLst>
                            <p:par>
                              <p:cTn id="11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2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4" dur="1000" fill="hold"/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5" dur="1000" fill="hold"/>
                                            <p:tgtEl>
                                              <p:spTgt spid="14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6" fill="hold">
                          <p:stCondLst>
                            <p:cond delay="indefinite"/>
                          </p:stCondLst>
                          <p:childTnLst>
                            <p:par>
                              <p:cTn id="11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0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1" dur="1000" fill="hold"/>
                                            <p:tgtEl>
                                              <p:spTgt spid="15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42249" y="1638634"/>
            <a:ext cx="1303383" cy="1792512"/>
          </a:xfrm>
          <a:prstGeom prst="rect">
            <a:avLst/>
          </a:prstGeom>
          <a:gradFill>
            <a:gsLst>
              <a:gs pos="0">
                <a:srgbClr val="CC00CC"/>
              </a:gs>
              <a:gs pos="100000">
                <a:srgbClr val="66006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75117" y="1638634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26396" y="-35179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13728" y="1764186"/>
            <a:ext cx="1001486" cy="1186810"/>
            <a:chOff x="3009022" y="4211323"/>
            <a:chExt cx="1001486" cy="1186810"/>
          </a:xfrm>
        </p:grpSpPr>
        <p:sp>
          <p:nvSpPr>
            <p:cNvPr id="91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2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93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16016" y="2876277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4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48871" y="-348164"/>
            <a:ext cx="908531" cy="2365989"/>
            <a:chOff x="1232840" y="335569"/>
            <a:chExt cx="908531" cy="2365989"/>
          </a:xfrm>
        </p:grpSpPr>
        <p:sp>
          <p:nvSpPr>
            <p:cNvPr id="95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rgbClr val="7B007C"/>
                  </a:solidFill>
                  <a:latin typeface="Oswald" panose="02000503000000000000" pitchFamily="2" charset="0"/>
                </a:rPr>
                <a:t>أخلاق و فضائل</a:t>
              </a:r>
              <a:endParaRPr lang="ar-SY" sz="2000" b="1" dirty="0">
                <a:solidFill>
                  <a:srgbClr val="7B007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6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عدل الملك عبد العزيز</a:t>
              </a:r>
              <a:endParaRPr lang="ar-SY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97" name="Oval 39">
            <a:extLst>
              <a:ext uri="{FF2B5EF4-FFF2-40B4-BE49-F238E27FC236}">
                <a16:creationId xmlns:a16="http://schemas.microsoft.com/office/drawing/2014/main" xmlns="" id="{05335CBB-05C3-40B6-8758-E5BD10E2530B}"/>
              </a:ext>
            </a:extLst>
          </p:cNvPr>
          <p:cNvSpPr/>
          <p:nvPr/>
        </p:nvSpPr>
        <p:spPr>
          <a:xfrm>
            <a:off x="-178342" y="5389784"/>
            <a:ext cx="2543318" cy="445595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69000"/>
                </a:schemeClr>
              </a:gs>
              <a:gs pos="100000">
                <a:srgbClr val="BFBFB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reflection blurRad="6350" stA="50000" endA="275" endPos="40000" dist="101600" dir="5400000" sy="-100000" algn="bl" rotWithShape="0"/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23">
            <a:extLst>
              <a:ext uri="{FF2B5EF4-FFF2-40B4-BE49-F238E27FC236}">
                <a16:creationId xmlns:a16="http://schemas.microsoft.com/office/drawing/2014/main" xmlns="" id="{7F8FD261-C06C-414F-9E84-B77B161A92D0}"/>
              </a:ext>
            </a:extLst>
          </p:cNvPr>
          <p:cNvSpPr/>
          <p:nvPr/>
        </p:nvSpPr>
        <p:spPr>
          <a:xfrm>
            <a:off x="99248" y="3617007"/>
            <a:ext cx="1895322" cy="189532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: Shape 47">
            <a:extLst>
              <a:ext uri="{FF2B5EF4-FFF2-40B4-BE49-F238E27FC236}">
                <a16:creationId xmlns:a16="http://schemas.microsoft.com/office/drawing/2014/main" xmlns="" id="{6F6C6184-EE9F-45FC-8A01-E0AD551BADAF}"/>
              </a:ext>
            </a:extLst>
          </p:cNvPr>
          <p:cNvSpPr/>
          <p:nvPr/>
        </p:nvSpPr>
        <p:spPr>
          <a:xfrm>
            <a:off x="818991" y="3611163"/>
            <a:ext cx="1115379" cy="1336150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24">
            <a:extLst>
              <a:ext uri="{FF2B5EF4-FFF2-40B4-BE49-F238E27FC236}">
                <a16:creationId xmlns:a16="http://schemas.microsoft.com/office/drawing/2014/main" xmlns="" id="{78328E0F-5909-4689-BCE4-D1C7E00E5E4C}"/>
              </a:ext>
            </a:extLst>
          </p:cNvPr>
          <p:cNvSpPr/>
          <p:nvPr/>
        </p:nvSpPr>
        <p:spPr>
          <a:xfrm>
            <a:off x="940879" y="3617008"/>
            <a:ext cx="1088646" cy="1304126"/>
          </a:xfrm>
          <a:custGeom>
            <a:avLst/>
            <a:gdLst>
              <a:gd name="connsiteX0" fmla="*/ 103982 w 1232067"/>
              <a:gd name="connsiteY0" fmla="*/ 0 h 1475935"/>
              <a:gd name="connsiteX1" fmla="*/ 1070087 w 1232067"/>
              <a:gd name="connsiteY1" fmla="*/ 880941 h 1475935"/>
              <a:gd name="connsiteX2" fmla="*/ 1073165 w 1232067"/>
              <a:gd name="connsiteY2" fmla="*/ 942535 h 1475935"/>
              <a:gd name="connsiteX3" fmla="*/ 1232067 w 1232067"/>
              <a:gd name="connsiteY3" fmla="*/ 942535 h 1475935"/>
              <a:gd name="connsiteX4" fmla="*/ 790206 w 1232067"/>
              <a:gd name="connsiteY4" fmla="*/ 1475935 h 1475935"/>
              <a:gd name="connsiteX5" fmla="*/ 348344 w 1232067"/>
              <a:gd name="connsiteY5" fmla="*/ 942535 h 1475935"/>
              <a:gd name="connsiteX6" fmla="*/ 566521 w 1232067"/>
              <a:gd name="connsiteY6" fmla="*/ 942535 h 1475935"/>
              <a:gd name="connsiteX7" fmla="*/ 585669 w 1232067"/>
              <a:gd name="connsiteY7" fmla="*/ 876516 h 1475935"/>
              <a:gd name="connsiteX8" fmla="*/ 599516 w 1232067"/>
              <a:gd name="connsiteY8" fmla="*/ 729497 h 1475935"/>
              <a:gd name="connsiteX9" fmla="*/ 55289 w 1232067"/>
              <a:gd name="connsiteY9" fmla="*/ 14821 h 1475935"/>
              <a:gd name="connsiteX10" fmla="*/ 0 w 1232067"/>
              <a:gd name="connsiteY10" fmla="*/ 5790 h 1475935"/>
              <a:gd name="connsiteX11" fmla="*/ 4691 w 1232067"/>
              <a:gd name="connsiteY11" fmla="*/ 5066 h 1475935"/>
              <a:gd name="connsiteX12" fmla="*/ 103982 w 1232067"/>
              <a:gd name="connsiteY12" fmla="*/ 0 h 1475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2067" h="1475935">
                <a:moveTo>
                  <a:pt x="103982" y="0"/>
                </a:moveTo>
                <a:cubicBezTo>
                  <a:pt x="606796" y="0"/>
                  <a:pt x="1020356" y="386130"/>
                  <a:pt x="1070087" y="880941"/>
                </a:cubicBezTo>
                <a:lnTo>
                  <a:pt x="1073165" y="942535"/>
                </a:lnTo>
                <a:lnTo>
                  <a:pt x="1232067" y="942535"/>
                </a:lnTo>
                <a:lnTo>
                  <a:pt x="790206" y="1475935"/>
                </a:lnTo>
                <a:lnTo>
                  <a:pt x="348344" y="942535"/>
                </a:lnTo>
                <a:lnTo>
                  <a:pt x="566521" y="942535"/>
                </a:lnTo>
                <a:lnTo>
                  <a:pt x="585669" y="876516"/>
                </a:lnTo>
                <a:cubicBezTo>
                  <a:pt x="594748" y="829028"/>
                  <a:pt x="599516" y="779858"/>
                  <a:pt x="599516" y="729497"/>
                </a:cubicBezTo>
                <a:cubicBezTo>
                  <a:pt x="599516" y="376968"/>
                  <a:pt x="365879" y="82844"/>
                  <a:pt x="55289" y="14821"/>
                </a:cubicBezTo>
                <a:lnTo>
                  <a:pt x="0" y="5790"/>
                </a:lnTo>
                <a:lnTo>
                  <a:pt x="4691" y="5066"/>
                </a:lnTo>
                <a:cubicBezTo>
                  <a:pt x="37337" y="1716"/>
                  <a:pt x="70461" y="0"/>
                  <a:pt x="103982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25">
            <a:extLst>
              <a:ext uri="{FF2B5EF4-FFF2-40B4-BE49-F238E27FC236}">
                <a16:creationId xmlns:a16="http://schemas.microsoft.com/office/drawing/2014/main" xmlns="" id="{3880956F-289D-44FF-8BE0-B59D43DB10FF}"/>
              </a:ext>
            </a:extLst>
          </p:cNvPr>
          <p:cNvSpPr txBox="1"/>
          <p:nvPr/>
        </p:nvSpPr>
        <p:spPr>
          <a:xfrm>
            <a:off x="1244573" y="4431493"/>
            <a:ext cx="651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  <a:endParaRPr lang="en-US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" name="Graphic 26" descr="Lightbulb">
            <a:extLst>
              <a:ext uri="{FF2B5EF4-FFF2-40B4-BE49-F238E27FC236}">
                <a16:creationId xmlns:a16="http://schemas.microsoft.com/office/drawing/2014/main" xmlns="" id="{CB8C1ED7-F581-415F-B310-913BECE722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361909" y="3918934"/>
            <a:ext cx="640080" cy="640080"/>
          </a:xfrm>
          <a:prstGeom prst="rect">
            <a:avLst/>
          </a:prstGeom>
        </p:spPr>
      </p:pic>
      <p:sp>
        <p:nvSpPr>
          <p:cNvPr id="103" name="TextBox 27">
            <a:extLst>
              <a:ext uri="{FF2B5EF4-FFF2-40B4-BE49-F238E27FC236}">
                <a16:creationId xmlns:a16="http://schemas.microsoft.com/office/drawing/2014/main" xmlns="" id="{B607D86F-8A6D-4EAE-8CE6-59024662943A}"/>
              </a:ext>
            </a:extLst>
          </p:cNvPr>
          <p:cNvSpPr txBox="1"/>
          <p:nvPr/>
        </p:nvSpPr>
        <p:spPr>
          <a:xfrm>
            <a:off x="168017" y="4706404"/>
            <a:ext cx="1465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latin typeface="Century Gothic" panose="020B0502020202020204" pitchFamily="34" charset="0"/>
              </a:rPr>
              <a:t>نص الاستماع</a:t>
            </a:r>
            <a:endParaRPr lang="ar-SY" b="1" dirty="0">
              <a:latin typeface="Century Gothic" panose="020B0502020202020204" pitchFamily="34" charset="0"/>
            </a:endParaRPr>
          </a:p>
        </p:txBody>
      </p:sp>
      <p:sp>
        <p:nvSpPr>
          <p:cNvPr id="108" name="Rectangle 4">
            <a:extLst>
              <a:ext uri="{FF2B5EF4-FFF2-40B4-BE49-F238E27FC236}">
                <a16:creationId xmlns:a16="http://schemas.microsoft.com/office/drawing/2014/main" xmlns="" id="{0B5FBFE6-7FFA-4CA7-BD1C-8460BC45853F}"/>
              </a:ext>
            </a:extLst>
          </p:cNvPr>
          <p:cNvSpPr/>
          <p:nvPr/>
        </p:nvSpPr>
        <p:spPr>
          <a:xfrm rot="5400000">
            <a:off x="8512262" y="3290637"/>
            <a:ext cx="6858002" cy="276728"/>
          </a:xfrm>
          <a:prstGeom prst="rect">
            <a:avLst/>
          </a:prstGeom>
          <a:gradFill flip="none" rotWithShape="1">
            <a:gsLst>
              <a:gs pos="47800">
                <a:schemeClr val="bg1">
                  <a:lumMod val="95000"/>
                </a:schemeClr>
              </a:gs>
              <a:gs pos="7000">
                <a:schemeClr val="bg1">
                  <a:lumMod val="65000"/>
                </a:schemeClr>
              </a:gs>
              <a:gs pos="84000">
                <a:schemeClr val="tx1">
                  <a:lumMod val="75000"/>
                  <a:lumOff val="2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9" name="Group 81">
            <a:extLst>
              <a:ext uri="{FF2B5EF4-FFF2-40B4-BE49-F238E27FC236}">
                <a16:creationId xmlns:a16="http://schemas.microsoft.com/office/drawing/2014/main" xmlns="" id="{569B4979-519E-4B7B-89CA-820654B20EEE}"/>
              </a:ext>
            </a:extLst>
          </p:cNvPr>
          <p:cNvGrpSpPr/>
          <p:nvPr/>
        </p:nvGrpSpPr>
        <p:grpSpPr>
          <a:xfrm rot="5400000">
            <a:off x="7681471" y="701016"/>
            <a:ext cx="1671101" cy="7737643"/>
            <a:chOff x="10161270" y="1004434"/>
            <a:chExt cx="1671101" cy="7737643"/>
          </a:xfrm>
          <a:effectLst/>
        </p:grpSpPr>
        <p:sp>
          <p:nvSpPr>
            <p:cNvPr id="110" name="Rectangle: Top Corners Rounded 82">
              <a:extLst>
                <a:ext uri="{FF2B5EF4-FFF2-40B4-BE49-F238E27FC236}">
                  <a16:creationId xmlns:a16="http://schemas.microsoft.com/office/drawing/2014/main" xmlns="" id="{51C9E459-0754-4176-B998-00DAAE2F87CB}"/>
                </a:ext>
              </a:extLst>
            </p:cNvPr>
            <p:cNvSpPr/>
            <p:nvPr/>
          </p:nvSpPr>
          <p:spPr>
            <a:xfrm>
              <a:off x="11196646" y="1200136"/>
              <a:ext cx="204398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1" name="Rectangle: Top Corners Rounded 83">
              <a:extLst>
                <a:ext uri="{FF2B5EF4-FFF2-40B4-BE49-F238E27FC236}">
                  <a16:creationId xmlns:a16="http://schemas.microsoft.com/office/drawing/2014/main" xmlns="" id="{FB2D6D3D-F737-415B-A667-41C1DF50E4DF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Rectangle 84">
              <a:extLst>
                <a:ext uri="{FF2B5EF4-FFF2-40B4-BE49-F238E27FC236}">
                  <a16:creationId xmlns:a16="http://schemas.microsoft.com/office/drawing/2014/main" xmlns="" id="{E95996FB-877E-42AA-AFC9-87BD85858D71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3" name="Arrow: Pentagon 85">
              <a:extLst>
                <a:ext uri="{FF2B5EF4-FFF2-40B4-BE49-F238E27FC236}">
                  <a16:creationId xmlns:a16="http://schemas.microsoft.com/office/drawing/2014/main" xmlns="" id="{841EA6AE-AD33-4E52-A154-3785C01CBEF2}"/>
                </a:ext>
              </a:extLst>
            </p:cNvPr>
            <p:cNvSpPr/>
            <p:nvPr/>
          </p:nvSpPr>
          <p:spPr>
            <a:xfrm rot="5400000">
              <a:off x="7619242" y="4528948"/>
              <a:ext cx="6755157" cy="1671101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4" name="Arrow: Pentagon 86">
              <a:extLst>
                <a:ext uri="{FF2B5EF4-FFF2-40B4-BE49-F238E27FC236}">
                  <a16:creationId xmlns:a16="http://schemas.microsoft.com/office/drawing/2014/main" xmlns="" id="{C635364A-73AB-481A-84D0-4B115D968D76}"/>
                </a:ext>
              </a:extLst>
            </p:cNvPr>
            <p:cNvSpPr/>
            <p:nvPr/>
          </p:nvSpPr>
          <p:spPr>
            <a:xfrm rot="5400000">
              <a:off x="7920766" y="4502290"/>
              <a:ext cx="6152119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Arrow: Pentagon 87">
              <a:extLst>
                <a:ext uri="{FF2B5EF4-FFF2-40B4-BE49-F238E27FC236}">
                  <a16:creationId xmlns:a16="http://schemas.microsoft.com/office/drawing/2014/main" xmlns="" id="{27B877DC-85D6-4EA8-9ABB-26E08A89F8FF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TextBox 88">
              <a:extLst>
                <a:ext uri="{FF2B5EF4-FFF2-40B4-BE49-F238E27FC236}">
                  <a16:creationId xmlns:a16="http://schemas.microsoft.com/office/drawing/2014/main" xmlns="" id="{719CA58B-0C6D-4081-A53A-FEA5FF759AC2}"/>
                </a:ext>
              </a:extLst>
            </p:cNvPr>
            <p:cNvSpPr txBox="1"/>
            <p:nvPr/>
          </p:nvSpPr>
          <p:spPr>
            <a:xfrm rot="16200000">
              <a:off x="10605431" y="1198275"/>
              <a:ext cx="7877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117" name="TextBox 89">
              <a:extLst>
                <a:ext uri="{FF2B5EF4-FFF2-40B4-BE49-F238E27FC236}">
                  <a16:creationId xmlns:a16="http://schemas.microsoft.com/office/drawing/2014/main" xmlns="" id="{8400B140-12BF-4383-AEC8-B6BE863AB3F1}"/>
                </a:ext>
              </a:extLst>
            </p:cNvPr>
            <p:cNvSpPr txBox="1"/>
            <p:nvPr/>
          </p:nvSpPr>
          <p:spPr>
            <a:xfrm rot="16200000">
              <a:off x="10301085" y="2323714"/>
              <a:ext cx="13914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118" name="TextBox 90">
              <a:extLst>
                <a:ext uri="{FF2B5EF4-FFF2-40B4-BE49-F238E27FC236}">
                  <a16:creationId xmlns:a16="http://schemas.microsoft.com/office/drawing/2014/main" xmlns="" id="{ECF5459A-3473-471D-BCE6-0AED5BB2F0A4}"/>
                </a:ext>
              </a:extLst>
            </p:cNvPr>
            <p:cNvSpPr txBox="1"/>
            <p:nvPr/>
          </p:nvSpPr>
          <p:spPr>
            <a:xfrm rot="16200000">
              <a:off x="8155077" y="4541823"/>
              <a:ext cx="562297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>
                <a:defRPr/>
              </a:pPr>
              <a:r>
                <a:rPr lang="ar-SY" b="1" dirty="0" smtClean="0">
                  <a:solidFill>
                    <a:srgbClr val="FF0000"/>
                  </a:solidFill>
                </a:rPr>
                <a:t>*</a:t>
              </a:r>
              <a:r>
                <a:rPr lang="ar-SY" b="1" dirty="0" smtClean="0"/>
                <a:t> تنتشر </a:t>
              </a:r>
              <a:r>
                <a:rPr lang="ar-SY" b="1" dirty="0"/>
                <a:t>الجرائم وتعم الفوضى </a:t>
              </a:r>
            </a:p>
            <a:p>
              <a:pPr lvl="0" algn="r">
                <a:defRPr/>
              </a:pPr>
              <a:r>
                <a:rPr lang="ar-SY" b="1" dirty="0" smtClean="0">
                  <a:solidFill>
                    <a:srgbClr val="FF0000"/>
                  </a:solidFill>
                </a:rPr>
                <a:t>*</a:t>
              </a:r>
              <a:r>
                <a:rPr lang="ar-SY" b="1" dirty="0" smtClean="0"/>
                <a:t> يستطيع </a:t>
              </a:r>
              <a:r>
                <a:rPr lang="ar-SY" b="1" dirty="0"/>
                <a:t>المجتمع أن يكون عونا للقانون في عدم مساعدة المجرمين على </a:t>
              </a:r>
              <a:r>
                <a:rPr lang="ar-SY" b="1" dirty="0" smtClean="0"/>
                <a:t>جرائمهم </a:t>
              </a:r>
              <a:r>
                <a:rPr lang="ar-SY" b="1" dirty="0"/>
                <a:t>والتستر عليهم</a:t>
              </a:r>
            </a:p>
          </p:txBody>
        </p:sp>
      </p:grpSp>
      <p:grpSp>
        <p:nvGrpSpPr>
          <p:cNvPr id="119" name="Group 66">
            <a:extLst>
              <a:ext uri="{FF2B5EF4-FFF2-40B4-BE49-F238E27FC236}">
                <a16:creationId xmlns:a16="http://schemas.microsoft.com/office/drawing/2014/main" xmlns="" id="{BA713FED-C5FB-4175-9BB9-32B95F445263}"/>
              </a:ext>
            </a:extLst>
          </p:cNvPr>
          <p:cNvGrpSpPr/>
          <p:nvPr/>
        </p:nvGrpSpPr>
        <p:grpSpPr>
          <a:xfrm rot="5400000">
            <a:off x="7630671" y="-1800605"/>
            <a:ext cx="1671101" cy="7839243"/>
            <a:chOff x="10161270" y="1004434"/>
            <a:chExt cx="1671101" cy="7839243"/>
          </a:xfrm>
          <a:effectLst/>
        </p:grpSpPr>
        <p:sp>
          <p:nvSpPr>
            <p:cNvPr id="120" name="Rectangle: Top Corners Rounded 57">
              <a:extLst>
                <a:ext uri="{FF2B5EF4-FFF2-40B4-BE49-F238E27FC236}">
                  <a16:creationId xmlns:a16="http://schemas.microsoft.com/office/drawing/2014/main" xmlns="" id="{4F05FD65-A26F-429C-ACC0-5D0CDECE0324}"/>
                </a:ext>
              </a:extLst>
            </p:cNvPr>
            <p:cNvSpPr/>
            <p:nvPr/>
          </p:nvSpPr>
          <p:spPr>
            <a:xfrm>
              <a:off x="11196646" y="1200136"/>
              <a:ext cx="204398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Rectangle: Top Corners Rounded 58">
              <a:extLst>
                <a:ext uri="{FF2B5EF4-FFF2-40B4-BE49-F238E27FC236}">
                  <a16:creationId xmlns:a16="http://schemas.microsoft.com/office/drawing/2014/main" xmlns="" id="{4C9D4162-64D1-466F-B18C-73F03B47E948}"/>
                </a:ext>
              </a:extLst>
            </p:cNvPr>
            <p:cNvSpPr/>
            <p:nvPr/>
          </p:nvSpPr>
          <p:spPr>
            <a:xfrm>
              <a:off x="10594140" y="1199803"/>
              <a:ext cx="324500" cy="11182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2" name="Rectangle 59">
              <a:extLst>
                <a:ext uri="{FF2B5EF4-FFF2-40B4-BE49-F238E27FC236}">
                  <a16:creationId xmlns:a16="http://schemas.microsoft.com/office/drawing/2014/main" xmlns="" id="{4F94FA4E-C290-4982-B3DB-2FB3DE579224}"/>
                </a:ext>
              </a:extLst>
            </p:cNvPr>
            <p:cNvSpPr/>
            <p:nvPr/>
          </p:nvSpPr>
          <p:spPr>
            <a:xfrm rot="5400000">
              <a:off x="10629691" y="1600459"/>
              <a:ext cx="734260" cy="448821"/>
            </a:xfrm>
            <a:prstGeom prst="rect">
              <a:avLst/>
            </a:prstGeom>
            <a:solidFill>
              <a:srgbClr val="8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3" name="Arrow: Pentagon 60">
              <a:extLst>
                <a:ext uri="{FF2B5EF4-FFF2-40B4-BE49-F238E27FC236}">
                  <a16:creationId xmlns:a16="http://schemas.microsoft.com/office/drawing/2014/main" xmlns="" id="{910A3C52-26C3-4E2D-90DF-8139EDE559F6}"/>
                </a:ext>
              </a:extLst>
            </p:cNvPr>
            <p:cNvSpPr/>
            <p:nvPr/>
          </p:nvSpPr>
          <p:spPr>
            <a:xfrm rot="5400000">
              <a:off x="7568442" y="4579748"/>
              <a:ext cx="6856757" cy="1671101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47000">
                  <a:srgbClr val="996633"/>
                </a:gs>
                <a:gs pos="100000">
                  <a:srgbClr val="808000"/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6" name="Arrow: Pentagon 61">
              <a:extLst>
                <a:ext uri="{FF2B5EF4-FFF2-40B4-BE49-F238E27FC236}">
                  <a16:creationId xmlns:a16="http://schemas.microsoft.com/office/drawing/2014/main" xmlns="" id="{1C935F6B-05B8-4020-8A51-4F5EACD8F721}"/>
                </a:ext>
              </a:extLst>
            </p:cNvPr>
            <p:cNvSpPr/>
            <p:nvPr/>
          </p:nvSpPr>
          <p:spPr>
            <a:xfrm rot="5400000">
              <a:off x="7874501" y="4548555"/>
              <a:ext cx="6244649" cy="1391478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7" name="Arrow: Pentagon 62">
              <a:extLst>
                <a:ext uri="{FF2B5EF4-FFF2-40B4-BE49-F238E27FC236}">
                  <a16:creationId xmlns:a16="http://schemas.microsoft.com/office/drawing/2014/main" xmlns="" id="{3BD2911A-2A72-4015-9E22-DF4000E004DF}"/>
                </a:ext>
              </a:extLst>
            </p:cNvPr>
            <p:cNvSpPr/>
            <p:nvPr/>
          </p:nvSpPr>
          <p:spPr>
            <a:xfrm rot="5400000">
              <a:off x="10665692" y="1181736"/>
              <a:ext cx="662260" cy="696006"/>
            </a:xfrm>
            <a:prstGeom prst="homePlate">
              <a:avLst/>
            </a:prstGeom>
            <a:gradFill flip="none" rotWithShape="1">
              <a:gsLst>
                <a:gs pos="0">
                  <a:srgbClr val="663300"/>
                </a:gs>
                <a:gs pos="100000">
                  <a:srgbClr val="996633"/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TextBox 63">
              <a:extLst>
                <a:ext uri="{FF2B5EF4-FFF2-40B4-BE49-F238E27FC236}">
                  <a16:creationId xmlns:a16="http://schemas.microsoft.com/office/drawing/2014/main" xmlns="" id="{68943599-9751-48F9-8BC4-B3DBB11BB75D}"/>
                </a:ext>
              </a:extLst>
            </p:cNvPr>
            <p:cNvSpPr txBox="1"/>
            <p:nvPr/>
          </p:nvSpPr>
          <p:spPr>
            <a:xfrm rot="16200000">
              <a:off x="10605431" y="1198275"/>
              <a:ext cx="7877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159" name="TextBox 64">
              <a:extLst>
                <a:ext uri="{FF2B5EF4-FFF2-40B4-BE49-F238E27FC236}">
                  <a16:creationId xmlns:a16="http://schemas.microsoft.com/office/drawing/2014/main" xmlns="" id="{47EDCD8E-DFCF-45DC-AABF-028A1B8DED7C}"/>
                </a:ext>
              </a:extLst>
            </p:cNvPr>
            <p:cNvSpPr txBox="1"/>
            <p:nvPr/>
          </p:nvSpPr>
          <p:spPr>
            <a:xfrm rot="16200000">
              <a:off x="10301085" y="2323714"/>
              <a:ext cx="13914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160" name="TextBox 65">
              <a:extLst>
                <a:ext uri="{FF2B5EF4-FFF2-40B4-BE49-F238E27FC236}">
                  <a16:creationId xmlns:a16="http://schemas.microsoft.com/office/drawing/2014/main" xmlns="" id="{B928F7F6-6AF5-411D-83AD-9E394911A394}"/>
                </a:ext>
              </a:extLst>
            </p:cNvPr>
            <p:cNvSpPr txBox="1"/>
            <p:nvPr/>
          </p:nvSpPr>
          <p:spPr>
            <a:xfrm rot="16200000">
              <a:off x="8010031" y="4874864"/>
              <a:ext cx="58447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تصوّر عدم وجود قوانين و قضاء لحماية الحقوق و حفظها , ما مخاطر ذلك على المجتمع؟ و كيف</a:t>
              </a:r>
              <a:r>
                <a:rPr kumimoji="0" lang="ar-SY" b="1" i="0" u="none" strike="noStrike" kern="1200" cap="none" spc="0" normalizeH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يمكن للمجتمع أن يكون عوناً للقانون في تحقيق العدالة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5" name="Group 84">
            <a:extLst>
              <a:ext uri="{FF2B5EF4-FFF2-40B4-BE49-F238E27FC236}">
                <a16:creationId xmlns:a16="http://schemas.microsoft.com/office/drawing/2014/main" xmlns="" id="{706834C1-82D1-497D-8C56-9F86A9E84F86}"/>
              </a:ext>
            </a:extLst>
          </p:cNvPr>
          <p:cNvGrpSpPr/>
          <p:nvPr/>
        </p:nvGrpSpPr>
        <p:grpSpPr>
          <a:xfrm>
            <a:off x="8865696" y="235911"/>
            <a:ext cx="2157903" cy="637097"/>
            <a:chOff x="676027" y="2568995"/>
            <a:chExt cx="2157903" cy="637097"/>
          </a:xfrm>
        </p:grpSpPr>
        <p:sp>
          <p:nvSpPr>
            <p:cNvPr id="166" name="Rectangle 39">
              <a:extLst>
                <a:ext uri="{FF2B5EF4-FFF2-40B4-BE49-F238E27FC236}">
                  <a16:creationId xmlns:a16="http://schemas.microsoft.com/office/drawing/2014/main" xmlns="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882223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7" name="Group 57">
              <a:extLst>
                <a:ext uri="{FF2B5EF4-FFF2-40B4-BE49-F238E27FC236}">
                  <a16:creationId xmlns:a16="http://schemas.microsoft.com/office/drawing/2014/main" xmlns="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169" name="Teardrop 58">
                <a:extLst>
                  <a:ext uri="{FF2B5EF4-FFF2-40B4-BE49-F238E27FC236}">
                    <a16:creationId xmlns:a16="http://schemas.microsoft.com/office/drawing/2014/main" xmlns="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Oval 59">
                <a:extLst>
                  <a:ext uri="{FF2B5EF4-FFF2-40B4-BE49-F238E27FC236}">
                    <a16:creationId xmlns:a16="http://schemas.microsoft.com/office/drawing/2014/main" xmlns="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rgbClr val="FFFF00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8" name="TextBox 75">
              <a:extLst>
                <a:ext uri="{FF2B5EF4-FFF2-40B4-BE49-F238E27FC236}">
                  <a16:creationId xmlns:a16="http://schemas.microsoft.com/office/drawing/2014/main" xmlns="" id="{D5DD5411-44CA-4DF8-A259-53D0BDF41CDE}"/>
                </a:ext>
              </a:extLst>
            </p:cNvPr>
            <p:cNvSpPr txBox="1"/>
            <p:nvPr/>
          </p:nvSpPr>
          <p:spPr>
            <a:xfrm>
              <a:off x="1129004" y="2663877"/>
              <a:ext cx="17049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تفكير إبداعي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358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0" dur="10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1" dur="10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" presetClass="entr" presetSubtype="1" fill="hold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6" dur="1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7" dur="1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7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7" presetClass="entr" presetSubtype="1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8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1" presetID="2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3" dur="500"/>
                                            <p:tgtEl>
                                              <p:spTgt spid="8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7" dur="500"/>
                                            <p:tgtEl>
                                              <p:spTgt spid="9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8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42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97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1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98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5" dur="1000"/>
                                            <p:tgtEl>
                                              <p:spTgt spid="99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46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1000"/>
                                            <p:tgtEl>
                                              <p:spTgt spid="100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1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1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5" dur="1000"/>
                                            <p:tgtEl>
                                              <p:spTgt spid="101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6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8" presetID="42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1000"/>
                                            <p:tgtEl>
                                              <p:spTgt spid="10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1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1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3" presetID="42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1000"/>
                                            <p:tgtEl>
                                              <p:spTgt spid="10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66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1000" fill="hold"/>
                                            <p:tgtEl>
                                              <p:spTgt spid="10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8" fill="hold">
                          <p:stCondLst>
                            <p:cond delay="indefinite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17" presetClass="entr" presetSubtype="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3" dur="5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4" dur="5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5" dur="500" fill="hold"/>
                                            <p:tgtEl>
                                              <p:spTgt spid="16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6" fill="hold">
                          <p:stCondLst>
                            <p:cond delay="indefinite"/>
                          </p:stCondLst>
                          <p:childTnLst>
                            <p:par>
                              <p:cTn id="7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8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0" dur="10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1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2" fill="hold">
                          <p:stCondLst>
                            <p:cond delay="indefinite"/>
                          </p:stCondLst>
                          <p:childTnLst>
                            <p:par>
                              <p:cTn id="8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4" presetID="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6" dur="1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7" dur="1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7" grpId="0" animBg="1"/>
          <p:bldP spid="88" grpId="0" animBg="1"/>
          <p:bldP spid="89" grpId="0" animBg="1"/>
          <p:bldP spid="97" grpId="0" animBg="1"/>
          <p:bldP spid="98" grpId="0" animBg="1"/>
          <p:bldP spid="99" grpId="0" animBg="1"/>
          <p:bldP spid="100" grpId="0" animBg="1"/>
          <p:bldP spid="101" grpId="0"/>
          <p:bldP spid="103" grpId="0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=""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=""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=""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=""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=""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=""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=""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=""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=""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=""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=""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=""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=""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=""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=""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=""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=""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=""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=""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=""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=""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=""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=""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=""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=""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=""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=""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=""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=""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=""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=""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=""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=""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=""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=""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=""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=""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=""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=""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=""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=""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=""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=""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=""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=""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=""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=""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=""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=""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=""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=""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=""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=""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=""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=""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=""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=""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=""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=""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=""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=""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=""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=""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=""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=""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=""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=""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=""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=""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=""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=""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=""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=""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=""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=""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=""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=""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=""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=""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=""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=""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=""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=""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=""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=""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=""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=""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=""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=""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=""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=""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=""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=""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=""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=""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=""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=""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=""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=""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=""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=""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=""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=""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=""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=""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=""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=""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=""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=""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=""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=""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=""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=""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=""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=""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=""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=""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=""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=""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=""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=""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=""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=""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=""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=""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=""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=""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=""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=""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=""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=""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=""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=""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=""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=""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=""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=""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=""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=""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=""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=""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=""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=""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=""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=""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=""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=""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=""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=""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=""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=""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=""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=""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=""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=""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=""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=""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=""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=""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=""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=""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=""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=""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=""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=""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=""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=""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=""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=""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=""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=""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=""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=""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=""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=""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=""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=""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=""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=""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=""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=""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=""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=""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=""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=""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=""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=""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=""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=""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=""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=""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=""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=""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=""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=""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=""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=""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=""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=""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=""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=""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=""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=""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=""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=""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=""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=""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=""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=""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=""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=""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=""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=""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=""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=""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=""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=""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=""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=""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=""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=""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=""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=""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=""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=""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=""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=""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=""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=""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=""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=""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=""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=""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=""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=""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=""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=""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=""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=""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=""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=""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=""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=""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=""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=""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=""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=""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=""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=""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=""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=""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=""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=""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=""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=""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=""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=""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=""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=""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=""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=""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=""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=""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=""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=""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=""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=""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=""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=""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=""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=""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=""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=""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=""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=""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=""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=""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=""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=""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=""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=""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=""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=""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=""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=""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=""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=""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=""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=""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=""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=""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=""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=""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=""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=""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=""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=""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=""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=""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=""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=""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=""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=""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=""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=""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=""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=""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=""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=""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=""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=""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=""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082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7988</TotalTime>
  <Words>317</Words>
  <Application>Microsoft Office PowerPoint</Application>
  <PresentationFormat>مخصص</PresentationFormat>
  <Paragraphs>59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Win7</cp:lastModifiedBy>
  <cp:revision>5760</cp:revision>
  <dcterms:created xsi:type="dcterms:W3CDTF">2020-10-10T04:32:51Z</dcterms:created>
  <dcterms:modified xsi:type="dcterms:W3CDTF">2021-06-30T17:48:01Z</dcterms:modified>
</cp:coreProperties>
</file>