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4" r:id="rId1"/>
    <p:sldMasterId id="2147483648" r:id="rId2"/>
  </p:sldMasterIdLst>
  <p:notesMasterIdLst>
    <p:notesMasterId r:id="rId18"/>
  </p:notesMasterIdLst>
  <p:handoutMasterIdLst>
    <p:handoutMasterId r:id="rId19"/>
  </p:handoutMasterIdLst>
  <p:sldIdLst>
    <p:sldId id="273" r:id="rId3"/>
    <p:sldId id="256" r:id="rId4"/>
    <p:sldId id="257" r:id="rId5"/>
    <p:sldId id="258" r:id="rId6"/>
    <p:sldId id="275" r:id="rId7"/>
    <p:sldId id="259" r:id="rId8"/>
    <p:sldId id="260" r:id="rId9"/>
    <p:sldId id="274" r:id="rId10"/>
    <p:sldId id="276" r:id="rId11"/>
    <p:sldId id="277" r:id="rId12"/>
    <p:sldId id="292" r:id="rId13"/>
    <p:sldId id="280" r:id="rId14"/>
    <p:sldId id="290" r:id="rId15"/>
    <p:sldId id="272" r:id="rId16"/>
    <p:sldId id="271" r:id="rId17"/>
  </p:sldIdLst>
  <p:sldSz cx="12192000" cy="6858000"/>
  <p:notesSz cx="6858000" cy="9144000"/>
  <p:custDataLst>
    <p:tags r:id="rId20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8B8B"/>
    <a:srgbClr val="FF6D6D"/>
    <a:srgbClr val="FF4F4F"/>
    <a:srgbClr val="FF6969"/>
    <a:srgbClr val="E6E6E6"/>
    <a:srgbClr val="F0CC32"/>
    <a:srgbClr val="CE2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نمط فاتح 2 - تميي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287" autoAdjust="0"/>
    <p:restoredTop sz="57214" autoAdjust="0"/>
  </p:normalViewPr>
  <p:slideViewPr>
    <p:cSldViewPr snapToGrid="0">
      <p:cViewPr varScale="1">
        <p:scale>
          <a:sx n="52" d="100"/>
          <a:sy n="52" d="100"/>
        </p:scale>
        <p:origin x="9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0" d="100"/>
          <a:sy n="40" d="100"/>
        </p:scale>
        <p:origin x="2366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C7E200DD-D6BE-4CC0-B1A5-9286B9BC29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2579C8F-D012-4853-83C0-CEA231D34F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78D4C97-365A-4587-8500-10F8752845C0}" type="datetimeFigureOut">
              <a:rPr lang="ar-SA" smtClean="0"/>
              <a:t>04/11/43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E3633D8-FCAC-4B4D-BE2C-74403F15DB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477547C-BD1E-436A-9200-C9674D283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C93245F-708D-45CD-BFA8-04DDA5EF9D6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38376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6T08:42:4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6T08:43:06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5T07:42:34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6T09:02:18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0 352,'0'0'7251,"0"2"-6994,2-2 127,0 4-848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07T06:55:33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0 592,'0'0'9076,"2"0"-8275,1 0-673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8:48:57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43 3938,'0'0'11090,"-4"-7"-10247,-13-21 88,13 21 713,2 49-468,2 114-429,0 0 3351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8:48:58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36 4674,'0'0'13262,"0"-6"-12275,0-18-453,0 18-123,-1 10-297,-7 33 25,5-27 60,1-1 0,0 0 0,1 1 0,-1 9 0,2 21 435,-1-10 51,1-1 0,2 0 1,5 30-1,-5-45-345,-2-13-316,0-1-1,0 1 0,0 0 0,0 0 0,0 0 0,0-1 0,0 1 0,1 0 0,-1 0 0,0-1 0,0 1 0,1 0 0,-1-1 0,1 1 0,-1 0 0,0-1 0,1 1 1,-1 0-1,1-1 0,0 1 0,15 2-3124,-10-3-1234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8:48:58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310 1 6067,'0'0'10663,"-21"21"-8435,-72 72-534,-62 80 3643,127-139-4933,15-17-468,26-17-6765,0-3-585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13T08:48:59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390 68 5202,'0'0'14783,"-18"-10"-13198,-63-34-755,75 42-751,-1-1 0,1 1 0,-1 0 0,0 1 0,0 0 0,0 0 0,0 0 0,1 1 0,-1 0 0,0 0 0,0 1 1,0 0-1,-7 2 0,2 0 70,0 1 0,0 1 0,1 0 0,-1 1 0,-12 8 0,11-6-52,0 1 1,1 1-1,-18 16 1,26-22-118,1-1 0,-1 1 1,1 0-1,0 0 0,1 0 1,-1 0-1,1 0 0,-1 1 0,1-1 1,1 1-1,-1-1 0,1 1 0,-1 0 1,1 0-1,0 7 0,1-11-12,0-1-1,0 1 1,0 0-1,1 0 0,-1-1 1,0 1-1,1 0 1,-1-1-1,0 1 1,1 0-1,-1-1 0,1 1 1,-1 0-1,1-1 1,-1 1-1,1-1 1,-1 1-1,1-1 1,0 1-1,-1-1 0,1 1 1,0-1-1,-1 0 1,1 1-1,0-1 1,-1 0-1,1 0 0,0 0 1,0 1-1,0-1 1,1 0-1,31 1-657,-24-1 531,8 0-82,0 0 1,0-2 0,0 0-1,0 0 1,0-2 0,0 0 0,-1-1-1,0-1 1,0 0 0,0-1-1,-1-1 1,1 0 0,18-14-1,-22 13 39,-1 0 0,1 0 0,-1-1 0,-1 0 0,0-1 0,12-15 0,-22 32 3672,0 15-2941,1 5-603,-15 196 4196,14-187-3589,0-35-546,13-1-1488,5 1-2333,-8 2-1460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EEFA647-5108-44C0-96A7-CD66AE4A4AA8}" type="datetimeFigureOut">
              <a:rPr lang="ar-SA" smtClean="0"/>
              <a:t>04/11/43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68E2249-C503-4565-B2C4-D0CC81035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500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E2249-C503-4565-B2C4-D0CC810359C2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9958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72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44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092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588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89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24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62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35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757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762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88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090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931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2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5321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469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788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1831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792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6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037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84D3590-EA09-4A4E-A55F-1BFC33A42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3D35-12D9-4E4C-B93F-683E3B86B4AC}" type="datetimeFigureOut">
              <a:rPr lang="ar-SA" smtClean="0"/>
              <a:t>04/11/43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E983EE5-E871-46D2-B17C-9B5BAC32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DCB8C56-A5FC-4319-9400-049B2702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390A-54BC-40DF-84F8-BB9F17E4D9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088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6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528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226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03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28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3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84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8.svg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4.svg"/><Relationship Id="rId42" Type="http://schemas.openxmlformats.org/officeDocument/2006/relationships/image" Target="../media/image10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41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hyperlink" Target="https://www.youtube.com/watch?v=8EsbT85G6Yk&amp;ab_channel=%D9%88%D8%A7%D8%B6%D8%AD" TargetMode="External"/><Relationship Id="rId37" Type="http://schemas.openxmlformats.org/officeDocument/2006/relationships/image" Target="../media/image6.svg"/><Relationship Id="rId40" Type="http://schemas.openxmlformats.org/officeDocument/2006/relationships/hyperlink" Target="https://ar.piliapp.com/random/wheel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Relationship Id="rId35" Type="http://schemas.openxmlformats.org/officeDocument/2006/relationships/hyperlink" Target="https://v-clock.com/timer/" TargetMode="External"/><Relationship Id="rId43" Type="http://schemas.openxmlformats.org/officeDocument/2006/relationships/image" Target="../media/image11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png"/><Relationship Id="rId38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جدول 20">
            <a:extLst>
              <a:ext uri="{FF2B5EF4-FFF2-40B4-BE49-F238E27FC236}">
                <a16:creationId xmlns:a16="http://schemas.microsoft.com/office/drawing/2014/main" id="{9220DC87-B0F8-45F5-9159-ED4E42C69F1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31542865"/>
              </p:ext>
            </p:extLst>
          </p:nvPr>
        </p:nvGraphicFramePr>
        <p:xfrm>
          <a:off x="449942" y="211663"/>
          <a:ext cx="10218060" cy="853440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783773">
                  <a:extLst>
                    <a:ext uri="{9D8B030D-6E8A-4147-A177-3AD203B41FA5}">
                      <a16:colId xmlns:a16="http://schemas.microsoft.com/office/drawing/2014/main" val="3779779956"/>
                    </a:ext>
                  </a:extLst>
                </a:gridCol>
                <a:gridCol w="943427">
                  <a:extLst>
                    <a:ext uri="{9D8B030D-6E8A-4147-A177-3AD203B41FA5}">
                      <a16:colId xmlns:a16="http://schemas.microsoft.com/office/drawing/2014/main" val="1648097179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294300233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1181755018"/>
                    </a:ext>
                  </a:extLst>
                </a:gridCol>
                <a:gridCol w="827314">
                  <a:extLst>
                    <a:ext uri="{9D8B030D-6E8A-4147-A177-3AD203B41FA5}">
                      <a16:colId xmlns:a16="http://schemas.microsoft.com/office/drawing/2014/main" val="3188145443"/>
                    </a:ext>
                  </a:extLst>
                </a:gridCol>
                <a:gridCol w="6052460">
                  <a:extLst>
                    <a:ext uri="{9D8B030D-6E8A-4147-A177-3AD203B41FA5}">
                      <a16:colId xmlns:a16="http://schemas.microsoft.com/office/drawing/2014/main" val="1440628220"/>
                    </a:ext>
                  </a:extLst>
                </a:gridCol>
              </a:tblGrid>
              <a:tr h="352573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الفصل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941554"/>
                  </a:ext>
                </a:extLst>
              </a:tr>
              <a:tr h="431196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ريض1-3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قطع مستقيمة خاصة في الدائرة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754024"/>
                  </a:ext>
                </a:extLst>
              </a:tr>
            </a:tbl>
          </a:graphicData>
        </a:graphic>
      </p:graphicFrame>
      <p:graphicFrame>
        <p:nvGraphicFramePr>
          <p:cNvPr id="21" name="جدول 21">
            <a:extLst>
              <a:ext uri="{FF2B5EF4-FFF2-40B4-BE49-F238E27FC236}">
                <a16:creationId xmlns:a16="http://schemas.microsoft.com/office/drawing/2014/main" id="{0D46AF15-96E5-4B5F-9629-F1D3D1E91AE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978653"/>
              </p:ext>
            </p:extLst>
          </p:nvPr>
        </p:nvGraphicFramePr>
        <p:xfrm>
          <a:off x="10950536" y="245912"/>
          <a:ext cx="1128807" cy="6383488"/>
        </p:xfrm>
        <a:graphic>
          <a:graphicData uri="http://schemas.openxmlformats.org/drawingml/2006/table">
            <a:tbl>
              <a:tblPr rtl="1" firstRow="1" bandRow="1">
                <a:tableStyleId>{17292A2E-F333-43FB-9621-5CBBE7FDCDCB}</a:tableStyleId>
              </a:tblPr>
              <a:tblGrid>
                <a:gridCol w="1128807">
                  <a:extLst>
                    <a:ext uri="{9D8B030D-6E8A-4147-A177-3AD203B41FA5}">
                      <a16:colId xmlns:a16="http://schemas.microsoft.com/office/drawing/2014/main" val="220380981"/>
                    </a:ext>
                  </a:extLst>
                </a:gridCol>
              </a:tblGrid>
              <a:tr h="97990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الأدوات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172498"/>
                  </a:ext>
                </a:extLst>
              </a:tr>
              <a:tr h="847877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028363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98140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03767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814792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372865"/>
                  </a:ext>
                </a:extLst>
              </a:tr>
              <a:tr h="911141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948873"/>
                  </a:ext>
                </a:extLst>
              </a:tr>
            </a:tbl>
          </a:graphicData>
        </a:graphic>
      </p:graphicFrame>
      <p:pic>
        <p:nvPicPr>
          <p:cNvPr id="4" name="رسم 3" descr="كتاب مفتوح مع تعبئة خالصة">
            <a:extLst>
              <a:ext uri="{FF2B5EF4-FFF2-40B4-BE49-F238E27FC236}">
                <a16:creationId xmlns:a16="http://schemas.microsoft.com/office/drawing/2014/main" id="{A0776D51-DA81-4E57-BB74-456D05991952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169502" y="1286785"/>
            <a:ext cx="702602" cy="702602"/>
          </a:xfrm>
          <a:prstGeom prst="rect">
            <a:avLst/>
          </a:prstGeom>
        </p:spPr>
      </p:pic>
      <p:pic>
        <p:nvPicPr>
          <p:cNvPr id="7" name="رسم 6" descr="عرض تقديمي مع وسائط مع تعبئة خالصة">
            <a:hlinkClick r:id="rId32"/>
            <a:extLst>
              <a:ext uri="{FF2B5EF4-FFF2-40B4-BE49-F238E27FC236}">
                <a16:creationId xmlns:a16="http://schemas.microsoft.com/office/drawing/2014/main" id="{B4369132-0C73-497B-A7F4-DC7D1520FB7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169502" y="2102128"/>
            <a:ext cx="767080" cy="767080"/>
          </a:xfrm>
          <a:prstGeom prst="rect">
            <a:avLst/>
          </a:prstGeom>
        </p:spPr>
      </p:pic>
      <p:pic>
        <p:nvPicPr>
          <p:cNvPr id="9" name="رسم 8" descr="ساعة توقيت مع تعبئة خالصة">
            <a:hlinkClick r:id="rId35"/>
            <a:extLst>
              <a:ext uri="{FF2B5EF4-FFF2-40B4-BE49-F238E27FC236}">
                <a16:creationId xmlns:a16="http://schemas.microsoft.com/office/drawing/2014/main" id="{BDFB13F5-E5A2-4993-94C8-D79326BB60B1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1130530" y="3914526"/>
            <a:ext cx="806052" cy="767080"/>
          </a:xfrm>
          <a:prstGeom prst="rect">
            <a:avLst/>
          </a:prstGeom>
        </p:spPr>
      </p:pic>
      <p:pic>
        <p:nvPicPr>
          <p:cNvPr id="11" name="رسم 10" descr="آلة حاسبة مع تعبئة خالصة">
            <a:extLst>
              <a:ext uri="{FF2B5EF4-FFF2-40B4-BE49-F238E27FC236}">
                <a16:creationId xmlns:a16="http://schemas.microsoft.com/office/drawing/2014/main" id="{E0E8D79D-3059-43F5-9CFE-DC512A081257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1176393" y="3024548"/>
            <a:ext cx="714324" cy="714324"/>
          </a:xfrm>
          <a:prstGeom prst="rect">
            <a:avLst/>
          </a:prstGeom>
        </p:spPr>
      </p:pic>
      <p:pic>
        <p:nvPicPr>
          <p:cNvPr id="1028" name="Picture 4" descr="Spinning wheel Icons - 496 free icons">
            <a:hlinkClick r:id="rId40"/>
            <a:extLst>
              <a:ext uri="{FF2B5EF4-FFF2-40B4-BE49-F238E27FC236}">
                <a16:creationId xmlns:a16="http://schemas.microsoft.com/office/drawing/2014/main" id="{FAB37AD3-837A-45D5-B918-E49028BC9B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519" y="4890073"/>
            <a:ext cx="806052" cy="66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رسم 14" descr="منصة مع تعبئة خالصة">
            <a:extLst>
              <a:ext uri="{FF2B5EF4-FFF2-40B4-BE49-F238E27FC236}">
                <a16:creationId xmlns:a16="http://schemas.microsoft.com/office/drawing/2014/main" id="{F82A1CE0-23C2-44F0-AD66-84D61B66DC2C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1188117" y="5783183"/>
            <a:ext cx="690877" cy="69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3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8" r:id="rId3"/>
    <p:sldLayoutId id="2147483677" r:id="rId4"/>
    <p:sldLayoutId id="2147483676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66" r:id="rId13"/>
    <p:sldLayoutId id="2147483665" r:id="rId14"/>
    <p:sldLayoutId id="2147483664" r:id="rId15"/>
    <p:sldLayoutId id="2147483663" r:id="rId16"/>
    <p:sldLayoutId id="2147483662" r:id="rId17"/>
    <p:sldLayoutId id="2147483661" r:id="rId18"/>
    <p:sldLayoutId id="2147483651" r:id="rId19"/>
    <p:sldLayoutId id="2147483652" r:id="rId20"/>
    <p:sldLayoutId id="2147483653" r:id="rId21"/>
    <p:sldLayoutId id="2147483654" r:id="rId22"/>
    <p:sldLayoutId id="2147483675" r:id="rId23"/>
    <p:sldLayoutId id="2147483656" r:id="rId24"/>
    <p:sldLayoutId id="2147483657" r:id="rId25"/>
    <p:sldLayoutId id="2147483658" r:id="rId26"/>
    <p:sldLayoutId id="2147483659" r:id="rId27"/>
    <p:sldLayoutId id="2147483660" r:id="rId28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D4AB6F4-0DA3-4C26-B919-8EA242EF0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D7F3FE0-7CA3-45D3-8AC0-C5597D3F2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A3EAF8-5BA0-47D5-B617-BEB97F3EE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3D35-12D9-4E4C-B93F-683E3B86B4AC}" type="datetimeFigureOut">
              <a:rPr lang="ar-SA" smtClean="0"/>
              <a:t>04/11/43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319194B-18FB-41CD-BCE8-CF04A0D4B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BA73A8-1865-4955-B9B4-67A2F36B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1390A-54BC-40DF-84F8-BB9F17E4D9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738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1.xml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4.xml"/><Relationship Id="rId4" Type="http://schemas.openxmlformats.org/officeDocument/2006/relationships/image" Target="../media/image40.png"/><Relationship Id="rId1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7" Type="http://schemas.openxmlformats.org/officeDocument/2006/relationships/image" Target="../media/image13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13" Type="http://schemas.openxmlformats.org/officeDocument/2006/relationships/image" Target="../media/image31.png"/><Relationship Id="rId7" Type="http://schemas.openxmlformats.org/officeDocument/2006/relationships/customXml" Target="../ink/ink7.xml"/><Relationship Id="rId12" Type="http://schemas.openxmlformats.org/officeDocument/2006/relationships/image" Target="../media/image573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11" Type="http://schemas.openxmlformats.org/officeDocument/2006/relationships/customXml" Target="../ink/ink9.xml"/><Relationship Id="rId10" Type="http://schemas.openxmlformats.org/officeDocument/2006/relationships/image" Target="../media/image572.png"/><Relationship Id="rId9" Type="http://schemas.openxmlformats.org/officeDocument/2006/relationships/customXml" Target="../ink/ink8.xml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js6akh9c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26J9HSxh8X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r65ksnjv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26J9HSxh8X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87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F09D5EB6-A565-4CDD-B8BE-06C2F73EEA97}"/>
              </a:ext>
            </a:extLst>
          </p:cNvPr>
          <p:cNvSpPr/>
          <p:nvPr/>
        </p:nvSpPr>
        <p:spPr>
          <a:xfrm>
            <a:off x="3999273" y="145354"/>
            <a:ext cx="3893574" cy="527546"/>
          </a:xfrm>
          <a:prstGeom prst="flowChartTerminator">
            <a:avLst/>
          </a:prstGeom>
          <a:solidFill>
            <a:schemeClr val="bg1"/>
          </a:solidFill>
          <a:ln>
            <a:solidFill>
              <a:srgbClr val="FC6D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رياضيات 1-3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F5101E4-12B3-4741-ADB5-1CDBE16A32B5}"/>
              </a:ext>
            </a:extLst>
          </p:cNvPr>
          <p:cNvSpPr/>
          <p:nvPr/>
        </p:nvSpPr>
        <p:spPr>
          <a:xfrm>
            <a:off x="8165694" y="1163275"/>
            <a:ext cx="3760839" cy="4428207"/>
          </a:xfrm>
          <a:prstGeom prst="roundRect">
            <a:avLst/>
          </a:prstGeom>
          <a:solidFill>
            <a:schemeClr val="bg1"/>
          </a:solidFill>
          <a:ln>
            <a:solidFill>
              <a:srgbClr val="FC6D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    </a:t>
            </a: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التشابه</a:t>
            </a: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1-المضلعات المتشابهة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2-المثلثات المتشابهة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3-المستقيمات المتوازية والأجزاء المتناسبة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4-عناصر المثلثات المتشابهة</a:t>
            </a: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8">
            <a:extLst>
              <a:ext uri="{FF2B5EF4-FFF2-40B4-BE49-F238E27FC236}">
                <a16:creationId xmlns:a16="http://schemas.microsoft.com/office/drawing/2014/main" id="{C3B98DD5-B653-4C32-80D0-EF4607AA2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596758"/>
              </p:ext>
            </p:extLst>
          </p:nvPr>
        </p:nvGraphicFramePr>
        <p:xfrm>
          <a:off x="968475" y="5766616"/>
          <a:ext cx="10255048" cy="94603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563762">
                  <a:extLst>
                    <a:ext uri="{9D8B030D-6E8A-4147-A177-3AD203B41FA5}">
                      <a16:colId xmlns:a16="http://schemas.microsoft.com/office/drawing/2014/main" val="2524432551"/>
                    </a:ext>
                  </a:extLst>
                </a:gridCol>
                <a:gridCol w="2563762">
                  <a:extLst>
                    <a:ext uri="{9D8B030D-6E8A-4147-A177-3AD203B41FA5}">
                      <a16:colId xmlns:a16="http://schemas.microsoft.com/office/drawing/2014/main" val="3390123368"/>
                    </a:ext>
                  </a:extLst>
                </a:gridCol>
                <a:gridCol w="2563762">
                  <a:extLst>
                    <a:ext uri="{9D8B030D-6E8A-4147-A177-3AD203B41FA5}">
                      <a16:colId xmlns:a16="http://schemas.microsoft.com/office/drawing/2014/main" val="2933182592"/>
                    </a:ext>
                  </a:extLst>
                </a:gridCol>
                <a:gridCol w="2563762">
                  <a:extLst>
                    <a:ext uri="{9D8B030D-6E8A-4147-A177-3AD203B41FA5}">
                      <a16:colId xmlns:a16="http://schemas.microsoft.com/office/drawing/2014/main" val="409568380"/>
                    </a:ext>
                  </a:extLst>
                </a:gridCol>
              </a:tblGrid>
              <a:tr h="473015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المدرسة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معلمة المادة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مديرة المدرسة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المشرفة التربوي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376338"/>
                  </a:ext>
                </a:extLst>
              </a:tr>
              <a:tr h="473015">
                <a:tc>
                  <a:txBody>
                    <a:bodyPr/>
                    <a:lstStyle/>
                    <a:p>
                      <a:pPr algn="ctr" rtl="1"/>
                      <a:endParaRPr lang="ar-SA" sz="2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81502"/>
                  </a:ext>
                </a:extLst>
              </a:tr>
            </a:tbl>
          </a:graphicData>
        </a:graphic>
      </p:graphicFrame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8740E6E3-AB58-4567-9DB8-D54CC8EA9E18}"/>
              </a:ext>
            </a:extLst>
          </p:cNvPr>
          <p:cNvSpPr/>
          <p:nvPr/>
        </p:nvSpPr>
        <p:spPr>
          <a:xfrm>
            <a:off x="9512715" y="943906"/>
            <a:ext cx="1066796" cy="752168"/>
          </a:xfrm>
          <a:prstGeom prst="roundRect">
            <a:avLst/>
          </a:prstGeom>
          <a:solidFill>
            <a:srgbClr val="FE877A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الفصل</a:t>
            </a:r>
          </a:p>
          <a:p>
            <a:pPr algn="ctr"/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ar-SA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CE82E16-B6E1-4FFF-AE52-BB3A23DE8928}"/>
              </a:ext>
            </a:extLst>
          </p:cNvPr>
          <p:cNvSpPr/>
          <p:nvPr/>
        </p:nvSpPr>
        <p:spPr>
          <a:xfrm>
            <a:off x="4178710" y="1141147"/>
            <a:ext cx="3760839" cy="4450335"/>
          </a:xfrm>
          <a:prstGeom prst="roundRect">
            <a:avLst/>
          </a:prstGeom>
          <a:solidFill>
            <a:schemeClr val="bg1"/>
          </a:solidFill>
          <a:ln>
            <a:solidFill>
              <a:srgbClr val="FC6D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    </a:t>
            </a: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endParaRPr lang="ar-SA" sz="3200" dirty="0">
              <a:solidFill>
                <a:srgbClr val="FE87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PT Bold Heading" panose="02010400000000000000" pitchFamily="2" charset="-78"/>
            </a:endParaRPr>
          </a:p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 </a:t>
            </a:r>
            <a:r>
              <a:rPr lang="ar-SA" sz="28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التحويلات الهندسية والتماثل</a:t>
            </a: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1-الانعكاس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2-الإزاحة(الانسحاب)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3-الدوران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4-تركيب التحويلات الهندسية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5-التماثل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6-التمدد</a:t>
            </a: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D7743C11-FF33-41ED-BC2A-2D0A9A6DF56D}"/>
              </a:ext>
            </a:extLst>
          </p:cNvPr>
          <p:cNvSpPr/>
          <p:nvPr/>
        </p:nvSpPr>
        <p:spPr>
          <a:xfrm>
            <a:off x="191726" y="1122710"/>
            <a:ext cx="3760839" cy="4468772"/>
          </a:xfrm>
          <a:prstGeom prst="roundRect">
            <a:avLst/>
          </a:prstGeom>
          <a:solidFill>
            <a:schemeClr val="bg1"/>
          </a:solidFill>
          <a:ln>
            <a:solidFill>
              <a:srgbClr val="FC6D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    </a:t>
            </a:r>
          </a:p>
          <a:p>
            <a:pPr algn="ctr"/>
            <a:r>
              <a:rPr lang="ar-SA" sz="32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 </a:t>
            </a:r>
            <a:r>
              <a:rPr lang="ar-SA" sz="2800" dirty="0">
                <a:solidFill>
                  <a:srgbClr val="FE87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PT Bold Heading" panose="02010400000000000000" pitchFamily="2" charset="-78"/>
              </a:rPr>
              <a:t>الدائرة</a:t>
            </a:r>
          </a:p>
          <a:p>
            <a:pPr algn="ctr"/>
            <a:endParaRPr lang="ar-SA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1-الدائرة ومحيطها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2-قياس الزوايا والأقواس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3-الأقواس والأوتار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4-الزوايا المحيطية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5-المماسات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6-القاطع والمماس وقياسات الزوايا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7-قطع مستقيمة خاصة في الدائرة</a:t>
            </a:r>
          </a:p>
          <a:p>
            <a:pPr algn="ctr"/>
            <a:r>
              <a:rPr lang="ar-S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8-معادلة الدائرة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C41A74E-BDF5-49B1-9AEB-CB8FA128784B}"/>
              </a:ext>
            </a:extLst>
          </p:cNvPr>
          <p:cNvSpPr/>
          <p:nvPr/>
        </p:nvSpPr>
        <p:spPr>
          <a:xfrm>
            <a:off x="5412662" y="890434"/>
            <a:ext cx="1066796" cy="752168"/>
          </a:xfrm>
          <a:prstGeom prst="roundRect">
            <a:avLst/>
          </a:prstGeom>
          <a:solidFill>
            <a:srgbClr val="FE877A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الفصل</a:t>
            </a:r>
          </a:p>
          <a:p>
            <a:pPr algn="ctr"/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ar-SA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D0BDAA0D-4C1E-467D-A10A-CB87896BD469}"/>
              </a:ext>
            </a:extLst>
          </p:cNvPr>
          <p:cNvSpPr/>
          <p:nvPr/>
        </p:nvSpPr>
        <p:spPr>
          <a:xfrm>
            <a:off x="1531372" y="943906"/>
            <a:ext cx="1066796" cy="752168"/>
          </a:xfrm>
          <a:prstGeom prst="roundRect">
            <a:avLst/>
          </a:prstGeom>
          <a:solidFill>
            <a:srgbClr val="FE877A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الفصل</a:t>
            </a:r>
          </a:p>
          <a:p>
            <a:pPr algn="ctr"/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ar-SA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0134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4E387E7D-9999-B3DA-823C-7289F15519F5}"/>
              </a:ext>
            </a:extLst>
          </p:cNvPr>
          <p:cNvSpPr/>
          <p:nvPr/>
        </p:nvSpPr>
        <p:spPr>
          <a:xfrm>
            <a:off x="8686801" y="1202490"/>
            <a:ext cx="2054888" cy="65314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تأكـــــــــــــــــــــــــــــــــــــــــــــــــد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5092C8B-8C22-7647-C85D-D24ABE444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184" y="1855633"/>
            <a:ext cx="4709505" cy="65314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719A31E-D51A-033C-C0D7-8CB38367C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443" y="2508776"/>
            <a:ext cx="4216716" cy="29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496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حبر 3">
                <a:extLst>
                  <a:ext uri="{FF2B5EF4-FFF2-40B4-BE49-F238E27FC236}">
                    <a16:creationId xmlns:a16="http://schemas.microsoft.com/office/drawing/2014/main" id="{9FCA0CA2-E5A9-4989-9D4C-118E00BADC0D}"/>
                  </a:ext>
                </a:extLst>
              </p14:cNvPr>
              <p14:cNvContentPartPr/>
              <p14:nvPr/>
            </p14:nvContentPartPr>
            <p14:xfrm>
              <a:off x="12590594" y="1722572"/>
              <a:ext cx="360" cy="360"/>
            </p14:xfrm>
          </p:contentPart>
        </mc:Choice>
        <mc:Fallback xmlns="">
          <p:pic>
            <p:nvPicPr>
              <p:cNvPr id="4" name="حبر 3">
                <a:extLst>
                  <a:ext uri="{FF2B5EF4-FFF2-40B4-BE49-F238E27FC236}">
                    <a16:creationId xmlns:a16="http://schemas.microsoft.com/office/drawing/2014/main" id="{9FCA0CA2-E5A9-4989-9D4C-118E00BADC0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581594" y="171393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C39E99D6-3BAB-4042-8F2F-65F22AC9A484}"/>
                  </a:ext>
                </a:extLst>
              </p14:cNvPr>
              <p14:cNvContentPartPr/>
              <p14:nvPr/>
            </p14:nvContentPartPr>
            <p14:xfrm>
              <a:off x="12238652" y="1582172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C39E99D6-3BAB-4042-8F2F-65F22AC9A4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230012" y="1573172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صورة 2">
            <a:extLst>
              <a:ext uri="{FF2B5EF4-FFF2-40B4-BE49-F238E27FC236}">
                <a16:creationId xmlns:a16="http://schemas.microsoft.com/office/drawing/2014/main" id="{89B15CC8-4816-E9DE-238C-36C37CB621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030" y="1190884"/>
            <a:ext cx="10173150" cy="451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3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376F3086-CAA2-47D9-9980-23A5B45C1423}"/>
              </a:ext>
            </a:extLst>
          </p:cNvPr>
          <p:cNvSpPr/>
          <p:nvPr/>
        </p:nvSpPr>
        <p:spPr>
          <a:xfrm>
            <a:off x="8632229" y="1254071"/>
            <a:ext cx="2054888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51656181-D7E7-4102-BC42-D067B8676019}"/>
                  </a:ext>
                </a:extLst>
              </p14:cNvPr>
              <p14:cNvContentPartPr/>
              <p14:nvPr/>
            </p14:nvContentPartPr>
            <p14:xfrm>
              <a:off x="9570480" y="4602360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51656181-D7E7-4102-BC42-D067B86760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61480" y="459336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حبر 11">
                <a:extLst>
                  <a:ext uri="{FF2B5EF4-FFF2-40B4-BE49-F238E27FC236}">
                    <a16:creationId xmlns:a16="http://schemas.microsoft.com/office/drawing/2014/main" id="{FFD7F9E6-F5FF-48E9-B170-B56DC388BB96}"/>
                  </a:ext>
                </a:extLst>
              </p14:cNvPr>
              <p14:cNvContentPartPr/>
              <p14:nvPr/>
            </p14:nvContentPartPr>
            <p14:xfrm>
              <a:off x="12542940" y="2111320"/>
              <a:ext cx="1800" cy="2520"/>
            </p14:xfrm>
          </p:contentPart>
        </mc:Choice>
        <mc:Fallback xmlns="">
          <p:pic>
            <p:nvPicPr>
              <p:cNvPr id="12" name="حبر 11">
                <a:extLst>
                  <a:ext uri="{FF2B5EF4-FFF2-40B4-BE49-F238E27FC236}">
                    <a16:creationId xmlns:a16="http://schemas.microsoft.com/office/drawing/2014/main" id="{FFD7F9E6-F5FF-48E9-B170-B56DC388BB9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2533940" y="2102320"/>
                <a:ext cx="19440" cy="2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1710B973-C581-D9F0-1736-1D2AD8318B2B}"/>
              </a:ext>
            </a:extLst>
          </p:cNvPr>
          <p:cNvGrpSpPr/>
          <p:nvPr/>
        </p:nvGrpSpPr>
        <p:grpSpPr>
          <a:xfrm>
            <a:off x="415647" y="1907214"/>
            <a:ext cx="10433702" cy="1969701"/>
            <a:chOff x="371950" y="2111320"/>
            <a:chExt cx="10433702" cy="1969701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7900BC32-F75C-76DD-A970-DF8099303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1950" y="2111321"/>
              <a:ext cx="10433702" cy="1969700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1FEE175F-0249-3D6B-32DF-252F216A3090}"/>
                </a:ext>
              </a:extLst>
            </p:cNvPr>
            <p:cNvSpPr/>
            <p:nvPr/>
          </p:nvSpPr>
          <p:spPr>
            <a:xfrm>
              <a:off x="8750764" y="2111320"/>
              <a:ext cx="2051288" cy="307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6831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4CD8B403-537B-45E5-B6EF-3FD60573F9D7}"/>
              </a:ext>
            </a:extLst>
          </p:cNvPr>
          <p:cNvSpPr/>
          <p:nvPr/>
        </p:nvSpPr>
        <p:spPr>
          <a:xfrm>
            <a:off x="8686800" y="1202490"/>
            <a:ext cx="2054888" cy="65314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تأكـــــــــــــــــــــــــــــــــــــــــــــــــد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حبر 2">
                <a:extLst>
                  <a:ext uri="{FF2B5EF4-FFF2-40B4-BE49-F238E27FC236}">
                    <a16:creationId xmlns:a16="http://schemas.microsoft.com/office/drawing/2014/main" id="{C49CECA9-4F68-4660-9CC0-6986FF183B27}"/>
                  </a:ext>
                </a:extLst>
              </p14:cNvPr>
              <p14:cNvContentPartPr/>
              <p14:nvPr/>
            </p14:nvContentPartPr>
            <p14:xfrm>
              <a:off x="12418740" y="2218240"/>
              <a:ext cx="1800" cy="360"/>
            </p14:xfrm>
          </p:contentPart>
        </mc:Choice>
        <mc:Fallback xmlns="">
          <p:pic>
            <p:nvPicPr>
              <p:cNvPr id="3" name="حبر 2">
                <a:extLst>
                  <a:ext uri="{FF2B5EF4-FFF2-40B4-BE49-F238E27FC236}">
                    <a16:creationId xmlns:a16="http://schemas.microsoft.com/office/drawing/2014/main" id="{C49CECA9-4F68-4660-9CC0-6986FF183B2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409740" y="2209240"/>
                <a:ext cx="194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DEE09AFA-8717-A571-2A67-C7BB1816DA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428" y="1855633"/>
            <a:ext cx="9914260" cy="105310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857D351-A361-2FDF-1D39-CC3096FB50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0515" y="2908741"/>
            <a:ext cx="3877597" cy="300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2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FEE17FB4-B394-4EFF-9087-F78264E7D103}"/>
              </a:ext>
            </a:extLst>
          </p:cNvPr>
          <p:cNvSpPr/>
          <p:nvPr/>
        </p:nvSpPr>
        <p:spPr>
          <a:xfrm>
            <a:off x="8686801" y="1202490"/>
            <a:ext cx="2054888" cy="653143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تحصيلي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CECBEF0-7D1C-9C86-0C8A-49339D26E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37"/>
          <a:stretch/>
        </p:blipFill>
        <p:spPr>
          <a:xfrm>
            <a:off x="4948287" y="1855633"/>
            <a:ext cx="5793402" cy="1880235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524A2C2-D44F-5439-45C2-6D0BDA2FF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283"/>
          <a:stretch/>
        </p:blipFill>
        <p:spPr>
          <a:xfrm>
            <a:off x="4948287" y="4194936"/>
            <a:ext cx="5793403" cy="1840230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6ED2B47D-2A38-3410-5420-412CA9C403DB}"/>
              </a:ext>
            </a:extLst>
          </p:cNvPr>
          <p:cNvCxnSpPr/>
          <p:nvPr/>
        </p:nvCxnSpPr>
        <p:spPr>
          <a:xfrm flipH="1">
            <a:off x="353961" y="3849329"/>
            <a:ext cx="103877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184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FEE17FB4-B394-4EFF-9087-F78264E7D103}"/>
              </a:ext>
            </a:extLst>
          </p:cNvPr>
          <p:cNvSpPr/>
          <p:nvPr/>
        </p:nvSpPr>
        <p:spPr>
          <a:xfrm>
            <a:off x="8686801" y="1202490"/>
            <a:ext cx="2054888" cy="653143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تحصيلي</a:t>
            </a: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8C153536-FC93-4036-AB5A-CBCB4D1990D9}"/>
              </a:ext>
            </a:extLst>
          </p:cNvPr>
          <p:cNvGrpSpPr/>
          <p:nvPr/>
        </p:nvGrpSpPr>
        <p:grpSpPr>
          <a:xfrm>
            <a:off x="6722880" y="776132"/>
            <a:ext cx="448920" cy="157320"/>
            <a:chOff x="6722880" y="776132"/>
            <a:chExt cx="448920" cy="15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حبر 4">
                  <a:extLst>
                    <a:ext uri="{FF2B5EF4-FFF2-40B4-BE49-F238E27FC236}">
                      <a16:creationId xmlns:a16="http://schemas.microsoft.com/office/drawing/2014/main" id="{93A90EB2-3094-4CE1-A0CC-F0246A1DBD56}"/>
                    </a:ext>
                  </a:extLst>
                </p14:cNvPr>
                <p14:cNvContentPartPr/>
                <p14:nvPr/>
              </p14:nvContentPartPr>
              <p14:xfrm>
                <a:off x="7161720" y="776132"/>
                <a:ext cx="10080" cy="127800"/>
              </p14:xfrm>
            </p:contentPart>
          </mc:Choice>
          <mc:Fallback xmlns="">
            <p:pic>
              <p:nvPicPr>
                <p:cNvPr id="5" name="حبر 4">
                  <a:extLst>
                    <a:ext uri="{FF2B5EF4-FFF2-40B4-BE49-F238E27FC236}">
                      <a16:creationId xmlns:a16="http://schemas.microsoft.com/office/drawing/2014/main" id="{93A90EB2-3094-4CE1-A0CC-F0246A1DBD5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153080" y="767492"/>
                  <a:ext cx="277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حبر 5">
                  <a:extLst>
                    <a:ext uri="{FF2B5EF4-FFF2-40B4-BE49-F238E27FC236}">
                      <a16:creationId xmlns:a16="http://schemas.microsoft.com/office/drawing/2014/main" id="{9933653B-25BC-40F9-9DD8-D57091C8C4C0}"/>
                    </a:ext>
                  </a:extLst>
                </p14:cNvPr>
                <p14:cNvContentPartPr/>
                <p14:nvPr/>
              </p14:nvContentPartPr>
              <p14:xfrm>
                <a:off x="7088640" y="800972"/>
                <a:ext cx="14400" cy="114480"/>
              </p14:xfrm>
            </p:contentPart>
          </mc:Choice>
          <mc:Fallback xmlns="">
            <p:pic>
              <p:nvPicPr>
                <p:cNvPr id="6" name="حبر 5">
                  <a:extLst>
                    <a:ext uri="{FF2B5EF4-FFF2-40B4-BE49-F238E27FC236}">
                      <a16:creationId xmlns:a16="http://schemas.microsoft.com/office/drawing/2014/main" id="{9933653B-25BC-40F9-9DD8-D57091C8C4C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80000" y="791972"/>
                  <a:ext cx="32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حبر 6">
                  <a:extLst>
                    <a:ext uri="{FF2B5EF4-FFF2-40B4-BE49-F238E27FC236}">
                      <a16:creationId xmlns:a16="http://schemas.microsoft.com/office/drawing/2014/main" id="{51B9FA47-5A57-4927-9EDD-C84BD0F0391C}"/>
                    </a:ext>
                  </a:extLst>
                </p14:cNvPr>
                <p14:cNvContentPartPr/>
                <p14:nvPr/>
              </p14:nvContentPartPr>
              <p14:xfrm>
                <a:off x="6930960" y="811412"/>
                <a:ext cx="111960" cy="122040"/>
              </p14:xfrm>
            </p:contentPart>
          </mc:Choice>
          <mc:Fallback xmlns="">
            <p:pic>
              <p:nvPicPr>
                <p:cNvPr id="7" name="حبر 6">
                  <a:extLst>
                    <a:ext uri="{FF2B5EF4-FFF2-40B4-BE49-F238E27FC236}">
                      <a16:creationId xmlns:a16="http://schemas.microsoft.com/office/drawing/2014/main" id="{51B9FA47-5A57-4927-9EDD-C84BD0F0391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921960" y="802772"/>
                  <a:ext cx="1296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حبر 7">
                  <a:extLst>
                    <a:ext uri="{FF2B5EF4-FFF2-40B4-BE49-F238E27FC236}">
                      <a16:creationId xmlns:a16="http://schemas.microsoft.com/office/drawing/2014/main" id="{DB0490C3-D3DA-486C-A9D5-5D053A491DA0}"/>
                    </a:ext>
                  </a:extLst>
                </p14:cNvPr>
                <p14:cNvContentPartPr/>
                <p14:nvPr/>
              </p14:nvContentPartPr>
              <p14:xfrm>
                <a:off x="6722880" y="798452"/>
                <a:ext cx="153360" cy="122400"/>
              </p14:xfrm>
            </p:contentPart>
          </mc:Choice>
          <mc:Fallback xmlns="">
            <p:pic>
              <p:nvPicPr>
                <p:cNvPr id="8" name="حبر 7">
                  <a:extLst>
                    <a:ext uri="{FF2B5EF4-FFF2-40B4-BE49-F238E27FC236}">
                      <a16:creationId xmlns:a16="http://schemas.microsoft.com/office/drawing/2014/main" id="{DB0490C3-D3DA-486C-A9D5-5D053A491DA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714240" y="789812"/>
                  <a:ext cx="171000" cy="1400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2CB25859-C130-474A-FE7E-F8005C742FC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13127"/>
          <a:stretch/>
        </p:blipFill>
        <p:spPr>
          <a:xfrm>
            <a:off x="4984208" y="1948815"/>
            <a:ext cx="5757481" cy="148018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F686D6EF-5780-B1B0-8825-04AAB7F74E8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10636"/>
          <a:stretch/>
        </p:blipFill>
        <p:spPr>
          <a:xfrm>
            <a:off x="4984208" y="4053124"/>
            <a:ext cx="5862975" cy="1466850"/>
          </a:xfrm>
          <a:prstGeom prst="rect">
            <a:avLst/>
          </a:prstGeom>
        </p:spPr>
      </p:pic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D8B53693-5BE7-FD00-E83B-9B6D7970A91C}"/>
              </a:ext>
            </a:extLst>
          </p:cNvPr>
          <p:cNvCxnSpPr/>
          <p:nvPr/>
        </p:nvCxnSpPr>
        <p:spPr>
          <a:xfrm flipH="1">
            <a:off x="353961" y="3849329"/>
            <a:ext cx="103877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926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معالجة متعاقبة 7">
            <a:extLst>
              <a:ext uri="{FF2B5EF4-FFF2-40B4-BE49-F238E27FC236}">
                <a16:creationId xmlns:a16="http://schemas.microsoft.com/office/drawing/2014/main" id="{65E51978-8E1E-47BC-A1F9-DA000E86FE37}"/>
              </a:ext>
            </a:extLst>
          </p:cNvPr>
          <p:cNvSpPr/>
          <p:nvPr/>
        </p:nvSpPr>
        <p:spPr>
          <a:xfrm>
            <a:off x="5689400" y="2412706"/>
            <a:ext cx="3048000" cy="354036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خطط انسيابي: محطة طرفية 9">
            <a:extLst>
              <a:ext uri="{FF2B5EF4-FFF2-40B4-BE49-F238E27FC236}">
                <a16:creationId xmlns:a16="http://schemas.microsoft.com/office/drawing/2014/main" id="{2965FC90-C155-465F-9EC7-FD908E37B99C}"/>
              </a:ext>
            </a:extLst>
          </p:cNvPr>
          <p:cNvSpPr/>
          <p:nvPr/>
        </p:nvSpPr>
        <p:spPr>
          <a:xfrm>
            <a:off x="6342542" y="1530127"/>
            <a:ext cx="1741715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فيما سبق</a:t>
            </a:r>
          </a:p>
        </p:txBody>
      </p:sp>
      <p:sp>
        <p:nvSpPr>
          <p:cNvPr id="11" name="مخطط انسيابي: معالجة متعاقبة 10">
            <a:extLst>
              <a:ext uri="{FF2B5EF4-FFF2-40B4-BE49-F238E27FC236}">
                <a16:creationId xmlns:a16="http://schemas.microsoft.com/office/drawing/2014/main" id="{F62ED78B-1610-4875-96D6-8C8C467A2506}"/>
              </a:ext>
            </a:extLst>
          </p:cNvPr>
          <p:cNvSpPr/>
          <p:nvPr/>
        </p:nvSpPr>
        <p:spPr>
          <a:xfrm>
            <a:off x="2289707" y="2456249"/>
            <a:ext cx="3048000" cy="354036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خطط انسيابي: محطة طرفية 11">
            <a:extLst>
              <a:ext uri="{FF2B5EF4-FFF2-40B4-BE49-F238E27FC236}">
                <a16:creationId xmlns:a16="http://schemas.microsoft.com/office/drawing/2014/main" id="{A4D9DF7D-42BC-48C5-8DB4-6D6F3351496E}"/>
              </a:ext>
            </a:extLst>
          </p:cNvPr>
          <p:cNvSpPr/>
          <p:nvPr/>
        </p:nvSpPr>
        <p:spPr>
          <a:xfrm>
            <a:off x="2942849" y="1530127"/>
            <a:ext cx="1741715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0F2D4A3-509C-F9D5-5566-ECAEC6C1A8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71756" y="3555611"/>
            <a:ext cx="2683286" cy="13416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FFF40D-EC39-2762-4DC5-461F84C79BC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DE9"/>
              </a:clrFrom>
              <a:clrTo>
                <a:srgbClr val="FFFDE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3737" y="2849697"/>
            <a:ext cx="2839937" cy="266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04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عالجة متعاقبة 1">
            <a:extLst>
              <a:ext uri="{FF2B5EF4-FFF2-40B4-BE49-F238E27FC236}">
                <a16:creationId xmlns:a16="http://schemas.microsoft.com/office/drawing/2014/main" id="{0AD05755-DC08-432B-B773-34A20E8FE675}"/>
              </a:ext>
            </a:extLst>
          </p:cNvPr>
          <p:cNvSpPr/>
          <p:nvPr/>
        </p:nvSpPr>
        <p:spPr>
          <a:xfrm>
            <a:off x="550985" y="2063262"/>
            <a:ext cx="9847384" cy="406790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خطط انسيابي: محطة طرفية 2">
            <a:extLst>
              <a:ext uri="{FF2B5EF4-FFF2-40B4-BE49-F238E27FC236}">
                <a16:creationId xmlns:a16="http://schemas.microsoft.com/office/drawing/2014/main" id="{6F3E1020-0999-4A05-B26D-1843679EDA21}"/>
              </a:ext>
            </a:extLst>
          </p:cNvPr>
          <p:cNvSpPr/>
          <p:nvPr/>
        </p:nvSpPr>
        <p:spPr>
          <a:xfrm>
            <a:off x="4603819" y="1179043"/>
            <a:ext cx="1741715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لمــــــــــــــــــــــــــــــــاذا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3F89B48-CEC6-B41E-D676-90CAD72CAC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401"/>
          <a:stretch/>
        </p:blipFill>
        <p:spPr>
          <a:xfrm>
            <a:off x="657992" y="3052917"/>
            <a:ext cx="9600077" cy="216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7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7CC21EB-1630-E1DB-8E56-DF5663561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12" y="1275755"/>
            <a:ext cx="10392697" cy="193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26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B87AEF5-103E-3E7B-7AA2-7972C90E25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1"/>
          <a:stretch/>
        </p:blipFill>
        <p:spPr>
          <a:xfrm>
            <a:off x="368707" y="1179871"/>
            <a:ext cx="10392697" cy="2923373"/>
          </a:xfrm>
          <a:prstGeom prst="rect">
            <a:avLst/>
          </a:prstGeom>
        </p:spPr>
      </p:pic>
      <p:pic>
        <p:nvPicPr>
          <p:cNvPr id="5" name="صورة 4">
            <a:hlinkClick r:id="rId3"/>
            <a:extLst>
              <a:ext uri="{FF2B5EF4-FFF2-40B4-BE49-F238E27FC236}">
                <a16:creationId xmlns:a16="http://schemas.microsoft.com/office/drawing/2014/main" id="{5E9457FC-F337-668A-00A5-5B554DDEC2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09" y="4377966"/>
            <a:ext cx="1872891" cy="18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3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hlinkClick r:id="rId2"/>
            <a:extLst>
              <a:ext uri="{FF2B5EF4-FFF2-40B4-BE49-F238E27FC236}">
                <a16:creationId xmlns:a16="http://schemas.microsoft.com/office/drawing/2014/main" id="{71F544EB-95B6-4690-813A-891FCEE6E00B}"/>
              </a:ext>
            </a:extLst>
          </p:cNvPr>
          <p:cNvSpPr/>
          <p:nvPr/>
        </p:nvSpPr>
        <p:spPr>
          <a:xfrm>
            <a:off x="8686422" y="1286522"/>
            <a:ext cx="2054888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593F93D-BF6D-4274-051A-968C62D7D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16" y="1939665"/>
            <a:ext cx="4787694" cy="662657"/>
          </a:xfrm>
          <a:prstGeom prst="rect">
            <a:avLst/>
          </a:prstGeom>
        </p:spPr>
      </p:pic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DFD07545-DCA3-9EF9-41FE-4B258B26AC99}"/>
              </a:ext>
            </a:extLst>
          </p:cNvPr>
          <p:cNvGrpSpPr/>
          <p:nvPr/>
        </p:nvGrpSpPr>
        <p:grpSpPr>
          <a:xfrm>
            <a:off x="2949675" y="2555169"/>
            <a:ext cx="7944465" cy="2547005"/>
            <a:chOff x="2374488" y="2602322"/>
            <a:chExt cx="7944465" cy="2547005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9BB8FEC8-DDF1-DB75-FA9C-CB052A00C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701" b="8019"/>
            <a:stretch/>
          </p:blipFill>
          <p:spPr>
            <a:xfrm>
              <a:off x="2374488" y="2848578"/>
              <a:ext cx="7944465" cy="2300749"/>
            </a:xfrm>
            <a:prstGeom prst="rect">
              <a:avLst/>
            </a:prstGeom>
          </p:spPr>
        </p:pic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F66CFB27-461E-8E04-B42F-C2E667216A48}"/>
                </a:ext>
              </a:extLst>
            </p:cNvPr>
            <p:cNvSpPr/>
            <p:nvPr/>
          </p:nvSpPr>
          <p:spPr>
            <a:xfrm>
              <a:off x="9438968" y="2602322"/>
              <a:ext cx="879985" cy="653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8A5D8F91-B473-A984-6BCF-DE51E0BEDC74}"/>
              </a:ext>
            </a:extLst>
          </p:cNvPr>
          <p:cNvCxnSpPr>
            <a:cxnSpLocks/>
          </p:cNvCxnSpPr>
          <p:nvPr/>
        </p:nvCxnSpPr>
        <p:spPr>
          <a:xfrm>
            <a:off x="6096000" y="2801425"/>
            <a:ext cx="0" cy="32306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15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extLst>
              <a:ext uri="{FF2B5EF4-FFF2-40B4-BE49-F238E27FC236}">
                <a16:creationId xmlns:a16="http://schemas.microsoft.com/office/drawing/2014/main" id="{7BFD8F97-DC2E-4D22-A621-7C0AA1CD35C2}"/>
              </a:ext>
            </a:extLst>
          </p:cNvPr>
          <p:cNvSpPr/>
          <p:nvPr/>
        </p:nvSpPr>
        <p:spPr>
          <a:xfrm>
            <a:off x="8686801" y="1202490"/>
            <a:ext cx="2054888" cy="653143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تأكـــــــــــــــــــــــــــــــــــــــــــــــــد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3A74B2D-6DEC-4FBB-C6B4-09486CAF0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548" y="1855632"/>
            <a:ext cx="8898141" cy="2930041"/>
          </a:xfrm>
          <a:prstGeom prst="rect">
            <a:avLst/>
          </a:prstGeom>
        </p:spPr>
      </p:pic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6AA1255-7B00-6D98-8D39-45C1CB364E83}"/>
              </a:ext>
            </a:extLst>
          </p:cNvPr>
          <p:cNvCxnSpPr>
            <a:cxnSpLocks/>
          </p:cNvCxnSpPr>
          <p:nvPr/>
        </p:nvCxnSpPr>
        <p:spPr>
          <a:xfrm>
            <a:off x="5476568" y="2889915"/>
            <a:ext cx="0" cy="32306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932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CDF0BA2-8C1E-C89E-454C-6EBD8C76A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54" y="1128566"/>
            <a:ext cx="10333702" cy="4249619"/>
          </a:xfrm>
          <a:prstGeom prst="rect">
            <a:avLst/>
          </a:prstGeom>
        </p:spPr>
      </p:pic>
      <p:pic>
        <p:nvPicPr>
          <p:cNvPr id="4" name="صورة 3">
            <a:hlinkClick r:id="rId3"/>
            <a:extLst>
              <a:ext uri="{FF2B5EF4-FFF2-40B4-BE49-F238E27FC236}">
                <a16:creationId xmlns:a16="http://schemas.microsoft.com/office/drawing/2014/main" id="{B26077CD-5550-AEF0-3297-BD60CDFF521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68" y="5378185"/>
            <a:ext cx="1354313" cy="135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01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">
            <a:hlinkClick r:id="rId2"/>
            <a:extLst>
              <a:ext uri="{FF2B5EF4-FFF2-40B4-BE49-F238E27FC236}">
                <a16:creationId xmlns:a16="http://schemas.microsoft.com/office/drawing/2014/main" id="{813C331B-F684-4562-B2D6-3B500BDC3EA3}"/>
              </a:ext>
            </a:extLst>
          </p:cNvPr>
          <p:cNvSpPr/>
          <p:nvPr/>
        </p:nvSpPr>
        <p:spPr>
          <a:xfrm>
            <a:off x="8701549" y="1316397"/>
            <a:ext cx="2054888" cy="653143"/>
          </a:xfrm>
          <a:prstGeom prst="flowChartTerminator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تحقق من فهمك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00909F-DC90-5578-7B38-3214D9826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16" y="1939665"/>
            <a:ext cx="4787694" cy="66265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27D3628-E26A-D0EA-BE80-62E8EACA8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606" y="2592808"/>
            <a:ext cx="9566787" cy="2259035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C651BB64-61F9-AFB0-3E16-A8430388A491}"/>
              </a:ext>
            </a:extLst>
          </p:cNvPr>
          <p:cNvCxnSpPr>
            <a:cxnSpLocks/>
          </p:cNvCxnSpPr>
          <p:nvPr/>
        </p:nvCxnSpPr>
        <p:spPr>
          <a:xfrm>
            <a:off x="6100916" y="2875166"/>
            <a:ext cx="0" cy="32306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2913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94106628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87</Words>
  <Application>Microsoft Office PowerPoint</Application>
  <PresentationFormat>شاشة عريضة</PresentationFormat>
  <Paragraphs>68</Paragraphs>
  <Slides>15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Abdullah Abdulaziz Alotaibi</dc:creator>
  <cp:lastModifiedBy>معلمة رياضيات</cp:lastModifiedBy>
  <cp:revision>25</cp:revision>
  <dcterms:created xsi:type="dcterms:W3CDTF">2022-01-26T17:10:40Z</dcterms:created>
  <dcterms:modified xsi:type="dcterms:W3CDTF">2022-06-03T17:39:41Z</dcterms:modified>
</cp:coreProperties>
</file>