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73" r:id="rId3"/>
    <p:sldId id="256" r:id="rId4"/>
    <p:sldId id="257" r:id="rId5"/>
    <p:sldId id="258" r:id="rId6"/>
    <p:sldId id="275" r:id="rId7"/>
    <p:sldId id="259" r:id="rId8"/>
    <p:sldId id="260" r:id="rId9"/>
    <p:sldId id="274" r:id="rId10"/>
    <p:sldId id="276" r:id="rId11"/>
    <p:sldId id="277" r:id="rId12"/>
    <p:sldId id="292" r:id="rId13"/>
    <p:sldId id="280" r:id="rId14"/>
    <p:sldId id="290" r:id="rId15"/>
    <p:sldId id="272" r:id="rId16"/>
    <p:sldId id="271" r:id="rId17"/>
  </p:sldIdLst>
  <p:sldSz cx="12192000" cy="6858000"/>
  <p:notesSz cx="6858000" cy="9144000"/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52" d="100"/>
          <a:sy n="52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04/11/43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3938,'0'0'11090,"-4"-7"-10247,-13-21 88,13 21 713,2 49-468,2 114-429,0 0 3351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4674,'0'0'13262,"0"-6"-12275,0-18-453,0 18-123,-1 10-297,-7 33 25,5-27 60,1-1 0,0 0 0,1 1 0,-1 9 0,2 21 435,-1-10 51,1-1 0,2 0 1,5 30-1,-5-45-345,-2-13-316,0-1-1,0 1 0,0 0 0,0 0 0,0 0 0,0-1 0,0 1 0,1 0 0,-1 0 0,0-1 0,0 1 0,1 0 0,-1-1 0,1 1 0,-1 0 0,0-1 0,1 1 1,-1 0-1,1-1 0,0 1 0,15 2-3124,-10-3-1234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6067,'0'0'10663,"-21"21"-8435,-72 72-534,-62 80 3643,127-139-4933,15-17-468,26-17-6765,0-3-585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8:48:5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68 5202,'0'0'14783,"-18"-10"-13198,-63-34-755,75 42-751,-1-1 0,1 1 0,-1 0 0,0 1 0,0 0 0,0 0 0,0 0 0,1 1 0,-1 0 0,0 0 0,0 1 1,0 0-1,-7 2 0,2 0 70,0 1 0,0 1 0,1 0 0,-1 1 0,-12 8 0,11-6-52,0 1 1,1 1-1,-18 16 1,26-22-118,1-1 0,-1 1 1,1 0-1,0 0 0,1 0 1,-1 0-1,1 0 0,-1 1 0,1-1 1,1 1-1,-1-1 0,1 1 0,-1 0 1,1 0-1,0 7 0,1-11-12,0-1-1,0 1 1,0 0-1,1 0 0,-1-1 1,0 1-1,1 0 1,-1-1-1,0 1 1,1 0-1,-1-1 0,1 1 1,-1 0-1,1-1 1,-1 1-1,1-1 1,-1 1-1,1-1 1,0 1-1,-1-1 0,1 1 1,0-1-1,-1 0 1,1 1-1,0-1 1,-1 0-1,1 0 0,0 0 1,0 1-1,0-1 1,1 0-1,31 1-657,-24-1 531,8 0-82,0 0 1,0-2 0,0 0-1,0 0 1,0-2 0,0 0 0,-1-1-1,0-1 1,0 0 0,0-1-1,-1-1 1,1 0 0,18-14-1,-22 13 39,-1 0 0,1 0 0,-1-1 0,-1 0 0,0-1 0,12-15 0,-22 32 3672,0 15-2941,1 5-603,-15 196 4196,14-187-3589,0-35-546,13-1-1488,5 1-2333,-8 2-1460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04/11/43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84D3590-EA09-4A4E-A55F-1BFC33A4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D35-12D9-4E4C-B93F-683E3B86B4AC}" type="datetimeFigureOut">
              <a:rPr lang="ar-SA" smtClean="0"/>
              <a:t>04/11/43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E983EE5-E871-46D2-B17C-9B5BAC32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CB8C56-A5FC-4319-9400-049B270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390A-54BC-40DF-84F8-BB9F17E4D9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88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sv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www.youtube.com/watch?v=8EsbT85G6Yk&amp;ab_channel=%D9%88%D8%A7%D8%B6%D8%AD" TargetMode="External"/><Relationship Id="rId37" Type="http://schemas.openxmlformats.org/officeDocument/2006/relationships/image" Target="../media/image6.svg"/><Relationship Id="rId40" Type="http://schemas.openxmlformats.org/officeDocument/2006/relationships/hyperlink" Target="https://ar.piliapp.com/random/wheel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hyperlink" Target="https://v-clock.com/timer/" TargetMode="External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1542865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قطع مستقيمة خاصة في الدائرة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hlinkClick r:id="rId32"/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5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40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4AB6F4-0DA3-4C26-B919-8EA242EF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7F3FE0-7CA3-45D3-8AC0-C5597D3F2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A3EAF8-5BA0-47D5-B617-BEB97F3EE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3D35-12D9-4E4C-B93F-683E3B86B4AC}" type="datetimeFigureOut">
              <a:rPr lang="ar-SA" smtClean="0"/>
              <a:t>04/11/43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19194B-18FB-41CD-BCE8-CF04A0D4B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BA73A8-1865-4955-B9B4-67A2F36B5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390A-54BC-40DF-84F8-BB9F17E4D9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3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40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13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31.png"/><Relationship Id="rId7" Type="http://schemas.openxmlformats.org/officeDocument/2006/relationships/customXml" Target="../ink/ink7.xml"/><Relationship Id="rId12" Type="http://schemas.openxmlformats.org/officeDocument/2006/relationships/image" Target="../media/image57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customXml" Target="../ink/ink9.xml"/><Relationship Id="rId10" Type="http://schemas.openxmlformats.org/officeDocument/2006/relationships/image" Target="../media/image572.png"/><Relationship Id="rId9" Type="http://schemas.openxmlformats.org/officeDocument/2006/relationships/customXml" Target="../ink/ink8.xml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s6akh9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r65ksnj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F09D5EB6-A565-4CDD-B8BE-06C2F73EEA97}"/>
              </a:ext>
            </a:extLst>
          </p:cNvPr>
          <p:cNvSpPr/>
          <p:nvPr/>
        </p:nvSpPr>
        <p:spPr>
          <a:xfrm>
            <a:off x="3999273" y="145354"/>
            <a:ext cx="3893574" cy="527546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C6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 1-3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F5101E4-12B3-4741-ADB5-1CDBE16A32B5}"/>
              </a:ext>
            </a:extLst>
          </p:cNvPr>
          <p:cNvSpPr/>
          <p:nvPr/>
        </p:nvSpPr>
        <p:spPr>
          <a:xfrm>
            <a:off x="8165694" y="1163275"/>
            <a:ext cx="3760839" cy="4428207"/>
          </a:xfrm>
          <a:prstGeom prst="roundRect">
            <a:avLst/>
          </a:prstGeom>
          <a:solidFill>
            <a:schemeClr val="bg1"/>
          </a:solidFill>
          <a:ln>
            <a:solidFill>
              <a:srgbClr val="FC6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    </a:t>
            </a: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r>
              <a:rPr lang="ar-SA" sz="32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التشابه</a:t>
            </a: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1-المضلعات المتشابهة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2-المثلثات المتشابهة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3-المستقيمات المتوازية والأجزاء المتناسبة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4-عناصر المثلثات المتشابهة</a:t>
            </a: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C3B98DD5-B653-4C32-80D0-EF4607AA2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96758"/>
              </p:ext>
            </p:extLst>
          </p:nvPr>
        </p:nvGraphicFramePr>
        <p:xfrm>
          <a:off x="968475" y="5766616"/>
          <a:ext cx="10255048" cy="9460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63762">
                  <a:extLst>
                    <a:ext uri="{9D8B030D-6E8A-4147-A177-3AD203B41FA5}">
                      <a16:colId xmlns:a16="http://schemas.microsoft.com/office/drawing/2014/main" val="2524432551"/>
                    </a:ext>
                  </a:extLst>
                </a:gridCol>
                <a:gridCol w="2563762">
                  <a:extLst>
                    <a:ext uri="{9D8B030D-6E8A-4147-A177-3AD203B41FA5}">
                      <a16:colId xmlns:a16="http://schemas.microsoft.com/office/drawing/2014/main" val="3390123368"/>
                    </a:ext>
                  </a:extLst>
                </a:gridCol>
                <a:gridCol w="2563762">
                  <a:extLst>
                    <a:ext uri="{9D8B030D-6E8A-4147-A177-3AD203B41FA5}">
                      <a16:colId xmlns:a16="http://schemas.microsoft.com/office/drawing/2014/main" val="2933182592"/>
                    </a:ext>
                  </a:extLst>
                </a:gridCol>
                <a:gridCol w="2563762">
                  <a:extLst>
                    <a:ext uri="{9D8B030D-6E8A-4147-A177-3AD203B41FA5}">
                      <a16:colId xmlns:a16="http://schemas.microsoft.com/office/drawing/2014/main" val="409568380"/>
                    </a:ext>
                  </a:extLst>
                </a:gridCol>
              </a:tblGrid>
              <a:tr h="47301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المدرسة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معلمة المادة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مديرة المدرسة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المشرفة التربوي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76338"/>
                  </a:ext>
                </a:extLst>
              </a:tr>
              <a:tr h="473015"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81502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740E6E3-AB58-4567-9DB8-D54CC8EA9E18}"/>
              </a:ext>
            </a:extLst>
          </p:cNvPr>
          <p:cNvSpPr/>
          <p:nvPr/>
        </p:nvSpPr>
        <p:spPr>
          <a:xfrm>
            <a:off x="9512715" y="943906"/>
            <a:ext cx="1066796" cy="752168"/>
          </a:xfrm>
          <a:prstGeom prst="roundRect">
            <a:avLst/>
          </a:prstGeom>
          <a:solidFill>
            <a:srgbClr val="FE877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ar-S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CE82E16-B6E1-4FFF-AE52-BB3A23DE8928}"/>
              </a:ext>
            </a:extLst>
          </p:cNvPr>
          <p:cNvSpPr/>
          <p:nvPr/>
        </p:nvSpPr>
        <p:spPr>
          <a:xfrm>
            <a:off x="4178710" y="1141147"/>
            <a:ext cx="3760839" cy="4450335"/>
          </a:xfrm>
          <a:prstGeom prst="roundRect">
            <a:avLst/>
          </a:prstGeom>
          <a:solidFill>
            <a:schemeClr val="bg1"/>
          </a:solidFill>
          <a:ln>
            <a:solidFill>
              <a:srgbClr val="FC6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    </a:t>
            </a: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endParaRPr lang="ar-SA" sz="3200" dirty="0">
              <a:solidFill>
                <a:srgbClr val="FE87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PT Bold Heading" panose="02010400000000000000" pitchFamily="2" charset="-78"/>
            </a:endParaRPr>
          </a:p>
          <a:p>
            <a:pPr algn="ctr"/>
            <a:r>
              <a:rPr lang="ar-SA" sz="32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 </a:t>
            </a:r>
            <a:r>
              <a:rPr lang="ar-SA" sz="28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التحويلات الهندسية والتماثل</a:t>
            </a: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1-الانعكاس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2-الإزاحة(الانسحاب)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3-الدوران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4-تركيب التحويلات الهندسية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5-التماثل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6-التمدد</a:t>
            </a: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7743C11-FF33-41ED-BC2A-2D0A9A6DF56D}"/>
              </a:ext>
            </a:extLst>
          </p:cNvPr>
          <p:cNvSpPr/>
          <p:nvPr/>
        </p:nvSpPr>
        <p:spPr>
          <a:xfrm>
            <a:off x="191726" y="1122710"/>
            <a:ext cx="3760839" cy="4468772"/>
          </a:xfrm>
          <a:prstGeom prst="roundRect">
            <a:avLst/>
          </a:prstGeom>
          <a:solidFill>
            <a:schemeClr val="bg1"/>
          </a:solidFill>
          <a:ln>
            <a:solidFill>
              <a:srgbClr val="FC6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    </a:t>
            </a:r>
          </a:p>
          <a:p>
            <a:pPr algn="ctr"/>
            <a:r>
              <a:rPr lang="ar-SA" sz="32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 </a:t>
            </a:r>
            <a:r>
              <a:rPr lang="ar-SA" sz="2800" dirty="0">
                <a:solidFill>
                  <a:srgbClr val="FE87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PT Bold Heading" panose="02010400000000000000" pitchFamily="2" charset="-78"/>
              </a:rPr>
              <a:t>الدائرة</a:t>
            </a:r>
          </a:p>
          <a:p>
            <a:pPr algn="ctr"/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1-الدائرة ومحيطها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2-قياس الزوايا والأقواس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3-الأقواس والأوتار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4-الزوايا المحيطية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5-المماسات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6-القاطع والمماس وقياسات الزوايا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7-قطع مستقيمة خاصة في الدائرة</a:t>
            </a:r>
          </a:p>
          <a:p>
            <a:pPr algn="ctr"/>
            <a:r>
              <a:rPr lang="ar-S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8-معادلة الدائرة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C41A74E-BDF5-49B1-9AEB-CB8FA128784B}"/>
              </a:ext>
            </a:extLst>
          </p:cNvPr>
          <p:cNvSpPr/>
          <p:nvPr/>
        </p:nvSpPr>
        <p:spPr>
          <a:xfrm>
            <a:off x="5412662" y="890434"/>
            <a:ext cx="1066796" cy="752168"/>
          </a:xfrm>
          <a:prstGeom prst="roundRect">
            <a:avLst/>
          </a:prstGeom>
          <a:solidFill>
            <a:srgbClr val="FE877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ar-S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0BDAA0D-4C1E-467D-A10A-CB87896BD469}"/>
              </a:ext>
            </a:extLst>
          </p:cNvPr>
          <p:cNvSpPr/>
          <p:nvPr/>
        </p:nvSpPr>
        <p:spPr>
          <a:xfrm>
            <a:off x="1531372" y="943906"/>
            <a:ext cx="1066796" cy="752168"/>
          </a:xfrm>
          <a:prstGeom prst="roundRect">
            <a:avLst/>
          </a:prstGeom>
          <a:solidFill>
            <a:srgbClr val="FE877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ar-S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13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4E387E7D-9999-B3DA-823C-7289F15519F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092C8B-8C22-7647-C85D-D24ABE44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84" y="1855633"/>
            <a:ext cx="4709505" cy="6531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719A31E-D51A-033C-C0D7-8CB38367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43" y="2508776"/>
            <a:ext cx="4216716" cy="29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89B15CC8-4816-E9DE-238C-36C37CB62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030" y="1190884"/>
            <a:ext cx="10173150" cy="45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710B973-C581-D9F0-1736-1D2AD8318B2B}"/>
              </a:ext>
            </a:extLst>
          </p:cNvPr>
          <p:cNvGrpSpPr/>
          <p:nvPr/>
        </p:nvGrpSpPr>
        <p:grpSpPr>
          <a:xfrm>
            <a:off x="415647" y="1907214"/>
            <a:ext cx="10433702" cy="1969701"/>
            <a:chOff x="371950" y="2111320"/>
            <a:chExt cx="10433702" cy="196970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900BC32-F75C-76DD-A970-DF8099303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1950" y="2111321"/>
              <a:ext cx="10433702" cy="1969700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FEE175F-0249-3D6B-32DF-252F216A3090}"/>
                </a:ext>
              </a:extLst>
            </p:cNvPr>
            <p:cNvSpPr/>
            <p:nvPr/>
          </p:nvSpPr>
          <p:spPr>
            <a:xfrm>
              <a:off x="8750764" y="2111320"/>
              <a:ext cx="2051288" cy="307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DEE09AFA-8717-A571-2A67-C7BB1816D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428" y="1855633"/>
            <a:ext cx="9914260" cy="10531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57D351-A361-2FDF-1D39-CC3096FB5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0515" y="2908741"/>
            <a:ext cx="3877597" cy="30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CECBEF0-7D1C-9C86-0C8A-49339D26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37"/>
          <a:stretch/>
        </p:blipFill>
        <p:spPr>
          <a:xfrm>
            <a:off x="4948287" y="1855633"/>
            <a:ext cx="5793402" cy="18802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24A2C2-D44F-5439-45C2-6D0BDA2FF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83"/>
          <a:stretch/>
        </p:blipFill>
        <p:spPr>
          <a:xfrm>
            <a:off x="4948287" y="4194936"/>
            <a:ext cx="5793403" cy="184023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ED2B47D-2A38-3410-5420-412CA9C403DB}"/>
              </a:ext>
            </a:extLst>
          </p:cNvPr>
          <p:cNvCxnSpPr/>
          <p:nvPr/>
        </p:nvCxnSpPr>
        <p:spPr>
          <a:xfrm flipH="1">
            <a:off x="353961" y="3849329"/>
            <a:ext cx="10387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C153536-FC93-4036-AB5A-CBCB4D1990D9}"/>
              </a:ext>
            </a:extLst>
          </p:cNvPr>
          <p:cNvGrpSpPr/>
          <p:nvPr/>
        </p:nvGrpSpPr>
        <p:grpSpPr>
          <a:xfrm>
            <a:off x="6722880" y="776132"/>
            <a:ext cx="448920" cy="157320"/>
            <a:chOff x="6722880" y="776132"/>
            <a:chExt cx="448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14:cNvPr>
                <p14:cNvContentPartPr/>
                <p14:nvPr/>
              </p14:nvContentPartPr>
              <p14:xfrm>
                <a:off x="7161720" y="776132"/>
                <a:ext cx="10080" cy="12780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93A90EB2-3094-4CE1-A0CC-F0246A1DBD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53080" y="767492"/>
                  <a:ext cx="2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14:cNvPr>
                <p14:cNvContentPartPr/>
                <p14:nvPr/>
              </p14:nvContentPartPr>
              <p14:xfrm>
                <a:off x="7088640" y="800972"/>
                <a:ext cx="14400" cy="11448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933653B-25BC-40F9-9DD8-D57091C8C4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0000" y="791972"/>
                  <a:ext cx="3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14:cNvPr>
                <p14:cNvContentPartPr/>
                <p14:nvPr/>
              </p14:nvContentPartPr>
              <p14:xfrm>
                <a:off x="6930960" y="811412"/>
                <a:ext cx="111960" cy="1220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51B9FA47-5A57-4927-9EDD-C84BD0F039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1960" y="802772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14:cNvPr>
                <p14:cNvContentPartPr/>
                <p14:nvPr/>
              </p14:nvContentPartPr>
              <p14:xfrm>
                <a:off x="6722880" y="798452"/>
                <a:ext cx="153360" cy="12240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DB0490C3-D3DA-486C-A9D5-5D053A491D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4240" y="789812"/>
                  <a:ext cx="171000" cy="14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2CB25859-C130-474A-FE7E-F8005C742FC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3127"/>
          <a:stretch/>
        </p:blipFill>
        <p:spPr>
          <a:xfrm>
            <a:off x="4984208" y="1948815"/>
            <a:ext cx="5757481" cy="14801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686D6EF-5780-B1B0-8825-04AAB7F74E8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0636"/>
          <a:stretch/>
        </p:blipFill>
        <p:spPr>
          <a:xfrm>
            <a:off x="4984208" y="4053124"/>
            <a:ext cx="5862975" cy="1466850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D8B53693-5BE7-FD00-E83B-9B6D7970A91C}"/>
              </a:ext>
            </a:extLst>
          </p:cNvPr>
          <p:cNvCxnSpPr/>
          <p:nvPr/>
        </p:nvCxnSpPr>
        <p:spPr>
          <a:xfrm flipH="1">
            <a:off x="353961" y="3849329"/>
            <a:ext cx="10387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5689400" y="2412706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6342542" y="1530127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2289707" y="2456249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2942849" y="1530127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0F2D4A3-509C-F9D5-5566-ECAEC6C1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1756" y="3555611"/>
            <a:ext cx="2683286" cy="13416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FFF40D-EC39-2762-4DC5-461F84C79B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3737" y="2849697"/>
            <a:ext cx="2839937" cy="26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F89B48-CEC6-B41E-D676-90CAD72CA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01"/>
          <a:stretch/>
        </p:blipFill>
        <p:spPr>
          <a:xfrm>
            <a:off x="657992" y="3052917"/>
            <a:ext cx="9600077" cy="21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CC21EB-1630-E1DB-8E56-DF566356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" y="1275755"/>
            <a:ext cx="10392697" cy="19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87AEF5-103E-3E7B-7AA2-7972C90E2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1"/>
          <a:stretch/>
        </p:blipFill>
        <p:spPr>
          <a:xfrm>
            <a:off x="368707" y="1179871"/>
            <a:ext cx="10392697" cy="2923373"/>
          </a:xfrm>
          <a:prstGeom prst="rect">
            <a:avLst/>
          </a:prstGeom>
        </p:spPr>
      </p:pic>
      <p:pic>
        <p:nvPicPr>
          <p:cNvPr id="5" name="صورة 4">
            <a:hlinkClick r:id="rId3"/>
            <a:extLst>
              <a:ext uri="{FF2B5EF4-FFF2-40B4-BE49-F238E27FC236}">
                <a16:creationId xmlns:a16="http://schemas.microsoft.com/office/drawing/2014/main" id="{5E9457FC-F337-668A-00A5-5B554DDEC2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09" y="4377966"/>
            <a:ext cx="1872891" cy="1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93F93D-BF6D-4274-051A-968C62D7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16" y="1939665"/>
            <a:ext cx="4787694" cy="662657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FD07545-DCA3-9EF9-41FE-4B258B26AC99}"/>
              </a:ext>
            </a:extLst>
          </p:cNvPr>
          <p:cNvGrpSpPr/>
          <p:nvPr/>
        </p:nvGrpSpPr>
        <p:grpSpPr>
          <a:xfrm>
            <a:off x="2949675" y="2555169"/>
            <a:ext cx="7944465" cy="2547005"/>
            <a:chOff x="2374488" y="2602322"/>
            <a:chExt cx="7944465" cy="2547005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BB8FEC8-DDF1-DB75-FA9C-CB052A00C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01" b="8019"/>
            <a:stretch/>
          </p:blipFill>
          <p:spPr>
            <a:xfrm>
              <a:off x="2374488" y="2848578"/>
              <a:ext cx="7944465" cy="2300749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F66CFB27-461E-8E04-B42F-C2E667216A48}"/>
                </a:ext>
              </a:extLst>
            </p:cNvPr>
            <p:cNvSpPr/>
            <p:nvPr/>
          </p:nvSpPr>
          <p:spPr>
            <a:xfrm>
              <a:off x="9438968" y="2602322"/>
              <a:ext cx="879985" cy="653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8A5D8F91-B473-A984-6BCF-DE51E0BEDC74}"/>
              </a:ext>
            </a:extLst>
          </p:cNvPr>
          <p:cNvCxnSpPr>
            <a:cxnSpLocks/>
          </p:cNvCxnSpPr>
          <p:nvPr/>
        </p:nvCxnSpPr>
        <p:spPr>
          <a:xfrm>
            <a:off x="6096000" y="2801425"/>
            <a:ext cx="0" cy="3230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3A74B2D-6DEC-4FBB-C6B4-09486CAF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48" y="1855632"/>
            <a:ext cx="8898141" cy="2930041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6AA1255-7B00-6D98-8D39-45C1CB364E83}"/>
              </a:ext>
            </a:extLst>
          </p:cNvPr>
          <p:cNvCxnSpPr>
            <a:cxnSpLocks/>
          </p:cNvCxnSpPr>
          <p:nvPr/>
        </p:nvCxnSpPr>
        <p:spPr>
          <a:xfrm>
            <a:off x="5476568" y="2889915"/>
            <a:ext cx="0" cy="3230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DF0BA2-8C1E-C89E-454C-6EBD8C76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" y="1128566"/>
            <a:ext cx="10333702" cy="4249619"/>
          </a:xfrm>
          <a:prstGeom prst="rect">
            <a:avLst/>
          </a:prstGeom>
        </p:spPr>
      </p:pic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B26077CD-5550-AEF0-3297-BD60CDFF52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5378185"/>
            <a:ext cx="1354313" cy="13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813C331B-F684-4562-B2D6-3B500BDC3EA3}"/>
              </a:ext>
            </a:extLst>
          </p:cNvPr>
          <p:cNvSpPr/>
          <p:nvPr/>
        </p:nvSpPr>
        <p:spPr>
          <a:xfrm>
            <a:off x="8701549" y="1316397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000909F-DC90-5578-7B38-3214D9826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16" y="1939665"/>
            <a:ext cx="4787694" cy="6626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27D3628-E26A-D0EA-BE80-62E8EACA8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06" y="2592808"/>
            <a:ext cx="9566787" cy="2259035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651BB64-61F9-AFB0-3E16-A8430388A491}"/>
              </a:ext>
            </a:extLst>
          </p:cNvPr>
          <p:cNvCxnSpPr>
            <a:cxnSpLocks/>
          </p:cNvCxnSpPr>
          <p:nvPr/>
        </p:nvCxnSpPr>
        <p:spPr>
          <a:xfrm>
            <a:off x="6100916" y="2875166"/>
            <a:ext cx="0" cy="3230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91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87</Words>
  <Application>Microsoft Office PowerPoint</Application>
  <PresentationFormat>شاشة عريضة</PresentationFormat>
  <Paragraphs>68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25</cp:revision>
  <dcterms:created xsi:type="dcterms:W3CDTF">2022-01-26T17:10:40Z</dcterms:created>
  <dcterms:modified xsi:type="dcterms:W3CDTF">2022-06-03T17:39:41Z</dcterms:modified>
</cp:coreProperties>
</file>