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185765"/>
              </p:ext>
            </p:extLst>
          </p:nvPr>
        </p:nvGraphicFramePr>
        <p:xfrm>
          <a:off x="146496" y="2732306"/>
          <a:ext cx="8954592" cy="21259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/>
                        <a:t>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الشرك في الالوهية                 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تقوم عليه العبودية الخاصة.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المراد بالشرك في الألوهية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المقصود بالتوحيد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يبين الطالب حكم الشرك في الألوهية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223905"/>
              </p:ext>
            </p:extLst>
          </p:nvPr>
        </p:nvGraphicFramePr>
        <p:xfrm>
          <a:off x="0" y="836712"/>
          <a:ext cx="9060270" cy="522388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5040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 :  ما الأساس تقوم علية العبودية</a:t>
                      </a:r>
                      <a:r>
                        <a:rPr lang="ar-SA" sz="1200" b="1" baseline="0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 </a:t>
                      </a: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؟          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1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المراد بالشرك في الألوهية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1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صرف </a:t>
                      </a:r>
                      <a:r>
                        <a:rPr lang="ar-EG" sz="1100" b="1" dirty="0" err="1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شئ</a:t>
                      </a:r>
                      <a:r>
                        <a:rPr lang="ar-EG" sz="11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 من العبادة لغير الله تعالى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100" b="1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مثل 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محبة أحد مثل محبة الله تعالى أو أكثر من محبته بحيث يخضع له ويتذلل له ويعظمه كتعظيم الله تعالى أو أكثر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الخوف من غير الله تعالى في أمر لا يقدر عليه إلا الله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رجاء غير الله تعالى فيما هو من خصائص الله تعالى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التوكل على غير الله في الأمور التي لا يقدر عليها إلا الله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Low" rtl="1"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100"/>
                        <a:buFont typeface="+mj-lt"/>
                        <a:buAutoNum type="arabicPeriod"/>
                        <a:tabLst>
                          <a:tab pos="2857500" algn="l"/>
                        </a:tabLst>
                      </a:pPr>
                      <a:r>
                        <a:rPr lang="ar-EG" sz="1400" b="1" dirty="0" err="1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دعاءغير</a:t>
                      </a: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 الله تعالى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400" b="1" dirty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 المراد بالشرك في الألوهية 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 المراد بالشرك في الألوهية 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حدد الأساس الذي تقوم عليه العبودية الخاصة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عرف المراد بالشرك في الألوهية  </a:t>
                      </a:r>
                      <a:r>
                        <a:rPr lang="ar-SA" sz="14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Low" rtl="1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457200" algn="l"/>
                          <a:tab pos="2857500" algn="l"/>
                        </a:tabLst>
                      </a:pPr>
                      <a:r>
                        <a:rPr lang="ar-SA" sz="14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س/ وضح المقصود بالتوحيد   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</TotalTime>
  <Words>298</Words>
  <Application>Microsoft Office PowerPoint</Application>
  <PresentationFormat>عرض على الشاشة (3:4)‏</PresentationFormat>
  <Paragraphs>67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43</cp:revision>
  <cp:lastPrinted>2014-09-28T11:16:02Z</cp:lastPrinted>
  <dcterms:created xsi:type="dcterms:W3CDTF">2014-02-12T13:17:48Z</dcterms:created>
  <dcterms:modified xsi:type="dcterms:W3CDTF">2014-09-28T11:16:36Z</dcterms:modified>
</cp:coreProperties>
</file>