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018157"/>
              </p:ext>
            </p:extLst>
          </p:nvPr>
        </p:nvGraphicFramePr>
        <p:xfrm>
          <a:off x="146496" y="2732306"/>
          <a:ext cx="8954592" cy="16459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الحذر من الشرك            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الحذر من الشرك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أن الشرك أعظم الذنوب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خوف النبي ص من الشرك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خطر الشرك 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421027"/>
              </p:ext>
            </p:extLst>
          </p:nvPr>
        </p:nvGraphicFramePr>
        <p:xfrm>
          <a:off x="0" y="836712"/>
          <a:ext cx="9060270" cy="5359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5040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الواجب علينا نحو الشرك  ؟</a:t>
                      </a:r>
                      <a:r>
                        <a:rPr lang="ar-SA" sz="1200" dirty="0" smtClean="0"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وجوب الحذر من الشرك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يجب على المسلم أن يخاف الشرك على نفسه ويحذر من الوقوع فيه ويتجنب جميع الأسباب </a:t>
                      </a:r>
                      <a:r>
                        <a:rPr lang="ar-EG" sz="14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المفضية</a:t>
                      </a: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 إليه من البدع والوسائل </a:t>
                      </a:r>
                      <a:r>
                        <a:rPr lang="ar-EG" sz="14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الشركية</a:t>
                      </a: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 بأنواعها : كالبناء على القبور </a:t>
                      </a:r>
                      <a:r>
                        <a:rPr lang="ar-EG" sz="14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واتخاذالأضرحة</a:t>
                      </a: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 وبناء المساجد على القبور وذلك لخطورته وشناعة عاقبته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خوف النبي ص على أمته من الشرك 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2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كان النبي ص يخاف على أمته من الوقوع في الشرك فإذا كان النبي ص يخاطب أصحابه رضي الله عنهم ويخاف عليهم من الشرك الأصغر فغيرهم ممن هو دونهم في العلم والعبادة من باب أولى </a:t>
                      </a:r>
                      <a:r>
                        <a:rPr lang="ar-EG" sz="14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:هل يجب الحذر من الشرك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وجوب الحذر </a:t>
                      </a:r>
                      <a:endParaRPr lang="ar-SA" sz="1200" b="1" dirty="0" smtClean="0">
                        <a:effectLst/>
                        <a:latin typeface="Traditional Arabic"/>
                        <a:ea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حدد الأساس الذي تقوم عليه العبودية 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عرف الشرك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وضح المقصود </a:t>
                      </a:r>
                      <a:r>
                        <a:rPr lang="ar-SA" sz="1200" b="1" dirty="0">
                          <a:effectLst/>
                          <a:latin typeface="Times New Roman"/>
                          <a:ea typeface="Times New Roman"/>
                        </a:rPr>
                        <a:t> بخوف النبي ص من الشرك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3306</TotalTime>
  <Words>253</Words>
  <Application>Microsoft Office PowerPoint</Application>
  <PresentationFormat>عرض على الشاشة (3:4)‏</PresentationFormat>
  <Paragraphs>60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41</cp:revision>
  <cp:lastPrinted>2014-09-28T11:03:31Z</cp:lastPrinted>
  <dcterms:created xsi:type="dcterms:W3CDTF">2014-02-12T13:17:48Z</dcterms:created>
  <dcterms:modified xsi:type="dcterms:W3CDTF">2014-09-28T11:03:50Z</dcterms:modified>
</cp:coreProperties>
</file>