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Book Antiqu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BookAntiqua-bold.fntdata"/><Relationship Id="rId12" Type="http://schemas.openxmlformats.org/officeDocument/2006/relationships/font" Target="fonts/BookAntiqua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BookAntiqua-boldItalic.fntdata"/><Relationship Id="rId14" Type="http://schemas.openxmlformats.org/officeDocument/2006/relationships/font" Target="fonts/BookAntiqua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1071538" y="2571744"/>
            <a:ext cx="625844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التعريف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بسورة الأنفال</a:t>
            </a:r>
            <a:endParaRPr b="1" i="0" sz="96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357167"/>
            <a:ext cx="8610600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" y="1285861"/>
            <a:ext cx="8705850" cy="428628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5" y="642919"/>
            <a:ext cx="8143932" cy="557216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28604"/>
            <a:ext cx="7715304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