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28" r:id="rId4"/>
    <p:sldId id="427" r:id="rId5"/>
    <p:sldId id="415" r:id="rId6"/>
    <p:sldId id="431" r:id="rId7"/>
    <p:sldId id="421" r:id="rId8"/>
    <p:sldId id="432" r:id="rId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  <p15:guide id="3" pos="4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8" autoAdjust="0"/>
    <p:restoredTop sz="97691" autoAdjust="0"/>
  </p:normalViewPr>
  <p:slideViewPr>
    <p:cSldViewPr snapToGrid="0">
      <p:cViewPr varScale="1">
        <p:scale>
          <a:sx n="110" d="100"/>
          <a:sy n="110" d="100"/>
        </p:scale>
        <p:origin x="774" y="96"/>
      </p:cViewPr>
      <p:guideLst>
        <p:guide orient="horz" pos="2160"/>
        <p:guide pos="3858"/>
        <p:guide pos="4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20879" y="1933130"/>
            <a:ext cx="5355771" cy="3363670"/>
            <a:chOff x="3420879" y="1933130"/>
            <a:chExt cx="5355771" cy="336367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20879" y="2495543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32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الخليفة عمرُ بن الخطَّاب</a:t>
              </a:r>
            </a:p>
            <a:p>
              <a:pPr algn="ctr"/>
              <a:r>
                <a:rPr lang="ar-SY" sz="32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 رضي الله عنه</a:t>
              </a:r>
              <a:endParaRPr lang="en-US" sz="32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78013" y="369795"/>
            <a:ext cx="855567" cy="309649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29427" y="616688"/>
            <a:ext cx="1152738" cy="2177448"/>
            <a:chOff x="1097953" y="387065"/>
            <a:chExt cx="1152738" cy="2177448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97953" y="564697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512027" y="387065"/>
              <a:ext cx="738664" cy="217744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SansSerif" panose="00000400000000000000" pitchFamily="2" charset="2"/>
                </a:rPr>
                <a:t>الخليفة</a:t>
              </a:r>
              <a:r>
                <a:rPr lang="ar-SY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عمرُ بن الخطَّاب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رضي الله عنه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648200" y="258922"/>
            <a:ext cx="4743928" cy="693578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17173" y="306741"/>
              <a:ext cx="1757652" cy="596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الخليفة عمرُ بن الخطَّاب  رضي الله عنه</a:t>
              </a:r>
            </a:p>
          </p:txBody>
        </p:sp>
      </p:grpSp>
      <p:grpSp>
        <p:nvGrpSpPr>
          <p:cNvPr id="16" name="Group 34">
            <a:extLst>
              <a:ext uri="{FF2B5EF4-FFF2-40B4-BE49-F238E27FC236}">
                <a16:creationId xmlns:a16="http://schemas.microsoft.com/office/drawing/2014/main" id="{3511D3EB-865D-4889-9F87-9D44BC1C5288}"/>
              </a:ext>
            </a:extLst>
          </p:cNvPr>
          <p:cNvGrpSpPr/>
          <p:nvPr/>
        </p:nvGrpSpPr>
        <p:grpSpPr>
          <a:xfrm>
            <a:off x="2854042" y="4370685"/>
            <a:ext cx="4188891" cy="1480457"/>
            <a:chOff x="3447142" y="1248229"/>
            <a:chExt cx="5297715" cy="1872343"/>
          </a:xfrm>
        </p:grpSpPr>
        <p:sp>
          <p:nvSpPr>
            <p:cNvPr id="17" name="Freeform: Shape 35">
              <a:extLst>
                <a:ext uri="{FF2B5EF4-FFF2-40B4-BE49-F238E27FC236}">
                  <a16:creationId xmlns:a16="http://schemas.microsoft.com/office/drawing/2014/main" id="{F1DB7F48-0863-484F-A5E2-22D1A4DEB065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36">
              <a:extLst>
                <a:ext uri="{FF2B5EF4-FFF2-40B4-BE49-F238E27FC236}">
                  <a16:creationId xmlns:a16="http://schemas.microsoft.com/office/drawing/2014/main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37">
              <a:extLst>
                <a:ext uri="{FF2B5EF4-FFF2-40B4-BE49-F238E27FC236}">
                  <a16:creationId xmlns:a16="http://schemas.microsoft.com/office/drawing/2014/main" id="{8F1CC41E-DD06-4E5C-84E4-BA75766F9ABF}"/>
                </a:ext>
              </a:extLst>
            </p:cNvPr>
            <p:cNvSpPr/>
            <p:nvPr/>
          </p:nvSpPr>
          <p:spPr>
            <a:xfrm>
              <a:off x="3679871" y="1494970"/>
              <a:ext cx="747485" cy="747485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38">
              <a:extLst>
                <a:ext uri="{FF2B5EF4-FFF2-40B4-BE49-F238E27FC236}">
                  <a16:creationId xmlns:a16="http://schemas.microsoft.com/office/drawing/2014/main" id="{4A67E37C-0FFB-45C4-8DF8-F98B60B12C89}"/>
                </a:ext>
              </a:extLst>
            </p:cNvPr>
            <p:cNvSpPr txBox="1"/>
            <p:nvPr/>
          </p:nvSpPr>
          <p:spPr>
            <a:xfrm>
              <a:off x="3679871" y="1607102"/>
              <a:ext cx="747485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id="{B1B7F90A-661A-4696-821B-B9CAA464FA3C}"/>
                </a:ext>
              </a:extLst>
            </p:cNvPr>
            <p:cNvSpPr txBox="1"/>
            <p:nvPr/>
          </p:nvSpPr>
          <p:spPr>
            <a:xfrm>
              <a:off x="4360218" y="1686921"/>
              <a:ext cx="4256145" cy="42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latin typeface="Oswald" panose="02000503000000000000" pitchFamily="2" charset="0"/>
                </a:rPr>
                <a:t>شهدت البلاد الإسلاميّة </a:t>
              </a:r>
              <a:r>
                <a:rPr lang="ar-SY" sz="1600" b="1" dirty="0">
                  <a:solidFill>
                    <a:srgbClr val="0066CC"/>
                  </a:solidFill>
                  <a:latin typeface="Oswald" panose="02000503000000000000" pitchFamily="2" charset="0"/>
                </a:rPr>
                <a:t>اتساعاً كبيراً في عهده</a:t>
              </a:r>
            </a:p>
          </p:txBody>
        </p:sp>
        <p:sp>
          <p:nvSpPr>
            <p:cNvPr id="22" name="TextBox 40">
              <a:extLst>
                <a:ext uri="{FF2B5EF4-FFF2-40B4-BE49-F238E27FC236}">
                  <a16:creationId xmlns:a16="http://schemas.microsoft.com/office/drawing/2014/main" id="{DD2C8D28-2EC4-449E-BCEC-9EF7842E2321}"/>
                </a:ext>
              </a:extLst>
            </p:cNvPr>
            <p:cNvSpPr txBox="1"/>
            <p:nvPr/>
          </p:nvSpPr>
          <p:spPr>
            <a:xfrm>
              <a:off x="5333998" y="213032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oup 41">
            <a:extLst>
              <a:ext uri="{FF2B5EF4-FFF2-40B4-BE49-F238E27FC236}">
                <a16:creationId xmlns:a16="http://schemas.microsoft.com/office/drawing/2014/main" id="{70FAA672-A64A-48F0-A061-B9591F075E07}"/>
              </a:ext>
            </a:extLst>
          </p:cNvPr>
          <p:cNvGrpSpPr/>
          <p:nvPr/>
        </p:nvGrpSpPr>
        <p:grpSpPr>
          <a:xfrm>
            <a:off x="7122953" y="4379639"/>
            <a:ext cx="4214947" cy="1480457"/>
            <a:chOff x="3447142" y="1248229"/>
            <a:chExt cx="5330670" cy="1872343"/>
          </a:xfrm>
        </p:grpSpPr>
        <p:sp>
          <p:nvSpPr>
            <p:cNvPr id="28" name="Freeform: Shape 42">
              <a:extLst>
                <a:ext uri="{FF2B5EF4-FFF2-40B4-BE49-F238E27FC236}">
                  <a16:creationId xmlns:a16="http://schemas.microsoft.com/office/drawing/2014/main" id="{B134518F-E107-4BE1-BAC8-41D1DC904D01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43">
              <a:extLst>
                <a:ext uri="{FF2B5EF4-FFF2-40B4-BE49-F238E27FC236}">
                  <a16:creationId xmlns:a16="http://schemas.microsoft.com/office/drawing/2014/main" id="{B1DBD8F6-1E3F-462A-B8CF-07E53A53AAD1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44">
              <a:extLst>
                <a:ext uri="{FF2B5EF4-FFF2-40B4-BE49-F238E27FC236}">
                  <a16:creationId xmlns:a16="http://schemas.microsoft.com/office/drawing/2014/main" id="{8AC89658-9FDB-444E-B68E-367A8C6D2609}"/>
                </a:ext>
              </a:extLst>
            </p:cNvPr>
            <p:cNvSpPr/>
            <p:nvPr/>
          </p:nvSpPr>
          <p:spPr>
            <a:xfrm>
              <a:off x="3509625" y="1489013"/>
              <a:ext cx="544608" cy="544609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76BC3025-A4C2-427A-93D5-24B5359F5B95}"/>
                </a:ext>
              </a:extLst>
            </p:cNvPr>
            <p:cNvSpPr txBox="1"/>
            <p:nvPr/>
          </p:nvSpPr>
          <p:spPr>
            <a:xfrm>
              <a:off x="3558002" y="1457107"/>
              <a:ext cx="448045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2" name="TextBox 46">
              <a:extLst>
                <a:ext uri="{FF2B5EF4-FFF2-40B4-BE49-F238E27FC236}">
                  <a16:creationId xmlns:a16="http://schemas.microsoft.com/office/drawing/2014/main" id="{36B6B431-6877-4661-A2BF-0AF60446BBEC}"/>
                </a:ext>
              </a:extLst>
            </p:cNvPr>
            <p:cNvSpPr txBox="1"/>
            <p:nvPr/>
          </p:nvSpPr>
          <p:spPr>
            <a:xfrm>
              <a:off x="4059031" y="1275593"/>
              <a:ext cx="4718781" cy="1362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استُشهِد</a:t>
              </a:r>
              <a:r>
                <a:rPr lang="ar-SY" sz="1600" b="1" dirty="0">
                  <a:latin typeface="Oswald" panose="02000503000000000000" pitchFamily="2" charset="0"/>
                </a:rPr>
                <a:t> في أثناء صلاة الفجر سنة 23 هـ عندما قتله أبو لؤلؤة فيروز المجوسي و دُفن رضي الله عنه بجوار صاحبيه </a:t>
              </a:r>
              <a:r>
                <a:rPr lang="ar-SY" sz="1600" b="1" dirty="0">
                  <a:solidFill>
                    <a:srgbClr val="00B050"/>
                  </a:solidFill>
                  <a:latin typeface="Oswald" panose="02000503000000000000" pitchFamily="2" charset="0"/>
                </a:rPr>
                <a:t>النبي </a:t>
              </a:r>
              <a:r>
                <a:rPr lang="ar-SY" sz="1600" b="1" dirty="0">
                  <a:solidFill>
                    <a:srgbClr val="00B050"/>
                  </a:solidFill>
                </a:rPr>
                <a:t>ﷺ</a:t>
              </a:r>
              <a:r>
                <a:rPr lang="ar-SY" sz="1600" b="1" dirty="0"/>
                <a:t> و أبي بكر الصديق </a:t>
              </a:r>
              <a:r>
                <a:rPr lang="ar-SY" sz="1600" b="1" dirty="0">
                  <a:latin typeface="Oswald" panose="02000503000000000000" pitchFamily="2" charset="0"/>
                </a:rPr>
                <a:t>رضي الله عنه</a:t>
              </a:r>
              <a:endParaRPr lang="en-US" sz="1600" b="1" dirty="0">
                <a:latin typeface="Oswald" panose="02000503000000000000" pitchFamily="2" charset="0"/>
              </a:endParaRPr>
            </a:p>
          </p:txBody>
        </p:sp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C7F4149E-1311-4032-9D77-EC2E92133D12}"/>
                </a:ext>
              </a:extLst>
            </p:cNvPr>
            <p:cNvSpPr txBox="1"/>
            <p:nvPr/>
          </p:nvSpPr>
          <p:spPr>
            <a:xfrm>
              <a:off x="4290599" y="2464623"/>
              <a:ext cx="4116135" cy="505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oup 1">
            <a:extLst>
              <a:ext uri="{FF2B5EF4-FFF2-40B4-BE49-F238E27FC236}">
                <a16:creationId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2879998" y="2293339"/>
            <a:ext cx="4188890" cy="1480457"/>
            <a:chOff x="3447142" y="1248229"/>
            <a:chExt cx="5297715" cy="1872343"/>
          </a:xfrm>
        </p:grpSpPr>
        <p:sp>
          <p:nvSpPr>
            <p:cNvPr id="42" name="Freeform: Shape 7">
              <a:extLst>
                <a:ext uri="{FF2B5EF4-FFF2-40B4-BE49-F238E27FC236}">
                  <a16:creationId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id="{E177CB52-CA0F-43AB-AEB2-5719F38D00C3}"/>
                </a:ext>
              </a:extLst>
            </p:cNvPr>
            <p:cNvSpPr/>
            <p:nvPr/>
          </p:nvSpPr>
          <p:spPr>
            <a:xfrm>
              <a:off x="3647044" y="1494971"/>
              <a:ext cx="639973" cy="639973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3647044" y="1494670"/>
              <a:ext cx="63997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6" name="TextBox 11">
              <a:extLst>
                <a:ext uri="{FF2B5EF4-FFF2-40B4-BE49-F238E27FC236}">
                  <a16:creationId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4394530" y="1365017"/>
              <a:ext cx="4350327" cy="1362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هو ثاني الخلفاء الراشدين </a:t>
              </a:r>
            </a:p>
            <a:p>
              <a:pPr algn="ctr"/>
              <a:r>
                <a:rPr lang="ar-SY" sz="1600" b="1" dirty="0">
                  <a:latin typeface="Oswald" panose="02000503000000000000" pitchFamily="2" charset="0"/>
                </a:rPr>
                <a:t>تولّى أمر المسلمين بعد وفاة أبو بكر الصدّيق</a:t>
              </a:r>
            </a:p>
            <a:p>
              <a:pPr algn="ctr"/>
              <a:r>
                <a:rPr lang="ar-SY" sz="1600" b="1" dirty="0">
                  <a:latin typeface="Oswald" panose="02000503000000000000" pitchFamily="2" charset="0"/>
                </a:rPr>
                <a:t> رضي الله عنه سنة </a:t>
              </a:r>
              <a:r>
                <a:rPr lang="ar-SY" sz="16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ثلاث</a:t>
              </a:r>
              <a:r>
                <a:rPr lang="ar-SY" sz="1600" b="1" dirty="0">
                  <a:latin typeface="Oswald" panose="02000503000000000000" pitchFamily="2" charset="0"/>
                </a:rPr>
                <a:t> </a:t>
              </a:r>
              <a:r>
                <a:rPr lang="ar-SY" sz="16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عشرة</a:t>
              </a:r>
              <a:r>
                <a:rPr lang="ar-SY" sz="1600" b="1" dirty="0">
                  <a:latin typeface="Oswald" panose="02000503000000000000" pitchFamily="2" charset="0"/>
                </a:rPr>
                <a:t> </a:t>
              </a:r>
              <a:r>
                <a:rPr lang="ar-SY" sz="1600" b="1" dirty="0">
                  <a:solidFill>
                    <a:srgbClr val="339966"/>
                  </a:solidFill>
                  <a:latin typeface="Oswald" panose="02000503000000000000" pitchFamily="2" charset="0"/>
                </a:rPr>
                <a:t>للهجرة</a:t>
              </a:r>
            </a:p>
            <a:p>
              <a:pPr algn="ctr"/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7" name="TextBox 12">
              <a:extLst>
                <a:ext uri="{FF2B5EF4-FFF2-40B4-BE49-F238E27FC236}">
                  <a16:creationId xmlns:a16="http://schemas.microsoft.com/office/drawing/2014/main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7104400" y="2293124"/>
            <a:ext cx="4233500" cy="1480457"/>
            <a:chOff x="3423678" y="1248229"/>
            <a:chExt cx="5354135" cy="1872343"/>
          </a:xfrm>
        </p:grpSpPr>
        <p:sp>
          <p:nvSpPr>
            <p:cNvPr id="49" name="Freeform: Shape 28">
              <a:extLst>
                <a:ext uri="{FF2B5EF4-FFF2-40B4-BE49-F238E27FC236}">
                  <a16:creationId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04C4D275-D059-49B3-A6BA-673A5DA385E1}"/>
                </a:ext>
              </a:extLst>
            </p:cNvPr>
            <p:cNvSpPr/>
            <p:nvPr/>
          </p:nvSpPr>
          <p:spPr>
            <a:xfrm>
              <a:off x="3423678" y="1458236"/>
              <a:ext cx="635353" cy="635353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31">
              <a:extLst>
                <a:ext uri="{FF2B5EF4-FFF2-40B4-BE49-F238E27FC236}">
                  <a16:creationId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3423678" y="1444333"/>
              <a:ext cx="635353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3" name="TextBox 32">
              <a:extLst>
                <a:ext uri="{FF2B5EF4-FFF2-40B4-BE49-F238E27FC236}">
                  <a16:creationId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3685288" y="1304478"/>
              <a:ext cx="5076466" cy="1050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اسمه : عمرُ بن الخطَّاب, </a:t>
              </a:r>
              <a:r>
                <a:rPr lang="ar-SY" sz="1600" b="1" dirty="0"/>
                <a:t>بن نُفيل, و يُكنَّى </a:t>
              </a:r>
              <a:r>
                <a:rPr lang="ar-SY" sz="1600" b="1" dirty="0">
                  <a:latin typeface="Oswald" panose="02000503000000000000" pitchFamily="2" charset="0"/>
                </a:rPr>
                <a:t>بأبي حّفص , من أشراف قريش لُقِّبَ </a:t>
              </a:r>
              <a:r>
                <a:rPr lang="ar-SY" sz="16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بالفاروق: </a:t>
              </a:r>
              <a:r>
                <a:rPr lang="ar-SY" sz="1600" b="1" dirty="0">
                  <a:latin typeface="Oswald" panose="02000503000000000000" pitchFamily="2" charset="0"/>
                </a:rPr>
                <a:t>لأنّه فرَّقَ بين الحقِّ و الباطلِ</a:t>
              </a:r>
              <a:r>
                <a:rPr lang="ar-SY" sz="16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 </a:t>
              </a:r>
              <a:r>
                <a:rPr lang="ar-SY" sz="1600" b="1" dirty="0">
                  <a:latin typeface="Oswald" panose="02000503000000000000" pitchFamily="2" charset="0"/>
                </a:rPr>
                <a:t>,</a:t>
              </a:r>
              <a:r>
                <a:rPr lang="ar-SY" sz="16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 </a:t>
              </a:r>
              <a:r>
                <a:rPr lang="ar-SY" sz="1600" b="1" dirty="0">
                  <a:latin typeface="Oswald" panose="02000503000000000000" pitchFamily="2" charset="0"/>
                </a:rPr>
                <a:t>يتَّصف</a:t>
              </a:r>
              <a:r>
                <a:rPr lang="ar-SY" sz="1600" b="1" dirty="0">
                  <a:solidFill>
                    <a:srgbClr val="FF0066"/>
                  </a:solidFill>
                  <a:latin typeface="Oswald" panose="02000503000000000000" pitchFamily="2" charset="0"/>
                </a:rPr>
                <a:t> بالشجاعة و القوّة و الهيبة </a:t>
              </a:r>
            </a:p>
          </p:txBody>
        </p:sp>
        <p:sp>
          <p:nvSpPr>
            <p:cNvPr id="54" name="TextBox 33">
              <a:extLst>
                <a:ext uri="{FF2B5EF4-FFF2-40B4-BE49-F238E27FC236}">
                  <a16:creationId xmlns:a16="http://schemas.microsoft.com/office/drawing/2014/main" id="{681B69C3-D67E-4819-95B2-5204461FC18B}"/>
                </a:ext>
              </a:extLst>
            </p:cNvPr>
            <p:cNvSpPr txBox="1"/>
            <p:nvPr/>
          </p:nvSpPr>
          <p:spPr>
            <a:xfrm>
              <a:off x="3856153" y="2340618"/>
              <a:ext cx="4921660" cy="42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DAE1E1-0DFB-4CB0-9538-0B994668189C}"/>
              </a:ext>
            </a:extLst>
          </p:cNvPr>
          <p:cNvSpPr txBox="1"/>
          <p:nvPr/>
        </p:nvSpPr>
        <p:spPr>
          <a:xfrm>
            <a:off x="1854926" y="2664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F14081-1E27-4868-B60E-F8ED10F1D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83" y="1890479"/>
            <a:ext cx="12119302" cy="46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4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8342" y="2445484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1210" y="244548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59136" y="214353"/>
            <a:ext cx="929582" cy="3180332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9821" y="2571036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52109" y="3683127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73075" y="662241"/>
            <a:ext cx="1137196" cy="1890953"/>
            <a:chOff x="1084541" y="570646"/>
            <a:chExt cx="1137196" cy="1890953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84541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83073" y="570646"/>
              <a:ext cx="738664" cy="187418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SansSerif" panose="00000400000000000000" pitchFamily="2" charset="2"/>
                </a:rPr>
                <a:t>الخليفة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عمرُ بن الخطَّاب  رضي الله عنه</a:t>
              </a:r>
            </a:p>
          </p:txBody>
        </p:sp>
      </p:grpSp>
      <p:grpSp>
        <p:nvGrpSpPr>
          <p:cNvPr id="28" name="Group 53">
            <a:extLst>
              <a:ext uri="{FF2B5EF4-FFF2-40B4-BE49-F238E27FC236}">
                <a16:creationId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039065" y="224377"/>
            <a:ext cx="4996887" cy="639223"/>
            <a:chOff x="5166610" y="157026"/>
            <a:chExt cx="1858780" cy="895505"/>
          </a:xfrm>
        </p:grpSpPr>
        <p:sp>
          <p:nvSpPr>
            <p:cNvPr id="29" name="Rectangle: Rounded Corners 18">
              <a:extLst>
                <a:ext uri="{FF2B5EF4-FFF2-40B4-BE49-F238E27FC236}">
                  <a16:creationId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560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من صفات الخليفة عمرُ بن الخطَّاب رضي الله عنه</a:t>
              </a:r>
            </a:p>
          </p:txBody>
        </p:sp>
      </p:grpSp>
      <p:grpSp>
        <p:nvGrpSpPr>
          <p:cNvPr id="23" name="Group 59">
            <a:extLst>
              <a:ext uri="{FF2B5EF4-FFF2-40B4-BE49-F238E27FC236}">
                <a16:creationId xmlns:a16="http://schemas.microsoft.com/office/drawing/2014/main" id="{C6BDC7C1-1EC7-4DF0-8AA0-6BDDB32C0C5D}"/>
              </a:ext>
            </a:extLst>
          </p:cNvPr>
          <p:cNvGrpSpPr/>
          <p:nvPr/>
        </p:nvGrpSpPr>
        <p:grpSpPr>
          <a:xfrm>
            <a:off x="4444344" y="4181130"/>
            <a:ext cx="499214" cy="517233"/>
            <a:chOff x="4624490" y="1855389"/>
            <a:chExt cx="2828597" cy="2930695"/>
          </a:xfrm>
        </p:grpSpPr>
        <p:sp>
          <p:nvSpPr>
            <p:cNvPr id="24" name="Oval 60">
              <a:extLst>
                <a:ext uri="{FF2B5EF4-FFF2-40B4-BE49-F238E27FC236}">
                  <a16:creationId xmlns:a16="http://schemas.microsoft.com/office/drawing/2014/main" id="{FDCA590A-5667-4CA7-8072-04C14CF727FE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61">
              <a:extLst>
                <a:ext uri="{FF2B5EF4-FFF2-40B4-BE49-F238E27FC236}">
                  <a16:creationId xmlns:a16="http://schemas.microsoft.com/office/drawing/2014/main" id="{548C6DA2-3EB6-483E-AFBE-6E105BA45E4D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62">
              <a:extLst>
                <a:ext uri="{FF2B5EF4-FFF2-40B4-BE49-F238E27FC236}">
                  <a16:creationId xmlns:a16="http://schemas.microsoft.com/office/drawing/2014/main" id="{0C52F006-2B90-4372-90F6-669EDB6154E3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63">
              <a:extLst>
                <a:ext uri="{FF2B5EF4-FFF2-40B4-BE49-F238E27FC236}">
                  <a16:creationId xmlns:a16="http://schemas.microsoft.com/office/drawing/2014/main" id="{4BA0B191-7A25-47F1-99D0-458A08BB3E25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8">
              <a:extLst>
                <a:ext uri="{FF2B5EF4-FFF2-40B4-BE49-F238E27FC236}">
                  <a16:creationId xmlns:a16="http://schemas.microsoft.com/office/drawing/2014/main" id="{4A63F91F-FB37-471D-AF09-9B5AEAC6F386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65">
            <a:extLst>
              <a:ext uri="{FF2B5EF4-FFF2-40B4-BE49-F238E27FC236}">
                <a16:creationId xmlns:a16="http://schemas.microsoft.com/office/drawing/2014/main" id="{AB51D370-DF3F-4C02-A024-5992CD9FBD42}"/>
              </a:ext>
            </a:extLst>
          </p:cNvPr>
          <p:cNvGrpSpPr/>
          <p:nvPr/>
        </p:nvGrpSpPr>
        <p:grpSpPr>
          <a:xfrm>
            <a:off x="11308427" y="3615415"/>
            <a:ext cx="645894" cy="669207"/>
            <a:chOff x="4624490" y="1855389"/>
            <a:chExt cx="2828597" cy="2930695"/>
          </a:xfrm>
        </p:grpSpPr>
        <p:sp>
          <p:nvSpPr>
            <p:cNvPr id="34" name="Oval 66">
              <a:extLst>
                <a:ext uri="{FF2B5EF4-FFF2-40B4-BE49-F238E27FC236}">
                  <a16:creationId xmlns:a16="http://schemas.microsoft.com/office/drawing/2014/main" id="{B8CE5580-5466-48B8-A628-287E82CD4437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67">
              <a:extLst>
                <a:ext uri="{FF2B5EF4-FFF2-40B4-BE49-F238E27FC236}">
                  <a16:creationId xmlns:a16="http://schemas.microsoft.com/office/drawing/2014/main" id="{67A19272-3FC2-4DFC-92F0-14A8E23C71C8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68">
              <a:extLst>
                <a:ext uri="{FF2B5EF4-FFF2-40B4-BE49-F238E27FC236}">
                  <a16:creationId xmlns:a16="http://schemas.microsoft.com/office/drawing/2014/main" id="{28112157-523E-46D5-AD5A-5C7AA4CD1A9F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69">
              <a:extLst>
                <a:ext uri="{FF2B5EF4-FFF2-40B4-BE49-F238E27FC236}">
                  <a16:creationId xmlns:a16="http://schemas.microsoft.com/office/drawing/2014/main" id="{2A6B33EC-EA5D-43CE-924D-B105581C323E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8">
              <a:extLst>
                <a:ext uri="{FF2B5EF4-FFF2-40B4-BE49-F238E27FC236}">
                  <a16:creationId xmlns:a16="http://schemas.microsoft.com/office/drawing/2014/main" id="{CA73DA7F-9EE2-4301-8757-A6CB7E7A508E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71">
            <a:extLst>
              <a:ext uri="{FF2B5EF4-FFF2-40B4-BE49-F238E27FC236}">
                <a16:creationId xmlns:a16="http://schemas.microsoft.com/office/drawing/2014/main" id="{C4FF1AF4-8F58-4163-A086-B8AF26D94EBA}"/>
              </a:ext>
            </a:extLst>
          </p:cNvPr>
          <p:cNvGrpSpPr/>
          <p:nvPr/>
        </p:nvGrpSpPr>
        <p:grpSpPr>
          <a:xfrm>
            <a:off x="8816012" y="1710362"/>
            <a:ext cx="447612" cy="463768"/>
            <a:chOff x="4624490" y="1855389"/>
            <a:chExt cx="2828597" cy="2930695"/>
          </a:xfrm>
        </p:grpSpPr>
        <p:sp>
          <p:nvSpPr>
            <p:cNvPr id="40" name="Oval 72">
              <a:extLst>
                <a:ext uri="{FF2B5EF4-FFF2-40B4-BE49-F238E27FC236}">
                  <a16:creationId xmlns:a16="http://schemas.microsoft.com/office/drawing/2014/main" id="{71CA9A76-6403-4153-A254-744ABF16A2DF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73">
              <a:extLst>
                <a:ext uri="{FF2B5EF4-FFF2-40B4-BE49-F238E27FC236}">
                  <a16:creationId xmlns:a16="http://schemas.microsoft.com/office/drawing/2014/main" id="{2FBC098C-ED6D-4FCE-9E12-9098A4A6B77D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74">
              <a:extLst>
                <a:ext uri="{FF2B5EF4-FFF2-40B4-BE49-F238E27FC236}">
                  <a16:creationId xmlns:a16="http://schemas.microsoft.com/office/drawing/2014/main" id="{83C6BAAA-DBF6-4D61-9F89-DFE7DCCDB8C4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75">
              <a:extLst>
                <a:ext uri="{FF2B5EF4-FFF2-40B4-BE49-F238E27FC236}">
                  <a16:creationId xmlns:a16="http://schemas.microsoft.com/office/drawing/2014/main" id="{2C0F896C-5A92-4E39-8536-F11A36E637C1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FD0882FE-CB3D-467B-979C-044D11B0ABA1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58">
            <a:extLst>
              <a:ext uri="{FF2B5EF4-FFF2-40B4-BE49-F238E27FC236}">
                <a16:creationId xmlns:a16="http://schemas.microsoft.com/office/drawing/2014/main" id="{973455F5-886D-48F5-999D-97109B89A9BD}"/>
              </a:ext>
            </a:extLst>
          </p:cNvPr>
          <p:cNvGrpSpPr/>
          <p:nvPr/>
        </p:nvGrpSpPr>
        <p:grpSpPr>
          <a:xfrm>
            <a:off x="3288597" y="2079362"/>
            <a:ext cx="1810438" cy="1873355"/>
            <a:chOff x="7966409" y="3391490"/>
            <a:chExt cx="2558201" cy="2647105"/>
          </a:xfrm>
        </p:grpSpPr>
        <p:grpSp>
          <p:nvGrpSpPr>
            <p:cNvPr id="46" name="Group 19">
              <a:extLst>
                <a:ext uri="{FF2B5EF4-FFF2-40B4-BE49-F238E27FC236}">
                  <a16:creationId xmlns:a16="http://schemas.microsoft.com/office/drawing/2014/main" id="{3C9E5CB1-C6F6-473C-88B6-7009F9F649F6}"/>
                </a:ext>
              </a:extLst>
            </p:cNvPr>
            <p:cNvGrpSpPr/>
            <p:nvPr/>
          </p:nvGrpSpPr>
          <p:grpSpPr>
            <a:xfrm>
              <a:off x="7966409" y="3391490"/>
              <a:ext cx="2558201" cy="2647105"/>
              <a:chOff x="4624490" y="1855389"/>
              <a:chExt cx="2832266" cy="2930695"/>
            </a:xfrm>
          </p:grpSpPr>
          <p:sp>
            <p:nvSpPr>
              <p:cNvPr id="48" name="Oval 20">
                <a:extLst>
                  <a:ext uri="{FF2B5EF4-FFF2-40B4-BE49-F238E27FC236}">
                    <a16:creationId xmlns:a16="http://schemas.microsoft.com/office/drawing/2014/main" id="{19E84FF0-78A7-4642-87C7-6A5D48347494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21">
                <a:extLst>
                  <a:ext uri="{FF2B5EF4-FFF2-40B4-BE49-F238E27FC236}">
                    <a16:creationId xmlns:a16="http://schemas.microsoft.com/office/drawing/2014/main" id="{4B6616F4-48A2-4740-B798-75834EBF835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22">
                <a:extLst>
                  <a:ext uri="{FF2B5EF4-FFF2-40B4-BE49-F238E27FC236}">
                    <a16:creationId xmlns:a16="http://schemas.microsoft.com/office/drawing/2014/main" id="{5F955D35-6B0D-4446-8E23-87FA6B4220C4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23">
                <a:extLst>
                  <a:ext uri="{FF2B5EF4-FFF2-40B4-BE49-F238E27FC236}">
                    <a16:creationId xmlns:a16="http://schemas.microsoft.com/office/drawing/2014/main" id="{88D1B4F6-334E-4F0D-8EF6-42CF4608286B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FF9900"/>
                  </a:gs>
                  <a:gs pos="15000">
                    <a:srgbClr val="FF9900"/>
                  </a:gs>
                  <a:gs pos="25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8">
                <a:extLst>
                  <a:ext uri="{FF2B5EF4-FFF2-40B4-BE49-F238E27FC236}">
                    <a16:creationId xmlns:a16="http://schemas.microsoft.com/office/drawing/2014/main" id="{296756C4-7405-47B3-87E3-32A04B94ADC1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FF9900">
                  <a:alpha val="36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25">
                <a:extLst>
                  <a:ext uri="{FF2B5EF4-FFF2-40B4-BE49-F238E27FC236}">
                    <a16:creationId xmlns:a16="http://schemas.microsoft.com/office/drawing/2014/main" id="{081EA334-B67E-46FD-91C2-995C2A4591EF}"/>
                  </a:ext>
                </a:extLst>
              </p:cNvPr>
              <p:cNvSpPr txBox="1"/>
              <p:nvPr/>
            </p:nvSpPr>
            <p:spPr>
              <a:xfrm>
                <a:off x="4742586" y="3430768"/>
                <a:ext cx="2714170" cy="72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التواضع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4" name="TextBox 26">
                <a:extLst>
                  <a:ext uri="{FF2B5EF4-FFF2-40B4-BE49-F238E27FC236}">
                    <a16:creationId xmlns:a16="http://schemas.microsoft.com/office/drawing/2014/main" id="{2AB5F9BF-38EA-4A58-A5B4-6980A1B69D51}"/>
                  </a:ext>
                </a:extLst>
              </p:cNvPr>
              <p:cNvSpPr txBox="1"/>
              <p:nvPr/>
            </p:nvSpPr>
            <p:spPr>
              <a:xfrm>
                <a:off x="5049665" y="3826348"/>
                <a:ext cx="2061029" cy="43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47" name="Graphic 57" descr="Bullseye">
              <a:extLst>
                <a:ext uri="{FF2B5EF4-FFF2-40B4-BE49-F238E27FC236}">
                  <a16:creationId xmlns:a16="http://schemas.microsoft.com/office/drawing/2014/main" id="{86BF8C4E-DC46-4514-BB63-F0DD2EBB9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26842" y="3736823"/>
              <a:ext cx="457200" cy="457200"/>
            </a:xfrm>
            <a:prstGeom prst="rect">
              <a:avLst/>
            </a:prstGeom>
          </p:spPr>
        </p:pic>
      </p:grpSp>
      <p:grpSp>
        <p:nvGrpSpPr>
          <p:cNvPr id="55" name="Group 80">
            <a:extLst>
              <a:ext uri="{FF2B5EF4-FFF2-40B4-BE49-F238E27FC236}">
                <a16:creationId xmlns:a16="http://schemas.microsoft.com/office/drawing/2014/main" id="{CBDDE2C4-E990-4C5E-9976-ACC9424B30BF}"/>
              </a:ext>
            </a:extLst>
          </p:cNvPr>
          <p:cNvGrpSpPr/>
          <p:nvPr/>
        </p:nvGrpSpPr>
        <p:grpSpPr>
          <a:xfrm>
            <a:off x="5039544" y="4558369"/>
            <a:ext cx="1771566" cy="1835510"/>
            <a:chOff x="2456314" y="1095560"/>
            <a:chExt cx="1771566" cy="1835510"/>
          </a:xfrm>
        </p:grpSpPr>
        <p:grpSp>
          <p:nvGrpSpPr>
            <p:cNvPr id="56" name="Group 43">
              <a:extLst>
                <a:ext uri="{FF2B5EF4-FFF2-40B4-BE49-F238E27FC236}">
                  <a16:creationId xmlns:a16="http://schemas.microsoft.com/office/drawing/2014/main" id="{A9820C61-EA83-4F36-AE8D-1F11F5284562}"/>
                </a:ext>
              </a:extLst>
            </p:cNvPr>
            <p:cNvGrpSpPr/>
            <p:nvPr/>
          </p:nvGrpSpPr>
          <p:grpSpPr>
            <a:xfrm>
              <a:off x="2456314" y="1095560"/>
              <a:ext cx="1771566" cy="1835510"/>
              <a:chOff x="4624490" y="1855389"/>
              <a:chExt cx="2828597" cy="2930695"/>
            </a:xfrm>
          </p:grpSpPr>
          <p:sp>
            <p:nvSpPr>
              <p:cNvPr id="58" name="Oval 44">
                <a:extLst>
                  <a:ext uri="{FF2B5EF4-FFF2-40B4-BE49-F238E27FC236}">
                    <a16:creationId xmlns:a16="http://schemas.microsoft.com/office/drawing/2014/main" id="{724ED8CA-D6A9-4172-9604-CFEFBE3D8968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Oval 45">
                <a:extLst>
                  <a:ext uri="{FF2B5EF4-FFF2-40B4-BE49-F238E27FC236}">
                    <a16:creationId xmlns:a16="http://schemas.microsoft.com/office/drawing/2014/main" id="{31FEAD5C-C3D6-4803-8546-406FBD1A319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46">
                <a:extLst>
                  <a:ext uri="{FF2B5EF4-FFF2-40B4-BE49-F238E27FC236}">
                    <a16:creationId xmlns:a16="http://schemas.microsoft.com/office/drawing/2014/main" id="{A4CEAA96-0000-4E08-90A3-BD22D6B29E33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47">
                <a:extLst>
                  <a:ext uri="{FF2B5EF4-FFF2-40B4-BE49-F238E27FC236}">
                    <a16:creationId xmlns:a16="http://schemas.microsoft.com/office/drawing/2014/main" id="{657FA4EA-5063-4001-9425-F66E9550D416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3000">
                    <a:srgbClr val="CCFF33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Oval 8">
                <a:extLst>
                  <a:ext uri="{FF2B5EF4-FFF2-40B4-BE49-F238E27FC236}">
                    <a16:creationId xmlns:a16="http://schemas.microsoft.com/office/drawing/2014/main" id="{ECCB6663-E3F3-445B-9180-A83B123E3456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49">
                <a:extLst>
                  <a:ext uri="{FF2B5EF4-FFF2-40B4-BE49-F238E27FC236}">
                    <a16:creationId xmlns:a16="http://schemas.microsoft.com/office/drawing/2014/main" id="{DB1EAFEF-45C1-4986-9814-0195CDF33A23}"/>
                  </a:ext>
                </a:extLst>
              </p:cNvPr>
              <p:cNvSpPr txBox="1"/>
              <p:nvPr/>
            </p:nvSpPr>
            <p:spPr>
              <a:xfrm>
                <a:off x="4723319" y="3420653"/>
                <a:ext cx="2714170" cy="737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القوة والحزم</a:t>
                </a:r>
                <a:endParaRPr lang="en-US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64" name="TextBox 50">
                <a:extLst>
                  <a:ext uri="{FF2B5EF4-FFF2-40B4-BE49-F238E27FC236}">
                    <a16:creationId xmlns:a16="http://schemas.microsoft.com/office/drawing/2014/main" id="{FEB1AF42-A50D-4AAD-AD40-B3E4225B8524}"/>
                  </a:ext>
                </a:extLst>
              </p:cNvPr>
              <p:cNvSpPr txBox="1"/>
              <p:nvPr/>
            </p:nvSpPr>
            <p:spPr>
              <a:xfrm>
                <a:off x="5081669" y="3657504"/>
                <a:ext cx="2061029" cy="44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57" name="Graphic 77" descr="Lightbulb">
              <a:extLst>
                <a:ext uri="{FF2B5EF4-FFF2-40B4-BE49-F238E27FC236}">
                  <a16:creationId xmlns:a16="http://schemas.microsoft.com/office/drawing/2014/main" id="{9D2EF732-3E93-4C73-BD97-BBDEE39FE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45439" y="1437804"/>
              <a:ext cx="457200" cy="457200"/>
            </a:xfrm>
            <a:prstGeom prst="rect">
              <a:avLst/>
            </a:prstGeom>
          </p:spPr>
        </p:pic>
      </p:grpSp>
      <p:grpSp>
        <p:nvGrpSpPr>
          <p:cNvPr id="65" name="Group 78">
            <a:extLst>
              <a:ext uri="{FF2B5EF4-FFF2-40B4-BE49-F238E27FC236}">
                <a16:creationId xmlns:a16="http://schemas.microsoft.com/office/drawing/2014/main" id="{41D4E8BC-49A3-428A-B1F2-10EC412E3C3A}"/>
              </a:ext>
            </a:extLst>
          </p:cNvPr>
          <p:cNvGrpSpPr/>
          <p:nvPr/>
        </p:nvGrpSpPr>
        <p:grpSpPr>
          <a:xfrm>
            <a:off x="8441118" y="4483767"/>
            <a:ext cx="2130646" cy="1993106"/>
            <a:chOff x="4540545" y="1217522"/>
            <a:chExt cx="2901470" cy="2714171"/>
          </a:xfrm>
        </p:grpSpPr>
        <p:grpSp>
          <p:nvGrpSpPr>
            <p:cNvPr id="66" name="Group 1">
              <a:extLst>
                <a:ext uri="{FF2B5EF4-FFF2-40B4-BE49-F238E27FC236}">
                  <a16:creationId xmlns:a16="http://schemas.microsoft.com/office/drawing/2014/main" id="{8C5CA275-1741-4742-87E6-D40F75A5D734}"/>
                </a:ext>
              </a:extLst>
            </p:cNvPr>
            <p:cNvGrpSpPr/>
            <p:nvPr/>
          </p:nvGrpSpPr>
          <p:grpSpPr>
            <a:xfrm>
              <a:off x="4540545" y="1217522"/>
              <a:ext cx="2901470" cy="2714171"/>
              <a:chOff x="4624490" y="2071913"/>
              <a:chExt cx="2901470" cy="2714171"/>
            </a:xfrm>
          </p:grpSpPr>
          <p:sp>
            <p:nvSpPr>
              <p:cNvPr id="68" name="Oval 6">
                <a:extLst>
                  <a:ext uri="{FF2B5EF4-FFF2-40B4-BE49-F238E27FC236}">
                    <a16:creationId xmlns:a16="http://schemas.microsoft.com/office/drawing/2014/main" id="{972AD1A3-05EB-4AAF-B838-121E90D1F7EB}"/>
                  </a:ext>
                </a:extLst>
              </p:cNvPr>
              <p:cNvSpPr/>
              <p:nvPr/>
            </p:nvSpPr>
            <p:spPr>
              <a:xfrm rot="19675317">
                <a:off x="4692192" y="2101492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2">
                <a:extLst>
                  <a:ext uri="{FF2B5EF4-FFF2-40B4-BE49-F238E27FC236}">
                    <a16:creationId xmlns:a16="http://schemas.microsoft.com/office/drawing/2014/main" id="{5F30082F-C1F9-4051-A50E-1B6C0157F785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4">
                <a:extLst>
                  <a:ext uri="{FF2B5EF4-FFF2-40B4-BE49-F238E27FC236}">
                    <a16:creationId xmlns:a16="http://schemas.microsoft.com/office/drawing/2014/main" id="{378A682D-685F-4C0E-9C95-3F28ED452AE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5">
                <a:extLst>
                  <a:ext uri="{FF2B5EF4-FFF2-40B4-BE49-F238E27FC236}">
                    <a16:creationId xmlns:a16="http://schemas.microsoft.com/office/drawing/2014/main" id="{4F812295-7B2D-4C73-9989-5B0A0C384F11}"/>
                  </a:ext>
                </a:extLst>
              </p:cNvPr>
              <p:cNvSpPr/>
              <p:nvPr/>
            </p:nvSpPr>
            <p:spPr>
              <a:xfrm rot="10111088">
                <a:off x="4738915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1A526E"/>
                  </a:gs>
                  <a:gs pos="16000">
                    <a:srgbClr val="1A526E"/>
                  </a:gs>
                  <a:gs pos="28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8">
                <a:extLst>
                  <a:ext uri="{FF2B5EF4-FFF2-40B4-BE49-F238E27FC236}">
                    <a16:creationId xmlns:a16="http://schemas.microsoft.com/office/drawing/2014/main" id="{2AA361B1-3857-4839-964E-4BD6F3750F2B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1A526E">
                  <a:alpha val="52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TextBox 9">
                <a:extLst>
                  <a:ext uri="{FF2B5EF4-FFF2-40B4-BE49-F238E27FC236}">
                    <a16:creationId xmlns:a16="http://schemas.microsoft.com/office/drawing/2014/main" id="{E4BE5114-DF7E-4ADB-A7A0-99591950F239}"/>
                  </a:ext>
                </a:extLst>
              </p:cNvPr>
              <p:cNvSpPr txBox="1"/>
              <p:nvPr/>
            </p:nvSpPr>
            <p:spPr>
              <a:xfrm>
                <a:off x="4811789" y="3065122"/>
                <a:ext cx="2714171" cy="134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>
                        <a:alpha val="48000"/>
                      </a:schemeClr>
                    </a:solidFill>
                    <a:effectLst>
                      <a:glow rad="635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الحرص على مال المسلمين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74" name="TextBox 10">
                <a:extLst>
                  <a:ext uri="{FF2B5EF4-FFF2-40B4-BE49-F238E27FC236}">
                    <a16:creationId xmlns:a16="http://schemas.microsoft.com/office/drawing/2014/main" id="{6F9FD547-6F78-43A7-97D0-1C78C8132633}"/>
                  </a:ext>
                </a:extLst>
              </p:cNvPr>
              <p:cNvSpPr txBox="1"/>
              <p:nvPr/>
            </p:nvSpPr>
            <p:spPr>
              <a:xfrm>
                <a:off x="5080613" y="3773559"/>
                <a:ext cx="2061029" cy="446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67" name="Graphic 79" descr="Single gear">
              <a:extLst>
                <a:ext uri="{FF2B5EF4-FFF2-40B4-BE49-F238E27FC236}">
                  <a16:creationId xmlns:a16="http://schemas.microsoft.com/office/drawing/2014/main" id="{89D7F19A-D5C6-453B-9D35-B09C22588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53429" y="1507236"/>
              <a:ext cx="457200" cy="457200"/>
            </a:xfrm>
            <a:prstGeom prst="rect">
              <a:avLst/>
            </a:prstGeom>
          </p:spPr>
        </p:pic>
      </p:grpSp>
      <p:grpSp>
        <p:nvGrpSpPr>
          <p:cNvPr id="85" name="Group 7">
            <a:extLst>
              <a:ext uri="{FF2B5EF4-FFF2-40B4-BE49-F238E27FC236}">
                <a16:creationId xmlns:a16="http://schemas.microsoft.com/office/drawing/2014/main" id="{1D233E3D-DCAE-47C1-89FA-9583BA8F2937}"/>
              </a:ext>
            </a:extLst>
          </p:cNvPr>
          <p:cNvGrpSpPr/>
          <p:nvPr/>
        </p:nvGrpSpPr>
        <p:grpSpPr>
          <a:xfrm>
            <a:off x="9212330" y="2120858"/>
            <a:ext cx="1985996" cy="2022422"/>
            <a:chOff x="3817408" y="4116619"/>
            <a:chExt cx="2099652" cy="2138162"/>
          </a:xfrm>
        </p:grpSpPr>
        <p:grpSp>
          <p:nvGrpSpPr>
            <p:cNvPr id="86" name="Group 35">
              <a:extLst>
                <a:ext uri="{FF2B5EF4-FFF2-40B4-BE49-F238E27FC236}">
                  <a16:creationId xmlns:a16="http://schemas.microsoft.com/office/drawing/2014/main" id="{479BEEA0-D97B-4D3C-BDDC-88264C0E36CB}"/>
                </a:ext>
              </a:extLst>
            </p:cNvPr>
            <p:cNvGrpSpPr/>
            <p:nvPr/>
          </p:nvGrpSpPr>
          <p:grpSpPr>
            <a:xfrm>
              <a:off x="3817408" y="4116619"/>
              <a:ext cx="2099652" cy="2138162"/>
              <a:chOff x="4624490" y="1855389"/>
              <a:chExt cx="2877910" cy="2930695"/>
            </a:xfrm>
          </p:grpSpPr>
          <p:sp>
            <p:nvSpPr>
              <p:cNvPr id="88" name="Oval 36">
                <a:extLst>
                  <a:ext uri="{FF2B5EF4-FFF2-40B4-BE49-F238E27FC236}">
                    <a16:creationId xmlns:a16="http://schemas.microsoft.com/office/drawing/2014/main" id="{83EF604E-61ED-4FD8-83DD-CBC1D42369A9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37">
                <a:extLst>
                  <a:ext uri="{FF2B5EF4-FFF2-40B4-BE49-F238E27FC236}">
                    <a16:creationId xmlns:a16="http://schemas.microsoft.com/office/drawing/2014/main" id="{68C4FC4D-0739-4B71-A2E9-4A72E4F3BEE8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38">
                <a:extLst>
                  <a:ext uri="{FF2B5EF4-FFF2-40B4-BE49-F238E27FC236}">
                    <a16:creationId xmlns:a16="http://schemas.microsoft.com/office/drawing/2014/main" id="{48CA8AF6-A83E-4EA3-AE00-713D4DCB440A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39">
                <a:extLst>
                  <a:ext uri="{FF2B5EF4-FFF2-40B4-BE49-F238E27FC236}">
                    <a16:creationId xmlns:a16="http://schemas.microsoft.com/office/drawing/2014/main" id="{FB9D8DEE-C063-4FA0-8262-F61DCE13503B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9900CC"/>
                  </a:gs>
                  <a:gs pos="13000">
                    <a:srgbClr val="9900CC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8">
                <a:extLst>
                  <a:ext uri="{FF2B5EF4-FFF2-40B4-BE49-F238E27FC236}">
                    <a16:creationId xmlns:a16="http://schemas.microsoft.com/office/drawing/2014/main" id="{3C786A0B-8681-41BF-92CB-239ABD00CB0F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41">
                <a:extLst>
                  <a:ext uri="{FF2B5EF4-FFF2-40B4-BE49-F238E27FC236}">
                    <a16:creationId xmlns:a16="http://schemas.microsoft.com/office/drawing/2014/main" id="{A9F1F479-B212-43D3-B95D-0EB1353DEE13}"/>
                  </a:ext>
                </a:extLst>
              </p:cNvPr>
              <p:cNvSpPr txBox="1"/>
              <p:nvPr/>
            </p:nvSpPr>
            <p:spPr>
              <a:xfrm>
                <a:off x="4788228" y="3205979"/>
                <a:ext cx="2714172" cy="669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>
                        <a:alpha val="48000"/>
                      </a:schemeClr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العدل</a:t>
                </a:r>
                <a:endParaRPr lang="en-US" sz="2000" b="1" dirty="0">
                  <a:solidFill>
                    <a:schemeClr val="bg1">
                      <a:alpha val="48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94" name="TextBox 42">
                <a:extLst>
                  <a:ext uri="{FF2B5EF4-FFF2-40B4-BE49-F238E27FC236}">
                    <a16:creationId xmlns:a16="http://schemas.microsoft.com/office/drawing/2014/main" id="{37B695B4-F7F2-4484-825A-EA3EEF4E10C1}"/>
                  </a:ext>
                </a:extLst>
              </p:cNvPr>
              <p:cNvSpPr txBox="1"/>
              <p:nvPr/>
            </p:nvSpPr>
            <p:spPr>
              <a:xfrm>
                <a:off x="5083065" y="3774131"/>
                <a:ext cx="2061028" cy="40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87" name="Graphic 83" descr="Target Audience">
              <a:extLst>
                <a:ext uri="{FF2B5EF4-FFF2-40B4-BE49-F238E27FC236}">
                  <a16:creationId xmlns:a16="http://schemas.microsoft.com/office/drawing/2014/main" id="{F72706F8-859F-4D13-B1E2-4F7EBDAA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98364" y="4403862"/>
              <a:ext cx="457200" cy="457199"/>
            </a:xfrm>
            <a:prstGeom prst="rect">
              <a:avLst/>
            </a:prstGeom>
          </p:spPr>
        </p:pic>
      </p:grpSp>
      <p:grpSp>
        <p:nvGrpSpPr>
          <p:cNvPr id="95" name="Group 3">
            <a:extLst>
              <a:ext uri="{FF2B5EF4-FFF2-40B4-BE49-F238E27FC236}">
                <a16:creationId xmlns:a16="http://schemas.microsoft.com/office/drawing/2014/main" id="{34305E75-078D-4097-A306-B5349A9F4E32}"/>
              </a:ext>
            </a:extLst>
          </p:cNvPr>
          <p:cNvGrpSpPr/>
          <p:nvPr/>
        </p:nvGrpSpPr>
        <p:grpSpPr>
          <a:xfrm>
            <a:off x="6008262" y="1600945"/>
            <a:ext cx="2432855" cy="2338670"/>
            <a:chOff x="303317" y="3452863"/>
            <a:chExt cx="3048724" cy="2930695"/>
          </a:xfrm>
        </p:grpSpPr>
        <p:grpSp>
          <p:nvGrpSpPr>
            <p:cNvPr id="96" name="Group 11">
              <a:extLst>
                <a:ext uri="{FF2B5EF4-FFF2-40B4-BE49-F238E27FC236}">
                  <a16:creationId xmlns:a16="http://schemas.microsoft.com/office/drawing/2014/main" id="{F77E5E2B-D8EF-457B-815E-3AAB63CFE231}"/>
                </a:ext>
              </a:extLst>
            </p:cNvPr>
            <p:cNvGrpSpPr/>
            <p:nvPr/>
          </p:nvGrpSpPr>
          <p:grpSpPr>
            <a:xfrm>
              <a:off x="303317" y="3452863"/>
              <a:ext cx="3048724" cy="2930695"/>
              <a:chOff x="4571639" y="1855389"/>
              <a:chExt cx="3048724" cy="2930695"/>
            </a:xfrm>
          </p:grpSpPr>
          <p:sp>
            <p:nvSpPr>
              <p:cNvPr id="98" name="Oval 12">
                <a:extLst>
                  <a:ext uri="{FF2B5EF4-FFF2-40B4-BE49-F238E27FC236}">
                    <a16:creationId xmlns:a16="http://schemas.microsoft.com/office/drawing/2014/main" id="{0873F35D-0163-4174-9753-0F0ADD10EDB6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13">
                <a:extLst>
                  <a:ext uri="{FF2B5EF4-FFF2-40B4-BE49-F238E27FC236}">
                    <a16:creationId xmlns:a16="http://schemas.microsoft.com/office/drawing/2014/main" id="{C9281102-9047-4F8C-AF3E-2809854E1F72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14">
                <a:extLst>
                  <a:ext uri="{FF2B5EF4-FFF2-40B4-BE49-F238E27FC236}">
                    <a16:creationId xmlns:a16="http://schemas.microsoft.com/office/drawing/2014/main" id="{CF419C33-530D-4826-B98F-C0698F411BB1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Oval 15">
                <a:extLst>
                  <a:ext uri="{FF2B5EF4-FFF2-40B4-BE49-F238E27FC236}">
                    <a16:creationId xmlns:a16="http://schemas.microsoft.com/office/drawing/2014/main" id="{C836E787-3821-4A97-A27B-103EEAB99A03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66"/>
                  </a:gs>
                  <a:gs pos="13000">
                    <a:srgbClr val="00CC66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8">
                <a:extLst>
                  <a:ext uri="{FF2B5EF4-FFF2-40B4-BE49-F238E27FC236}">
                    <a16:creationId xmlns:a16="http://schemas.microsoft.com/office/drawing/2014/main" id="{4DB1A3D3-251F-4727-8148-9A96FB758C21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00CC66">
                  <a:alpha val="34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TextBox 17">
                <a:extLst>
                  <a:ext uri="{FF2B5EF4-FFF2-40B4-BE49-F238E27FC236}">
                    <a16:creationId xmlns:a16="http://schemas.microsoft.com/office/drawing/2014/main" id="{1F383BD9-C932-472B-B555-3D5B9914830D}"/>
                  </a:ext>
                </a:extLst>
              </p:cNvPr>
              <p:cNvSpPr txBox="1"/>
              <p:nvPr/>
            </p:nvSpPr>
            <p:spPr>
              <a:xfrm>
                <a:off x="4571639" y="3166642"/>
                <a:ext cx="3048724" cy="58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>
                        <a:alpha val="48000"/>
                      </a:schemeClr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طاعة الله</a:t>
                </a:r>
                <a:endParaRPr lang="en-US" sz="2400" b="1" dirty="0">
                  <a:solidFill>
                    <a:schemeClr val="bg1">
                      <a:alpha val="48000"/>
                    </a:schemeClr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04" name="TextBox 18">
                <a:extLst>
                  <a:ext uri="{FF2B5EF4-FFF2-40B4-BE49-F238E27FC236}">
                    <a16:creationId xmlns:a16="http://schemas.microsoft.com/office/drawing/2014/main" id="{CDCD4E5B-97E9-484C-A536-D7B266BB730A}"/>
                  </a:ext>
                </a:extLst>
              </p:cNvPr>
              <p:cNvSpPr txBox="1"/>
              <p:nvPr/>
            </p:nvSpPr>
            <p:spPr>
              <a:xfrm>
                <a:off x="5023743" y="3833231"/>
                <a:ext cx="2061028" cy="408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200" dirty="0">
                  <a:solidFill>
                    <a:schemeClr val="bg1">
                      <a:alpha val="6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97" name="Graphic 85" descr="User network">
              <a:extLst>
                <a:ext uri="{FF2B5EF4-FFF2-40B4-BE49-F238E27FC236}">
                  <a16:creationId xmlns:a16="http://schemas.microsoft.com/office/drawing/2014/main" id="{896B89FA-C249-4706-A0C1-66030B536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65380" y="3785647"/>
              <a:ext cx="457201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2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7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8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55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5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6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6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3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7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0" fill="hold"/>
                                            <p:tgtEl>
                                              <p:spTgt spid="9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0" fill="hold"/>
                                            <p:tgtEl>
                                              <p:spTgt spid="8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3000" fill="hold"/>
                                            <p:tgtEl>
                                              <p:spTgt spid="4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3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3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10042" y="200633"/>
            <a:ext cx="953475" cy="31192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18117" y="351133"/>
            <a:ext cx="1229026" cy="2365989"/>
            <a:chOff x="997356" y="335568"/>
            <a:chExt cx="122902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97356" y="564698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87718" y="335568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عمرُ بن الخطَّاب  رضي الله عنه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3600442" y="1210670"/>
            <a:ext cx="8106806" cy="2098752"/>
            <a:chOff x="3600442" y="1210670"/>
            <a:chExt cx="8106806" cy="2098752"/>
          </a:xfrm>
        </p:grpSpPr>
        <p:grpSp>
          <p:nvGrpSpPr>
            <p:cNvPr id="3" name="مجموعة 2"/>
            <p:cNvGrpSpPr/>
            <p:nvPr/>
          </p:nvGrpSpPr>
          <p:grpSpPr>
            <a:xfrm>
              <a:off x="3600442" y="1210670"/>
              <a:ext cx="8106806" cy="2098752"/>
              <a:chOff x="4399197" y="1115161"/>
              <a:chExt cx="7297048" cy="1552898"/>
            </a:xfrm>
          </p:grpSpPr>
          <p:sp>
            <p:nvSpPr>
              <p:cNvPr id="47" name="Rectangle 13">
                <a:extLst>
                  <a:ext uri="{FF2B5EF4-FFF2-40B4-BE49-F238E27FC236}">
                    <a16:creationId xmlns:a16="http://schemas.microsoft.com/office/drawing/2014/main" id="{468E39C0-3777-42DF-99E5-7E7AA8305FC5}"/>
                  </a:ext>
                </a:extLst>
              </p:cNvPr>
              <p:cNvSpPr/>
              <p:nvPr/>
            </p:nvSpPr>
            <p:spPr>
              <a:xfrm rot="173929">
                <a:off x="8968075" y="1776264"/>
                <a:ext cx="2548619" cy="891795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10">
                <a:extLst>
                  <a:ext uri="{FF2B5EF4-FFF2-40B4-BE49-F238E27FC236}">
                    <a16:creationId xmlns:a16="http://schemas.microsoft.com/office/drawing/2014/main" id="{6A18B9AE-39F4-4CD2-9308-2E4BC1EAD4F0}"/>
                  </a:ext>
                </a:extLst>
              </p:cNvPr>
              <p:cNvSpPr/>
              <p:nvPr/>
            </p:nvSpPr>
            <p:spPr>
              <a:xfrm rot="21269386">
                <a:off x="4423589" y="2109734"/>
                <a:ext cx="2548619" cy="502019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reeform: Shape 46">
                <a:extLst>
                  <a:ext uri="{FF2B5EF4-FFF2-40B4-BE49-F238E27FC236}">
                    <a16:creationId xmlns:a16="http://schemas.microsoft.com/office/drawing/2014/main" id="{6B14ACBE-14D9-4D3B-BAD8-0274A075EEBA}"/>
                  </a:ext>
                </a:extLst>
              </p:cNvPr>
              <p:cNvSpPr/>
              <p:nvPr/>
            </p:nvSpPr>
            <p:spPr>
              <a:xfrm>
                <a:off x="4399197" y="1241398"/>
                <a:ext cx="7297048" cy="1396556"/>
              </a:xfrm>
              <a:custGeom>
                <a:avLst/>
                <a:gdLst>
                  <a:gd name="connsiteX0" fmla="*/ 7750893 w 7968342"/>
                  <a:gd name="connsiteY0" fmla="*/ 825347 h 1915885"/>
                  <a:gd name="connsiteX1" fmla="*/ 7751085 w 7968342"/>
                  <a:gd name="connsiteY1" fmla="*/ 825781 h 1915885"/>
                  <a:gd name="connsiteX2" fmla="*/ 7747618 w 7968342"/>
                  <a:gd name="connsiteY2" fmla="*/ 836785 h 1915885"/>
                  <a:gd name="connsiteX3" fmla="*/ 7747059 w 7968342"/>
                  <a:gd name="connsiteY3" fmla="*/ 837999 h 1915885"/>
                  <a:gd name="connsiteX4" fmla="*/ 7747421 w 7968342"/>
                  <a:gd name="connsiteY4" fmla="*/ 836690 h 1915885"/>
                  <a:gd name="connsiteX5" fmla="*/ 7750893 w 7968342"/>
                  <a:gd name="connsiteY5" fmla="*/ 825347 h 1915885"/>
                  <a:gd name="connsiteX6" fmla="*/ 223920 w 7968342"/>
                  <a:gd name="connsiteY6" fmla="*/ 759320 h 1915885"/>
                  <a:gd name="connsiteX7" fmla="*/ 155341 w 7968342"/>
                  <a:gd name="connsiteY7" fmla="*/ 827900 h 1915885"/>
                  <a:gd name="connsiteX8" fmla="*/ 223920 w 7968342"/>
                  <a:gd name="connsiteY8" fmla="*/ 896480 h 1915885"/>
                  <a:gd name="connsiteX9" fmla="*/ 292500 w 7968342"/>
                  <a:gd name="connsiteY9" fmla="*/ 827900 h 1915885"/>
                  <a:gd name="connsiteX10" fmla="*/ 223920 w 7968342"/>
                  <a:gd name="connsiteY10" fmla="*/ 759320 h 1915885"/>
                  <a:gd name="connsiteX11" fmla="*/ 223921 w 7968342"/>
                  <a:gd name="connsiteY11" fmla="*/ 567436 h 1915885"/>
                  <a:gd name="connsiteX12" fmla="*/ 155341 w 7968342"/>
                  <a:gd name="connsiteY12" fmla="*/ 636016 h 1915885"/>
                  <a:gd name="connsiteX13" fmla="*/ 223921 w 7968342"/>
                  <a:gd name="connsiteY13" fmla="*/ 704596 h 1915885"/>
                  <a:gd name="connsiteX14" fmla="*/ 292502 w 7968342"/>
                  <a:gd name="connsiteY14" fmla="*/ 636016 h 1915885"/>
                  <a:gd name="connsiteX15" fmla="*/ 223921 w 7968342"/>
                  <a:gd name="connsiteY15" fmla="*/ 567436 h 1915885"/>
                  <a:gd name="connsiteX16" fmla="*/ 223922 w 7968342"/>
                  <a:gd name="connsiteY16" fmla="*/ 375552 h 1915885"/>
                  <a:gd name="connsiteX17" fmla="*/ 155343 w 7968342"/>
                  <a:gd name="connsiteY17" fmla="*/ 444132 h 1915885"/>
                  <a:gd name="connsiteX18" fmla="*/ 223922 w 7968342"/>
                  <a:gd name="connsiteY18" fmla="*/ 512712 h 1915885"/>
                  <a:gd name="connsiteX19" fmla="*/ 292502 w 7968342"/>
                  <a:gd name="connsiteY19" fmla="*/ 444132 h 1915885"/>
                  <a:gd name="connsiteX20" fmla="*/ 223922 w 7968342"/>
                  <a:gd name="connsiteY20" fmla="*/ 375552 h 1915885"/>
                  <a:gd name="connsiteX21" fmla="*/ 223923 w 7968342"/>
                  <a:gd name="connsiteY21" fmla="*/ 183668 h 1915885"/>
                  <a:gd name="connsiteX22" fmla="*/ 155343 w 7968342"/>
                  <a:gd name="connsiteY22" fmla="*/ 252248 h 1915885"/>
                  <a:gd name="connsiteX23" fmla="*/ 223923 w 7968342"/>
                  <a:gd name="connsiteY23" fmla="*/ 320828 h 1915885"/>
                  <a:gd name="connsiteX24" fmla="*/ 292503 w 7968342"/>
                  <a:gd name="connsiteY24" fmla="*/ 252248 h 1915885"/>
                  <a:gd name="connsiteX25" fmla="*/ 223923 w 7968342"/>
                  <a:gd name="connsiteY25" fmla="*/ 183668 h 1915885"/>
                  <a:gd name="connsiteX26" fmla="*/ 1980393 w 7968342"/>
                  <a:gd name="connsiteY26" fmla="*/ 0 h 1915885"/>
                  <a:gd name="connsiteX27" fmla="*/ 2100840 w 7968342"/>
                  <a:gd name="connsiteY27" fmla="*/ 17226 h 1915885"/>
                  <a:gd name="connsiteX28" fmla="*/ 2204080 w 7968342"/>
                  <a:gd name="connsiteY28" fmla="*/ 34452 h 1915885"/>
                  <a:gd name="connsiteX29" fmla="*/ 2341734 w 7968342"/>
                  <a:gd name="connsiteY29" fmla="*/ 51679 h 1915885"/>
                  <a:gd name="connsiteX30" fmla="*/ 2444975 w 7968342"/>
                  <a:gd name="connsiteY30" fmla="*/ 68904 h 1915885"/>
                  <a:gd name="connsiteX31" fmla="*/ 2565422 w 7968342"/>
                  <a:gd name="connsiteY31" fmla="*/ 86130 h 1915885"/>
                  <a:gd name="connsiteX32" fmla="*/ 2909558 w 7968342"/>
                  <a:gd name="connsiteY32" fmla="*/ 137808 h 1915885"/>
                  <a:gd name="connsiteX33" fmla="*/ 2995591 w 7968342"/>
                  <a:gd name="connsiteY33" fmla="*/ 103357 h 1915885"/>
                  <a:gd name="connsiteX34" fmla="*/ 3150452 w 7968342"/>
                  <a:gd name="connsiteY34" fmla="*/ 34452 h 1915885"/>
                  <a:gd name="connsiteX35" fmla="*/ 4217270 w 7968342"/>
                  <a:gd name="connsiteY35" fmla="*/ 17226 h 1915885"/>
                  <a:gd name="connsiteX36" fmla="*/ 4733473 w 7968342"/>
                  <a:gd name="connsiteY36" fmla="*/ 0 h 1915885"/>
                  <a:gd name="connsiteX37" fmla="*/ 4853920 w 7968342"/>
                  <a:gd name="connsiteY37" fmla="*/ 51679 h 1915885"/>
                  <a:gd name="connsiteX38" fmla="*/ 4905541 w 7968342"/>
                  <a:gd name="connsiteY38" fmla="*/ 68904 h 1915885"/>
                  <a:gd name="connsiteX39" fmla="*/ 5129229 w 7968342"/>
                  <a:gd name="connsiteY39" fmla="*/ 120583 h 1915885"/>
                  <a:gd name="connsiteX40" fmla="*/ 5180848 w 7968342"/>
                  <a:gd name="connsiteY40" fmla="*/ 103357 h 1915885"/>
                  <a:gd name="connsiteX41" fmla="*/ 5284089 w 7968342"/>
                  <a:gd name="connsiteY41" fmla="*/ 68904 h 1915885"/>
                  <a:gd name="connsiteX42" fmla="*/ 5456156 w 7968342"/>
                  <a:gd name="connsiteY42" fmla="*/ 51679 h 1915885"/>
                  <a:gd name="connsiteX43" fmla="*/ 6006772 w 7968342"/>
                  <a:gd name="connsiteY43" fmla="*/ 34452 h 1915885"/>
                  <a:gd name="connsiteX44" fmla="*/ 6041186 w 7968342"/>
                  <a:gd name="connsiteY44" fmla="*/ 86130 h 1915885"/>
                  <a:gd name="connsiteX45" fmla="*/ 6110013 w 7968342"/>
                  <a:gd name="connsiteY45" fmla="*/ 189487 h 1915885"/>
                  <a:gd name="connsiteX46" fmla="*/ 6299287 w 7968342"/>
                  <a:gd name="connsiteY46" fmla="*/ 206713 h 1915885"/>
                  <a:gd name="connsiteX47" fmla="*/ 6350907 w 7968342"/>
                  <a:gd name="connsiteY47" fmla="*/ 258391 h 1915885"/>
                  <a:gd name="connsiteX48" fmla="*/ 6918729 w 7968342"/>
                  <a:gd name="connsiteY48" fmla="*/ 258391 h 1915885"/>
                  <a:gd name="connsiteX49" fmla="*/ 7108003 w 7968342"/>
                  <a:gd name="connsiteY49" fmla="*/ 241165 h 1915885"/>
                  <a:gd name="connsiteX50" fmla="*/ 7314485 w 7968342"/>
                  <a:gd name="connsiteY50" fmla="*/ 206713 h 1915885"/>
                  <a:gd name="connsiteX51" fmla="*/ 7383312 w 7968342"/>
                  <a:gd name="connsiteY51" fmla="*/ 103357 h 1915885"/>
                  <a:gd name="connsiteX52" fmla="*/ 7507025 w 7968342"/>
                  <a:gd name="connsiteY52" fmla="*/ 89864 h 1915885"/>
                  <a:gd name="connsiteX53" fmla="*/ 7559620 w 7968342"/>
                  <a:gd name="connsiteY53" fmla="*/ 84509 h 1915885"/>
                  <a:gd name="connsiteX54" fmla="*/ 7568913 w 7968342"/>
                  <a:gd name="connsiteY54" fmla="*/ 84141 h 1915885"/>
                  <a:gd name="connsiteX55" fmla="*/ 7567104 w 7968342"/>
                  <a:gd name="connsiteY55" fmla="*/ 83747 h 1915885"/>
                  <a:gd name="connsiteX56" fmla="*/ 7559620 w 7968342"/>
                  <a:gd name="connsiteY56" fmla="*/ 84509 h 1915885"/>
                  <a:gd name="connsiteX57" fmla="*/ 7533844 w 7968342"/>
                  <a:gd name="connsiteY57" fmla="*/ 85530 h 1915885"/>
                  <a:gd name="connsiteX58" fmla="*/ 7607000 w 7968342"/>
                  <a:gd name="connsiteY58" fmla="*/ 68904 h 1915885"/>
                  <a:gd name="connsiteX59" fmla="*/ 7727447 w 7968342"/>
                  <a:gd name="connsiteY59" fmla="*/ 51679 h 1915885"/>
                  <a:gd name="connsiteX60" fmla="*/ 7744654 w 7968342"/>
                  <a:gd name="connsiteY60" fmla="*/ 155034 h 1915885"/>
                  <a:gd name="connsiteX61" fmla="*/ 7727447 w 7968342"/>
                  <a:gd name="connsiteY61" fmla="*/ 447878 h 1915885"/>
                  <a:gd name="connsiteX62" fmla="*/ 7744654 w 7968342"/>
                  <a:gd name="connsiteY62" fmla="*/ 499556 h 1915885"/>
                  <a:gd name="connsiteX63" fmla="*/ 7779068 w 7968342"/>
                  <a:gd name="connsiteY63" fmla="*/ 602913 h 1915885"/>
                  <a:gd name="connsiteX64" fmla="*/ 7727447 w 7968342"/>
                  <a:gd name="connsiteY64" fmla="*/ 792400 h 1915885"/>
                  <a:gd name="connsiteX65" fmla="*/ 7741630 w 7968342"/>
                  <a:gd name="connsiteY65" fmla="*/ 849777 h 1915885"/>
                  <a:gd name="connsiteX66" fmla="*/ 7747059 w 7968342"/>
                  <a:gd name="connsiteY66" fmla="*/ 837999 h 1915885"/>
                  <a:gd name="connsiteX67" fmla="*/ 7742891 w 7968342"/>
                  <a:gd name="connsiteY67" fmla="*/ 853052 h 1915885"/>
                  <a:gd name="connsiteX68" fmla="*/ 7727447 w 7968342"/>
                  <a:gd name="connsiteY68" fmla="*/ 912982 h 1915885"/>
                  <a:gd name="connsiteX69" fmla="*/ 7675827 w 7968342"/>
                  <a:gd name="connsiteY69" fmla="*/ 1068017 h 1915885"/>
                  <a:gd name="connsiteX70" fmla="*/ 7710240 w 7968342"/>
                  <a:gd name="connsiteY70" fmla="*/ 1119695 h 1915885"/>
                  <a:gd name="connsiteX71" fmla="*/ 7761861 w 7968342"/>
                  <a:gd name="connsiteY71" fmla="*/ 1136922 h 1915885"/>
                  <a:gd name="connsiteX72" fmla="*/ 7813481 w 7968342"/>
                  <a:gd name="connsiteY72" fmla="*/ 1154147 h 1915885"/>
                  <a:gd name="connsiteX73" fmla="*/ 7968342 w 7968342"/>
                  <a:gd name="connsiteY73" fmla="*/ 1205826 h 1915885"/>
                  <a:gd name="connsiteX74" fmla="*/ 7813481 w 7968342"/>
                  <a:gd name="connsiteY74" fmla="*/ 1274730 h 1915885"/>
                  <a:gd name="connsiteX75" fmla="*/ 7761861 w 7968342"/>
                  <a:gd name="connsiteY75" fmla="*/ 1309183 h 1915885"/>
                  <a:gd name="connsiteX76" fmla="*/ 7744654 w 7968342"/>
                  <a:gd name="connsiteY76" fmla="*/ 1515895 h 1915885"/>
                  <a:gd name="connsiteX77" fmla="*/ 7796275 w 7968342"/>
                  <a:gd name="connsiteY77" fmla="*/ 1550348 h 1915885"/>
                  <a:gd name="connsiteX78" fmla="*/ 7744654 w 7968342"/>
                  <a:gd name="connsiteY78" fmla="*/ 1670930 h 1915885"/>
                  <a:gd name="connsiteX79" fmla="*/ 7641413 w 7968342"/>
                  <a:gd name="connsiteY79" fmla="*/ 1705382 h 1915885"/>
                  <a:gd name="connsiteX80" fmla="*/ 7710240 w 7968342"/>
                  <a:gd name="connsiteY80" fmla="*/ 1808739 h 1915885"/>
                  <a:gd name="connsiteX81" fmla="*/ 7693033 w 7968342"/>
                  <a:gd name="connsiteY81" fmla="*/ 1860417 h 1915885"/>
                  <a:gd name="connsiteX82" fmla="*/ 7125211 w 7968342"/>
                  <a:gd name="connsiteY82" fmla="*/ 1843190 h 1915885"/>
                  <a:gd name="connsiteX83" fmla="*/ 6540181 w 7968342"/>
                  <a:gd name="connsiteY83" fmla="*/ 1825965 h 1915885"/>
                  <a:gd name="connsiteX84" fmla="*/ 6454148 w 7968342"/>
                  <a:gd name="connsiteY84" fmla="*/ 1808739 h 1915885"/>
                  <a:gd name="connsiteX85" fmla="*/ 6385320 w 7968342"/>
                  <a:gd name="connsiteY85" fmla="*/ 1774286 h 1915885"/>
                  <a:gd name="connsiteX86" fmla="*/ 6333701 w 7968342"/>
                  <a:gd name="connsiteY86" fmla="*/ 1757060 h 1915885"/>
                  <a:gd name="connsiteX87" fmla="*/ 6282081 w 7968342"/>
                  <a:gd name="connsiteY87" fmla="*/ 1774286 h 1915885"/>
                  <a:gd name="connsiteX88" fmla="*/ 6230460 w 7968342"/>
                  <a:gd name="connsiteY88" fmla="*/ 1808739 h 1915885"/>
                  <a:gd name="connsiteX89" fmla="*/ 5714257 w 7968342"/>
                  <a:gd name="connsiteY89" fmla="*/ 1825965 h 1915885"/>
                  <a:gd name="connsiteX90" fmla="*/ 4750679 w 7968342"/>
                  <a:gd name="connsiteY90" fmla="*/ 1843190 h 1915885"/>
                  <a:gd name="connsiteX91" fmla="*/ 4526992 w 7968342"/>
                  <a:gd name="connsiteY91" fmla="*/ 1825965 h 1915885"/>
                  <a:gd name="connsiteX92" fmla="*/ 4440958 w 7968342"/>
                  <a:gd name="connsiteY92" fmla="*/ 1808739 h 1915885"/>
                  <a:gd name="connsiteX93" fmla="*/ 4268890 w 7968342"/>
                  <a:gd name="connsiteY93" fmla="*/ 1791513 h 1915885"/>
                  <a:gd name="connsiteX94" fmla="*/ 3632241 w 7968342"/>
                  <a:gd name="connsiteY94" fmla="*/ 1791513 h 1915885"/>
                  <a:gd name="connsiteX95" fmla="*/ 2083633 w 7968342"/>
                  <a:gd name="connsiteY95" fmla="*/ 1774286 h 1915885"/>
                  <a:gd name="connsiteX96" fmla="*/ 1928773 w 7968342"/>
                  <a:gd name="connsiteY96" fmla="*/ 1757060 h 1915885"/>
                  <a:gd name="connsiteX97" fmla="*/ 1584638 w 7968342"/>
                  <a:gd name="connsiteY97" fmla="*/ 1739835 h 1915885"/>
                  <a:gd name="connsiteX98" fmla="*/ 1533018 w 7968342"/>
                  <a:gd name="connsiteY98" fmla="*/ 1757060 h 1915885"/>
                  <a:gd name="connsiteX99" fmla="*/ 1464191 w 7968342"/>
                  <a:gd name="connsiteY99" fmla="*/ 1739835 h 1915885"/>
                  <a:gd name="connsiteX100" fmla="*/ 1343744 w 7968342"/>
                  <a:gd name="connsiteY100" fmla="*/ 1791513 h 1915885"/>
                  <a:gd name="connsiteX101" fmla="*/ 1206089 w 7968342"/>
                  <a:gd name="connsiteY101" fmla="*/ 1739835 h 1915885"/>
                  <a:gd name="connsiteX102" fmla="*/ 1154469 w 7968342"/>
                  <a:gd name="connsiteY102" fmla="*/ 1757060 h 1915885"/>
                  <a:gd name="connsiteX103" fmla="*/ 999609 w 7968342"/>
                  <a:gd name="connsiteY103" fmla="*/ 1774286 h 1915885"/>
                  <a:gd name="connsiteX104" fmla="*/ 913575 w 7968342"/>
                  <a:gd name="connsiteY104" fmla="*/ 1791513 h 1915885"/>
                  <a:gd name="connsiteX105" fmla="*/ 810334 w 7968342"/>
                  <a:gd name="connsiteY105" fmla="*/ 1843190 h 1915885"/>
                  <a:gd name="connsiteX106" fmla="*/ 741508 w 7968342"/>
                  <a:gd name="connsiteY106" fmla="*/ 1860417 h 1915885"/>
                  <a:gd name="connsiteX107" fmla="*/ 707094 w 7968342"/>
                  <a:gd name="connsiteY107" fmla="*/ 1860417 h 1915885"/>
                  <a:gd name="connsiteX108" fmla="*/ 655473 w 7968342"/>
                  <a:gd name="connsiteY108" fmla="*/ 1808739 h 1915885"/>
                  <a:gd name="connsiteX109" fmla="*/ 569440 w 7968342"/>
                  <a:gd name="connsiteY109" fmla="*/ 1739835 h 1915885"/>
                  <a:gd name="connsiteX110" fmla="*/ 517819 w 7968342"/>
                  <a:gd name="connsiteY110" fmla="*/ 1757060 h 1915885"/>
                  <a:gd name="connsiteX111" fmla="*/ 380166 w 7968342"/>
                  <a:gd name="connsiteY111" fmla="*/ 1774286 h 1915885"/>
                  <a:gd name="connsiteX112" fmla="*/ 294131 w 7968342"/>
                  <a:gd name="connsiteY112" fmla="*/ 1791513 h 1915885"/>
                  <a:gd name="connsiteX113" fmla="*/ 242511 w 7968342"/>
                  <a:gd name="connsiteY113" fmla="*/ 1774286 h 1915885"/>
                  <a:gd name="connsiteX114" fmla="*/ 87651 w 7968342"/>
                  <a:gd name="connsiteY114" fmla="*/ 1808739 h 1915885"/>
                  <a:gd name="connsiteX115" fmla="*/ 18824 w 7968342"/>
                  <a:gd name="connsiteY115" fmla="*/ 1791513 h 1915885"/>
                  <a:gd name="connsiteX116" fmla="*/ 1616 w 7968342"/>
                  <a:gd name="connsiteY116" fmla="*/ 1584799 h 1915885"/>
                  <a:gd name="connsiteX117" fmla="*/ 36030 w 7968342"/>
                  <a:gd name="connsiteY117" fmla="*/ 1481442 h 1915885"/>
                  <a:gd name="connsiteX118" fmla="*/ 53237 w 7968342"/>
                  <a:gd name="connsiteY118" fmla="*/ 1395313 h 1915885"/>
                  <a:gd name="connsiteX119" fmla="*/ 87651 w 7968342"/>
                  <a:gd name="connsiteY119" fmla="*/ 1291956 h 1915885"/>
                  <a:gd name="connsiteX120" fmla="*/ 70444 w 7968342"/>
                  <a:gd name="connsiteY120" fmla="*/ 1240277 h 1915885"/>
                  <a:gd name="connsiteX121" fmla="*/ 36030 w 7968342"/>
                  <a:gd name="connsiteY121" fmla="*/ 1136922 h 1915885"/>
                  <a:gd name="connsiteX122" fmla="*/ 53237 w 7968342"/>
                  <a:gd name="connsiteY122" fmla="*/ 1033565 h 1915885"/>
                  <a:gd name="connsiteX123" fmla="*/ 87651 w 7968342"/>
                  <a:gd name="connsiteY123" fmla="*/ 964661 h 1915885"/>
                  <a:gd name="connsiteX124" fmla="*/ 122064 w 7968342"/>
                  <a:gd name="connsiteY124" fmla="*/ 861304 h 1915885"/>
                  <a:gd name="connsiteX125" fmla="*/ 156477 w 7968342"/>
                  <a:gd name="connsiteY125" fmla="*/ 809625 h 1915885"/>
                  <a:gd name="connsiteX126" fmla="*/ 53237 w 7968342"/>
                  <a:gd name="connsiteY126" fmla="*/ 757947 h 1915885"/>
                  <a:gd name="connsiteX127" fmla="*/ 87651 w 7968342"/>
                  <a:gd name="connsiteY127" fmla="*/ 706270 h 1915885"/>
                  <a:gd name="connsiteX128" fmla="*/ 104857 w 7968342"/>
                  <a:gd name="connsiteY128" fmla="*/ 654591 h 1915885"/>
                  <a:gd name="connsiteX129" fmla="*/ 122064 w 7968342"/>
                  <a:gd name="connsiteY129" fmla="*/ 499556 h 1915885"/>
                  <a:gd name="connsiteX130" fmla="*/ 70444 w 7968342"/>
                  <a:gd name="connsiteY130" fmla="*/ 327295 h 1915885"/>
                  <a:gd name="connsiteX131" fmla="*/ 53237 w 7968342"/>
                  <a:gd name="connsiteY131" fmla="*/ 241165 h 1915885"/>
                  <a:gd name="connsiteX132" fmla="*/ 87651 w 7968342"/>
                  <a:gd name="connsiteY132" fmla="*/ 172261 h 1915885"/>
                  <a:gd name="connsiteX133" fmla="*/ 18824 w 7968342"/>
                  <a:gd name="connsiteY133" fmla="*/ 103357 h 1915885"/>
                  <a:gd name="connsiteX134" fmla="*/ 294131 w 7968342"/>
                  <a:gd name="connsiteY134" fmla="*/ 86130 h 1915885"/>
                  <a:gd name="connsiteX135" fmla="*/ 603853 w 7968342"/>
                  <a:gd name="connsiteY135" fmla="*/ 68904 h 1915885"/>
                  <a:gd name="connsiteX136" fmla="*/ 844747 w 7968342"/>
                  <a:gd name="connsiteY136" fmla="*/ 34452 h 1915885"/>
                  <a:gd name="connsiteX137" fmla="*/ 896368 w 7968342"/>
                  <a:gd name="connsiteY137" fmla="*/ 17226 h 191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7968342" h="1915885">
                    <a:moveTo>
                      <a:pt x="7750893" y="825347"/>
                    </a:moveTo>
                    <a:cubicBezTo>
                      <a:pt x="7751459" y="823783"/>
                      <a:pt x="7751479" y="824181"/>
                      <a:pt x="7751085" y="825781"/>
                    </a:cubicBezTo>
                    <a:cubicBezTo>
                      <a:pt x="7750560" y="827915"/>
                      <a:pt x="7749299" y="832184"/>
                      <a:pt x="7747618" y="836785"/>
                    </a:cubicBezTo>
                    <a:lnTo>
                      <a:pt x="7747059" y="837999"/>
                    </a:lnTo>
                    <a:lnTo>
                      <a:pt x="7747421" y="836690"/>
                    </a:lnTo>
                    <a:cubicBezTo>
                      <a:pt x="7749213" y="830439"/>
                      <a:pt x="7750327" y="826912"/>
                      <a:pt x="7750893" y="825347"/>
                    </a:cubicBezTo>
                    <a:close/>
                    <a:moveTo>
                      <a:pt x="223920" y="759320"/>
                    </a:moveTo>
                    <a:cubicBezTo>
                      <a:pt x="186045" y="759320"/>
                      <a:pt x="155341" y="790024"/>
                      <a:pt x="155341" y="827900"/>
                    </a:cubicBezTo>
                    <a:cubicBezTo>
                      <a:pt x="155341" y="865776"/>
                      <a:pt x="186045" y="896480"/>
                      <a:pt x="223920" y="896480"/>
                    </a:cubicBezTo>
                    <a:cubicBezTo>
                      <a:pt x="261797" y="896480"/>
                      <a:pt x="292500" y="865776"/>
                      <a:pt x="292500" y="827900"/>
                    </a:cubicBezTo>
                    <a:cubicBezTo>
                      <a:pt x="292500" y="790024"/>
                      <a:pt x="261797" y="759320"/>
                      <a:pt x="223920" y="759320"/>
                    </a:cubicBezTo>
                    <a:close/>
                    <a:moveTo>
                      <a:pt x="223921" y="567436"/>
                    </a:moveTo>
                    <a:cubicBezTo>
                      <a:pt x="186045" y="567436"/>
                      <a:pt x="155341" y="598140"/>
                      <a:pt x="155341" y="636016"/>
                    </a:cubicBezTo>
                    <a:cubicBezTo>
                      <a:pt x="155341" y="673892"/>
                      <a:pt x="186045" y="704596"/>
                      <a:pt x="223921" y="704596"/>
                    </a:cubicBezTo>
                    <a:cubicBezTo>
                      <a:pt x="261798" y="704596"/>
                      <a:pt x="292502" y="673892"/>
                      <a:pt x="292502" y="636016"/>
                    </a:cubicBezTo>
                    <a:cubicBezTo>
                      <a:pt x="292502" y="598140"/>
                      <a:pt x="261798" y="567436"/>
                      <a:pt x="223921" y="567436"/>
                    </a:cubicBezTo>
                    <a:close/>
                    <a:moveTo>
                      <a:pt x="223922" y="375552"/>
                    </a:moveTo>
                    <a:cubicBezTo>
                      <a:pt x="186047" y="375552"/>
                      <a:pt x="155343" y="406256"/>
                      <a:pt x="155343" y="444132"/>
                    </a:cubicBezTo>
                    <a:cubicBezTo>
                      <a:pt x="155343" y="482008"/>
                      <a:pt x="186047" y="512712"/>
                      <a:pt x="223922" y="512712"/>
                    </a:cubicBezTo>
                    <a:cubicBezTo>
                      <a:pt x="261798" y="512712"/>
                      <a:pt x="292502" y="482008"/>
                      <a:pt x="292502" y="444132"/>
                    </a:cubicBezTo>
                    <a:cubicBezTo>
                      <a:pt x="292502" y="406256"/>
                      <a:pt x="261798" y="375552"/>
                      <a:pt x="223922" y="375552"/>
                    </a:cubicBezTo>
                    <a:close/>
                    <a:moveTo>
                      <a:pt x="223923" y="183668"/>
                    </a:moveTo>
                    <a:cubicBezTo>
                      <a:pt x="186047" y="183668"/>
                      <a:pt x="155343" y="214372"/>
                      <a:pt x="155343" y="252248"/>
                    </a:cubicBezTo>
                    <a:cubicBezTo>
                      <a:pt x="155343" y="290124"/>
                      <a:pt x="186047" y="320828"/>
                      <a:pt x="223923" y="320828"/>
                    </a:cubicBezTo>
                    <a:cubicBezTo>
                      <a:pt x="261799" y="320828"/>
                      <a:pt x="292503" y="290124"/>
                      <a:pt x="292503" y="252248"/>
                    </a:cubicBezTo>
                    <a:cubicBezTo>
                      <a:pt x="292503" y="214372"/>
                      <a:pt x="261799" y="183668"/>
                      <a:pt x="223923" y="183668"/>
                    </a:cubicBezTo>
                    <a:close/>
                    <a:moveTo>
                      <a:pt x="1980393" y="0"/>
                    </a:moveTo>
                    <a:cubicBezTo>
                      <a:pt x="2020542" y="5742"/>
                      <a:pt x="2060755" y="11052"/>
                      <a:pt x="2100840" y="17226"/>
                    </a:cubicBezTo>
                    <a:cubicBezTo>
                      <a:pt x="2135322" y="22537"/>
                      <a:pt x="2169543" y="29512"/>
                      <a:pt x="2204080" y="34452"/>
                    </a:cubicBezTo>
                    <a:cubicBezTo>
                      <a:pt x="2249858" y="40998"/>
                      <a:pt x="2295957" y="45132"/>
                      <a:pt x="2341734" y="51679"/>
                    </a:cubicBezTo>
                    <a:cubicBezTo>
                      <a:pt x="2376271" y="56618"/>
                      <a:pt x="2410561" y="63162"/>
                      <a:pt x="2444975" y="68904"/>
                    </a:cubicBezTo>
                    <a:cubicBezTo>
                      <a:pt x="2484980" y="75579"/>
                      <a:pt x="2525304" y="80180"/>
                      <a:pt x="2565422" y="86130"/>
                    </a:cubicBezTo>
                    <a:lnTo>
                      <a:pt x="2909558" y="137808"/>
                    </a:lnTo>
                    <a:cubicBezTo>
                      <a:pt x="2938235" y="126325"/>
                      <a:pt x="2967202" y="115537"/>
                      <a:pt x="2995591" y="103357"/>
                    </a:cubicBezTo>
                    <a:cubicBezTo>
                      <a:pt x="3047512" y="81080"/>
                      <a:pt x="3094103" y="38424"/>
                      <a:pt x="3150452" y="34452"/>
                    </a:cubicBezTo>
                    <a:lnTo>
                      <a:pt x="4217270" y="17226"/>
                    </a:lnTo>
                    <a:lnTo>
                      <a:pt x="4733473" y="0"/>
                    </a:lnTo>
                    <a:cubicBezTo>
                      <a:pt x="4876717" y="35851"/>
                      <a:pt x="4735091" y="-7803"/>
                      <a:pt x="4853920" y="51679"/>
                    </a:cubicBezTo>
                    <a:cubicBezTo>
                      <a:pt x="4870143" y="59799"/>
                      <a:pt x="4887944" y="64500"/>
                      <a:pt x="4905541" y="68904"/>
                    </a:cubicBezTo>
                    <a:lnTo>
                      <a:pt x="5129229" y="120583"/>
                    </a:lnTo>
                    <a:lnTo>
                      <a:pt x="5180848" y="103357"/>
                    </a:lnTo>
                    <a:cubicBezTo>
                      <a:pt x="5215262" y="91873"/>
                      <a:pt x="5248435" y="75597"/>
                      <a:pt x="5284089" y="68904"/>
                    </a:cubicBezTo>
                    <a:cubicBezTo>
                      <a:pt x="5340743" y="58269"/>
                      <a:pt x="5398580" y="54424"/>
                      <a:pt x="5456156" y="51679"/>
                    </a:cubicBezTo>
                    <a:lnTo>
                      <a:pt x="6006772" y="34452"/>
                    </a:lnTo>
                    <a:lnTo>
                      <a:pt x="6041186" y="86130"/>
                    </a:lnTo>
                    <a:lnTo>
                      <a:pt x="6110013" y="189487"/>
                    </a:lnTo>
                    <a:cubicBezTo>
                      <a:pt x="6173104" y="195229"/>
                      <a:pt x="6238374" y="189289"/>
                      <a:pt x="6299287" y="206713"/>
                    </a:cubicBezTo>
                    <a:cubicBezTo>
                      <a:pt x="6322685" y="213405"/>
                      <a:pt x="6326761" y="255369"/>
                      <a:pt x="6350907" y="258391"/>
                    </a:cubicBezTo>
                    <a:cubicBezTo>
                      <a:pt x="6747383" y="308006"/>
                      <a:pt x="6706367" y="311540"/>
                      <a:pt x="6918729" y="258391"/>
                    </a:cubicBezTo>
                    <a:lnTo>
                      <a:pt x="7108003" y="241165"/>
                    </a:lnTo>
                    <a:cubicBezTo>
                      <a:pt x="7272659" y="224681"/>
                      <a:pt x="7216467" y="239423"/>
                      <a:pt x="7314485" y="206713"/>
                    </a:cubicBezTo>
                    <a:cubicBezTo>
                      <a:pt x="7353722" y="193618"/>
                      <a:pt x="7360371" y="137808"/>
                      <a:pt x="7383312" y="103357"/>
                    </a:cubicBezTo>
                    <a:cubicBezTo>
                      <a:pt x="7437170" y="97366"/>
                      <a:pt x="7477400" y="93000"/>
                      <a:pt x="7507025" y="89864"/>
                    </a:cubicBezTo>
                    <a:lnTo>
                      <a:pt x="7559620" y="84509"/>
                    </a:lnTo>
                    <a:lnTo>
                      <a:pt x="7568913" y="84141"/>
                    </a:lnTo>
                    <a:cubicBezTo>
                      <a:pt x="7582518" y="82788"/>
                      <a:pt x="7589976" y="81601"/>
                      <a:pt x="7567104" y="83747"/>
                    </a:cubicBezTo>
                    <a:lnTo>
                      <a:pt x="7559620" y="84509"/>
                    </a:lnTo>
                    <a:lnTo>
                      <a:pt x="7533844" y="85530"/>
                    </a:lnTo>
                    <a:cubicBezTo>
                      <a:pt x="7532130" y="84046"/>
                      <a:pt x="7548454" y="79561"/>
                      <a:pt x="7607000" y="68904"/>
                    </a:cubicBezTo>
                    <a:cubicBezTo>
                      <a:pt x="7646903" y="61641"/>
                      <a:pt x="7693056" y="30160"/>
                      <a:pt x="7727447" y="51679"/>
                    </a:cubicBezTo>
                    <a:cubicBezTo>
                      <a:pt x="7757033" y="70190"/>
                      <a:pt x="7744654" y="120107"/>
                      <a:pt x="7744654" y="155034"/>
                    </a:cubicBezTo>
                    <a:cubicBezTo>
                      <a:pt x="7744654" y="252818"/>
                      <a:pt x="7733183" y="350263"/>
                      <a:pt x="7727447" y="447878"/>
                    </a:cubicBezTo>
                    <a:lnTo>
                      <a:pt x="7744654" y="499556"/>
                    </a:lnTo>
                    <a:lnTo>
                      <a:pt x="7779068" y="602913"/>
                    </a:lnTo>
                    <a:cubicBezTo>
                      <a:pt x="7727846" y="679832"/>
                      <a:pt x="7727447" y="663738"/>
                      <a:pt x="7727447" y="792400"/>
                    </a:cubicBezTo>
                    <a:cubicBezTo>
                      <a:pt x="7727447" y="857271"/>
                      <a:pt x="7735011" y="860154"/>
                      <a:pt x="7741630" y="849777"/>
                    </a:cubicBezTo>
                    <a:lnTo>
                      <a:pt x="7747059" y="837999"/>
                    </a:lnTo>
                    <a:lnTo>
                      <a:pt x="7742891" y="853052"/>
                    </a:lnTo>
                    <a:cubicBezTo>
                      <a:pt x="7739214" y="866681"/>
                      <a:pt x="7734171" y="886057"/>
                      <a:pt x="7727447" y="912982"/>
                    </a:cubicBezTo>
                    <a:cubicBezTo>
                      <a:pt x="7691129" y="967520"/>
                      <a:pt x="7666997" y="988445"/>
                      <a:pt x="7675827" y="1068017"/>
                    </a:cubicBezTo>
                    <a:cubicBezTo>
                      <a:pt x="7678111" y="1088594"/>
                      <a:pt x="7698769" y="1102469"/>
                      <a:pt x="7710240" y="1119695"/>
                    </a:cubicBezTo>
                    <a:lnTo>
                      <a:pt x="7761861" y="1136922"/>
                    </a:lnTo>
                    <a:lnTo>
                      <a:pt x="7813481" y="1154147"/>
                    </a:lnTo>
                    <a:lnTo>
                      <a:pt x="7968342" y="1205826"/>
                    </a:lnTo>
                    <a:cubicBezTo>
                      <a:pt x="7851515" y="1283796"/>
                      <a:pt x="7997775" y="1192728"/>
                      <a:pt x="7813481" y="1274730"/>
                    </a:cubicBezTo>
                    <a:cubicBezTo>
                      <a:pt x="7794583" y="1283139"/>
                      <a:pt x="7767541" y="1289276"/>
                      <a:pt x="7761861" y="1309183"/>
                    </a:cubicBezTo>
                    <a:cubicBezTo>
                      <a:pt x="7742887" y="1375666"/>
                      <a:pt x="7750389" y="1446991"/>
                      <a:pt x="7744654" y="1515895"/>
                    </a:cubicBezTo>
                    <a:cubicBezTo>
                      <a:pt x="7761861" y="1527379"/>
                      <a:pt x="7789735" y="1530707"/>
                      <a:pt x="7796275" y="1550348"/>
                    </a:cubicBezTo>
                    <a:cubicBezTo>
                      <a:pt x="7808620" y="1587427"/>
                      <a:pt x="7761957" y="1644948"/>
                      <a:pt x="7744654" y="1670930"/>
                    </a:cubicBezTo>
                    <a:cubicBezTo>
                      <a:pt x="7744654" y="1670930"/>
                      <a:pt x="7664636" y="1677483"/>
                      <a:pt x="7641413" y="1705382"/>
                    </a:cubicBezTo>
                    <a:cubicBezTo>
                      <a:pt x="7601732" y="1753053"/>
                      <a:pt x="7693079" y="1797285"/>
                      <a:pt x="7710240" y="1808739"/>
                    </a:cubicBezTo>
                    <a:cubicBezTo>
                      <a:pt x="7704505" y="1825965"/>
                      <a:pt x="7711011" y="1858017"/>
                      <a:pt x="7693033" y="1860417"/>
                    </a:cubicBezTo>
                    <a:cubicBezTo>
                      <a:pt x="7250287" y="1919517"/>
                      <a:pt x="7330277" y="1945841"/>
                      <a:pt x="7125211" y="1843190"/>
                    </a:cubicBezTo>
                    <a:cubicBezTo>
                      <a:pt x="6930201" y="1837448"/>
                      <a:pt x="6735020" y="1835967"/>
                      <a:pt x="6540181" y="1825965"/>
                    </a:cubicBezTo>
                    <a:cubicBezTo>
                      <a:pt x="6510974" y="1824466"/>
                      <a:pt x="6481893" y="1817997"/>
                      <a:pt x="6454148" y="1808739"/>
                    </a:cubicBezTo>
                    <a:cubicBezTo>
                      <a:pt x="6429813" y="1800618"/>
                      <a:pt x="6408897" y="1784401"/>
                      <a:pt x="6385320" y="1774286"/>
                    </a:cubicBezTo>
                    <a:cubicBezTo>
                      <a:pt x="6368649" y="1767133"/>
                      <a:pt x="6350907" y="1762802"/>
                      <a:pt x="6333701" y="1757060"/>
                    </a:cubicBezTo>
                    <a:cubicBezTo>
                      <a:pt x="6316495" y="1762802"/>
                      <a:pt x="6298303" y="1766166"/>
                      <a:pt x="6282081" y="1774286"/>
                    </a:cubicBezTo>
                    <a:cubicBezTo>
                      <a:pt x="6263584" y="1783545"/>
                      <a:pt x="6251055" y="1806865"/>
                      <a:pt x="6230460" y="1808739"/>
                    </a:cubicBezTo>
                    <a:cubicBezTo>
                      <a:pt x="6059004" y="1824343"/>
                      <a:pt x="5886374" y="1821958"/>
                      <a:pt x="5714257" y="1825965"/>
                    </a:cubicBezTo>
                    <a:lnTo>
                      <a:pt x="4750679" y="1843190"/>
                    </a:lnTo>
                    <a:cubicBezTo>
                      <a:pt x="4676117" y="1837448"/>
                      <a:pt x="4601318" y="1834232"/>
                      <a:pt x="4526992" y="1825965"/>
                    </a:cubicBezTo>
                    <a:cubicBezTo>
                      <a:pt x="4497925" y="1822732"/>
                      <a:pt x="4469947" y="1812608"/>
                      <a:pt x="4440958" y="1808739"/>
                    </a:cubicBezTo>
                    <a:cubicBezTo>
                      <a:pt x="4383821" y="1801112"/>
                      <a:pt x="4326464" y="1794325"/>
                      <a:pt x="4268890" y="1791513"/>
                    </a:cubicBezTo>
                    <a:cubicBezTo>
                      <a:pt x="3744187" y="1765889"/>
                      <a:pt x="3902409" y="1746432"/>
                      <a:pt x="3632241" y="1791513"/>
                    </a:cubicBezTo>
                    <a:lnTo>
                      <a:pt x="2083633" y="1774286"/>
                    </a:lnTo>
                    <a:cubicBezTo>
                      <a:pt x="2031706" y="1773236"/>
                      <a:pt x="1980587" y="1760637"/>
                      <a:pt x="1928773" y="1757060"/>
                    </a:cubicBezTo>
                    <a:cubicBezTo>
                      <a:pt x="1814190" y="1749149"/>
                      <a:pt x="1699494" y="1739835"/>
                      <a:pt x="1584638" y="1739835"/>
                    </a:cubicBezTo>
                    <a:cubicBezTo>
                      <a:pt x="1566501" y="1739835"/>
                      <a:pt x="1550224" y="1751318"/>
                      <a:pt x="1533018" y="1757060"/>
                    </a:cubicBezTo>
                    <a:cubicBezTo>
                      <a:pt x="1510076" y="1751318"/>
                      <a:pt x="1487840" y="1739835"/>
                      <a:pt x="1464191" y="1739835"/>
                    </a:cubicBezTo>
                    <a:cubicBezTo>
                      <a:pt x="1408634" y="1739835"/>
                      <a:pt x="1385892" y="1763383"/>
                      <a:pt x="1343744" y="1791513"/>
                    </a:cubicBezTo>
                    <a:cubicBezTo>
                      <a:pt x="1290340" y="1755871"/>
                      <a:pt x="1280509" y="1739835"/>
                      <a:pt x="1206089" y="1739835"/>
                    </a:cubicBezTo>
                    <a:cubicBezTo>
                      <a:pt x="1187952" y="1739835"/>
                      <a:pt x="1171676" y="1751318"/>
                      <a:pt x="1154469" y="1757060"/>
                    </a:cubicBezTo>
                    <a:cubicBezTo>
                      <a:pt x="1102849" y="1762802"/>
                      <a:pt x="1051025" y="1766932"/>
                      <a:pt x="999609" y="1774286"/>
                    </a:cubicBezTo>
                    <a:cubicBezTo>
                      <a:pt x="970656" y="1778427"/>
                      <a:pt x="936043" y="1772769"/>
                      <a:pt x="913575" y="1791513"/>
                    </a:cubicBezTo>
                    <a:cubicBezTo>
                      <a:pt x="814810" y="1873912"/>
                      <a:pt x="1011647" y="1883500"/>
                      <a:pt x="810334" y="1843190"/>
                    </a:cubicBezTo>
                    <a:cubicBezTo>
                      <a:pt x="787393" y="1848932"/>
                      <a:pt x="759974" y="1845628"/>
                      <a:pt x="741508" y="1860417"/>
                    </a:cubicBezTo>
                    <a:cubicBezTo>
                      <a:pt x="705282" y="1889431"/>
                      <a:pt x="743318" y="1969213"/>
                      <a:pt x="707094" y="1860417"/>
                    </a:cubicBezTo>
                    <a:cubicBezTo>
                      <a:pt x="689887" y="1843191"/>
                      <a:pt x="671052" y="1827454"/>
                      <a:pt x="655473" y="1808739"/>
                    </a:cubicBezTo>
                    <a:cubicBezTo>
                      <a:pt x="622443" y="1769057"/>
                      <a:pt x="630642" y="1739835"/>
                      <a:pt x="569440" y="1739835"/>
                    </a:cubicBezTo>
                    <a:cubicBezTo>
                      <a:pt x="551303" y="1739835"/>
                      <a:pt x="535026" y="1751318"/>
                      <a:pt x="517819" y="1757060"/>
                    </a:cubicBezTo>
                    <a:cubicBezTo>
                      <a:pt x="471935" y="1762802"/>
                      <a:pt x="425869" y="1767247"/>
                      <a:pt x="380166" y="1774286"/>
                    </a:cubicBezTo>
                    <a:cubicBezTo>
                      <a:pt x="351260" y="1778738"/>
                      <a:pt x="323378" y="1791513"/>
                      <a:pt x="294131" y="1791513"/>
                    </a:cubicBezTo>
                    <a:cubicBezTo>
                      <a:pt x="275993" y="1791513"/>
                      <a:pt x="259717" y="1780028"/>
                      <a:pt x="242511" y="1774286"/>
                    </a:cubicBezTo>
                    <a:cubicBezTo>
                      <a:pt x="215962" y="1780931"/>
                      <a:pt x="109500" y="1808739"/>
                      <a:pt x="87651" y="1808739"/>
                    </a:cubicBezTo>
                    <a:cubicBezTo>
                      <a:pt x="64002" y="1808739"/>
                      <a:pt x="27313" y="1813610"/>
                      <a:pt x="18824" y="1791513"/>
                    </a:cubicBezTo>
                    <a:cubicBezTo>
                      <a:pt x="-5970" y="1726979"/>
                      <a:pt x="7352" y="1653703"/>
                      <a:pt x="1616" y="1584799"/>
                    </a:cubicBezTo>
                    <a:cubicBezTo>
                      <a:pt x="1616" y="1584799"/>
                      <a:pt x="26486" y="1516479"/>
                      <a:pt x="36030" y="1481442"/>
                    </a:cubicBezTo>
                    <a:cubicBezTo>
                      <a:pt x="43725" y="1453196"/>
                      <a:pt x="47501" y="1424022"/>
                      <a:pt x="53237" y="1395313"/>
                    </a:cubicBezTo>
                    <a:cubicBezTo>
                      <a:pt x="60351" y="1359702"/>
                      <a:pt x="76180" y="1326408"/>
                      <a:pt x="87651" y="1291956"/>
                    </a:cubicBezTo>
                    <a:lnTo>
                      <a:pt x="70444" y="1240277"/>
                    </a:lnTo>
                    <a:cubicBezTo>
                      <a:pt x="58973" y="1205826"/>
                      <a:pt x="32024" y="1173015"/>
                      <a:pt x="36030" y="1136922"/>
                    </a:cubicBezTo>
                    <a:cubicBezTo>
                      <a:pt x="51802" y="994812"/>
                      <a:pt x="144042" y="1169924"/>
                      <a:pt x="53237" y="1033565"/>
                    </a:cubicBezTo>
                    <a:lnTo>
                      <a:pt x="87651" y="964661"/>
                    </a:lnTo>
                    <a:cubicBezTo>
                      <a:pt x="103873" y="932179"/>
                      <a:pt x="107331" y="894490"/>
                      <a:pt x="122064" y="861304"/>
                    </a:cubicBezTo>
                    <a:cubicBezTo>
                      <a:pt x="130463" y="842384"/>
                      <a:pt x="145007" y="826851"/>
                      <a:pt x="156477" y="809625"/>
                    </a:cubicBezTo>
                    <a:cubicBezTo>
                      <a:pt x="139569" y="803983"/>
                      <a:pt x="58002" y="781800"/>
                      <a:pt x="53237" y="757947"/>
                    </a:cubicBezTo>
                    <a:cubicBezTo>
                      <a:pt x="49181" y="737646"/>
                      <a:pt x="78403" y="724787"/>
                      <a:pt x="87651" y="706270"/>
                    </a:cubicBezTo>
                    <a:cubicBezTo>
                      <a:pt x="95762" y="690029"/>
                      <a:pt x="99122" y="671817"/>
                      <a:pt x="104857" y="654591"/>
                    </a:cubicBezTo>
                    <a:cubicBezTo>
                      <a:pt x="76180" y="568460"/>
                      <a:pt x="81915" y="620139"/>
                      <a:pt x="122064" y="499556"/>
                    </a:cubicBezTo>
                    <a:cubicBezTo>
                      <a:pt x="100209" y="433916"/>
                      <a:pt x="90144" y="406182"/>
                      <a:pt x="70444" y="327295"/>
                    </a:cubicBezTo>
                    <a:cubicBezTo>
                      <a:pt x="63351" y="298891"/>
                      <a:pt x="50369" y="267004"/>
                      <a:pt x="53237" y="241165"/>
                    </a:cubicBezTo>
                    <a:cubicBezTo>
                      <a:pt x="56105" y="215327"/>
                      <a:pt x="107652" y="200295"/>
                      <a:pt x="87651" y="172261"/>
                    </a:cubicBezTo>
                    <a:cubicBezTo>
                      <a:pt x="12147" y="66437"/>
                      <a:pt x="-25193" y="235546"/>
                      <a:pt x="18824" y="103357"/>
                    </a:cubicBezTo>
                    <a:lnTo>
                      <a:pt x="294131" y="86130"/>
                    </a:lnTo>
                    <a:cubicBezTo>
                      <a:pt x="397352" y="80051"/>
                      <a:pt x="500757" y="76843"/>
                      <a:pt x="603853" y="68904"/>
                    </a:cubicBezTo>
                    <a:cubicBezTo>
                      <a:pt x="643702" y="65835"/>
                      <a:pt x="795803" y="45341"/>
                      <a:pt x="844747" y="34452"/>
                    </a:cubicBezTo>
                    <a:cubicBezTo>
                      <a:pt x="862453" y="30513"/>
                      <a:pt x="878239" y="17775"/>
                      <a:pt x="896368" y="17226"/>
                    </a:cubicBezTo>
                    <a:close/>
                  </a:path>
                </a:pathLst>
              </a:custGeom>
              <a:pattFill prst="dotGrid">
                <a:fgClr>
                  <a:schemeClr val="bg1">
                    <a:lumMod val="9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50" name="Group 4">
                <a:extLst>
                  <a:ext uri="{FF2B5EF4-FFF2-40B4-BE49-F238E27FC236}">
                    <a16:creationId xmlns:a16="http://schemas.microsoft.com/office/drawing/2014/main" id="{54CF8F33-453A-45BE-B988-F8BB194E6484}"/>
                  </a:ext>
                </a:extLst>
              </p:cNvPr>
              <p:cNvGrpSpPr/>
              <p:nvPr/>
            </p:nvGrpSpPr>
            <p:grpSpPr>
              <a:xfrm>
                <a:off x="6843749" y="1449889"/>
                <a:ext cx="3037887" cy="1126145"/>
                <a:chOff x="4781268" y="576307"/>
                <a:chExt cx="3317358" cy="1544918"/>
              </a:xfrm>
            </p:grpSpPr>
            <p:sp>
              <p:nvSpPr>
                <p:cNvPr id="51" name="TextBox 23">
                  <a:extLst>
                    <a:ext uri="{FF2B5EF4-FFF2-40B4-BE49-F238E27FC236}">
                      <a16:creationId xmlns:a16="http://schemas.microsoft.com/office/drawing/2014/main" id="{B533C95B-6D36-440A-89C8-175EC191625C}"/>
                    </a:ext>
                  </a:extLst>
                </p:cNvPr>
                <p:cNvSpPr txBox="1"/>
                <p:nvPr/>
              </p:nvSpPr>
              <p:spPr>
                <a:xfrm>
                  <a:off x="4781268" y="576307"/>
                  <a:ext cx="2410562" cy="504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endParaRPr>
                </a:p>
              </p:txBody>
            </p:sp>
            <p:sp>
              <p:nvSpPr>
                <p:cNvPr id="52" name="TextBox 24">
                  <a:extLst>
                    <a:ext uri="{FF2B5EF4-FFF2-40B4-BE49-F238E27FC236}">
                      <a16:creationId xmlns:a16="http://schemas.microsoft.com/office/drawing/2014/main" id="{1B9EB52A-015D-488D-B598-B0DB7F544E55}"/>
                    </a:ext>
                  </a:extLst>
                </p:cNvPr>
                <p:cNvSpPr txBox="1"/>
                <p:nvPr/>
              </p:nvSpPr>
              <p:spPr>
                <a:xfrm flipH="1">
                  <a:off x="5850415" y="1746330"/>
                  <a:ext cx="2248211" cy="374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en-US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  <p:grpSp>
            <p:nvGrpSpPr>
              <p:cNvPr id="53" name="Group 7">
                <a:extLst>
                  <a:ext uri="{FF2B5EF4-FFF2-40B4-BE49-F238E27FC236}">
                    <a16:creationId xmlns:a16="http://schemas.microsoft.com/office/drawing/2014/main" id="{68C6B186-2980-40AB-8370-2E4C1C8B9EA1}"/>
                  </a:ext>
                </a:extLst>
              </p:cNvPr>
              <p:cNvGrpSpPr/>
              <p:nvPr/>
            </p:nvGrpSpPr>
            <p:grpSpPr>
              <a:xfrm>
                <a:off x="10314441" y="1251978"/>
                <a:ext cx="1186709" cy="846479"/>
                <a:chOff x="8571248" y="304800"/>
                <a:chExt cx="1295881" cy="1161254"/>
              </a:xfrm>
            </p:grpSpPr>
            <p:sp>
              <p:nvSpPr>
                <p:cNvPr id="54" name="Rectangle 29">
                  <a:extLst>
                    <a:ext uri="{FF2B5EF4-FFF2-40B4-BE49-F238E27FC236}">
                      <a16:creationId xmlns:a16="http://schemas.microsoft.com/office/drawing/2014/main" id="{692190DA-A72F-4D55-877D-0437DA47B195}"/>
                    </a:ext>
                  </a:extLst>
                </p:cNvPr>
                <p:cNvSpPr/>
                <p:nvPr/>
              </p:nvSpPr>
              <p:spPr>
                <a:xfrm rot="173929">
                  <a:off x="8571248" y="539962"/>
                  <a:ext cx="1223613" cy="926092"/>
                </a:xfrm>
                <a:prstGeom prst="rect">
                  <a:avLst/>
                </a:prstGeom>
                <a:solidFill>
                  <a:schemeClr val="tx1">
                    <a:alpha val="14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55" name="Group 1">
                  <a:extLst>
                    <a:ext uri="{FF2B5EF4-FFF2-40B4-BE49-F238E27FC236}">
                      <a16:creationId xmlns:a16="http://schemas.microsoft.com/office/drawing/2014/main" id="{AA62B52E-3995-45C6-A10F-03C5CC1502AB}"/>
                    </a:ext>
                  </a:extLst>
                </p:cNvPr>
                <p:cNvGrpSpPr/>
                <p:nvPr/>
              </p:nvGrpSpPr>
              <p:grpSpPr>
                <a:xfrm>
                  <a:off x="8575358" y="304800"/>
                  <a:ext cx="1291771" cy="1103086"/>
                  <a:chOff x="8575358" y="304800"/>
                  <a:chExt cx="1291771" cy="1103086"/>
                </a:xfrm>
              </p:grpSpPr>
              <p:sp>
                <p:nvSpPr>
                  <p:cNvPr id="56" name="Freeform: Shape 17">
                    <a:extLst>
                      <a:ext uri="{FF2B5EF4-FFF2-40B4-BE49-F238E27FC236}">
                        <a16:creationId xmlns:a16="http://schemas.microsoft.com/office/drawing/2014/main" id="{C3FA542C-2EBD-4CBB-AC4E-0C341B4486B1}"/>
                      </a:ext>
                    </a:extLst>
                  </p:cNvPr>
                  <p:cNvSpPr/>
                  <p:nvPr/>
                </p:nvSpPr>
                <p:spPr>
                  <a:xfrm>
                    <a:off x="8575358" y="304800"/>
                    <a:ext cx="1291771" cy="1103086"/>
                  </a:xfrm>
                  <a:custGeom>
                    <a:avLst/>
                    <a:gdLst>
                      <a:gd name="connsiteX0" fmla="*/ 0 w 1291771"/>
                      <a:gd name="connsiteY0" fmla="*/ 101600 h 1103086"/>
                      <a:gd name="connsiteX1" fmla="*/ 43543 w 1291771"/>
                      <a:gd name="connsiteY1" fmla="*/ 1103086 h 1103086"/>
                      <a:gd name="connsiteX2" fmla="*/ 1030514 w 1291771"/>
                      <a:gd name="connsiteY2" fmla="*/ 972457 h 1103086"/>
                      <a:gd name="connsiteX3" fmla="*/ 1291771 w 1291771"/>
                      <a:gd name="connsiteY3" fmla="*/ 972457 h 1103086"/>
                      <a:gd name="connsiteX4" fmla="*/ 1204685 w 1291771"/>
                      <a:gd name="connsiteY4" fmla="*/ 348343 h 1103086"/>
                      <a:gd name="connsiteX5" fmla="*/ 1219200 w 1291771"/>
                      <a:gd name="connsiteY5" fmla="*/ 0 h 1103086"/>
                      <a:gd name="connsiteX6" fmla="*/ 0 w 1291771"/>
                      <a:gd name="connsiteY6" fmla="*/ 101600 h 1103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1771" h="1103086">
                        <a:moveTo>
                          <a:pt x="0" y="101600"/>
                        </a:moveTo>
                        <a:lnTo>
                          <a:pt x="43543" y="1103086"/>
                        </a:lnTo>
                        <a:lnTo>
                          <a:pt x="1030514" y="972457"/>
                        </a:lnTo>
                        <a:lnTo>
                          <a:pt x="1291771" y="972457"/>
                        </a:lnTo>
                        <a:lnTo>
                          <a:pt x="1204685" y="348343"/>
                        </a:lnTo>
                        <a:lnTo>
                          <a:pt x="1219200" y="0"/>
                        </a:lnTo>
                        <a:lnTo>
                          <a:pt x="0" y="101600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57" name="Graphic 30" descr="Lightbulb">
                    <a:extLst>
                      <a:ext uri="{FF2B5EF4-FFF2-40B4-BE49-F238E27FC236}">
                        <a16:creationId xmlns:a16="http://schemas.microsoft.com/office/drawing/2014/main" id="{C943BEB8-1FE1-40B4-A517-EEF820F261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884988" y="616859"/>
                    <a:ext cx="548640" cy="54864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58" name="Freeform: Shape 18">
                <a:extLst>
                  <a:ext uri="{FF2B5EF4-FFF2-40B4-BE49-F238E27FC236}">
                    <a16:creationId xmlns:a16="http://schemas.microsoft.com/office/drawing/2014/main" id="{CC0B3BAF-40CF-4E53-A6C9-AC9F133B10C5}"/>
                  </a:ext>
                </a:extLst>
              </p:cNvPr>
              <p:cNvSpPr/>
              <p:nvPr/>
            </p:nvSpPr>
            <p:spPr>
              <a:xfrm>
                <a:off x="10344514" y="1115161"/>
                <a:ext cx="365170" cy="497821"/>
              </a:xfrm>
              <a:custGeom>
                <a:avLst/>
                <a:gdLst>
                  <a:gd name="connsiteX0" fmla="*/ 159957 w 398764"/>
                  <a:gd name="connsiteY0" fmla="*/ 289294 h 682943"/>
                  <a:gd name="connsiteX1" fmla="*/ 232529 w 398764"/>
                  <a:gd name="connsiteY1" fmla="*/ 652151 h 682943"/>
                  <a:gd name="connsiteX2" fmla="*/ 392186 w 398764"/>
                  <a:gd name="connsiteY2" fmla="*/ 594094 h 682943"/>
                  <a:gd name="connsiteX3" fmla="*/ 334129 w 398764"/>
                  <a:gd name="connsiteY3" fmla="*/ 42551 h 682943"/>
                  <a:gd name="connsiteX4" fmla="*/ 29329 w 398764"/>
                  <a:gd name="connsiteY4" fmla="*/ 57065 h 682943"/>
                  <a:gd name="connsiteX5" fmla="*/ 29329 w 398764"/>
                  <a:gd name="connsiteY5" fmla="*/ 216723 h 682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764" h="682943">
                    <a:moveTo>
                      <a:pt x="159957" y="289294"/>
                    </a:moveTo>
                    <a:cubicBezTo>
                      <a:pt x="176890" y="445322"/>
                      <a:pt x="193824" y="601351"/>
                      <a:pt x="232529" y="652151"/>
                    </a:cubicBezTo>
                    <a:cubicBezTo>
                      <a:pt x="271234" y="702951"/>
                      <a:pt x="375253" y="695694"/>
                      <a:pt x="392186" y="594094"/>
                    </a:cubicBezTo>
                    <a:cubicBezTo>
                      <a:pt x="409119" y="492494"/>
                      <a:pt x="394605" y="132056"/>
                      <a:pt x="334129" y="42551"/>
                    </a:cubicBezTo>
                    <a:cubicBezTo>
                      <a:pt x="273653" y="-46954"/>
                      <a:pt x="80129" y="28036"/>
                      <a:pt x="29329" y="57065"/>
                    </a:cubicBezTo>
                    <a:cubicBezTo>
                      <a:pt x="-21471" y="86094"/>
                      <a:pt x="3929" y="151408"/>
                      <a:pt x="29329" y="21672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646" y="1643256"/>
              <a:ext cx="6139072" cy="1414302"/>
            </a:xfrm>
            <a:prstGeom prst="rect">
              <a:avLst/>
            </a:prstGeom>
          </p:spPr>
        </p:pic>
      </p:grpSp>
      <p:grpSp>
        <p:nvGrpSpPr>
          <p:cNvPr id="66" name="Group 85">
            <a:extLst>
              <a:ext uri="{FF2B5EF4-FFF2-40B4-BE49-F238E27FC236}">
                <a16:creationId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569179" y="3660047"/>
            <a:ext cx="3597509" cy="457200"/>
            <a:chOff x="6808680" y="2432388"/>
            <a:chExt cx="3597508" cy="457200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619079" y="1102479"/>
              <a:ext cx="457200" cy="311701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2501863"/>
              <a:ext cx="301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</a:rPr>
                <a:t>ماذا تستنتج من هذه الحادثة 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ectangle: Rounded Corners 40">
            <a:extLst>
              <a:ext uri="{FF2B5EF4-FFF2-40B4-BE49-F238E27FC236}">
                <a16:creationId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618877" y="4933415"/>
            <a:ext cx="457025" cy="400243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41">
            <a:extLst>
              <a:ext uri="{FF2B5EF4-FFF2-40B4-BE49-F238E27FC236}">
                <a16:creationId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687096" y="4945182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ب</a:t>
            </a:r>
          </a:p>
        </p:txBody>
      </p:sp>
      <p:sp>
        <p:nvSpPr>
          <p:cNvPr id="78" name="Rectangle: Rounded Corners 40">
            <a:extLst>
              <a:ext uri="{FF2B5EF4-FFF2-40B4-BE49-F238E27FC236}">
                <a16:creationId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602057" y="4348459"/>
            <a:ext cx="457024" cy="400243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41">
            <a:extLst>
              <a:ext uri="{FF2B5EF4-FFF2-40B4-BE49-F238E27FC236}">
                <a16:creationId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667126" y="4376349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أ</a:t>
            </a:r>
          </a:p>
        </p:txBody>
      </p:sp>
      <p:grpSp>
        <p:nvGrpSpPr>
          <p:cNvPr id="80" name="Group 3">
            <a:extLst>
              <a:ext uri="{FF2B5EF4-FFF2-40B4-BE49-F238E27FC236}">
                <a16:creationId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6210300" y="4320307"/>
            <a:ext cx="4251371" cy="457200"/>
            <a:chOff x="-382474" y="2646426"/>
            <a:chExt cx="5491440" cy="457200"/>
          </a:xfrm>
        </p:grpSpPr>
        <p:sp>
          <p:nvSpPr>
            <p:cNvPr id="81" name="Rectangle: Top Corners Rounded 31">
              <a:extLst>
                <a:ext uri="{FF2B5EF4-FFF2-40B4-BE49-F238E27FC236}">
                  <a16:creationId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2086632" y="177320"/>
              <a:ext cx="457200" cy="539541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2" name="Isosceles Triangle 32">
              <a:extLst>
                <a:ext uri="{FF2B5EF4-FFF2-40B4-BE49-F238E27FC236}">
                  <a16:creationId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3" name="TextBox 72">
              <a:extLst>
                <a:ext uri="{FF2B5EF4-FFF2-40B4-BE49-F238E27FC236}">
                  <a16:creationId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-245598" y="2707446"/>
              <a:ext cx="5164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اتساع دولة الخلفاء الراشدين أثار الحقد الأعداء</a:t>
              </a:r>
              <a:endParaRPr lang="en-US" b="1" dirty="0"/>
            </a:p>
          </p:txBody>
        </p:sp>
      </p:grpSp>
      <p:grpSp>
        <p:nvGrpSpPr>
          <p:cNvPr id="84" name="Group 11">
            <a:extLst>
              <a:ext uri="{FF2B5EF4-FFF2-40B4-BE49-F238E27FC236}">
                <a16:creationId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6210300" y="4897583"/>
            <a:ext cx="4268190" cy="457200"/>
            <a:chOff x="-2461128" y="3373091"/>
            <a:chExt cx="7570093" cy="457200"/>
          </a:xfrm>
        </p:grpSpPr>
        <p:sp>
          <p:nvSpPr>
            <p:cNvPr id="85" name="Rectangle: Top Corners Rounded 35">
              <a:extLst>
                <a:ext uri="{FF2B5EF4-FFF2-40B4-BE49-F238E27FC236}">
                  <a16:creationId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047307" y="-135344"/>
              <a:ext cx="457200" cy="747406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6" name="Isosceles Triangle 36">
              <a:extLst>
                <a:ext uri="{FF2B5EF4-FFF2-40B4-BE49-F238E27FC236}">
                  <a16:creationId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7" name="TextBox 73">
              <a:extLst>
                <a:ext uri="{FF2B5EF4-FFF2-40B4-BE49-F238E27FC236}">
                  <a16:creationId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2273182" y="3428237"/>
              <a:ext cx="7189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إثارة الخلاف في المجتمع الإسلامي</a:t>
              </a:r>
            </a:p>
          </p:txBody>
        </p:sp>
      </p:grpSp>
      <p:sp>
        <p:nvSpPr>
          <p:cNvPr id="88" name="Rectangle: Rounded Corners 40">
            <a:extLst>
              <a:ext uri="{FF2B5EF4-FFF2-40B4-BE49-F238E27FC236}">
                <a16:creationId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626448" y="5526423"/>
            <a:ext cx="457025" cy="400243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41">
            <a:extLst>
              <a:ext uri="{FF2B5EF4-FFF2-40B4-BE49-F238E27FC236}">
                <a16:creationId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694667" y="553819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ج</a:t>
            </a:r>
          </a:p>
        </p:txBody>
      </p:sp>
      <p:grpSp>
        <p:nvGrpSpPr>
          <p:cNvPr id="90" name="Group 11">
            <a:extLst>
              <a:ext uri="{FF2B5EF4-FFF2-40B4-BE49-F238E27FC236}">
                <a16:creationId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6210300" y="5490592"/>
            <a:ext cx="4275760" cy="457200"/>
            <a:chOff x="-2474554" y="3373092"/>
            <a:chExt cx="7583519" cy="457200"/>
          </a:xfrm>
        </p:grpSpPr>
        <p:sp>
          <p:nvSpPr>
            <p:cNvPr id="91" name="Rectangle: Top Corners Rounded 35">
              <a:extLst>
                <a:ext uri="{FF2B5EF4-FFF2-40B4-BE49-F238E27FC236}">
                  <a16:creationId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040594" y="-142056"/>
              <a:ext cx="457200" cy="748749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2" name="Isosceles Triangle 36">
              <a:extLst>
                <a:ext uri="{FF2B5EF4-FFF2-40B4-BE49-F238E27FC236}">
                  <a16:creationId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3" name="TextBox 73">
              <a:extLst>
                <a:ext uri="{FF2B5EF4-FFF2-40B4-BE49-F238E27FC236}">
                  <a16:creationId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2286608" y="3383538"/>
              <a:ext cx="716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حزم و قوة الخليفة عمر بن الخطاب , لذلك قتلوه</a:t>
              </a:r>
            </a:p>
          </p:txBody>
        </p:sp>
      </p:grpSp>
      <p:sp>
        <p:nvSpPr>
          <p:cNvPr id="94" name="Rectangle: Rounded Corners 40">
            <a:extLst>
              <a:ext uri="{FF2B5EF4-FFF2-40B4-BE49-F238E27FC236}">
                <a16:creationId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626448" y="6110623"/>
            <a:ext cx="457025" cy="400243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41">
            <a:extLst>
              <a:ext uri="{FF2B5EF4-FFF2-40B4-BE49-F238E27FC236}">
                <a16:creationId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694667" y="612239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د</a:t>
            </a:r>
          </a:p>
        </p:txBody>
      </p:sp>
      <p:grpSp>
        <p:nvGrpSpPr>
          <p:cNvPr id="96" name="Group 11">
            <a:extLst>
              <a:ext uri="{FF2B5EF4-FFF2-40B4-BE49-F238E27FC236}">
                <a16:creationId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6210300" y="6074792"/>
            <a:ext cx="4275760" cy="457200"/>
            <a:chOff x="-2474554" y="3373092"/>
            <a:chExt cx="7583519" cy="457200"/>
          </a:xfrm>
        </p:grpSpPr>
        <p:sp>
          <p:nvSpPr>
            <p:cNvPr id="97" name="Rectangle: Top Corners Rounded 35">
              <a:extLst>
                <a:ext uri="{FF2B5EF4-FFF2-40B4-BE49-F238E27FC236}">
                  <a16:creationId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040594" y="-142056"/>
              <a:ext cx="457200" cy="748749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8" name="Isosceles Triangle 36">
              <a:extLst>
                <a:ext uri="{FF2B5EF4-FFF2-40B4-BE49-F238E27FC236}">
                  <a16:creationId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9" name="TextBox 73">
              <a:extLst>
                <a:ext uri="{FF2B5EF4-FFF2-40B4-BE49-F238E27FC236}">
                  <a16:creationId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2474554" y="3399194"/>
              <a:ext cx="7355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محاولتهم و حرصهم على إيقاف انتشار الإسلام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0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70" grpId="0" animBg="1"/>
      <p:bldP spid="77" grpId="0"/>
      <p:bldP spid="78" grpId="0" animBg="1"/>
      <p:bldP spid="79" grpId="0"/>
      <p:bldP spid="88" grpId="0" animBg="1"/>
      <p:bldP spid="89" grpId="0"/>
      <p:bldP spid="94" grpId="0" animBg="1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33844" y="276834"/>
            <a:ext cx="953475" cy="2966843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659739" y="3678306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07117" y="327433"/>
            <a:ext cx="1251027" cy="2365989"/>
            <a:chOff x="962655" y="335568"/>
            <a:chExt cx="1251027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62655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475018" y="335568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عمرُ بن الخطَّاب  رضي الله عنه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</a:p>
          </p:txBody>
        </p:sp>
      </p:grpSp>
      <p:grpSp>
        <p:nvGrpSpPr>
          <p:cNvPr id="66" name="Group 85">
            <a:extLst>
              <a:ext uri="{FF2B5EF4-FFF2-40B4-BE49-F238E27FC236}">
                <a16:creationId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8183410" y="3687544"/>
            <a:ext cx="3597509" cy="457200"/>
            <a:chOff x="6808680" y="2432388"/>
            <a:chExt cx="3597508" cy="457200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619079" y="1102479"/>
              <a:ext cx="457200" cy="311701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2501863"/>
              <a:ext cx="301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FFFF00"/>
                  </a:solidFill>
                </a:rPr>
                <a:t>يُجيب الطلبة عن الأسئلة الآتية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ectangle: Rounded Corners 40">
            <a:extLst>
              <a:ext uri="{FF2B5EF4-FFF2-40B4-BE49-F238E27FC236}">
                <a16:creationId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1233108" y="4960912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41">
            <a:extLst>
              <a:ext uri="{FF2B5EF4-FFF2-40B4-BE49-F238E27FC236}">
                <a16:creationId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1301327" y="4972679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ب</a:t>
            </a:r>
          </a:p>
        </p:txBody>
      </p:sp>
      <p:sp>
        <p:nvSpPr>
          <p:cNvPr id="78" name="Rectangle: Rounded Corners 40">
            <a:extLst>
              <a:ext uri="{FF2B5EF4-FFF2-40B4-BE49-F238E27FC236}">
                <a16:creationId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1216288" y="4375956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41">
            <a:extLst>
              <a:ext uri="{FF2B5EF4-FFF2-40B4-BE49-F238E27FC236}">
                <a16:creationId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1281357" y="4403846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أ</a:t>
            </a:r>
          </a:p>
        </p:txBody>
      </p:sp>
      <p:grpSp>
        <p:nvGrpSpPr>
          <p:cNvPr id="80" name="Group 3">
            <a:extLst>
              <a:ext uri="{FF2B5EF4-FFF2-40B4-BE49-F238E27FC236}">
                <a16:creationId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8682240" y="4347804"/>
            <a:ext cx="2393662" cy="457200"/>
            <a:chOff x="-382474" y="2646426"/>
            <a:chExt cx="5491440" cy="457200"/>
          </a:xfrm>
        </p:grpSpPr>
        <p:sp>
          <p:nvSpPr>
            <p:cNvPr id="81" name="Rectangle: Top Corners Rounded 31">
              <a:extLst>
                <a:ext uri="{FF2B5EF4-FFF2-40B4-BE49-F238E27FC236}">
                  <a16:creationId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2086632" y="177320"/>
              <a:ext cx="457200" cy="539541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82" name="Isosceles Triangle 32">
              <a:extLst>
                <a:ext uri="{FF2B5EF4-FFF2-40B4-BE49-F238E27FC236}">
                  <a16:creationId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3" name="TextBox 72">
              <a:extLst>
                <a:ext uri="{FF2B5EF4-FFF2-40B4-BE49-F238E27FC236}">
                  <a16:creationId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-245598" y="2707446"/>
              <a:ext cx="5164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ماذا حدث ؟</a:t>
              </a:r>
              <a:endParaRPr lang="en-US" b="1" dirty="0"/>
            </a:p>
          </p:txBody>
        </p:sp>
      </p:grpSp>
      <p:grpSp>
        <p:nvGrpSpPr>
          <p:cNvPr id="84" name="Group 11">
            <a:extLst>
              <a:ext uri="{FF2B5EF4-FFF2-40B4-BE49-F238E27FC236}">
                <a16:creationId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8689589" y="4925080"/>
            <a:ext cx="2403132" cy="457200"/>
            <a:chOff x="-2461128" y="3373091"/>
            <a:chExt cx="7570093" cy="457200"/>
          </a:xfrm>
        </p:grpSpPr>
        <p:sp>
          <p:nvSpPr>
            <p:cNvPr id="85" name="Rectangle: Top Corners Rounded 35">
              <a:extLst>
                <a:ext uri="{FF2B5EF4-FFF2-40B4-BE49-F238E27FC236}">
                  <a16:creationId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047307" y="-135344"/>
              <a:ext cx="457200" cy="747406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6" name="Isosceles Triangle 36">
              <a:extLst>
                <a:ext uri="{FF2B5EF4-FFF2-40B4-BE49-F238E27FC236}">
                  <a16:creationId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87" name="TextBox 73">
              <a:extLst>
                <a:ext uri="{FF2B5EF4-FFF2-40B4-BE49-F238E27FC236}">
                  <a16:creationId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2273182" y="3428237"/>
              <a:ext cx="7189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متى حدث ؟</a:t>
              </a:r>
            </a:p>
          </p:txBody>
        </p:sp>
      </p:grpSp>
      <p:sp>
        <p:nvSpPr>
          <p:cNvPr id="88" name="Rectangle: Rounded Corners 40">
            <a:extLst>
              <a:ext uri="{FF2B5EF4-FFF2-40B4-BE49-F238E27FC236}">
                <a16:creationId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1240679" y="5553920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41">
            <a:extLst>
              <a:ext uri="{FF2B5EF4-FFF2-40B4-BE49-F238E27FC236}">
                <a16:creationId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1308898" y="5565687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ج</a:t>
            </a:r>
          </a:p>
        </p:txBody>
      </p:sp>
      <p:grpSp>
        <p:nvGrpSpPr>
          <p:cNvPr id="90" name="Group 11">
            <a:extLst>
              <a:ext uri="{FF2B5EF4-FFF2-40B4-BE49-F238E27FC236}">
                <a16:creationId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8692897" y="5518089"/>
            <a:ext cx="2407394" cy="457200"/>
            <a:chOff x="-2474554" y="3373092"/>
            <a:chExt cx="7583519" cy="457200"/>
          </a:xfrm>
        </p:grpSpPr>
        <p:sp>
          <p:nvSpPr>
            <p:cNvPr id="91" name="Rectangle: Top Corners Rounded 35">
              <a:extLst>
                <a:ext uri="{FF2B5EF4-FFF2-40B4-BE49-F238E27FC236}">
                  <a16:creationId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040594" y="-142056"/>
              <a:ext cx="457200" cy="748749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2" name="Isosceles Triangle 36">
              <a:extLst>
                <a:ext uri="{FF2B5EF4-FFF2-40B4-BE49-F238E27FC236}">
                  <a16:creationId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3" name="TextBox 73">
              <a:extLst>
                <a:ext uri="{FF2B5EF4-FFF2-40B4-BE49-F238E27FC236}">
                  <a16:creationId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2286608" y="3383538"/>
              <a:ext cx="7161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من شارك في الحدث ؟</a:t>
              </a:r>
            </a:p>
          </p:txBody>
        </p:sp>
      </p:grpSp>
      <p:sp>
        <p:nvSpPr>
          <p:cNvPr id="94" name="Rectangle: Rounded Corners 40">
            <a:extLst>
              <a:ext uri="{FF2B5EF4-FFF2-40B4-BE49-F238E27FC236}">
                <a16:creationId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1240679" y="6138120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41">
            <a:extLst>
              <a:ext uri="{FF2B5EF4-FFF2-40B4-BE49-F238E27FC236}">
                <a16:creationId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1308898" y="6149887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د</a:t>
            </a:r>
          </a:p>
        </p:txBody>
      </p:sp>
      <p:grpSp>
        <p:nvGrpSpPr>
          <p:cNvPr id="96" name="Group 11">
            <a:extLst>
              <a:ext uri="{FF2B5EF4-FFF2-40B4-BE49-F238E27FC236}">
                <a16:creationId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8692897" y="6102289"/>
            <a:ext cx="2407394" cy="457200"/>
            <a:chOff x="-2474554" y="3373092"/>
            <a:chExt cx="7583519" cy="457200"/>
          </a:xfrm>
        </p:grpSpPr>
        <p:sp>
          <p:nvSpPr>
            <p:cNvPr id="97" name="Rectangle: Top Corners Rounded 35">
              <a:extLst>
                <a:ext uri="{FF2B5EF4-FFF2-40B4-BE49-F238E27FC236}">
                  <a16:creationId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040594" y="-142056"/>
              <a:ext cx="457200" cy="748749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8" name="Isosceles Triangle 36">
              <a:extLst>
                <a:ext uri="{FF2B5EF4-FFF2-40B4-BE49-F238E27FC236}">
                  <a16:creationId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9" name="TextBox 73">
              <a:extLst>
                <a:ext uri="{FF2B5EF4-FFF2-40B4-BE49-F238E27FC236}">
                  <a16:creationId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2474554" y="3399194"/>
              <a:ext cx="73557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ماذا نفهم من الحدث ؟</a:t>
              </a:r>
            </a:p>
          </p:txBody>
        </p:sp>
      </p:grpSp>
      <p:sp>
        <p:nvSpPr>
          <p:cNvPr id="61" name="Rectangle: Rounded Corners 36">
            <a:extLst>
              <a:ext uri="{FF2B5EF4-FFF2-40B4-BE49-F238E27FC236}">
                <a16:creationId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5098095" y="4352559"/>
            <a:ext cx="2591680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فتح : بلاد الشّام – فلسطين </a:t>
            </a:r>
            <a:endParaRPr lang="en-US" b="1" dirty="0"/>
          </a:p>
        </p:txBody>
      </p:sp>
      <p:sp>
        <p:nvSpPr>
          <p:cNvPr id="62" name="Rectangle: Rounded Corners 36">
            <a:extLst>
              <a:ext uri="{FF2B5EF4-FFF2-40B4-BE49-F238E27FC236}">
                <a16:creationId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5098095" y="4992130"/>
            <a:ext cx="2606940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سنة 15 هـ</a:t>
            </a:r>
            <a:endParaRPr lang="en-US" b="1" dirty="0"/>
          </a:p>
        </p:txBody>
      </p:sp>
      <p:sp>
        <p:nvSpPr>
          <p:cNvPr id="63" name="Rectangle: Rounded Corners 36">
            <a:extLst>
              <a:ext uri="{FF2B5EF4-FFF2-40B4-BE49-F238E27FC236}">
                <a16:creationId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3014531" y="5570551"/>
            <a:ext cx="4675244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عمر بن الخطاب – عمرو بن العاص – أبو عبيدة بن الجرّاح</a:t>
            </a:r>
            <a:endParaRPr lang="en-US" b="1" dirty="0"/>
          </a:p>
        </p:txBody>
      </p:sp>
      <p:sp>
        <p:nvSpPr>
          <p:cNvPr id="64" name="Rectangle: Rounded Corners 36">
            <a:extLst>
              <a:ext uri="{FF2B5EF4-FFF2-40B4-BE49-F238E27FC236}">
                <a16:creationId xmlns:a16="http://schemas.microsoft.com/office/drawing/2014/main" id="{C61902BB-2596-4298-A962-507D5F157AC6}"/>
              </a:ext>
            </a:extLst>
          </p:cNvPr>
          <p:cNvSpPr/>
          <p:nvPr/>
        </p:nvSpPr>
        <p:spPr>
          <a:xfrm>
            <a:off x="3014531" y="6170941"/>
            <a:ext cx="4675244" cy="460972"/>
          </a:xfrm>
          <a:prstGeom prst="roundRect">
            <a:avLst>
              <a:gd name="adj" fmla="val 50000"/>
            </a:avLst>
          </a:prstGeom>
          <a:solidFill>
            <a:srgbClr val="CC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حُسنُ التعامل مع غير المسلمين و إعطائهم الأمان</a:t>
            </a:r>
            <a:endParaRPr lang="en-US" b="1" dirty="0"/>
          </a:p>
        </p:txBody>
      </p:sp>
      <p:grpSp>
        <p:nvGrpSpPr>
          <p:cNvPr id="4" name="مجموعة 3"/>
          <p:cNvGrpSpPr/>
          <p:nvPr/>
        </p:nvGrpSpPr>
        <p:grpSpPr>
          <a:xfrm>
            <a:off x="3203167" y="952997"/>
            <a:ext cx="7814028" cy="3169640"/>
            <a:chOff x="3203167" y="952997"/>
            <a:chExt cx="7814028" cy="3169640"/>
          </a:xfrm>
        </p:grpSpPr>
        <p:grpSp>
          <p:nvGrpSpPr>
            <p:cNvPr id="2" name="مجموعة 1"/>
            <p:cNvGrpSpPr/>
            <p:nvPr/>
          </p:nvGrpSpPr>
          <p:grpSpPr>
            <a:xfrm>
              <a:off x="3641492" y="952997"/>
              <a:ext cx="7375703" cy="2581018"/>
              <a:chOff x="4331544" y="1210670"/>
              <a:chExt cx="7375703" cy="2581018"/>
            </a:xfrm>
          </p:grpSpPr>
          <p:grpSp>
            <p:nvGrpSpPr>
              <p:cNvPr id="3" name="مجموعة 2"/>
              <p:cNvGrpSpPr/>
              <p:nvPr/>
            </p:nvGrpSpPr>
            <p:grpSpPr>
              <a:xfrm>
                <a:off x="4331544" y="1210670"/>
                <a:ext cx="7375703" cy="2581018"/>
                <a:chOff x="5057272" y="1115161"/>
                <a:chExt cx="6638972" cy="1909734"/>
              </a:xfrm>
            </p:grpSpPr>
            <p:sp>
              <p:nvSpPr>
                <p:cNvPr id="47" name="Rectangle 13">
                  <a:extLst>
                    <a:ext uri="{FF2B5EF4-FFF2-40B4-BE49-F238E27FC236}">
                      <a16:creationId xmlns:a16="http://schemas.microsoft.com/office/drawing/2014/main" id="{468E39C0-3777-42DF-99E5-7E7AA8305FC5}"/>
                    </a:ext>
                  </a:extLst>
                </p:cNvPr>
                <p:cNvSpPr/>
                <p:nvPr/>
              </p:nvSpPr>
              <p:spPr>
                <a:xfrm rot="173929">
                  <a:off x="8968075" y="1776264"/>
                  <a:ext cx="2548619" cy="891795"/>
                </a:xfrm>
                <a:prstGeom prst="rect">
                  <a:avLst/>
                </a:prstGeom>
                <a:solidFill>
                  <a:schemeClr val="tx1">
                    <a:alpha val="14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Rectangle 10">
                  <a:extLst>
                    <a:ext uri="{FF2B5EF4-FFF2-40B4-BE49-F238E27FC236}">
                      <a16:creationId xmlns:a16="http://schemas.microsoft.com/office/drawing/2014/main" id="{6A18B9AE-39F4-4CD2-9308-2E4BC1EAD4F0}"/>
                    </a:ext>
                  </a:extLst>
                </p:cNvPr>
                <p:cNvSpPr/>
                <p:nvPr/>
              </p:nvSpPr>
              <p:spPr>
                <a:xfrm rot="21269386">
                  <a:off x="5250774" y="2119020"/>
                  <a:ext cx="2548619" cy="502019"/>
                </a:xfrm>
                <a:prstGeom prst="rect">
                  <a:avLst/>
                </a:prstGeom>
                <a:solidFill>
                  <a:schemeClr val="tx1">
                    <a:alpha val="14000"/>
                  </a:schemeClr>
                </a:soli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Freeform: Shape 46">
                  <a:extLst>
                    <a:ext uri="{FF2B5EF4-FFF2-40B4-BE49-F238E27FC236}">
                      <a16:creationId xmlns:a16="http://schemas.microsoft.com/office/drawing/2014/main" id="{6B14ACBE-14D9-4D3B-BAD8-0274A075EEBA}"/>
                    </a:ext>
                  </a:extLst>
                </p:cNvPr>
                <p:cNvSpPr/>
                <p:nvPr/>
              </p:nvSpPr>
              <p:spPr>
                <a:xfrm>
                  <a:off x="5057272" y="1161170"/>
                  <a:ext cx="6638972" cy="1863725"/>
                </a:xfrm>
                <a:custGeom>
                  <a:avLst/>
                  <a:gdLst>
                    <a:gd name="connsiteX0" fmla="*/ 7750893 w 7968342"/>
                    <a:gd name="connsiteY0" fmla="*/ 825347 h 1915885"/>
                    <a:gd name="connsiteX1" fmla="*/ 7751085 w 7968342"/>
                    <a:gd name="connsiteY1" fmla="*/ 825781 h 1915885"/>
                    <a:gd name="connsiteX2" fmla="*/ 7747618 w 7968342"/>
                    <a:gd name="connsiteY2" fmla="*/ 836785 h 1915885"/>
                    <a:gd name="connsiteX3" fmla="*/ 7747059 w 7968342"/>
                    <a:gd name="connsiteY3" fmla="*/ 837999 h 1915885"/>
                    <a:gd name="connsiteX4" fmla="*/ 7747421 w 7968342"/>
                    <a:gd name="connsiteY4" fmla="*/ 836690 h 1915885"/>
                    <a:gd name="connsiteX5" fmla="*/ 7750893 w 7968342"/>
                    <a:gd name="connsiteY5" fmla="*/ 825347 h 1915885"/>
                    <a:gd name="connsiteX6" fmla="*/ 223920 w 7968342"/>
                    <a:gd name="connsiteY6" fmla="*/ 759320 h 1915885"/>
                    <a:gd name="connsiteX7" fmla="*/ 155341 w 7968342"/>
                    <a:gd name="connsiteY7" fmla="*/ 827900 h 1915885"/>
                    <a:gd name="connsiteX8" fmla="*/ 223920 w 7968342"/>
                    <a:gd name="connsiteY8" fmla="*/ 896480 h 1915885"/>
                    <a:gd name="connsiteX9" fmla="*/ 292500 w 7968342"/>
                    <a:gd name="connsiteY9" fmla="*/ 827900 h 1915885"/>
                    <a:gd name="connsiteX10" fmla="*/ 223920 w 7968342"/>
                    <a:gd name="connsiteY10" fmla="*/ 759320 h 1915885"/>
                    <a:gd name="connsiteX11" fmla="*/ 223921 w 7968342"/>
                    <a:gd name="connsiteY11" fmla="*/ 567436 h 1915885"/>
                    <a:gd name="connsiteX12" fmla="*/ 155341 w 7968342"/>
                    <a:gd name="connsiteY12" fmla="*/ 636016 h 1915885"/>
                    <a:gd name="connsiteX13" fmla="*/ 223921 w 7968342"/>
                    <a:gd name="connsiteY13" fmla="*/ 704596 h 1915885"/>
                    <a:gd name="connsiteX14" fmla="*/ 292502 w 7968342"/>
                    <a:gd name="connsiteY14" fmla="*/ 636016 h 1915885"/>
                    <a:gd name="connsiteX15" fmla="*/ 223921 w 7968342"/>
                    <a:gd name="connsiteY15" fmla="*/ 567436 h 1915885"/>
                    <a:gd name="connsiteX16" fmla="*/ 223922 w 7968342"/>
                    <a:gd name="connsiteY16" fmla="*/ 375552 h 1915885"/>
                    <a:gd name="connsiteX17" fmla="*/ 155343 w 7968342"/>
                    <a:gd name="connsiteY17" fmla="*/ 444132 h 1915885"/>
                    <a:gd name="connsiteX18" fmla="*/ 223922 w 7968342"/>
                    <a:gd name="connsiteY18" fmla="*/ 512712 h 1915885"/>
                    <a:gd name="connsiteX19" fmla="*/ 292502 w 7968342"/>
                    <a:gd name="connsiteY19" fmla="*/ 444132 h 1915885"/>
                    <a:gd name="connsiteX20" fmla="*/ 223922 w 7968342"/>
                    <a:gd name="connsiteY20" fmla="*/ 375552 h 1915885"/>
                    <a:gd name="connsiteX21" fmla="*/ 223923 w 7968342"/>
                    <a:gd name="connsiteY21" fmla="*/ 183668 h 1915885"/>
                    <a:gd name="connsiteX22" fmla="*/ 155343 w 7968342"/>
                    <a:gd name="connsiteY22" fmla="*/ 252248 h 1915885"/>
                    <a:gd name="connsiteX23" fmla="*/ 223923 w 7968342"/>
                    <a:gd name="connsiteY23" fmla="*/ 320828 h 1915885"/>
                    <a:gd name="connsiteX24" fmla="*/ 292503 w 7968342"/>
                    <a:gd name="connsiteY24" fmla="*/ 252248 h 1915885"/>
                    <a:gd name="connsiteX25" fmla="*/ 223923 w 7968342"/>
                    <a:gd name="connsiteY25" fmla="*/ 183668 h 1915885"/>
                    <a:gd name="connsiteX26" fmla="*/ 1980393 w 7968342"/>
                    <a:gd name="connsiteY26" fmla="*/ 0 h 1915885"/>
                    <a:gd name="connsiteX27" fmla="*/ 2100840 w 7968342"/>
                    <a:gd name="connsiteY27" fmla="*/ 17226 h 1915885"/>
                    <a:gd name="connsiteX28" fmla="*/ 2204080 w 7968342"/>
                    <a:gd name="connsiteY28" fmla="*/ 34452 h 1915885"/>
                    <a:gd name="connsiteX29" fmla="*/ 2341734 w 7968342"/>
                    <a:gd name="connsiteY29" fmla="*/ 51679 h 1915885"/>
                    <a:gd name="connsiteX30" fmla="*/ 2444975 w 7968342"/>
                    <a:gd name="connsiteY30" fmla="*/ 68904 h 1915885"/>
                    <a:gd name="connsiteX31" fmla="*/ 2565422 w 7968342"/>
                    <a:gd name="connsiteY31" fmla="*/ 86130 h 1915885"/>
                    <a:gd name="connsiteX32" fmla="*/ 2909558 w 7968342"/>
                    <a:gd name="connsiteY32" fmla="*/ 137808 h 1915885"/>
                    <a:gd name="connsiteX33" fmla="*/ 2995591 w 7968342"/>
                    <a:gd name="connsiteY33" fmla="*/ 103357 h 1915885"/>
                    <a:gd name="connsiteX34" fmla="*/ 3150452 w 7968342"/>
                    <a:gd name="connsiteY34" fmla="*/ 34452 h 1915885"/>
                    <a:gd name="connsiteX35" fmla="*/ 4217270 w 7968342"/>
                    <a:gd name="connsiteY35" fmla="*/ 17226 h 1915885"/>
                    <a:gd name="connsiteX36" fmla="*/ 4733473 w 7968342"/>
                    <a:gd name="connsiteY36" fmla="*/ 0 h 1915885"/>
                    <a:gd name="connsiteX37" fmla="*/ 4853920 w 7968342"/>
                    <a:gd name="connsiteY37" fmla="*/ 51679 h 1915885"/>
                    <a:gd name="connsiteX38" fmla="*/ 4905541 w 7968342"/>
                    <a:gd name="connsiteY38" fmla="*/ 68904 h 1915885"/>
                    <a:gd name="connsiteX39" fmla="*/ 5129229 w 7968342"/>
                    <a:gd name="connsiteY39" fmla="*/ 120583 h 1915885"/>
                    <a:gd name="connsiteX40" fmla="*/ 5180848 w 7968342"/>
                    <a:gd name="connsiteY40" fmla="*/ 103357 h 1915885"/>
                    <a:gd name="connsiteX41" fmla="*/ 5284089 w 7968342"/>
                    <a:gd name="connsiteY41" fmla="*/ 68904 h 1915885"/>
                    <a:gd name="connsiteX42" fmla="*/ 5456156 w 7968342"/>
                    <a:gd name="connsiteY42" fmla="*/ 51679 h 1915885"/>
                    <a:gd name="connsiteX43" fmla="*/ 6006772 w 7968342"/>
                    <a:gd name="connsiteY43" fmla="*/ 34452 h 1915885"/>
                    <a:gd name="connsiteX44" fmla="*/ 6041186 w 7968342"/>
                    <a:gd name="connsiteY44" fmla="*/ 86130 h 1915885"/>
                    <a:gd name="connsiteX45" fmla="*/ 6110013 w 7968342"/>
                    <a:gd name="connsiteY45" fmla="*/ 189487 h 1915885"/>
                    <a:gd name="connsiteX46" fmla="*/ 6299287 w 7968342"/>
                    <a:gd name="connsiteY46" fmla="*/ 206713 h 1915885"/>
                    <a:gd name="connsiteX47" fmla="*/ 6350907 w 7968342"/>
                    <a:gd name="connsiteY47" fmla="*/ 258391 h 1915885"/>
                    <a:gd name="connsiteX48" fmla="*/ 6918729 w 7968342"/>
                    <a:gd name="connsiteY48" fmla="*/ 258391 h 1915885"/>
                    <a:gd name="connsiteX49" fmla="*/ 7108003 w 7968342"/>
                    <a:gd name="connsiteY49" fmla="*/ 241165 h 1915885"/>
                    <a:gd name="connsiteX50" fmla="*/ 7314485 w 7968342"/>
                    <a:gd name="connsiteY50" fmla="*/ 206713 h 1915885"/>
                    <a:gd name="connsiteX51" fmla="*/ 7383312 w 7968342"/>
                    <a:gd name="connsiteY51" fmla="*/ 103357 h 1915885"/>
                    <a:gd name="connsiteX52" fmla="*/ 7507025 w 7968342"/>
                    <a:gd name="connsiteY52" fmla="*/ 89864 h 1915885"/>
                    <a:gd name="connsiteX53" fmla="*/ 7559620 w 7968342"/>
                    <a:gd name="connsiteY53" fmla="*/ 84509 h 1915885"/>
                    <a:gd name="connsiteX54" fmla="*/ 7568913 w 7968342"/>
                    <a:gd name="connsiteY54" fmla="*/ 84141 h 1915885"/>
                    <a:gd name="connsiteX55" fmla="*/ 7567104 w 7968342"/>
                    <a:gd name="connsiteY55" fmla="*/ 83747 h 1915885"/>
                    <a:gd name="connsiteX56" fmla="*/ 7559620 w 7968342"/>
                    <a:gd name="connsiteY56" fmla="*/ 84509 h 1915885"/>
                    <a:gd name="connsiteX57" fmla="*/ 7533844 w 7968342"/>
                    <a:gd name="connsiteY57" fmla="*/ 85530 h 1915885"/>
                    <a:gd name="connsiteX58" fmla="*/ 7607000 w 7968342"/>
                    <a:gd name="connsiteY58" fmla="*/ 68904 h 1915885"/>
                    <a:gd name="connsiteX59" fmla="*/ 7727447 w 7968342"/>
                    <a:gd name="connsiteY59" fmla="*/ 51679 h 1915885"/>
                    <a:gd name="connsiteX60" fmla="*/ 7744654 w 7968342"/>
                    <a:gd name="connsiteY60" fmla="*/ 155034 h 1915885"/>
                    <a:gd name="connsiteX61" fmla="*/ 7727447 w 7968342"/>
                    <a:gd name="connsiteY61" fmla="*/ 447878 h 1915885"/>
                    <a:gd name="connsiteX62" fmla="*/ 7744654 w 7968342"/>
                    <a:gd name="connsiteY62" fmla="*/ 499556 h 1915885"/>
                    <a:gd name="connsiteX63" fmla="*/ 7779068 w 7968342"/>
                    <a:gd name="connsiteY63" fmla="*/ 602913 h 1915885"/>
                    <a:gd name="connsiteX64" fmla="*/ 7727447 w 7968342"/>
                    <a:gd name="connsiteY64" fmla="*/ 792400 h 1915885"/>
                    <a:gd name="connsiteX65" fmla="*/ 7741630 w 7968342"/>
                    <a:gd name="connsiteY65" fmla="*/ 849777 h 1915885"/>
                    <a:gd name="connsiteX66" fmla="*/ 7747059 w 7968342"/>
                    <a:gd name="connsiteY66" fmla="*/ 837999 h 1915885"/>
                    <a:gd name="connsiteX67" fmla="*/ 7742891 w 7968342"/>
                    <a:gd name="connsiteY67" fmla="*/ 853052 h 1915885"/>
                    <a:gd name="connsiteX68" fmla="*/ 7727447 w 7968342"/>
                    <a:gd name="connsiteY68" fmla="*/ 912982 h 1915885"/>
                    <a:gd name="connsiteX69" fmla="*/ 7675827 w 7968342"/>
                    <a:gd name="connsiteY69" fmla="*/ 1068017 h 1915885"/>
                    <a:gd name="connsiteX70" fmla="*/ 7710240 w 7968342"/>
                    <a:gd name="connsiteY70" fmla="*/ 1119695 h 1915885"/>
                    <a:gd name="connsiteX71" fmla="*/ 7761861 w 7968342"/>
                    <a:gd name="connsiteY71" fmla="*/ 1136922 h 1915885"/>
                    <a:gd name="connsiteX72" fmla="*/ 7813481 w 7968342"/>
                    <a:gd name="connsiteY72" fmla="*/ 1154147 h 1915885"/>
                    <a:gd name="connsiteX73" fmla="*/ 7968342 w 7968342"/>
                    <a:gd name="connsiteY73" fmla="*/ 1205826 h 1915885"/>
                    <a:gd name="connsiteX74" fmla="*/ 7813481 w 7968342"/>
                    <a:gd name="connsiteY74" fmla="*/ 1274730 h 1915885"/>
                    <a:gd name="connsiteX75" fmla="*/ 7761861 w 7968342"/>
                    <a:gd name="connsiteY75" fmla="*/ 1309183 h 1915885"/>
                    <a:gd name="connsiteX76" fmla="*/ 7744654 w 7968342"/>
                    <a:gd name="connsiteY76" fmla="*/ 1515895 h 1915885"/>
                    <a:gd name="connsiteX77" fmla="*/ 7796275 w 7968342"/>
                    <a:gd name="connsiteY77" fmla="*/ 1550348 h 1915885"/>
                    <a:gd name="connsiteX78" fmla="*/ 7744654 w 7968342"/>
                    <a:gd name="connsiteY78" fmla="*/ 1670930 h 1915885"/>
                    <a:gd name="connsiteX79" fmla="*/ 7641413 w 7968342"/>
                    <a:gd name="connsiteY79" fmla="*/ 1705382 h 1915885"/>
                    <a:gd name="connsiteX80" fmla="*/ 7710240 w 7968342"/>
                    <a:gd name="connsiteY80" fmla="*/ 1808739 h 1915885"/>
                    <a:gd name="connsiteX81" fmla="*/ 7693033 w 7968342"/>
                    <a:gd name="connsiteY81" fmla="*/ 1860417 h 1915885"/>
                    <a:gd name="connsiteX82" fmla="*/ 7125211 w 7968342"/>
                    <a:gd name="connsiteY82" fmla="*/ 1843190 h 1915885"/>
                    <a:gd name="connsiteX83" fmla="*/ 6540181 w 7968342"/>
                    <a:gd name="connsiteY83" fmla="*/ 1825965 h 1915885"/>
                    <a:gd name="connsiteX84" fmla="*/ 6454148 w 7968342"/>
                    <a:gd name="connsiteY84" fmla="*/ 1808739 h 1915885"/>
                    <a:gd name="connsiteX85" fmla="*/ 6385320 w 7968342"/>
                    <a:gd name="connsiteY85" fmla="*/ 1774286 h 1915885"/>
                    <a:gd name="connsiteX86" fmla="*/ 6333701 w 7968342"/>
                    <a:gd name="connsiteY86" fmla="*/ 1757060 h 1915885"/>
                    <a:gd name="connsiteX87" fmla="*/ 6282081 w 7968342"/>
                    <a:gd name="connsiteY87" fmla="*/ 1774286 h 1915885"/>
                    <a:gd name="connsiteX88" fmla="*/ 6230460 w 7968342"/>
                    <a:gd name="connsiteY88" fmla="*/ 1808739 h 1915885"/>
                    <a:gd name="connsiteX89" fmla="*/ 5714257 w 7968342"/>
                    <a:gd name="connsiteY89" fmla="*/ 1825965 h 1915885"/>
                    <a:gd name="connsiteX90" fmla="*/ 4750679 w 7968342"/>
                    <a:gd name="connsiteY90" fmla="*/ 1843190 h 1915885"/>
                    <a:gd name="connsiteX91" fmla="*/ 4526992 w 7968342"/>
                    <a:gd name="connsiteY91" fmla="*/ 1825965 h 1915885"/>
                    <a:gd name="connsiteX92" fmla="*/ 4440958 w 7968342"/>
                    <a:gd name="connsiteY92" fmla="*/ 1808739 h 1915885"/>
                    <a:gd name="connsiteX93" fmla="*/ 4268890 w 7968342"/>
                    <a:gd name="connsiteY93" fmla="*/ 1791513 h 1915885"/>
                    <a:gd name="connsiteX94" fmla="*/ 3632241 w 7968342"/>
                    <a:gd name="connsiteY94" fmla="*/ 1791513 h 1915885"/>
                    <a:gd name="connsiteX95" fmla="*/ 2083633 w 7968342"/>
                    <a:gd name="connsiteY95" fmla="*/ 1774286 h 1915885"/>
                    <a:gd name="connsiteX96" fmla="*/ 1928773 w 7968342"/>
                    <a:gd name="connsiteY96" fmla="*/ 1757060 h 1915885"/>
                    <a:gd name="connsiteX97" fmla="*/ 1584638 w 7968342"/>
                    <a:gd name="connsiteY97" fmla="*/ 1739835 h 1915885"/>
                    <a:gd name="connsiteX98" fmla="*/ 1533018 w 7968342"/>
                    <a:gd name="connsiteY98" fmla="*/ 1757060 h 1915885"/>
                    <a:gd name="connsiteX99" fmla="*/ 1464191 w 7968342"/>
                    <a:gd name="connsiteY99" fmla="*/ 1739835 h 1915885"/>
                    <a:gd name="connsiteX100" fmla="*/ 1343744 w 7968342"/>
                    <a:gd name="connsiteY100" fmla="*/ 1791513 h 1915885"/>
                    <a:gd name="connsiteX101" fmla="*/ 1206089 w 7968342"/>
                    <a:gd name="connsiteY101" fmla="*/ 1739835 h 1915885"/>
                    <a:gd name="connsiteX102" fmla="*/ 1154469 w 7968342"/>
                    <a:gd name="connsiteY102" fmla="*/ 1757060 h 1915885"/>
                    <a:gd name="connsiteX103" fmla="*/ 999609 w 7968342"/>
                    <a:gd name="connsiteY103" fmla="*/ 1774286 h 1915885"/>
                    <a:gd name="connsiteX104" fmla="*/ 913575 w 7968342"/>
                    <a:gd name="connsiteY104" fmla="*/ 1791513 h 1915885"/>
                    <a:gd name="connsiteX105" fmla="*/ 810334 w 7968342"/>
                    <a:gd name="connsiteY105" fmla="*/ 1843190 h 1915885"/>
                    <a:gd name="connsiteX106" fmla="*/ 741508 w 7968342"/>
                    <a:gd name="connsiteY106" fmla="*/ 1860417 h 1915885"/>
                    <a:gd name="connsiteX107" fmla="*/ 707094 w 7968342"/>
                    <a:gd name="connsiteY107" fmla="*/ 1860417 h 1915885"/>
                    <a:gd name="connsiteX108" fmla="*/ 655473 w 7968342"/>
                    <a:gd name="connsiteY108" fmla="*/ 1808739 h 1915885"/>
                    <a:gd name="connsiteX109" fmla="*/ 569440 w 7968342"/>
                    <a:gd name="connsiteY109" fmla="*/ 1739835 h 1915885"/>
                    <a:gd name="connsiteX110" fmla="*/ 517819 w 7968342"/>
                    <a:gd name="connsiteY110" fmla="*/ 1757060 h 1915885"/>
                    <a:gd name="connsiteX111" fmla="*/ 380166 w 7968342"/>
                    <a:gd name="connsiteY111" fmla="*/ 1774286 h 1915885"/>
                    <a:gd name="connsiteX112" fmla="*/ 294131 w 7968342"/>
                    <a:gd name="connsiteY112" fmla="*/ 1791513 h 1915885"/>
                    <a:gd name="connsiteX113" fmla="*/ 242511 w 7968342"/>
                    <a:gd name="connsiteY113" fmla="*/ 1774286 h 1915885"/>
                    <a:gd name="connsiteX114" fmla="*/ 87651 w 7968342"/>
                    <a:gd name="connsiteY114" fmla="*/ 1808739 h 1915885"/>
                    <a:gd name="connsiteX115" fmla="*/ 18824 w 7968342"/>
                    <a:gd name="connsiteY115" fmla="*/ 1791513 h 1915885"/>
                    <a:gd name="connsiteX116" fmla="*/ 1616 w 7968342"/>
                    <a:gd name="connsiteY116" fmla="*/ 1584799 h 1915885"/>
                    <a:gd name="connsiteX117" fmla="*/ 36030 w 7968342"/>
                    <a:gd name="connsiteY117" fmla="*/ 1481442 h 1915885"/>
                    <a:gd name="connsiteX118" fmla="*/ 53237 w 7968342"/>
                    <a:gd name="connsiteY118" fmla="*/ 1395313 h 1915885"/>
                    <a:gd name="connsiteX119" fmla="*/ 87651 w 7968342"/>
                    <a:gd name="connsiteY119" fmla="*/ 1291956 h 1915885"/>
                    <a:gd name="connsiteX120" fmla="*/ 70444 w 7968342"/>
                    <a:gd name="connsiteY120" fmla="*/ 1240277 h 1915885"/>
                    <a:gd name="connsiteX121" fmla="*/ 36030 w 7968342"/>
                    <a:gd name="connsiteY121" fmla="*/ 1136922 h 1915885"/>
                    <a:gd name="connsiteX122" fmla="*/ 53237 w 7968342"/>
                    <a:gd name="connsiteY122" fmla="*/ 1033565 h 1915885"/>
                    <a:gd name="connsiteX123" fmla="*/ 87651 w 7968342"/>
                    <a:gd name="connsiteY123" fmla="*/ 964661 h 1915885"/>
                    <a:gd name="connsiteX124" fmla="*/ 122064 w 7968342"/>
                    <a:gd name="connsiteY124" fmla="*/ 861304 h 1915885"/>
                    <a:gd name="connsiteX125" fmla="*/ 156477 w 7968342"/>
                    <a:gd name="connsiteY125" fmla="*/ 809625 h 1915885"/>
                    <a:gd name="connsiteX126" fmla="*/ 53237 w 7968342"/>
                    <a:gd name="connsiteY126" fmla="*/ 757947 h 1915885"/>
                    <a:gd name="connsiteX127" fmla="*/ 87651 w 7968342"/>
                    <a:gd name="connsiteY127" fmla="*/ 706270 h 1915885"/>
                    <a:gd name="connsiteX128" fmla="*/ 104857 w 7968342"/>
                    <a:gd name="connsiteY128" fmla="*/ 654591 h 1915885"/>
                    <a:gd name="connsiteX129" fmla="*/ 122064 w 7968342"/>
                    <a:gd name="connsiteY129" fmla="*/ 499556 h 1915885"/>
                    <a:gd name="connsiteX130" fmla="*/ 70444 w 7968342"/>
                    <a:gd name="connsiteY130" fmla="*/ 327295 h 1915885"/>
                    <a:gd name="connsiteX131" fmla="*/ 53237 w 7968342"/>
                    <a:gd name="connsiteY131" fmla="*/ 241165 h 1915885"/>
                    <a:gd name="connsiteX132" fmla="*/ 87651 w 7968342"/>
                    <a:gd name="connsiteY132" fmla="*/ 172261 h 1915885"/>
                    <a:gd name="connsiteX133" fmla="*/ 18824 w 7968342"/>
                    <a:gd name="connsiteY133" fmla="*/ 103357 h 1915885"/>
                    <a:gd name="connsiteX134" fmla="*/ 294131 w 7968342"/>
                    <a:gd name="connsiteY134" fmla="*/ 86130 h 1915885"/>
                    <a:gd name="connsiteX135" fmla="*/ 603853 w 7968342"/>
                    <a:gd name="connsiteY135" fmla="*/ 68904 h 1915885"/>
                    <a:gd name="connsiteX136" fmla="*/ 844747 w 7968342"/>
                    <a:gd name="connsiteY136" fmla="*/ 34452 h 1915885"/>
                    <a:gd name="connsiteX137" fmla="*/ 896368 w 7968342"/>
                    <a:gd name="connsiteY137" fmla="*/ 17226 h 1915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</a:cxnLst>
                  <a:rect l="l" t="t" r="r" b="b"/>
                  <a:pathLst>
                    <a:path w="7968342" h="1915885">
                      <a:moveTo>
                        <a:pt x="7750893" y="825347"/>
                      </a:moveTo>
                      <a:cubicBezTo>
                        <a:pt x="7751459" y="823783"/>
                        <a:pt x="7751479" y="824181"/>
                        <a:pt x="7751085" y="825781"/>
                      </a:cubicBezTo>
                      <a:cubicBezTo>
                        <a:pt x="7750560" y="827915"/>
                        <a:pt x="7749299" y="832184"/>
                        <a:pt x="7747618" y="836785"/>
                      </a:cubicBezTo>
                      <a:lnTo>
                        <a:pt x="7747059" y="837999"/>
                      </a:lnTo>
                      <a:lnTo>
                        <a:pt x="7747421" y="836690"/>
                      </a:lnTo>
                      <a:cubicBezTo>
                        <a:pt x="7749213" y="830439"/>
                        <a:pt x="7750327" y="826912"/>
                        <a:pt x="7750893" y="825347"/>
                      </a:cubicBezTo>
                      <a:close/>
                      <a:moveTo>
                        <a:pt x="223920" y="759320"/>
                      </a:moveTo>
                      <a:cubicBezTo>
                        <a:pt x="186045" y="759320"/>
                        <a:pt x="155341" y="790024"/>
                        <a:pt x="155341" y="827900"/>
                      </a:cubicBezTo>
                      <a:cubicBezTo>
                        <a:pt x="155341" y="865776"/>
                        <a:pt x="186045" y="896480"/>
                        <a:pt x="223920" y="896480"/>
                      </a:cubicBezTo>
                      <a:cubicBezTo>
                        <a:pt x="261797" y="896480"/>
                        <a:pt x="292500" y="865776"/>
                        <a:pt x="292500" y="827900"/>
                      </a:cubicBezTo>
                      <a:cubicBezTo>
                        <a:pt x="292500" y="790024"/>
                        <a:pt x="261797" y="759320"/>
                        <a:pt x="223920" y="759320"/>
                      </a:cubicBezTo>
                      <a:close/>
                      <a:moveTo>
                        <a:pt x="223921" y="567436"/>
                      </a:moveTo>
                      <a:cubicBezTo>
                        <a:pt x="186045" y="567436"/>
                        <a:pt x="155341" y="598140"/>
                        <a:pt x="155341" y="636016"/>
                      </a:cubicBezTo>
                      <a:cubicBezTo>
                        <a:pt x="155341" y="673892"/>
                        <a:pt x="186045" y="704596"/>
                        <a:pt x="223921" y="704596"/>
                      </a:cubicBezTo>
                      <a:cubicBezTo>
                        <a:pt x="261798" y="704596"/>
                        <a:pt x="292502" y="673892"/>
                        <a:pt x="292502" y="636016"/>
                      </a:cubicBezTo>
                      <a:cubicBezTo>
                        <a:pt x="292502" y="598140"/>
                        <a:pt x="261798" y="567436"/>
                        <a:pt x="223921" y="567436"/>
                      </a:cubicBezTo>
                      <a:close/>
                      <a:moveTo>
                        <a:pt x="223922" y="375552"/>
                      </a:moveTo>
                      <a:cubicBezTo>
                        <a:pt x="186047" y="375552"/>
                        <a:pt x="155343" y="406256"/>
                        <a:pt x="155343" y="444132"/>
                      </a:cubicBezTo>
                      <a:cubicBezTo>
                        <a:pt x="155343" y="482008"/>
                        <a:pt x="186047" y="512712"/>
                        <a:pt x="223922" y="512712"/>
                      </a:cubicBezTo>
                      <a:cubicBezTo>
                        <a:pt x="261798" y="512712"/>
                        <a:pt x="292502" y="482008"/>
                        <a:pt x="292502" y="444132"/>
                      </a:cubicBezTo>
                      <a:cubicBezTo>
                        <a:pt x="292502" y="406256"/>
                        <a:pt x="261798" y="375552"/>
                        <a:pt x="223922" y="375552"/>
                      </a:cubicBezTo>
                      <a:close/>
                      <a:moveTo>
                        <a:pt x="223923" y="183668"/>
                      </a:moveTo>
                      <a:cubicBezTo>
                        <a:pt x="186047" y="183668"/>
                        <a:pt x="155343" y="214372"/>
                        <a:pt x="155343" y="252248"/>
                      </a:cubicBezTo>
                      <a:cubicBezTo>
                        <a:pt x="155343" y="290124"/>
                        <a:pt x="186047" y="320828"/>
                        <a:pt x="223923" y="320828"/>
                      </a:cubicBezTo>
                      <a:cubicBezTo>
                        <a:pt x="261799" y="320828"/>
                        <a:pt x="292503" y="290124"/>
                        <a:pt x="292503" y="252248"/>
                      </a:cubicBezTo>
                      <a:cubicBezTo>
                        <a:pt x="292503" y="214372"/>
                        <a:pt x="261799" y="183668"/>
                        <a:pt x="223923" y="183668"/>
                      </a:cubicBezTo>
                      <a:close/>
                      <a:moveTo>
                        <a:pt x="1980393" y="0"/>
                      </a:moveTo>
                      <a:cubicBezTo>
                        <a:pt x="2020542" y="5742"/>
                        <a:pt x="2060755" y="11052"/>
                        <a:pt x="2100840" y="17226"/>
                      </a:cubicBezTo>
                      <a:cubicBezTo>
                        <a:pt x="2135322" y="22537"/>
                        <a:pt x="2169543" y="29512"/>
                        <a:pt x="2204080" y="34452"/>
                      </a:cubicBezTo>
                      <a:cubicBezTo>
                        <a:pt x="2249858" y="40998"/>
                        <a:pt x="2295957" y="45132"/>
                        <a:pt x="2341734" y="51679"/>
                      </a:cubicBezTo>
                      <a:cubicBezTo>
                        <a:pt x="2376271" y="56618"/>
                        <a:pt x="2410561" y="63162"/>
                        <a:pt x="2444975" y="68904"/>
                      </a:cubicBezTo>
                      <a:cubicBezTo>
                        <a:pt x="2484980" y="75579"/>
                        <a:pt x="2525304" y="80180"/>
                        <a:pt x="2565422" y="86130"/>
                      </a:cubicBezTo>
                      <a:lnTo>
                        <a:pt x="2909558" y="137808"/>
                      </a:lnTo>
                      <a:cubicBezTo>
                        <a:pt x="2938235" y="126325"/>
                        <a:pt x="2967202" y="115537"/>
                        <a:pt x="2995591" y="103357"/>
                      </a:cubicBezTo>
                      <a:cubicBezTo>
                        <a:pt x="3047512" y="81080"/>
                        <a:pt x="3094103" y="38424"/>
                        <a:pt x="3150452" y="34452"/>
                      </a:cubicBezTo>
                      <a:lnTo>
                        <a:pt x="4217270" y="17226"/>
                      </a:lnTo>
                      <a:lnTo>
                        <a:pt x="4733473" y="0"/>
                      </a:lnTo>
                      <a:cubicBezTo>
                        <a:pt x="4876717" y="35851"/>
                        <a:pt x="4735091" y="-7803"/>
                        <a:pt x="4853920" y="51679"/>
                      </a:cubicBezTo>
                      <a:cubicBezTo>
                        <a:pt x="4870143" y="59799"/>
                        <a:pt x="4887944" y="64500"/>
                        <a:pt x="4905541" y="68904"/>
                      </a:cubicBezTo>
                      <a:lnTo>
                        <a:pt x="5129229" y="120583"/>
                      </a:lnTo>
                      <a:lnTo>
                        <a:pt x="5180848" y="103357"/>
                      </a:lnTo>
                      <a:cubicBezTo>
                        <a:pt x="5215262" y="91873"/>
                        <a:pt x="5248435" y="75597"/>
                        <a:pt x="5284089" y="68904"/>
                      </a:cubicBezTo>
                      <a:cubicBezTo>
                        <a:pt x="5340743" y="58269"/>
                        <a:pt x="5398580" y="54424"/>
                        <a:pt x="5456156" y="51679"/>
                      </a:cubicBezTo>
                      <a:lnTo>
                        <a:pt x="6006772" y="34452"/>
                      </a:lnTo>
                      <a:lnTo>
                        <a:pt x="6041186" y="86130"/>
                      </a:lnTo>
                      <a:lnTo>
                        <a:pt x="6110013" y="189487"/>
                      </a:lnTo>
                      <a:cubicBezTo>
                        <a:pt x="6173104" y="195229"/>
                        <a:pt x="6238374" y="189289"/>
                        <a:pt x="6299287" y="206713"/>
                      </a:cubicBezTo>
                      <a:cubicBezTo>
                        <a:pt x="6322685" y="213405"/>
                        <a:pt x="6326761" y="255369"/>
                        <a:pt x="6350907" y="258391"/>
                      </a:cubicBezTo>
                      <a:cubicBezTo>
                        <a:pt x="6747383" y="308006"/>
                        <a:pt x="6706367" y="311540"/>
                        <a:pt x="6918729" y="258391"/>
                      </a:cubicBezTo>
                      <a:lnTo>
                        <a:pt x="7108003" y="241165"/>
                      </a:lnTo>
                      <a:cubicBezTo>
                        <a:pt x="7272659" y="224681"/>
                        <a:pt x="7216467" y="239423"/>
                        <a:pt x="7314485" y="206713"/>
                      </a:cubicBezTo>
                      <a:cubicBezTo>
                        <a:pt x="7353722" y="193618"/>
                        <a:pt x="7360371" y="137808"/>
                        <a:pt x="7383312" y="103357"/>
                      </a:cubicBezTo>
                      <a:cubicBezTo>
                        <a:pt x="7437170" y="97366"/>
                        <a:pt x="7477400" y="93000"/>
                        <a:pt x="7507025" y="89864"/>
                      </a:cubicBezTo>
                      <a:lnTo>
                        <a:pt x="7559620" y="84509"/>
                      </a:lnTo>
                      <a:lnTo>
                        <a:pt x="7568913" y="84141"/>
                      </a:lnTo>
                      <a:cubicBezTo>
                        <a:pt x="7582518" y="82788"/>
                        <a:pt x="7589976" y="81601"/>
                        <a:pt x="7567104" y="83747"/>
                      </a:cubicBezTo>
                      <a:lnTo>
                        <a:pt x="7559620" y="84509"/>
                      </a:lnTo>
                      <a:lnTo>
                        <a:pt x="7533844" y="85530"/>
                      </a:lnTo>
                      <a:cubicBezTo>
                        <a:pt x="7532130" y="84046"/>
                        <a:pt x="7548454" y="79561"/>
                        <a:pt x="7607000" y="68904"/>
                      </a:cubicBezTo>
                      <a:cubicBezTo>
                        <a:pt x="7646903" y="61641"/>
                        <a:pt x="7693056" y="30160"/>
                        <a:pt x="7727447" y="51679"/>
                      </a:cubicBezTo>
                      <a:cubicBezTo>
                        <a:pt x="7757033" y="70190"/>
                        <a:pt x="7744654" y="120107"/>
                        <a:pt x="7744654" y="155034"/>
                      </a:cubicBezTo>
                      <a:cubicBezTo>
                        <a:pt x="7744654" y="252818"/>
                        <a:pt x="7733183" y="350263"/>
                        <a:pt x="7727447" y="447878"/>
                      </a:cubicBezTo>
                      <a:lnTo>
                        <a:pt x="7744654" y="499556"/>
                      </a:lnTo>
                      <a:lnTo>
                        <a:pt x="7779068" y="602913"/>
                      </a:lnTo>
                      <a:cubicBezTo>
                        <a:pt x="7727846" y="679832"/>
                        <a:pt x="7727447" y="663738"/>
                        <a:pt x="7727447" y="792400"/>
                      </a:cubicBezTo>
                      <a:cubicBezTo>
                        <a:pt x="7727447" y="857271"/>
                        <a:pt x="7735011" y="860154"/>
                        <a:pt x="7741630" y="849777"/>
                      </a:cubicBezTo>
                      <a:lnTo>
                        <a:pt x="7747059" y="837999"/>
                      </a:lnTo>
                      <a:lnTo>
                        <a:pt x="7742891" y="853052"/>
                      </a:lnTo>
                      <a:cubicBezTo>
                        <a:pt x="7739214" y="866681"/>
                        <a:pt x="7734171" y="886057"/>
                        <a:pt x="7727447" y="912982"/>
                      </a:cubicBezTo>
                      <a:cubicBezTo>
                        <a:pt x="7691129" y="967520"/>
                        <a:pt x="7666997" y="988445"/>
                        <a:pt x="7675827" y="1068017"/>
                      </a:cubicBezTo>
                      <a:cubicBezTo>
                        <a:pt x="7678111" y="1088594"/>
                        <a:pt x="7698769" y="1102469"/>
                        <a:pt x="7710240" y="1119695"/>
                      </a:cubicBezTo>
                      <a:lnTo>
                        <a:pt x="7761861" y="1136922"/>
                      </a:lnTo>
                      <a:lnTo>
                        <a:pt x="7813481" y="1154147"/>
                      </a:lnTo>
                      <a:lnTo>
                        <a:pt x="7968342" y="1205826"/>
                      </a:lnTo>
                      <a:cubicBezTo>
                        <a:pt x="7851515" y="1283796"/>
                        <a:pt x="7997775" y="1192728"/>
                        <a:pt x="7813481" y="1274730"/>
                      </a:cubicBezTo>
                      <a:cubicBezTo>
                        <a:pt x="7794583" y="1283139"/>
                        <a:pt x="7767541" y="1289276"/>
                        <a:pt x="7761861" y="1309183"/>
                      </a:cubicBezTo>
                      <a:cubicBezTo>
                        <a:pt x="7742887" y="1375666"/>
                        <a:pt x="7750389" y="1446991"/>
                        <a:pt x="7744654" y="1515895"/>
                      </a:cubicBezTo>
                      <a:cubicBezTo>
                        <a:pt x="7761861" y="1527379"/>
                        <a:pt x="7789735" y="1530707"/>
                        <a:pt x="7796275" y="1550348"/>
                      </a:cubicBezTo>
                      <a:cubicBezTo>
                        <a:pt x="7808620" y="1587427"/>
                        <a:pt x="7761957" y="1644948"/>
                        <a:pt x="7744654" y="1670930"/>
                      </a:cubicBezTo>
                      <a:cubicBezTo>
                        <a:pt x="7744654" y="1670930"/>
                        <a:pt x="7664636" y="1677483"/>
                        <a:pt x="7641413" y="1705382"/>
                      </a:cubicBezTo>
                      <a:cubicBezTo>
                        <a:pt x="7601732" y="1753053"/>
                        <a:pt x="7693079" y="1797285"/>
                        <a:pt x="7710240" y="1808739"/>
                      </a:cubicBezTo>
                      <a:cubicBezTo>
                        <a:pt x="7704505" y="1825965"/>
                        <a:pt x="7711011" y="1858017"/>
                        <a:pt x="7693033" y="1860417"/>
                      </a:cubicBezTo>
                      <a:cubicBezTo>
                        <a:pt x="7250287" y="1919517"/>
                        <a:pt x="7330277" y="1945841"/>
                        <a:pt x="7125211" y="1843190"/>
                      </a:cubicBezTo>
                      <a:cubicBezTo>
                        <a:pt x="6930201" y="1837448"/>
                        <a:pt x="6735020" y="1835967"/>
                        <a:pt x="6540181" y="1825965"/>
                      </a:cubicBezTo>
                      <a:cubicBezTo>
                        <a:pt x="6510974" y="1824466"/>
                        <a:pt x="6481893" y="1817997"/>
                        <a:pt x="6454148" y="1808739"/>
                      </a:cubicBezTo>
                      <a:cubicBezTo>
                        <a:pt x="6429813" y="1800618"/>
                        <a:pt x="6408897" y="1784401"/>
                        <a:pt x="6385320" y="1774286"/>
                      </a:cubicBezTo>
                      <a:cubicBezTo>
                        <a:pt x="6368649" y="1767133"/>
                        <a:pt x="6350907" y="1762802"/>
                        <a:pt x="6333701" y="1757060"/>
                      </a:cubicBezTo>
                      <a:cubicBezTo>
                        <a:pt x="6316495" y="1762802"/>
                        <a:pt x="6298303" y="1766166"/>
                        <a:pt x="6282081" y="1774286"/>
                      </a:cubicBezTo>
                      <a:cubicBezTo>
                        <a:pt x="6263584" y="1783545"/>
                        <a:pt x="6251055" y="1806865"/>
                        <a:pt x="6230460" y="1808739"/>
                      </a:cubicBezTo>
                      <a:cubicBezTo>
                        <a:pt x="6059004" y="1824343"/>
                        <a:pt x="5886374" y="1821958"/>
                        <a:pt x="5714257" y="1825965"/>
                      </a:cubicBezTo>
                      <a:lnTo>
                        <a:pt x="4750679" y="1843190"/>
                      </a:lnTo>
                      <a:cubicBezTo>
                        <a:pt x="4676117" y="1837448"/>
                        <a:pt x="4601318" y="1834232"/>
                        <a:pt x="4526992" y="1825965"/>
                      </a:cubicBezTo>
                      <a:cubicBezTo>
                        <a:pt x="4497925" y="1822732"/>
                        <a:pt x="4469947" y="1812608"/>
                        <a:pt x="4440958" y="1808739"/>
                      </a:cubicBezTo>
                      <a:cubicBezTo>
                        <a:pt x="4383821" y="1801112"/>
                        <a:pt x="4326464" y="1794325"/>
                        <a:pt x="4268890" y="1791513"/>
                      </a:cubicBezTo>
                      <a:cubicBezTo>
                        <a:pt x="3744187" y="1765889"/>
                        <a:pt x="3902409" y="1746432"/>
                        <a:pt x="3632241" y="1791513"/>
                      </a:cubicBezTo>
                      <a:lnTo>
                        <a:pt x="2083633" y="1774286"/>
                      </a:lnTo>
                      <a:cubicBezTo>
                        <a:pt x="2031706" y="1773236"/>
                        <a:pt x="1980587" y="1760637"/>
                        <a:pt x="1928773" y="1757060"/>
                      </a:cubicBezTo>
                      <a:cubicBezTo>
                        <a:pt x="1814190" y="1749149"/>
                        <a:pt x="1699494" y="1739835"/>
                        <a:pt x="1584638" y="1739835"/>
                      </a:cubicBezTo>
                      <a:cubicBezTo>
                        <a:pt x="1566501" y="1739835"/>
                        <a:pt x="1550224" y="1751318"/>
                        <a:pt x="1533018" y="1757060"/>
                      </a:cubicBezTo>
                      <a:cubicBezTo>
                        <a:pt x="1510076" y="1751318"/>
                        <a:pt x="1487840" y="1739835"/>
                        <a:pt x="1464191" y="1739835"/>
                      </a:cubicBezTo>
                      <a:cubicBezTo>
                        <a:pt x="1408634" y="1739835"/>
                        <a:pt x="1385892" y="1763383"/>
                        <a:pt x="1343744" y="1791513"/>
                      </a:cubicBezTo>
                      <a:cubicBezTo>
                        <a:pt x="1290340" y="1755871"/>
                        <a:pt x="1280509" y="1739835"/>
                        <a:pt x="1206089" y="1739835"/>
                      </a:cubicBezTo>
                      <a:cubicBezTo>
                        <a:pt x="1187952" y="1739835"/>
                        <a:pt x="1171676" y="1751318"/>
                        <a:pt x="1154469" y="1757060"/>
                      </a:cubicBezTo>
                      <a:cubicBezTo>
                        <a:pt x="1102849" y="1762802"/>
                        <a:pt x="1051025" y="1766932"/>
                        <a:pt x="999609" y="1774286"/>
                      </a:cubicBezTo>
                      <a:cubicBezTo>
                        <a:pt x="970656" y="1778427"/>
                        <a:pt x="936043" y="1772769"/>
                        <a:pt x="913575" y="1791513"/>
                      </a:cubicBezTo>
                      <a:cubicBezTo>
                        <a:pt x="814810" y="1873912"/>
                        <a:pt x="1011647" y="1883500"/>
                        <a:pt x="810334" y="1843190"/>
                      </a:cubicBezTo>
                      <a:cubicBezTo>
                        <a:pt x="787393" y="1848932"/>
                        <a:pt x="759974" y="1845628"/>
                        <a:pt x="741508" y="1860417"/>
                      </a:cubicBezTo>
                      <a:cubicBezTo>
                        <a:pt x="705282" y="1889431"/>
                        <a:pt x="743318" y="1969213"/>
                        <a:pt x="707094" y="1860417"/>
                      </a:cubicBezTo>
                      <a:cubicBezTo>
                        <a:pt x="689887" y="1843191"/>
                        <a:pt x="671052" y="1827454"/>
                        <a:pt x="655473" y="1808739"/>
                      </a:cubicBezTo>
                      <a:cubicBezTo>
                        <a:pt x="622443" y="1769057"/>
                        <a:pt x="630642" y="1739835"/>
                        <a:pt x="569440" y="1739835"/>
                      </a:cubicBezTo>
                      <a:cubicBezTo>
                        <a:pt x="551303" y="1739835"/>
                        <a:pt x="535026" y="1751318"/>
                        <a:pt x="517819" y="1757060"/>
                      </a:cubicBezTo>
                      <a:cubicBezTo>
                        <a:pt x="471935" y="1762802"/>
                        <a:pt x="425869" y="1767247"/>
                        <a:pt x="380166" y="1774286"/>
                      </a:cubicBezTo>
                      <a:cubicBezTo>
                        <a:pt x="351260" y="1778738"/>
                        <a:pt x="323378" y="1791513"/>
                        <a:pt x="294131" y="1791513"/>
                      </a:cubicBezTo>
                      <a:cubicBezTo>
                        <a:pt x="275993" y="1791513"/>
                        <a:pt x="259717" y="1780028"/>
                        <a:pt x="242511" y="1774286"/>
                      </a:cubicBezTo>
                      <a:cubicBezTo>
                        <a:pt x="215962" y="1780931"/>
                        <a:pt x="109500" y="1808739"/>
                        <a:pt x="87651" y="1808739"/>
                      </a:cubicBezTo>
                      <a:cubicBezTo>
                        <a:pt x="64002" y="1808739"/>
                        <a:pt x="27313" y="1813610"/>
                        <a:pt x="18824" y="1791513"/>
                      </a:cubicBezTo>
                      <a:cubicBezTo>
                        <a:pt x="-5970" y="1726979"/>
                        <a:pt x="7352" y="1653703"/>
                        <a:pt x="1616" y="1584799"/>
                      </a:cubicBezTo>
                      <a:cubicBezTo>
                        <a:pt x="1616" y="1584799"/>
                        <a:pt x="26486" y="1516479"/>
                        <a:pt x="36030" y="1481442"/>
                      </a:cubicBezTo>
                      <a:cubicBezTo>
                        <a:pt x="43725" y="1453196"/>
                        <a:pt x="47501" y="1424022"/>
                        <a:pt x="53237" y="1395313"/>
                      </a:cubicBezTo>
                      <a:cubicBezTo>
                        <a:pt x="60351" y="1359702"/>
                        <a:pt x="76180" y="1326408"/>
                        <a:pt x="87651" y="1291956"/>
                      </a:cubicBezTo>
                      <a:lnTo>
                        <a:pt x="70444" y="1240277"/>
                      </a:lnTo>
                      <a:cubicBezTo>
                        <a:pt x="58973" y="1205826"/>
                        <a:pt x="32024" y="1173015"/>
                        <a:pt x="36030" y="1136922"/>
                      </a:cubicBezTo>
                      <a:cubicBezTo>
                        <a:pt x="51802" y="994812"/>
                        <a:pt x="144042" y="1169924"/>
                        <a:pt x="53237" y="1033565"/>
                      </a:cubicBezTo>
                      <a:lnTo>
                        <a:pt x="87651" y="964661"/>
                      </a:lnTo>
                      <a:cubicBezTo>
                        <a:pt x="103873" y="932179"/>
                        <a:pt x="107331" y="894490"/>
                        <a:pt x="122064" y="861304"/>
                      </a:cubicBezTo>
                      <a:cubicBezTo>
                        <a:pt x="130463" y="842384"/>
                        <a:pt x="145007" y="826851"/>
                        <a:pt x="156477" y="809625"/>
                      </a:cubicBezTo>
                      <a:cubicBezTo>
                        <a:pt x="139569" y="803983"/>
                        <a:pt x="58002" y="781800"/>
                        <a:pt x="53237" y="757947"/>
                      </a:cubicBezTo>
                      <a:cubicBezTo>
                        <a:pt x="49181" y="737646"/>
                        <a:pt x="78403" y="724787"/>
                        <a:pt x="87651" y="706270"/>
                      </a:cubicBezTo>
                      <a:cubicBezTo>
                        <a:pt x="95762" y="690029"/>
                        <a:pt x="99122" y="671817"/>
                        <a:pt x="104857" y="654591"/>
                      </a:cubicBezTo>
                      <a:cubicBezTo>
                        <a:pt x="76180" y="568460"/>
                        <a:pt x="81915" y="620139"/>
                        <a:pt x="122064" y="499556"/>
                      </a:cubicBezTo>
                      <a:cubicBezTo>
                        <a:pt x="100209" y="433916"/>
                        <a:pt x="90144" y="406182"/>
                        <a:pt x="70444" y="327295"/>
                      </a:cubicBezTo>
                      <a:cubicBezTo>
                        <a:pt x="63351" y="298891"/>
                        <a:pt x="50369" y="267004"/>
                        <a:pt x="53237" y="241165"/>
                      </a:cubicBezTo>
                      <a:cubicBezTo>
                        <a:pt x="56105" y="215327"/>
                        <a:pt x="107652" y="200295"/>
                        <a:pt x="87651" y="172261"/>
                      </a:cubicBezTo>
                      <a:cubicBezTo>
                        <a:pt x="12147" y="66437"/>
                        <a:pt x="-25193" y="235546"/>
                        <a:pt x="18824" y="103357"/>
                      </a:cubicBezTo>
                      <a:lnTo>
                        <a:pt x="294131" y="86130"/>
                      </a:lnTo>
                      <a:cubicBezTo>
                        <a:pt x="397352" y="80051"/>
                        <a:pt x="500757" y="76843"/>
                        <a:pt x="603853" y="68904"/>
                      </a:cubicBezTo>
                      <a:cubicBezTo>
                        <a:pt x="643702" y="65835"/>
                        <a:pt x="795803" y="45341"/>
                        <a:pt x="844747" y="34452"/>
                      </a:cubicBezTo>
                      <a:cubicBezTo>
                        <a:pt x="862453" y="30513"/>
                        <a:pt x="878239" y="17775"/>
                        <a:pt x="896368" y="17226"/>
                      </a:cubicBezTo>
                      <a:close/>
                    </a:path>
                  </a:pathLst>
                </a:custGeom>
                <a:pattFill prst="dotGrid">
                  <a:fgClr>
                    <a:schemeClr val="bg1">
                      <a:lumMod val="95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50" name="Group 4">
                  <a:extLst>
                    <a:ext uri="{FF2B5EF4-FFF2-40B4-BE49-F238E27FC236}">
                      <a16:creationId xmlns:a16="http://schemas.microsoft.com/office/drawing/2014/main" id="{54CF8F33-453A-45BE-B988-F8BB194E6484}"/>
                    </a:ext>
                  </a:extLst>
                </p:cNvPr>
                <p:cNvGrpSpPr/>
                <p:nvPr/>
              </p:nvGrpSpPr>
              <p:grpSpPr>
                <a:xfrm>
                  <a:off x="6843749" y="1449889"/>
                  <a:ext cx="3037887" cy="1126145"/>
                  <a:chOff x="4781268" y="576307"/>
                  <a:chExt cx="3317358" cy="1544918"/>
                </a:xfrm>
              </p:grpSpPr>
              <p:sp>
                <p:nvSpPr>
                  <p:cNvPr id="51" name="TextBox 23">
                    <a:extLst>
                      <a:ext uri="{FF2B5EF4-FFF2-40B4-BE49-F238E27FC236}">
                        <a16:creationId xmlns:a16="http://schemas.microsoft.com/office/drawing/2014/main" id="{B533C95B-6D36-440A-89C8-175EC191625C}"/>
                      </a:ext>
                    </a:extLst>
                  </p:cNvPr>
                  <p:cNvSpPr txBox="1"/>
                  <p:nvPr/>
                </p:nvSpPr>
                <p:spPr>
                  <a:xfrm>
                    <a:off x="4781268" y="576307"/>
                    <a:ext cx="2410562" cy="5041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and Of Sean" panose="02000500000000000000" pitchFamily="2" charset="-128"/>
                      <a:ea typeface="Hand Of Sean" panose="02000500000000000000" pitchFamily="2" charset="-128"/>
                    </a:endParaRPr>
                  </a:p>
                </p:txBody>
              </p:sp>
              <p:sp>
                <p:nvSpPr>
                  <p:cNvPr id="52" name="TextBox 24">
                    <a:extLst>
                      <a:ext uri="{FF2B5EF4-FFF2-40B4-BE49-F238E27FC236}">
                        <a16:creationId xmlns:a16="http://schemas.microsoft.com/office/drawing/2014/main" id="{1B9EB52A-015D-488D-B598-B0DB7F544E5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5850415" y="1746330"/>
                    <a:ext cx="2248211" cy="3748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endParaRPr lang="en-US" dirty="0"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p:txBody>
              </p:sp>
            </p:grpSp>
            <p:grpSp>
              <p:nvGrpSpPr>
                <p:cNvPr id="53" name="Group 7">
                  <a:extLst>
                    <a:ext uri="{FF2B5EF4-FFF2-40B4-BE49-F238E27FC236}">
                      <a16:creationId xmlns:a16="http://schemas.microsoft.com/office/drawing/2014/main" id="{68C6B186-2980-40AB-8370-2E4C1C8B9EA1}"/>
                    </a:ext>
                  </a:extLst>
                </p:cNvPr>
                <p:cNvGrpSpPr/>
                <p:nvPr/>
              </p:nvGrpSpPr>
              <p:grpSpPr>
                <a:xfrm>
                  <a:off x="10314441" y="1251978"/>
                  <a:ext cx="1186709" cy="846479"/>
                  <a:chOff x="8571248" y="304800"/>
                  <a:chExt cx="1295881" cy="1161254"/>
                </a:xfrm>
              </p:grpSpPr>
              <p:sp>
                <p:nvSpPr>
                  <p:cNvPr id="54" name="Rectangle 29">
                    <a:extLst>
                      <a:ext uri="{FF2B5EF4-FFF2-40B4-BE49-F238E27FC236}">
                        <a16:creationId xmlns:a16="http://schemas.microsoft.com/office/drawing/2014/main" id="{692190DA-A72F-4D55-877D-0437DA47B195}"/>
                      </a:ext>
                    </a:extLst>
                  </p:cNvPr>
                  <p:cNvSpPr/>
                  <p:nvPr/>
                </p:nvSpPr>
                <p:spPr>
                  <a:xfrm rot="173929">
                    <a:off x="8571248" y="539962"/>
                    <a:ext cx="1223613" cy="926092"/>
                  </a:xfrm>
                  <a:prstGeom prst="rect">
                    <a:avLst/>
                  </a:prstGeom>
                  <a:solidFill>
                    <a:schemeClr val="tx1">
                      <a:alpha val="14000"/>
                    </a:schemeClr>
                  </a:solidFill>
                  <a:ln>
                    <a:noFill/>
                  </a:ln>
                  <a:effectLst>
                    <a:softEdge rad="508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55" name="Group 1">
                    <a:extLst>
                      <a:ext uri="{FF2B5EF4-FFF2-40B4-BE49-F238E27FC236}">
                        <a16:creationId xmlns:a16="http://schemas.microsoft.com/office/drawing/2014/main" id="{AA62B52E-3995-45C6-A10F-03C5CC1502AB}"/>
                      </a:ext>
                    </a:extLst>
                  </p:cNvPr>
                  <p:cNvGrpSpPr/>
                  <p:nvPr/>
                </p:nvGrpSpPr>
                <p:grpSpPr>
                  <a:xfrm>
                    <a:off x="8575358" y="304800"/>
                    <a:ext cx="1291771" cy="1103086"/>
                    <a:chOff x="8575358" y="304800"/>
                    <a:chExt cx="1291771" cy="1103086"/>
                  </a:xfrm>
                </p:grpSpPr>
                <p:sp>
                  <p:nvSpPr>
                    <p:cNvPr id="56" name="Freeform: Shape 17">
                      <a:extLst>
                        <a:ext uri="{FF2B5EF4-FFF2-40B4-BE49-F238E27FC236}">
                          <a16:creationId xmlns:a16="http://schemas.microsoft.com/office/drawing/2014/main" id="{C3FA542C-2EBD-4CBB-AC4E-0C341B448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75358" y="304800"/>
                      <a:ext cx="1291771" cy="1103086"/>
                    </a:xfrm>
                    <a:custGeom>
                      <a:avLst/>
                      <a:gdLst>
                        <a:gd name="connsiteX0" fmla="*/ 0 w 1291771"/>
                        <a:gd name="connsiteY0" fmla="*/ 101600 h 1103086"/>
                        <a:gd name="connsiteX1" fmla="*/ 43543 w 1291771"/>
                        <a:gd name="connsiteY1" fmla="*/ 1103086 h 1103086"/>
                        <a:gd name="connsiteX2" fmla="*/ 1030514 w 1291771"/>
                        <a:gd name="connsiteY2" fmla="*/ 972457 h 1103086"/>
                        <a:gd name="connsiteX3" fmla="*/ 1291771 w 1291771"/>
                        <a:gd name="connsiteY3" fmla="*/ 972457 h 1103086"/>
                        <a:gd name="connsiteX4" fmla="*/ 1204685 w 1291771"/>
                        <a:gd name="connsiteY4" fmla="*/ 348343 h 1103086"/>
                        <a:gd name="connsiteX5" fmla="*/ 1219200 w 1291771"/>
                        <a:gd name="connsiteY5" fmla="*/ 0 h 1103086"/>
                        <a:gd name="connsiteX6" fmla="*/ 0 w 1291771"/>
                        <a:gd name="connsiteY6" fmla="*/ 101600 h 11030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91771" h="1103086">
                          <a:moveTo>
                            <a:pt x="0" y="101600"/>
                          </a:moveTo>
                          <a:lnTo>
                            <a:pt x="43543" y="1103086"/>
                          </a:lnTo>
                          <a:lnTo>
                            <a:pt x="1030514" y="972457"/>
                          </a:lnTo>
                          <a:lnTo>
                            <a:pt x="1291771" y="972457"/>
                          </a:lnTo>
                          <a:lnTo>
                            <a:pt x="1204685" y="348343"/>
                          </a:lnTo>
                          <a:lnTo>
                            <a:pt x="1219200" y="0"/>
                          </a:lnTo>
                          <a:lnTo>
                            <a:pt x="0" y="101600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381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pic>
                  <p:nvPicPr>
                    <p:cNvPr id="57" name="Graphic 30" descr="Lightbulb">
                      <a:extLst>
                        <a:ext uri="{FF2B5EF4-FFF2-40B4-BE49-F238E27FC236}">
                          <a16:creationId xmlns:a16="http://schemas.microsoft.com/office/drawing/2014/main" id="{C943BEB8-1FE1-40B4-A517-EEF820F2618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884988" y="616859"/>
                      <a:ext cx="548640" cy="548640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58" name="Freeform: Shape 18">
                  <a:extLst>
                    <a:ext uri="{FF2B5EF4-FFF2-40B4-BE49-F238E27FC236}">
                      <a16:creationId xmlns:a16="http://schemas.microsoft.com/office/drawing/2014/main" id="{CC0B3BAF-40CF-4E53-A6C9-AC9F133B10C5}"/>
                    </a:ext>
                  </a:extLst>
                </p:cNvPr>
                <p:cNvSpPr/>
                <p:nvPr/>
              </p:nvSpPr>
              <p:spPr>
                <a:xfrm>
                  <a:off x="10344514" y="1115161"/>
                  <a:ext cx="365170" cy="497821"/>
                </a:xfrm>
                <a:custGeom>
                  <a:avLst/>
                  <a:gdLst>
                    <a:gd name="connsiteX0" fmla="*/ 159957 w 398764"/>
                    <a:gd name="connsiteY0" fmla="*/ 289294 h 682943"/>
                    <a:gd name="connsiteX1" fmla="*/ 232529 w 398764"/>
                    <a:gd name="connsiteY1" fmla="*/ 652151 h 682943"/>
                    <a:gd name="connsiteX2" fmla="*/ 392186 w 398764"/>
                    <a:gd name="connsiteY2" fmla="*/ 594094 h 682943"/>
                    <a:gd name="connsiteX3" fmla="*/ 334129 w 398764"/>
                    <a:gd name="connsiteY3" fmla="*/ 42551 h 682943"/>
                    <a:gd name="connsiteX4" fmla="*/ 29329 w 398764"/>
                    <a:gd name="connsiteY4" fmla="*/ 57065 h 682943"/>
                    <a:gd name="connsiteX5" fmla="*/ 29329 w 398764"/>
                    <a:gd name="connsiteY5" fmla="*/ 216723 h 682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8764" h="682943">
                      <a:moveTo>
                        <a:pt x="159957" y="289294"/>
                      </a:moveTo>
                      <a:cubicBezTo>
                        <a:pt x="176890" y="445322"/>
                        <a:pt x="193824" y="601351"/>
                        <a:pt x="232529" y="652151"/>
                      </a:cubicBezTo>
                      <a:cubicBezTo>
                        <a:pt x="271234" y="702951"/>
                        <a:pt x="375253" y="695694"/>
                        <a:pt x="392186" y="594094"/>
                      </a:cubicBezTo>
                      <a:cubicBezTo>
                        <a:pt x="409119" y="492494"/>
                        <a:pt x="394605" y="132056"/>
                        <a:pt x="334129" y="42551"/>
                      </a:cubicBezTo>
                      <a:cubicBezTo>
                        <a:pt x="273653" y="-46954"/>
                        <a:pt x="80129" y="28036"/>
                        <a:pt x="29329" y="57065"/>
                      </a:cubicBezTo>
                      <a:cubicBezTo>
                        <a:pt x="-21471" y="86094"/>
                        <a:pt x="3929" y="151408"/>
                        <a:pt x="29329" y="216723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65" name="Picture 70">
                <a:extLst>
                  <a:ext uri="{FF2B5EF4-FFF2-40B4-BE49-F238E27FC236}">
                    <a16:creationId xmlns:a16="http://schemas.microsoft.com/office/drawing/2014/main" id="{28F0844A-1ACC-4186-A996-B040FE8D2A5A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4513" y="1604252"/>
                <a:ext cx="5568817" cy="1824748"/>
              </a:xfrm>
              <a:prstGeom prst="rect">
                <a:avLst/>
              </a:prstGeom>
            </p:spPr>
          </p:pic>
        </p:grp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356" r="100000">
                          <a14:foregroundMark x1="31283" y1="90635" x2="10740" y2="86622"/>
                          <a14:foregroundMark x1="32534" y1="93645" x2="6361" y2="92642"/>
                          <a14:foregroundMark x1="10740" y1="92642" x2="13452" y2="92642"/>
                          <a14:foregroundMark x1="9176" y1="95652" x2="9176" y2="95652"/>
                          <a14:backgroundMark x1="2920" y1="94649" x2="11262" y2="996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3167" y="2782602"/>
              <a:ext cx="4297971" cy="1340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77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70" grpId="0" animBg="1"/>
      <p:bldP spid="77" grpId="0"/>
      <p:bldP spid="78" grpId="0" animBg="1"/>
      <p:bldP spid="79" grpId="0"/>
      <p:bldP spid="88" grpId="0" animBg="1"/>
      <p:bldP spid="89" grpId="0"/>
      <p:bldP spid="94" grpId="0" animBg="1"/>
      <p:bldP spid="95" grpId="0"/>
      <p:bldP spid="61" grpId="0" animBg="1"/>
      <p:bldP spid="62" grpId="0" animBg="1"/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0">
            <a:extLst>
              <a:ext uri="{FF2B5EF4-FFF2-40B4-BE49-F238E27FC236}">
                <a16:creationId xmlns:a16="http://schemas.microsoft.com/office/drawing/2014/main" id="{28F0844A-1ACC-4186-A996-B040FE8D2A5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b="2378"/>
          <a:stretch/>
        </p:blipFill>
        <p:spPr>
          <a:xfrm>
            <a:off x="5635125" y="2363270"/>
            <a:ext cx="4313503" cy="375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9477" y="2528182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2345" y="2528182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691582" y="428822"/>
            <a:ext cx="975094" cy="268846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50956" y="2653734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53244" y="3765825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51533" y="370243"/>
            <a:ext cx="1200331" cy="2365989"/>
            <a:chOff x="915796" y="424237"/>
            <a:chExt cx="1200331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915796" y="626945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الخلفاء الراشدون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377463" y="424237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الخليفة عمرُ بن الخطَّاب  رضي الله عنه</a:t>
              </a: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479E858E-1373-421E-B8CD-800A947E627D}"/>
              </a:ext>
            </a:extLst>
          </p:cNvPr>
          <p:cNvSpPr txBox="1"/>
          <p:nvPr/>
        </p:nvSpPr>
        <p:spPr>
          <a:xfrm>
            <a:off x="3094599" y="3207051"/>
            <a:ext cx="2259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9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sp>
        <p:nvSpPr>
          <p:cNvPr id="56" name="Trapezoid 45">
            <a:extLst>
              <a:ext uri="{FF2B5EF4-FFF2-40B4-BE49-F238E27FC236}">
                <a16:creationId xmlns:a16="http://schemas.microsoft.com/office/drawing/2014/main" id="{F6317744-3584-4AD4-9B58-26469BD7D775}"/>
              </a:ext>
            </a:extLst>
          </p:cNvPr>
          <p:cNvSpPr/>
          <p:nvPr/>
        </p:nvSpPr>
        <p:spPr>
          <a:xfrm rot="1761807" flipH="1">
            <a:off x="10030538" y="33232"/>
            <a:ext cx="734291" cy="526473"/>
          </a:xfrm>
          <a:prstGeom prst="trapezoid">
            <a:avLst/>
          </a:prstGeom>
          <a:gradFill flip="none" rotWithShape="1">
            <a:gsLst>
              <a:gs pos="59000">
                <a:schemeClr val="bg1">
                  <a:lumMod val="85000"/>
                </a:schemeClr>
              </a:gs>
              <a:gs pos="14000">
                <a:schemeClr val="bg1">
                  <a:lumMod val="50000"/>
                </a:schemeClr>
              </a:gs>
              <a:gs pos="9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rapezoid 46">
            <a:extLst>
              <a:ext uri="{FF2B5EF4-FFF2-40B4-BE49-F238E27FC236}">
                <a16:creationId xmlns:a16="http://schemas.microsoft.com/office/drawing/2014/main" id="{50F105D8-5D4B-4315-9BAC-C8F85FF11B57}"/>
              </a:ext>
            </a:extLst>
          </p:cNvPr>
          <p:cNvSpPr/>
          <p:nvPr/>
        </p:nvSpPr>
        <p:spPr>
          <a:xfrm rot="1800000" flipH="1">
            <a:off x="7160068" y="311408"/>
            <a:ext cx="4670070" cy="3101324"/>
          </a:xfrm>
          <a:prstGeom prst="trapezoid">
            <a:avLst>
              <a:gd name="adj" fmla="val 66116"/>
            </a:avLst>
          </a:prstGeom>
          <a:gradFill flip="none" rotWithShape="1">
            <a:gsLst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rapezoid 60">
            <a:extLst>
              <a:ext uri="{FF2B5EF4-FFF2-40B4-BE49-F238E27FC236}">
                <a16:creationId xmlns:a16="http://schemas.microsoft.com/office/drawing/2014/main" id="{21826D7A-6C61-426B-BFCF-57B90D2CA340}"/>
              </a:ext>
            </a:extLst>
          </p:cNvPr>
          <p:cNvSpPr/>
          <p:nvPr/>
        </p:nvSpPr>
        <p:spPr>
          <a:xfrm rot="1543809">
            <a:off x="6843381" y="372596"/>
            <a:ext cx="5662525" cy="2685098"/>
          </a:xfrm>
          <a:prstGeom prst="trapezoid">
            <a:avLst>
              <a:gd name="adj" fmla="val 95379"/>
            </a:avLst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 animBg="1"/>
      <p:bldP spid="6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43514" y="1933130"/>
            <a:ext cx="5355771" cy="3338317"/>
            <a:chOff x="3443514" y="1933130"/>
            <a:chExt cx="5355771" cy="333831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43514" y="2470190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4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289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Hand Of Sean</vt:lpstr>
      <vt:lpstr>Helvetica</vt:lpstr>
      <vt:lpstr>Open Sans</vt:lpstr>
      <vt:lpstr>Oswald</vt:lpstr>
      <vt:lpstr>Roboto</vt:lpstr>
      <vt:lpstr>SansSerif</vt:lpstr>
      <vt:lpstr>Verdana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827</cp:revision>
  <dcterms:created xsi:type="dcterms:W3CDTF">2020-10-10T04:32:51Z</dcterms:created>
  <dcterms:modified xsi:type="dcterms:W3CDTF">2023-08-24T18:51:57Z</dcterms:modified>
</cp:coreProperties>
</file>