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0" r:id="rId2"/>
    <p:sldId id="268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899CD-56C6-49A1-854B-5E693D027D04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6271-C6FA-43B9-8BEE-714C63F403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657600" y="2415478"/>
            <a:ext cx="308933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</a:p>
          <a:p>
            <a:r>
              <a:rPr lang="ar-SA" sz="1200" b="1" dirty="0"/>
              <a:t>صلي بالوحدة المناسبة لقياس الأطوال التالية :</a:t>
            </a:r>
          </a:p>
          <a:p>
            <a:r>
              <a:rPr lang="ar-SA" sz="1200" b="1" dirty="0"/>
              <a:t>         أ                                            ب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ارتفاع سارية العلم                        * كيلو 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قلم التلوين                           * سنتمتر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حشرة                                *  متر 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المسافة التى تقطعها طائرة              *  مليمتر</a:t>
            </a:r>
          </a:p>
          <a:p>
            <a:pPr>
              <a:buFont typeface="Wingdings" pitchFamily="2" charset="2"/>
              <a:buChar char="v"/>
            </a:pPr>
            <a:r>
              <a:rPr lang="ar-SA" sz="1200" b="1" dirty="0"/>
              <a:t>طول الباب  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609975" y="4680820"/>
            <a:ext cx="31369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</a:p>
          <a:p>
            <a:r>
              <a:rPr lang="ar-SA" sz="1200" b="1" dirty="0"/>
              <a:t>ضعي العدد الصحيح في الفراغ المناسب :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4 ÷ 2 =.....         30÷ 5 = .....         </a:t>
            </a:r>
            <a:r>
              <a:rPr lang="ar-SA" sz="1200" b="1" dirty="0"/>
              <a:t>48 ÷ 6=....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581400" y="6834036"/>
            <a:ext cx="31448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:</a:t>
            </a:r>
          </a:p>
          <a:p>
            <a:r>
              <a:rPr lang="ar-SA" sz="1200" b="1" dirty="0">
                <a:solidFill>
                  <a:schemeClr val="tx1"/>
                </a:solidFill>
              </a:rPr>
              <a:t> أختاري التقدير المناسب لكتلة كل مما يلي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10376"/>
            <a:ext cx="6536530" cy="206974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(9)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إختيار وحدات الطول المناسبة لتقدير أطوال الأشياء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227865" y="4673097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إ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يجاد ناتج قسمة على الأعداد (2،3،4،5،6،7،8،9،10 )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207170" y="6834036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9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Flowchart: Document 44"/>
          <p:cNvSpPr/>
          <p:nvPr/>
        </p:nvSpPr>
        <p:spPr>
          <a:xfrm>
            <a:off x="3501969" y="5962650"/>
            <a:ext cx="946205" cy="414745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2</a:t>
            </a:r>
            <a:endParaRPr lang="en-US" dirty="0"/>
          </a:p>
        </p:txBody>
      </p:sp>
      <p:sp>
        <p:nvSpPr>
          <p:cNvPr id="47" name="Flowchart: Document 46"/>
          <p:cNvSpPr/>
          <p:nvPr/>
        </p:nvSpPr>
        <p:spPr>
          <a:xfrm>
            <a:off x="4667250" y="5676900"/>
            <a:ext cx="914400" cy="417428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7</a:t>
            </a:r>
            <a:endParaRPr lang="en-US" dirty="0"/>
          </a:p>
        </p:txBody>
      </p:sp>
      <p:sp>
        <p:nvSpPr>
          <p:cNvPr id="48" name="Flowchart: Document 47"/>
          <p:cNvSpPr/>
          <p:nvPr/>
        </p:nvSpPr>
        <p:spPr>
          <a:xfrm>
            <a:off x="5791200" y="5486400"/>
            <a:ext cx="914400" cy="384860"/>
          </a:xfrm>
          <a:prstGeom prst="flowChartDocumen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6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43588" y="7366784"/>
            <a:ext cx="700087" cy="78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29150" y="7472362"/>
            <a:ext cx="990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05214" y="7405572"/>
            <a:ext cx="842962" cy="67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Box 37"/>
          <p:cNvSpPr txBox="1"/>
          <p:nvPr/>
        </p:nvSpPr>
        <p:spPr>
          <a:xfrm>
            <a:off x="5648325" y="8220075"/>
            <a:ext cx="10858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619625" y="8210550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533775" y="8210550"/>
            <a:ext cx="1076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000" b="1" dirty="0"/>
              <a:t>(جرام _ كيلو جرام )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22"/>
          <p:cNvSpPr/>
          <p:nvPr/>
        </p:nvSpPr>
        <p:spPr>
          <a:xfrm>
            <a:off x="161190" y="299320"/>
            <a:ext cx="6519066" cy="216765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161925" y="290361"/>
          <a:ext cx="3021850" cy="10182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الاربع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303182" y="358259"/>
            <a:ext cx="32785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الرابع :</a:t>
            </a:r>
          </a:p>
          <a:p>
            <a:r>
              <a:rPr lang="ar-SA" sz="1100" b="1" dirty="0"/>
              <a:t>ذهب علي ومحمود إلى السوق ، كي يشتريا أصباغا لعمل مشروع فني ، فاختارا 5 علب . فإذا كان ثمن كل علبة 3 ريالات ، فكم ريالا ثمن الاصباغ كلها ؟</a:t>
            </a:r>
          </a:p>
          <a:p>
            <a:r>
              <a:rPr lang="ar-SA" sz="1100" b="1" u="sng" dirty="0"/>
              <a:t>المعطيات </a:t>
            </a:r>
            <a:r>
              <a:rPr lang="ar-SA" sz="1100" b="1" dirty="0"/>
              <a:t>: ذهب علي ومحمود إلى السوق كي يشتريا أصباغا لعمل مشروع فني فاختارا ...............</a:t>
            </a:r>
          </a:p>
          <a:p>
            <a:r>
              <a:rPr lang="ar-SA" sz="1100" b="1" dirty="0"/>
              <a:t>ا</a:t>
            </a:r>
            <a:r>
              <a:rPr lang="ar-SA" sz="1100" b="1" u="sng" dirty="0"/>
              <a:t>لمطلوب </a:t>
            </a:r>
            <a:r>
              <a:rPr lang="ar-SA" sz="1100" b="1" dirty="0"/>
              <a:t>:فكم ......................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خطط </a:t>
            </a:r>
            <a:r>
              <a:rPr lang="ar-SA" sz="1100" b="1" dirty="0"/>
              <a:t>: أنظم المعلومات في ....................                                     </a:t>
            </a:r>
          </a:p>
          <a:p>
            <a:r>
              <a:rPr lang="ar-SA" sz="1100" b="1" dirty="0"/>
              <a:t>أ</a:t>
            </a:r>
            <a:r>
              <a:rPr lang="ar-SA" sz="1100" b="1" u="sng" dirty="0"/>
              <a:t>ح</a:t>
            </a:r>
            <a:r>
              <a:rPr lang="ar-SA" sz="1100" b="1" dirty="0"/>
              <a:t>ل :</a:t>
            </a:r>
          </a:p>
          <a:p>
            <a:endParaRPr lang="ar-SA" sz="1100" b="1" dirty="0"/>
          </a:p>
          <a:p>
            <a:endParaRPr lang="ar-SA" sz="1100" b="1" dirty="0"/>
          </a:p>
          <a:p>
            <a:endParaRPr lang="ar-SA" sz="1100" b="1" dirty="0"/>
          </a:p>
          <a:p>
            <a:r>
              <a:rPr lang="ar-SA" sz="1100" b="1" dirty="0"/>
              <a:t> </a:t>
            </a:r>
          </a:p>
        </p:txBody>
      </p:sp>
      <p:sp>
        <p:nvSpPr>
          <p:cNvPr id="8" name="مستطيل 22"/>
          <p:cNvSpPr/>
          <p:nvPr/>
        </p:nvSpPr>
        <p:spPr>
          <a:xfrm>
            <a:off x="151665" y="268057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161925" y="2681136"/>
          <a:ext cx="3021850" cy="9002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730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7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381501" y="2691884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/>
              <a:t>السؤال الخامس </a:t>
            </a:r>
            <a:r>
              <a:rPr lang="ar-SA" sz="1200" b="1" dirty="0"/>
              <a:t>:</a:t>
            </a:r>
          </a:p>
          <a:p>
            <a:r>
              <a:rPr lang="ar-SA" sz="1200" b="1" dirty="0"/>
              <a:t>أكتبي الزمن الذي تشير إليه الساعة : 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3152774"/>
            <a:ext cx="985837" cy="971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7350" y="3209925"/>
            <a:ext cx="1057275" cy="938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ounded Rectangle 12"/>
          <p:cNvSpPr/>
          <p:nvPr/>
        </p:nvSpPr>
        <p:spPr>
          <a:xfrm>
            <a:off x="5610225" y="421005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..... : 7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200525" y="4191000"/>
            <a:ext cx="914400" cy="419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/>
              <a:t>:</a:t>
            </a:r>
            <a:endParaRPr lang="en-US" dirty="0"/>
          </a:p>
        </p:txBody>
      </p:sp>
      <p:sp>
        <p:nvSpPr>
          <p:cNvPr id="15" name="مربع نص 22"/>
          <p:cNvSpPr txBox="1"/>
          <p:nvPr/>
        </p:nvSpPr>
        <p:spPr>
          <a:xfrm>
            <a:off x="161190" y="4950431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dirty="0"/>
              <a:t>تمنياتي لك بالتوفيق                                                                               معلمة المادة 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06264"/>
              </p:ext>
            </p:extLst>
          </p:nvPr>
        </p:nvGraphicFramePr>
        <p:xfrm>
          <a:off x="3836670" y="1808568"/>
          <a:ext cx="2286000" cy="56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عدد العلب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>
                          <a:solidFill>
                            <a:srgbClr val="C00000"/>
                          </a:solidFill>
                        </a:rPr>
                        <a:t>الثمن</a:t>
                      </a:r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402</Words>
  <Application>Microsoft Office PowerPoint</Application>
  <PresentationFormat>On-screen Show (4:3)</PresentationFormat>
  <Paragraphs>111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111</cp:revision>
  <dcterms:created xsi:type="dcterms:W3CDTF">2016-10-19T21:09:54Z</dcterms:created>
  <dcterms:modified xsi:type="dcterms:W3CDTF">2017-03-08T22:55:54Z</dcterms:modified>
</cp:coreProperties>
</file>