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13" r:id="rId3"/>
    <p:sldId id="335" r:id="rId4"/>
    <p:sldId id="414" r:id="rId5"/>
    <p:sldId id="415" r:id="rId6"/>
    <p:sldId id="412" r:id="rId7"/>
    <p:sldId id="416" r:id="rId8"/>
    <p:sldId id="411" r:id="rId9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38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9933FF"/>
    <a:srgbClr val="D60093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398"/>
      </p:cViewPr>
      <p:guideLst>
        <p:guide orient="horz" pos="2183"/>
        <p:guide pos="3840"/>
        <p:guide orient="horz" pos="2238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809309" y="2670931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897131" y="3113746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الإسلام دين الحق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60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306821"/>
            <a:chOff x="433987" y="1526310"/>
            <a:chExt cx="2748179" cy="130682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الوحدة2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711200" y="2068272"/>
              <a:ext cx="2075544" cy="764859"/>
              <a:chOff x="3222839" y="5526063"/>
              <a:chExt cx="2075544" cy="764859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526063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222839" y="5921590"/>
                <a:ext cx="2075544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الإسلامُ هو الدِّينُ الحَقُّ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6440546" y="173608"/>
            <a:ext cx="4212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solidFill>
                  <a:srgbClr val="00CC99"/>
                </a:solidFill>
                <a:latin typeface="Century Gothic" panose="020B0502020202020204" pitchFamily="34" charset="0"/>
              </a:rPr>
              <a:t>الإسلامُ هو الدِّينُ الحَقُّ</a:t>
            </a: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125">
            <a:extLst>
              <a:ext uri="{FF2B5EF4-FFF2-40B4-BE49-F238E27FC236}">
                <a16:creationId xmlns:a16="http://schemas.microsoft.com/office/drawing/2014/main" id="{1F862882-4868-494E-8A89-5ADA20DE10DE}"/>
              </a:ext>
            </a:extLst>
          </p:cNvPr>
          <p:cNvGrpSpPr/>
          <p:nvPr/>
        </p:nvGrpSpPr>
        <p:grpSpPr>
          <a:xfrm>
            <a:off x="4949371" y="522514"/>
            <a:ext cx="3454400" cy="5958750"/>
            <a:chOff x="1162948" y="497748"/>
            <a:chExt cx="2172294" cy="5646976"/>
          </a:xfrm>
        </p:grpSpPr>
        <p:sp>
          <p:nvSpPr>
            <p:cNvPr id="43" name="Freeform: Shape 75">
              <a:extLst>
                <a:ext uri="{FF2B5EF4-FFF2-40B4-BE49-F238E27FC236}">
                  <a16:creationId xmlns:a16="http://schemas.microsoft.com/office/drawing/2014/main" id="{D8288774-027A-4EEF-9E71-9A19160EF511}"/>
                </a:ext>
              </a:extLst>
            </p:cNvPr>
            <p:cNvSpPr/>
            <p:nvPr/>
          </p:nvSpPr>
          <p:spPr>
            <a:xfrm flipH="1">
              <a:off x="2163544" y="2413746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2">
              <a:extLst>
                <a:ext uri="{FF2B5EF4-FFF2-40B4-BE49-F238E27FC236}">
                  <a16:creationId xmlns:a16="http://schemas.microsoft.com/office/drawing/2014/main" id="{90620483-5A1C-4FDD-8B22-02302A1DDC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34380" y="1058638"/>
              <a:ext cx="8565" cy="1337574"/>
            </a:xfrm>
            <a:prstGeom prst="line">
              <a:avLst/>
            </a:prstGeom>
            <a:ln w="28575">
              <a:solidFill>
                <a:srgbClr val="93939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Group 14">
              <a:extLst>
                <a:ext uri="{FF2B5EF4-FFF2-40B4-BE49-F238E27FC236}">
                  <a16:creationId xmlns:a16="http://schemas.microsoft.com/office/drawing/2014/main" id="{34F0B613-0780-47F0-86BC-31968CB4A97A}"/>
                </a:ext>
              </a:extLst>
            </p:cNvPr>
            <p:cNvGrpSpPr/>
            <p:nvPr/>
          </p:nvGrpSpPr>
          <p:grpSpPr>
            <a:xfrm>
              <a:off x="1355703" y="2516205"/>
              <a:ext cx="1848128" cy="3628519"/>
              <a:chOff x="5097487" y="2110153"/>
              <a:chExt cx="2136858" cy="4195397"/>
            </a:xfrm>
          </p:grpSpPr>
          <p:sp>
            <p:nvSpPr>
              <p:cNvPr id="61" name="Rectangle: Rounded Corners 8">
                <a:extLst>
                  <a:ext uri="{FF2B5EF4-FFF2-40B4-BE49-F238E27FC236}">
                    <a16:creationId xmlns:a16="http://schemas.microsoft.com/office/drawing/2014/main" id="{885EFC83-55BF-446D-A8E2-434A5B53C650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E3A7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: Shape 11">
                <a:extLst>
                  <a:ext uri="{FF2B5EF4-FFF2-40B4-BE49-F238E27FC236}">
                    <a16:creationId xmlns:a16="http://schemas.microsoft.com/office/drawing/2014/main" id="{B489754A-6ECC-4C07-8699-CEB8DA1C1001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: Shape 9">
                <a:extLst>
                  <a:ext uri="{FF2B5EF4-FFF2-40B4-BE49-F238E27FC236}">
                    <a16:creationId xmlns:a16="http://schemas.microsoft.com/office/drawing/2014/main" id="{97560786-BFA8-4791-8A30-948C9541B26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TextBox 12">
                <a:extLst>
                  <a:ext uri="{FF2B5EF4-FFF2-40B4-BE49-F238E27FC236}">
                    <a16:creationId xmlns:a16="http://schemas.microsoft.com/office/drawing/2014/main" id="{3D824A36-A0D3-4EDB-89D1-84ED70AF3BD2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E3A7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69" name="TextBox 13">
                <a:extLst>
                  <a:ext uri="{FF2B5EF4-FFF2-40B4-BE49-F238E27FC236}">
                    <a16:creationId xmlns:a16="http://schemas.microsoft.com/office/drawing/2014/main" id="{CED6C198-6906-42D1-9279-CCD66F617240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2043220" cy="640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00B050"/>
                    </a:solidFill>
                    <a:latin typeface="Oswald" panose="02000503000000000000" pitchFamily="2" charset="0"/>
                  </a:rPr>
                  <a:t>1</a:t>
                </a:r>
                <a:endParaRPr lang="en-US" sz="3200" b="1" dirty="0">
                  <a:solidFill>
                    <a:srgbClr val="00B050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46" name="Group 41">
              <a:extLst>
                <a:ext uri="{FF2B5EF4-FFF2-40B4-BE49-F238E27FC236}">
                  <a16:creationId xmlns:a16="http://schemas.microsoft.com/office/drawing/2014/main" id="{87DBDE8A-3EA0-4D9B-BB2A-71CA203A111C}"/>
                </a:ext>
              </a:extLst>
            </p:cNvPr>
            <p:cNvGrpSpPr/>
            <p:nvPr/>
          </p:nvGrpSpPr>
          <p:grpSpPr>
            <a:xfrm>
              <a:off x="1203050" y="4871593"/>
              <a:ext cx="1995585" cy="500885"/>
              <a:chOff x="265836" y="4054653"/>
              <a:chExt cx="2307351" cy="579136"/>
            </a:xfrm>
          </p:grpSpPr>
          <p:sp>
            <p:nvSpPr>
              <p:cNvPr id="56" name="TextBox 39">
                <a:extLst>
                  <a:ext uri="{FF2B5EF4-FFF2-40B4-BE49-F238E27FC236}">
                    <a16:creationId xmlns:a16="http://schemas.microsoft.com/office/drawing/2014/main" id="{93DA9FFF-F223-4C2F-985A-4F0C58A8D44A}"/>
                  </a:ext>
                </a:extLst>
              </p:cNvPr>
              <p:cNvSpPr txBox="1"/>
              <p:nvPr/>
            </p:nvSpPr>
            <p:spPr>
              <a:xfrm>
                <a:off x="353292" y="4054653"/>
                <a:ext cx="2219895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ar-SY" sz="2000" b="1" dirty="0">
                  <a:solidFill>
                    <a:srgbClr val="C00000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57" name="TextBox 40">
                <a:extLst>
                  <a:ext uri="{FF2B5EF4-FFF2-40B4-BE49-F238E27FC236}">
                    <a16:creationId xmlns:a16="http://schemas.microsoft.com/office/drawing/2014/main" id="{06034E55-A6D9-4888-BE59-7A252DCE6F1E}"/>
                  </a:ext>
                </a:extLst>
              </p:cNvPr>
              <p:cNvSpPr txBox="1"/>
              <p:nvPr/>
            </p:nvSpPr>
            <p:spPr>
              <a:xfrm>
                <a:off x="265836" y="4127929"/>
                <a:ext cx="2234198" cy="5058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solidFill>
                      <a:srgbClr val="7030A0"/>
                    </a:solidFill>
                    <a:latin typeface="+mj-lt"/>
                  </a:rPr>
                  <a:t>دين الإسلامِ الدين الحقّ</a:t>
                </a:r>
              </a:p>
            </p:txBody>
          </p:sp>
        </p:grpSp>
        <p:sp>
          <p:nvSpPr>
            <p:cNvPr id="47" name="Oval 54">
              <a:extLst>
                <a:ext uri="{FF2B5EF4-FFF2-40B4-BE49-F238E27FC236}">
                  <a16:creationId xmlns:a16="http://schemas.microsoft.com/office/drawing/2014/main" id="{5EDA430D-DE55-4C9E-AA21-E8B12A4D9F80}"/>
                </a:ext>
              </a:extLst>
            </p:cNvPr>
            <p:cNvSpPr/>
            <p:nvPr/>
          </p:nvSpPr>
          <p:spPr>
            <a:xfrm>
              <a:off x="2100671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8" name="Picture 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08F3E97-A7CF-4D9E-8D75-DDDC6491F1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62948" y="497748"/>
              <a:ext cx="2172294" cy="945516"/>
            </a:xfrm>
            <a:prstGeom prst="rect">
              <a:avLst/>
            </a:prstGeom>
          </p:spPr>
        </p:pic>
        <p:sp>
          <p:nvSpPr>
            <p:cNvPr id="52" name="Freeform: Shape 73">
              <a:extLst>
                <a:ext uri="{FF2B5EF4-FFF2-40B4-BE49-F238E27FC236}">
                  <a16:creationId xmlns:a16="http://schemas.microsoft.com/office/drawing/2014/main" id="{42584B80-3FE7-49B3-99AE-AF6237BF52FB}"/>
                </a:ext>
              </a:extLst>
            </p:cNvPr>
            <p:cNvSpPr/>
            <p:nvPr/>
          </p:nvSpPr>
          <p:spPr>
            <a:xfrm>
              <a:off x="2199300" y="2413149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79">
              <a:extLst>
                <a:ext uri="{FF2B5EF4-FFF2-40B4-BE49-F238E27FC236}">
                  <a16:creationId xmlns:a16="http://schemas.microsoft.com/office/drawing/2014/main" id="{1948EFA5-2224-4C3B-997F-F1A7BC031332}"/>
                </a:ext>
              </a:extLst>
            </p:cNvPr>
            <p:cNvCxnSpPr/>
            <p:nvPr/>
          </p:nvCxnSpPr>
          <p:spPr>
            <a:xfrm flipV="1">
              <a:off x="2182351" y="2365019"/>
              <a:ext cx="116356" cy="55245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80">
              <a:extLst>
                <a:ext uri="{FF2B5EF4-FFF2-40B4-BE49-F238E27FC236}">
                  <a16:creationId xmlns:a16="http://schemas.microsoft.com/office/drawing/2014/main" id="{A57BB8ED-AD7C-4C33-819D-8E88276D9D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1410" y="2343910"/>
              <a:ext cx="94087" cy="53352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reeform: Shape 82">
              <a:extLst>
                <a:ext uri="{FF2B5EF4-FFF2-40B4-BE49-F238E27FC236}">
                  <a16:creationId xmlns:a16="http://schemas.microsoft.com/office/drawing/2014/main" id="{75F10CC6-F241-46AA-A1E1-8876CFC1F2CE}"/>
                </a:ext>
              </a:extLst>
            </p:cNvPr>
            <p:cNvSpPr/>
            <p:nvPr/>
          </p:nvSpPr>
          <p:spPr>
            <a:xfrm rot="19183841">
              <a:off x="2185127" y="2317839"/>
              <a:ext cx="56432" cy="69945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5" name="Oval 132">
            <a:extLst>
              <a:ext uri="{FF2B5EF4-FFF2-40B4-BE49-F238E27FC236}">
                <a16:creationId xmlns:a16="http://schemas.microsoft.com/office/drawing/2014/main" id="{2311F8E6-3BC4-4B0C-8855-CDB6B3EB53B9}"/>
              </a:ext>
            </a:extLst>
          </p:cNvPr>
          <p:cNvSpPr/>
          <p:nvPr/>
        </p:nvSpPr>
        <p:spPr>
          <a:xfrm>
            <a:off x="5039432" y="6825002"/>
            <a:ext cx="3194829" cy="247051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1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5" grpId="0" animBg="1"/>
          <p:bldP spid="17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5" grpId="0" animBg="1"/>
          <p:bldP spid="175" grpId="1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D8E608BA-129E-46DF-8A92-CA641EC6F1C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085D974E-F8E1-4825-9C5C-60411485B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6807877A-43D8-4AA2-A166-8DB8D8D4FD0D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32CD16C1-A8C9-4C31-B4C0-CB8A76DE0BFE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26001FDE-AD44-4F6C-BFAD-708578BBC9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306821"/>
            <a:chOff x="433987" y="1526310"/>
            <a:chExt cx="2748179" cy="130682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الوحدة2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711200" y="2068272"/>
              <a:ext cx="2075544" cy="764859"/>
              <a:chOff x="3222839" y="5526063"/>
              <a:chExt cx="2075544" cy="764859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526063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222839" y="5921590"/>
                <a:ext cx="2075544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الإسلامُ هو الدِّينُ الحَقُّ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2372580" y="0"/>
            <a:ext cx="8095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دين الإسلامِ الدين الحقّ</a:t>
            </a: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126">
            <a:extLst>
              <a:ext uri="{FF2B5EF4-FFF2-40B4-BE49-F238E27FC236}">
                <a16:creationId xmlns:a16="http://schemas.microsoft.com/office/drawing/2014/main" id="{B732348F-C7E9-459A-AC00-EF2ABFBCDE46}"/>
              </a:ext>
            </a:extLst>
          </p:cNvPr>
          <p:cNvGrpSpPr/>
          <p:nvPr/>
        </p:nvGrpSpPr>
        <p:grpSpPr>
          <a:xfrm>
            <a:off x="4451774" y="711200"/>
            <a:ext cx="3431327" cy="5790061"/>
            <a:chOff x="3083047" y="1127746"/>
            <a:chExt cx="2172294" cy="5016978"/>
          </a:xfrm>
        </p:grpSpPr>
        <p:sp>
          <p:nvSpPr>
            <p:cNvPr id="72" name="Freeform: Shape 97">
              <a:extLst>
                <a:ext uri="{FF2B5EF4-FFF2-40B4-BE49-F238E27FC236}">
                  <a16:creationId xmlns:a16="http://schemas.microsoft.com/office/drawing/2014/main" id="{EB5BE982-B15B-4FDE-B366-A4FE513A2AAD}"/>
                </a:ext>
              </a:extLst>
            </p:cNvPr>
            <p:cNvSpPr/>
            <p:nvPr/>
          </p:nvSpPr>
          <p:spPr>
            <a:xfrm flipH="1">
              <a:off x="4114816" y="2445990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" name="Group 15">
              <a:extLst>
                <a:ext uri="{FF2B5EF4-FFF2-40B4-BE49-F238E27FC236}">
                  <a16:creationId xmlns:a16="http://schemas.microsoft.com/office/drawing/2014/main" id="{79C13F8D-DE78-425C-A26D-05F81687F9ED}"/>
                </a:ext>
              </a:extLst>
            </p:cNvPr>
            <p:cNvGrpSpPr/>
            <p:nvPr/>
          </p:nvGrpSpPr>
          <p:grpSpPr>
            <a:xfrm>
              <a:off x="3357535" y="2516205"/>
              <a:ext cx="1727190" cy="3628519"/>
              <a:chOff x="5097487" y="2110153"/>
              <a:chExt cx="1997026" cy="4195397"/>
            </a:xfrm>
            <a:effectLst/>
          </p:grpSpPr>
          <p:sp>
            <p:nvSpPr>
              <p:cNvPr id="88" name="Rectangle: Rounded Corners 16">
                <a:extLst>
                  <a:ext uri="{FF2B5EF4-FFF2-40B4-BE49-F238E27FC236}">
                    <a16:creationId xmlns:a16="http://schemas.microsoft.com/office/drawing/2014/main" id="{48662BA5-65A4-477E-8F14-FC84BB76DD8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B8F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: Shape 17">
                <a:extLst>
                  <a:ext uri="{FF2B5EF4-FFF2-40B4-BE49-F238E27FC236}">
                    <a16:creationId xmlns:a16="http://schemas.microsoft.com/office/drawing/2014/main" id="{BCF4748A-87CF-4384-B6D9-AAB18BB7D196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reeform: Shape 18">
                <a:extLst>
                  <a:ext uri="{FF2B5EF4-FFF2-40B4-BE49-F238E27FC236}">
                    <a16:creationId xmlns:a16="http://schemas.microsoft.com/office/drawing/2014/main" id="{ECB8D6D8-C252-433A-AF39-CFFC79C2ABEB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9">
                <a:extLst>
                  <a:ext uri="{FF2B5EF4-FFF2-40B4-BE49-F238E27FC236}">
                    <a16:creationId xmlns:a16="http://schemas.microsoft.com/office/drawing/2014/main" id="{DFC5AF5E-01A8-4223-AA5B-F8606DE19567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15" name="TextBox 20">
                <a:extLst>
                  <a:ext uri="{FF2B5EF4-FFF2-40B4-BE49-F238E27FC236}">
                    <a16:creationId xmlns:a16="http://schemas.microsoft.com/office/drawing/2014/main" id="{FEBB363C-879D-40CC-AD9F-A140A27A9F2B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585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00B8F1"/>
                    </a:solidFill>
                    <a:latin typeface="Oswald" panose="02000503000000000000" pitchFamily="2" charset="0"/>
                  </a:rPr>
                  <a:t>2</a:t>
                </a:r>
                <a:endParaRPr lang="en-US" sz="2400" b="1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74" name="Group 42">
              <a:extLst>
                <a:ext uri="{FF2B5EF4-FFF2-40B4-BE49-F238E27FC236}">
                  <a16:creationId xmlns:a16="http://schemas.microsoft.com/office/drawing/2014/main" id="{33CB0FE0-74B5-4A12-BB4E-7D539CE39B85}"/>
                </a:ext>
              </a:extLst>
            </p:cNvPr>
            <p:cNvGrpSpPr/>
            <p:nvPr/>
          </p:nvGrpSpPr>
          <p:grpSpPr>
            <a:xfrm>
              <a:off x="3209142" y="4906713"/>
              <a:ext cx="1994290" cy="846400"/>
              <a:chOff x="279481" y="4118417"/>
              <a:chExt cx="2305855" cy="978630"/>
            </a:xfrm>
          </p:grpSpPr>
          <p:sp>
            <p:nvSpPr>
              <p:cNvPr id="83" name="TextBox 43">
                <a:extLst>
                  <a:ext uri="{FF2B5EF4-FFF2-40B4-BE49-F238E27FC236}">
                    <a16:creationId xmlns:a16="http://schemas.microsoft.com/office/drawing/2014/main" id="{A9703EB7-DDA9-4614-8C19-3225A23F03B9}"/>
                  </a:ext>
                </a:extLst>
              </p:cNvPr>
              <p:cNvSpPr txBox="1"/>
              <p:nvPr/>
            </p:nvSpPr>
            <p:spPr>
              <a:xfrm>
                <a:off x="279481" y="4118417"/>
                <a:ext cx="2305855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ar-SY" sz="2000" b="1" dirty="0">
                  <a:solidFill>
                    <a:srgbClr val="C00000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87" name="TextBox 44">
                <a:extLst>
                  <a:ext uri="{FF2B5EF4-FFF2-40B4-BE49-F238E27FC236}">
                    <a16:creationId xmlns:a16="http://schemas.microsoft.com/office/drawing/2014/main" id="{AF4664AF-642F-4279-BA5A-3298C54DA504}"/>
                  </a:ext>
                </a:extLst>
              </p:cNvPr>
              <p:cNvSpPr txBox="1"/>
              <p:nvPr/>
            </p:nvSpPr>
            <p:spPr>
              <a:xfrm>
                <a:off x="334831" y="4634528"/>
                <a:ext cx="2229479" cy="462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+mj-lt"/>
                  </a:rPr>
                  <a:t>أنا مسلمٌ ألتزم بدين الإسلام</a:t>
                </a:r>
              </a:p>
            </p:txBody>
          </p:sp>
        </p:grpSp>
        <p:sp>
          <p:nvSpPr>
            <p:cNvPr id="75" name="Oval 55">
              <a:extLst>
                <a:ext uri="{FF2B5EF4-FFF2-40B4-BE49-F238E27FC236}">
                  <a16:creationId xmlns:a16="http://schemas.microsoft.com/office/drawing/2014/main" id="{1026A3BA-A1D4-4217-A140-C8030FD9DA7E}"/>
                </a:ext>
              </a:extLst>
            </p:cNvPr>
            <p:cNvSpPr/>
            <p:nvPr/>
          </p:nvSpPr>
          <p:spPr>
            <a:xfrm>
              <a:off x="4094962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93">
              <a:extLst>
                <a:ext uri="{FF2B5EF4-FFF2-40B4-BE49-F238E27FC236}">
                  <a16:creationId xmlns:a16="http://schemas.microsoft.com/office/drawing/2014/main" id="{1E1EC99E-F938-4DE7-85D6-BA66E7473077}"/>
                </a:ext>
              </a:extLst>
            </p:cNvPr>
            <p:cNvSpPr/>
            <p:nvPr/>
          </p:nvSpPr>
          <p:spPr>
            <a:xfrm>
              <a:off x="4173843" y="2442131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105">
              <a:extLst>
                <a:ext uri="{FF2B5EF4-FFF2-40B4-BE49-F238E27FC236}">
                  <a16:creationId xmlns:a16="http://schemas.microsoft.com/office/drawing/2014/main" id="{6B21F99F-DFCC-4C37-A1CD-CE72B170B6EC}"/>
                </a:ext>
              </a:extLst>
            </p:cNvPr>
            <p:cNvGrpSpPr/>
            <p:nvPr/>
          </p:nvGrpSpPr>
          <p:grpSpPr>
            <a:xfrm>
              <a:off x="4150185" y="1949633"/>
              <a:ext cx="116356" cy="514780"/>
              <a:chOff x="2784014" y="2127724"/>
              <a:chExt cx="116356" cy="514780"/>
            </a:xfrm>
          </p:grpSpPr>
          <p:cxnSp>
            <p:nvCxnSpPr>
              <p:cNvPr id="79" name="Straight Connector 101">
                <a:extLst>
                  <a:ext uri="{FF2B5EF4-FFF2-40B4-BE49-F238E27FC236}">
                    <a16:creationId xmlns:a16="http://schemas.microsoft.com/office/drawing/2014/main" id="{97712766-356C-4BB0-8090-9D534103EA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2127724"/>
                <a:ext cx="0" cy="490728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102">
                <a:extLst>
                  <a:ext uri="{FF2B5EF4-FFF2-40B4-BE49-F238E27FC236}">
                    <a16:creationId xmlns:a16="http://schemas.microsoft.com/office/drawing/2014/main" id="{5C07D4F0-873A-4A57-A2D8-F114551A7284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103">
                <a:extLst>
                  <a:ext uri="{FF2B5EF4-FFF2-40B4-BE49-F238E27FC236}">
                    <a16:creationId xmlns:a16="http://schemas.microsoft.com/office/drawing/2014/main" id="{18FE561F-7A34-4CE8-AB66-4970167823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104">
                <a:extLst>
                  <a:ext uri="{FF2B5EF4-FFF2-40B4-BE49-F238E27FC236}">
                    <a16:creationId xmlns:a16="http://schemas.microsoft.com/office/drawing/2014/main" id="{8DC5A50C-038F-4303-B7E9-6BCFC43CB7C1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78" name="Picture 57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6EEF51F4-240F-4A1A-9B4F-F42C1D8313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083047" y="1127746"/>
              <a:ext cx="2172294" cy="945516"/>
            </a:xfrm>
            <a:prstGeom prst="rect">
              <a:avLst/>
            </a:prstGeom>
          </p:spPr>
        </p:pic>
      </p:grpSp>
      <p:sp>
        <p:nvSpPr>
          <p:cNvPr id="174" name="Oval 131">
            <a:extLst>
              <a:ext uri="{FF2B5EF4-FFF2-40B4-BE49-F238E27FC236}">
                <a16:creationId xmlns:a16="http://schemas.microsoft.com/office/drawing/2014/main" id="{8B1F201E-BDFF-4304-8B7B-28964920D7DD}"/>
              </a:ext>
            </a:extLst>
          </p:cNvPr>
          <p:cNvSpPr/>
          <p:nvPr/>
        </p:nvSpPr>
        <p:spPr>
          <a:xfrm>
            <a:off x="4679932" y="6821849"/>
            <a:ext cx="3173490" cy="27020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4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306821"/>
            <a:chOff x="433987" y="1526310"/>
            <a:chExt cx="2748179" cy="130682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الوحدة2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711200" y="2068272"/>
              <a:ext cx="2075544" cy="764859"/>
              <a:chOff x="3222839" y="5526063"/>
              <a:chExt cx="2075544" cy="764859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526063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222839" y="5921590"/>
                <a:ext cx="2075544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الإسلامُ هو الدِّينُ الحَقُّ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2372580" y="0"/>
            <a:ext cx="8095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أحمد الله وأشكره على نعمه عليَّ</a:t>
            </a: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27">
            <a:extLst>
              <a:ext uri="{FF2B5EF4-FFF2-40B4-BE49-F238E27FC236}">
                <a16:creationId xmlns:a16="http://schemas.microsoft.com/office/drawing/2014/main" id="{76BA92A2-0A9B-4904-9F32-A13252CCA43B}"/>
              </a:ext>
            </a:extLst>
          </p:cNvPr>
          <p:cNvGrpSpPr/>
          <p:nvPr/>
        </p:nvGrpSpPr>
        <p:grpSpPr>
          <a:xfrm>
            <a:off x="4264072" y="422566"/>
            <a:ext cx="4821871" cy="6080093"/>
            <a:chOff x="5136815" y="64631"/>
            <a:chExt cx="2172294" cy="6080093"/>
          </a:xfrm>
        </p:grpSpPr>
        <p:sp>
          <p:nvSpPr>
            <p:cNvPr id="117" name="Freeform: Shape 98">
              <a:extLst>
                <a:ext uri="{FF2B5EF4-FFF2-40B4-BE49-F238E27FC236}">
                  <a16:creationId xmlns:a16="http://schemas.microsoft.com/office/drawing/2014/main" id="{E566F3C2-F980-4DB6-8E8E-3DA572CD62E1}"/>
                </a:ext>
              </a:extLst>
            </p:cNvPr>
            <p:cNvSpPr/>
            <p:nvPr/>
          </p:nvSpPr>
          <p:spPr>
            <a:xfrm flipH="1">
              <a:off x="6155039" y="2411424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9" name="Group 21">
              <a:extLst>
                <a:ext uri="{FF2B5EF4-FFF2-40B4-BE49-F238E27FC236}">
                  <a16:creationId xmlns:a16="http://schemas.microsoft.com/office/drawing/2014/main" id="{67455314-DC05-4737-88F9-4CBD16A78EE4}"/>
                </a:ext>
              </a:extLst>
            </p:cNvPr>
            <p:cNvGrpSpPr/>
            <p:nvPr/>
          </p:nvGrpSpPr>
          <p:grpSpPr>
            <a:xfrm>
              <a:off x="5218275" y="2516205"/>
              <a:ext cx="1994293" cy="3628519"/>
              <a:chOff x="4934353" y="2110153"/>
              <a:chExt cx="2305858" cy="4195397"/>
            </a:xfrm>
          </p:grpSpPr>
          <p:sp>
            <p:nvSpPr>
              <p:cNvPr id="131" name="Rectangle: Rounded Corners 22">
                <a:extLst>
                  <a:ext uri="{FF2B5EF4-FFF2-40B4-BE49-F238E27FC236}">
                    <a16:creationId xmlns:a16="http://schemas.microsoft.com/office/drawing/2014/main" id="{89B48F7A-E19F-4D5E-B589-AFEC30D67FA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5E6BF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Freeform: Shape 23">
                <a:extLst>
                  <a:ext uri="{FF2B5EF4-FFF2-40B4-BE49-F238E27FC236}">
                    <a16:creationId xmlns:a16="http://schemas.microsoft.com/office/drawing/2014/main" id="{EA716450-DDF6-41F4-916F-77456716D21D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: Shape 24">
                <a:extLst>
                  <a:ext uri="{FF2B5EF4-FFF2-40B4-BE49-F238E27FC236}">
                    <a16:creationId xmlns:a16="http://schemas.microsoft.com/office/drawing/2014/main" id="{B69FD101-E863-45F2-ADCF-81F7B6A2555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TextBox 25">
                <a:extLst>
                  <a:ext uri="{FF2B5EF4-FFF2-40B4-BE49-F238E27FC236}">
                    <a16:creationId xmlns:a16="http://schemas.microsoft.com/office/drawing/2014/main" id="{693102C9-D6C3-498E-994D-B6ACEB4E109C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35" name="TextBox 26">
                <a:extLst>
                  <a:ext uri="{FF2B5EF4-FFF2-40B4-BE49-F238E27FC236}">
                    <a16:creationId xmlns:a16="http://schemas.microsoft.com/office/drawing/2014/main" id="{9B264C8D-AA54-4083-98F4-8E7AB9B0DDBC}"/>
                  </a:ext>
                </a:extLst>
              </p:cNvPr>
              <p:cNvSpPr txBox="1"/>
              <p:nvPr/>
            </p:nvSpPr>
            <p:spPr>
              <a:xfrm>
                <a:off x="4934353" y="3125562"/>
                <a:ext cx="2305858" cy="6761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5E6BF3"/>
                    </a:solidFill>
                    <a:latin typeface="Oswald" panose="02000503000000000000" pitchFamily="2" charset="0"/>
                  </a:rPr>
                  <a:t>3</a:t>
                </a:r>
                <a:endParaRPr lang="en-US" sz="2400" b="1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120" name="Group 45">
              <a:extLst>
                <a:ext uri="{FF2B5EF4-FFF2-40B4-BE49-F238E27FC236}">
                  <a16:creationId xmlns:a16="http://schemas.microsoft.com/office/drawing/2014/main" id="{98498D1F-EA11-4B14-A18D-A3E6C1FDB23C}"/>
                </a:ext>
              </a:extLst>
            </p:cNvPr>
            <p:cNvGrpSpPr/>
            <p:nvPr/>
          </p:nvGrpSpPr>
          <p:grpSpPr>
            <a:xfrm>
              <a:off x="5326549" y="4577748"/>
              <a:ext cx="1837796" cy="1566976"/>
              <a:chOff x="421832" y="3726691"/>
              <a:chExt cx="2124910" cy="1811784"/>
            </a:xfrm>
          </p:grpSpPr>
          <p:sp>
            <p:nvSpPr>
              <p:cNvPr id="129" name="TextBox 46">
                <a:extLst>
                  <a:ext uri="{FF2B5EF4-FFF2-40B4-BE49-F238E27FC236}">
                    <a16:creationId xmlns:a16="http://schemas.microsoft.com/office/drawing/2014/main" id="{AFD6457B-527D-49A1-9D67-83492178CE1F}"/>
                  </a:ext>
                </a:extLst>
              </p:cNvPr>
              <p:cNvSpPr txBox="1"/>
              <p:nvPr/>
            </p:nvSpPr>
            <p:spPr>
              <a:xfrm>
                <a:off x="1066791" y="3726691"/>
                <a:ext cx="1296372" cy="533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400" b="1" dirty="0">
                    <a:solidFill>
                      <a:schemeClr val="bg1"/>
                    </a:solidFill>
                    <a:latin typeface="Oswald" panose="02000503000000000000" pitchFamily="2" charset="0"/>
                  </a:rPr>
                  <a:t>قال اللهُ تعالى:</a:t>
                </a:r>
              </a:p>
            </p:txBody>
          </p:sp>
          <p:sp>
            <p:nvSpPr>
              <p:cNvPr id="130" name="TextBox 47">
                <a:extLst>
                  <a:ext uri="{FF2B5EF4-FFF2-40B4-BE49-F238E27FC236}">
                    <a16:creationId xmlns:a16="http://schemas.microsoft.com/office/drawing/2014/main" id="{51066668-BE2F-45C6-9A72-1566AE1C0B19}"/>
                  </a:ext>
                </a:extLst>
              </p:cNvPr>
              <p:cNvSpPr txBox="1"/>
              <p:nvPr/>
            </p:nvSpPr>
            <p:spPr>
              <a:xfrm>
                <a:off x="421832" y="4150619"/>
                <a:ext cx="2124910" cy="13878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solidFill>
                      <a:srgbClr val="FFFF00"/>
                    </a:solidFill>
                    <a:latin typeface="Oswald" panose="02000503000000000000" pitchFamily="2" charset="0"/>
                  </a:rPr>
                  <a:t>&lt; ومَنْ يَبْتَغِ غَيْرَ الإِسلَامِ دِيْناً فَلَن يُقْبَلَ مِنْهُ وَ هُوَ في الْآَخِرَةِ مِنَ الْخَاسِريْنَ &gt;</a:t>
                </a:r>
              </a:p>
            </p:txBody>
          </p:sp>
        </p:grpSp>
        <p:sp>
          <p:nvSpPr>
            <p:cNvPr id="121" name="Oval 58">
              <a:extLst>
                <a:ext uri="{FF2B5EF4-FFF2-40B4-BE49-F238E27FC236}">
                  <a16:creationId xmlns:a16="http://schemas.microsoft.com/office/drawing/2014/main" id="{C6FAE4E7-379F-465E-8CCD-4CAC2F047A60}"/>
                </a:ext>
              </a:extLst>
            </p:cNvPr>
            <p:cNvSpPr/>
            <p:nvPr/>
          </p:nvSpPr>
          <p:spPr>
            <a:xfrm>
              <a:off x="6126820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: Shape 94">
              <a:extLst>
                <a:ext uri="{FF2B5EF4-FFF2-40B4-BE49-F238E27FC236}">
                  <a16:creationId xmlns:a16="http://schemas.microsoft.com/office/drawing/2014/main" id="{78CF6F76-41D9-471B-9709-F0D1D74315CF}"/>
                </a:ext>
              </a:extLst>
            </p:cNvPr>
            <p:cNvSpPr/>
            <p:nvPr/>
          </p:nvSpPr>
          <p:spPr>
            <a:xfrm>
              <a:off x="6203252" y="2420264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3" name="Group 107">
              <a:extLst>
                <a:ext uri="{FF2B5EF4-FFF2-40B4-BE49-F238E27FC236}">
                  <a16:creationId xmlns:a16="http://schemas.microsoft.com/office/drawing/2014/main" id="{0AE6D231-D1E5-4ACB-96C9-24ED0F5412EC}"/>
                </a:ext>
              </a:extLst>
            </p:cNvPr>
            <p:cNvGrpSpPr/>
            <p:nvPr/>
          </p:nvGrpSpPr>
          <p:grpSpPr>
            <a:xfrm>
              <a:off x="6169805" y="783771"/>
              <a:ext cx="116356" cy="1653019"/>
              <a:chOff x="2784014" y="989485"/>
              <a:chExt cx="116356" cy="1653019"/>
            </a:xfrm>
          </p:grpSpPr>
          <p:cxnSp>
            <p:nvCxnSpPr>
              <p:cNvPr id="125" name="Straight Connector 108">
                <a:extLst>
                  <a:ext uri="{FF2B5EF4-FFF2-40B4-BE49-F238E27FC236}">
                    <a16:creationId xmlns:a16="http://schemas.microsoft.com/office/drawing/2014/main" id="{4140C876-CBC5-4BFD-B324-E5F122CFC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989485"/>
                <a:ext cx="0" cy="1628967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09">
                <a:extLst>
                  <a:ext uri="{FF2B5EF4-FFF2-40B4-BE49-F238E27FC236}">
                    <a16:creationId xmlns:a16="http://schemas.microsoft.com/office/drawing/2014/main" id="{48CE08D4-5736-4F76-B753-97F47A7C3651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10">
                <a:extLst>
                  <a:ext uri="{FF2B5EF4-FFF2-40B4-BE49-F238E27FC236}">
                    <a16:creationId xmlns:a16="http://schemas.microsoft.com/office/drawing/2014/main" id="{429B79A2-744B-4A66-BBA0-2410C7C2CA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Freeform: Shape 111">
                <a:extLst>
                  <a:ext uri="{FF2B5EF4-FFF2-40B4-BE49-F238E27FC236}">
                    <a16:creationId xmlns:a16="http://schemas.microsoft.com/office/drawing/2014/main" id="{3189F70A-C3D5-4D79-A1D4-BB94064D38D4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24" name="Picture 6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37AC55D-4B28-49F8-8BC1-9DC254EF00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136815" y="64631"/>
              <a:ext cx="2172294" cy="945516"/>
            </a:xfrm>
            <a:prstGeom prst="rect">
              <a:avLst/>
            </a:prstGeom>
          </p:spPr>
        </p:pic>
      </p:grpSp>
      <p:sp>
        <p:nvSpPr>
          <p:cNvPr id="176" name="Oval 133">
            <a:extLst>
              <a:ext uri="{FF2B5EF4-FFF2-40B4-BE49-F238E27FC236}">
                <a16:creationId xmlns:a16="http://schemas.microsoft.com/office/drawing/2014/main" id="{4D8E3B15-C926-4E4E-B7BD-061C07740EE2}"/>
              </a:ext>
            </a:extLst>
          </p:cNvPr>
          <p:cNvSpPr/>
          <p:nvPr/>
        </p:nvSpPr>
        <p:spPr>
          <a:xfrm>
            <a:off x="4383823" y="6859323"/>
            <a:ext cx="3314435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34">
            <a:extLst>
              <a:ext uri="{FF2B5EF4-FFF2-40B4-BE49-F238E27FC236}">
                <a16:creationId xmlns:a16="http://schemas.microsoft.com/office/drawing/2014/main" id="{CE6A98F9-9584-4202-8688-4866B75FBF94}"/>
              </a:ext>
            </a:extLst>
          </p:cNvPr>
          <p:cNvSpPr/>
          <p:nvPr/>
        </p:nvSpPr>
        <p:spPr>
          <a:xfrm>
            <a:off x="9367918" y="6876383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35">
            <a:extLst>
              <a:ext uri="{FF2B5EF4-FFF2-40B4-BE49-F238E27FC236}">
                <a16:creationId xmlns:a16="http://schemas.microsoft.com/office/drawing/2014/main" id="{0FD7BCB4-9B1A-4B41-AAB5-DFF3E7C78970}"/>
              </a:ext>
            </a:extLst>
          </p:cNvPr>
          <p:cNvSpPr/>
          <p:nvPr/>
        </p:nvSpPr>
        <p:spPr>
          <a:xfrm>
            <a:off x="11453425" y="6867280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5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37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38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47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48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5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83012" y="2008525"/>
              <a:ext cx="2009143" cy="613355"/>
              <a:chOff x="3394651" y="5466316"/>
              <a:chExt cx="2009143" cy="613355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94651" y="5784105"/>
                <a:ext cx="2009143" cy="29556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الإسلامُ هو الدِّينُ الحَقُّ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3972293" y="173608"/>
            <a:ext cx="5333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أُحافِظُ على هذا الدُّعاءِ :</a:t>
            </a:r>
          </a:p>
        </p:txBody>
      </p:sp>
      <p:grpSp>
        <p:nvGrpSpPr>
          <p:cNvPr id="17" name="Group 61">
            <a:extLst>
              <a:ext uri="{FF2B5EF4-FFF2-40B4-BE49-F238E27FC236}">
                <a16:creationId xmlns:a16="http://schemas.microsoft.com/office/drawing/2014/main" id="{A7D215DB-B2CA-4D18-A013-BF5FD1FF345A}"/>
              </a:ext>
            </a:extLst>
          </p:cNvPr>
          <p:cNvGrpSpPr/>
          <p:nvPr/>
        </p:nvGrpSpPr>
        <p:grpSpPr>
          <a:xfrm>
            <a:off x="3342382" y="1919958"/>
            <a:ext cx="7717504" cy="2224858"/>
            <a:chOff x="3165506" y="295207"/>
            <a:chExt cx="6297235" cy="1587929"/>
          </a:xfrm>
        </p:grpSpPr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CFEE49A7-B304-445B-BC04-80022B52A039}"/>
                </a:ext>
              </a:extLst>
            </p:cNvPr>
            <p:cNvSpPr/>
            <p:nvPr/>
          </p:nvSpPr>
          <p:spPr>
            <a:xfrm rot="381438">
              <a:off x="4649190" y="904188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9">
              <a:extLst>
                <a:ext uri="{FF2B5EF4-FFF2-40B4-BE49-F238E27FC236}">
                  <a16:creationId xmlns:a16="http://schemas.microsoft.com/office/drawing/2014/main" id="{9D1786C6-1AE2-44DC-A9A0-ACEC89F74C6B}"/>
                </a:ext>
              </a:extLst>
            </p:cNvPr>
            <p:cNvSpPr/>
            <p:nvPr/>
          </p:nvSpPr>
          <p:spPr>
            <a:xfrm>
              <a:off x="8366041" y="593674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0">
              <a:extLst>
                <a:ext uri="{FF2B5EF4-FFF2-40B4-BE49-F238E27FC236}">
                  <a16:creationId xmlns:a16="http://schemas.microsoft.com/office/drawing/2014/main" id="{64E1C5F8-6887-4605-B172-2D89833A5706}"/>
                </a:ext>
              </a:extLst>
            </p:cNvPr>
            <p:cNvSpPr/>
            <p:nvPr/>
          </p:nvSpPr>
          <p:spPr>
            <a:xfrm>
              <a:off x="8543296" y="770929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CC66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Arrow: Pentagon 4">
              <a:extLst>
                <a:ext uri="{FF2B5EF4-FFF2-40B4-BE49-F238E27FC236}">
                  <a16:creationId xmlns:a16="http://schemas.microsoft.com/office/drawing/2014/main" id="{C77C2255-329D-452A-8994-A4CC1A4D90EF}"/>
                </a:ext>
              </a:extLst>
            </p:cNvPr>
            <p:cNvSpPr/>
            <p:nvPr/>
          </p:nvSpPr>
          <p:spPr>
            <a:xfrm>
              <a:off x="3997941" y="593674"/>
              <a:ext cx="4545355" cy="990994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  <a:lin ang="10800000" scaled="1"/>
              <a:tileRect/>
            </a:gradFill>
            <a:ln>
              <a:solidFill>
                <a:srgbClr val="FF6600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5">
              <a:extLst>
                <a:ext uri="{FF2B5EF4-FFF2-40B4-BE49-F238E27FC236}">
                  <a16:creationId xmlns:a16="http://schemas.microsoft.com/office/drawing/2014/main" id="{837C391B-335D-4E73-A753-5A489453F6AF}"/>
                </a:ext>
              </a:extLst>
            </p:cNvPr>
            <p:cNvSpPr/>
            <p:nvPr/>
          </p:nvSpPr>
          <p:spPr>
            <a:xfrm>
              <a:off x="3165506" y="295207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Circle: Hollow 6">
              <a:extLst>
                <a:ext uri="{FF2B5EF4-FFF2-40B4-BE49-F238E27FC236}">
                  <a16:creationId xmlns:a16="http://schemas.microsoft.com/office/drawing/2014/main" id="{5FDABD97-9436-4E53-8D8E-79BC076672C7}"/>
                </a:ext>
              </a:extLst>
            </p:cNvPr>
            <p:cNvSpPr/>
            <p:nvPr/>
          </p:nvSpPr>
          <p:spPr>
            <a:xfrm>
              <a:off x="3358268" y="487969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9900"/>
                </a:gs>
                <a:gs pos="100000">
                  <a:srgbClr val="C23D02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55">
              <a:extLst>
                <a:ext uri="{FF2B5EF4-FFF2-40B4-BE49-F238E27FC236}">
                  <a16:creationId xmlns:a16="http://schemas.microsoft.com/office/drawing/2014/main" id="{902A6CB4-0467-4FED-9B64-E2F2AC6B42D3}"/>
                </a:ext>
              </a:extLst>
            </p:cNvPr>
            <p:cNvSpPr/>
            <p:nvPr/>
          </p:nvSpPr>
          <p:spPr>
            <a:xfrm rot="381438">
              <a:off x="4075036" y="1154626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7">
              <a:extLst>
                <a:ext uri="{FF2B5EF4-FFF2-40B4-BE49-F238E27FC236}">
                  <a16:creationId xmlns:a16="http://schemas.microsoft.com/office/drawing/2014/main" id="{88697125-5BF2-4452-8D8A-9216D45A2BE9}"/>
                </a:ext>
              </a:extLst>
            </p:cNvPr>
            <p:cNvSpPr/>
            <p:nvPr/>
          </p:nvSpPr>
          <p:spPr>
            <a:xfrm>
              <a:off x="3741239" y="784014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: Rounded Corners 8">
              <a:extLst>
                <a:ext uri="{FF2B5EF4-FFF2-40B4-BE49-F238E27FC236}">
                  <a16:creationId xmlns:a16="http://schemas.microsoft.com/office/drawing/2014/main" id="{4194F298-231B-4837-98A8-60157D934B9D}"/>
                </a:ext>
              </a:extLst>
            </p:cNvPr>
            <p:cNvSpPr/>
            <p:nvPr/>
          </p:nvSpPr>
          <p:spPr>
            <a:xfrm>
              <a:off x="3828534" y="831563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FF9900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11">
              <a:extLst>
                <a:ext uri="{FF2B5EF4-FFF2-40B4-BE49-F238E27FC236}">
                  <a16:creationId xmlns:a16="http://schemas.microsoft.com/office/drawing/2014/main" id="{31EB8889-8C82-43FF-A485-CB3BF3F3ABAC}"/>
                </a:ext>
              </a:extLst>
            </p:cNvPr>
            <p:cNvSpPr txBox="1"/>
            <p:nvPr/>
          </p:nvSpPr>
          <p:spPr>
            <a:xfrm>
              <a:off x="3828534" y="921601"/>
              <a:ext cx="1423184" cy="4173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spc="3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28" name="Graphic 13" descr="Bullseye">
              <a:extLst>
                <a:ext uri="{FF2B5EF4-FFF2-40B4-BE49-F238E27FC236}">
                  <a16:creationId xmlns:a16="http://schemas.microsoft.com/office/drawing/2014/main" id="{EBBE4D47-C6E4-42AD-91F6-54FB99CB7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699676" y="917350"/>
              <a:ext cx="429430" cy="429430"/>
            </a:xfrm>
            <a:prstGeom prst="rect">
              <a:avLst/>
            </a:prstGeom>
          </p:spPr>
        </p:pic>
        <p:sp>
          <p:nvSpPr>
            <p:cNvPr id="32" name="TextBox 14">
              <a:extLst>
                <a:ext uri="{FF2B5EF4-FFF2-40B4-BE49-F238E27FC236}">
                  <a16:creationId xmlns:a16="http://schemas.microsoft.com/office/drawing/2014/main" id="{AA424ADE-C03E-4096-A1E6-357A36031081}"/>
                </a:ext>
              </a:extLst>
            </p:cNvPr>
            <p:cNvSpPr txBox="1"/>
            <p:nvPr/>
          </p:nvSpPr>
          <p:spPr>
            <a:xfrm>
              <a:off x="5576959" y="570874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15">
              <a:extLst>
                <a:ext uri="{FF2B5EF4-FFF2-40B4-BE49-F238E27FC236}">
                  <a16:creationId xmlns:a16="http://schemas.microsoft.com/office/drawing/2014/main" id="{16FD541D-C63D-472F-AB91-646D14D66754}"/>
                </a:ext>
              </a:extLst>
            </p:cNvPr>
            <p:cNvSpPr txBox="1"/>
            <p:nvPr/>
          </p:nvSpPr>
          <p:spPr>
            <a:xfrm>
              <a:off x="5021545" y="924421"/>
              <a:ext cx="3425090" cy="329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SY" sz="2400" b="1" dirty="0"/>
                <a:t>«يا مُقَلِّبَ القلوبِ ثَبِّتْ قلبي على دِينِكَ 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116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371176"/>
            <a:chOff x="538318" y="1529365"/>
            <a:chExt cx="2658769" cy="1097311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30933" y="2008525"/>
              <a:ext cx="1793831" cy="588286"/>
              <a:chOff x="3442572" y="5466316"/>
              <a:chExt cx="1793831" cy="588286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السادس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42572" y="5759037"/>
                <a:ext cx="1793831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الإسلامُ هو الدِّينُ الحَقُّ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2714171" y="163295"/>
            <a:ext cx="908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الْأَسْئِلَةُ              </a:t>
            </a:r>
            <a:r>
              <a:rPr lang="ar-SY" sz="3200" b="1" dirty="0">
                <a:latin typeface="Century Gothic" panose="020B0502020202020204" pitchFamily="34" charset="0"/>
              </a:rPr>
              <a:t>املأ الفراغات الآتية ؟</a:t>
            </a:r>
            <a:endParaRPr lang="ar-SY" sz="3600" b="1" dirty="0">
              <a:latin typeface="Century Gothic" panose="020B0502020202020204" pitchFamily="34" charset="0"/>
            </a:endParaRPr>
          </a:p>
        </p:txBody>
      </p:sp>
      <p:sp>
        <p:nvSpPr>
          <p:cNvPr id="22" name="Rectangle 146">
            <a:extLst>
              <a:ext uri="{FF2B5EF4-FFF2-40B4-BE49-F238E27FC236}">
                <a16:creationId xmlns:a16="http://schemas.microsoft.com/office/drawing/2014/main" id="{BFBC0FB0-17F0-4A94-A0E8-3C42C225ECFE}"/>
              </a:ext>
            </a:extLst>
          </p:cNvPr>
          <p:cNvSpPr/>
          <p:nvPr/>
        </p:nvSpPr>
        <p:spPr>
          <a:xfrm>
            <a:off x="6167437" y="2446720"/>
            <a:ext cx="6024563" cy="790004"/>
          </a:xfrm>
          <a:prstGeom prst="rect">
            <a:avLst/>
          </a:prstGeom>
          <a:solidFill>
            <a:srgbClr val="FFFF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أ - أدعو اللهَ تعالى أن أتمسكَ بِدِين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6469133" y="2580112"/>
            <a:ext cx="144462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الإسلام</a:t>
            </a:r>
          </a:p>
        </p:txBody>
      </p:sp>
      <p:sp>
        <p:nvSpPr>
          <p:cNvPr id="27" name="Rectangle 146">
            <a:extLst>
              <a:ext uri="{FF2B5EF4-FFF2-40B4-BE49-F238E27FC236}">
                <a16:creationId xmlns:a16="http://schemas.microsoft.com/office/drawing/2014/main" id="{BFBC0FB0-17F0-4A94-A0E8-3C42C225ECFE}"/>
              </a:ext>
            </a:extLst>
          </p:cNvPr>
          <p:cNvSpPr/>
          <p:nvPr/>
        </p:nvSpPr>
        <p:spPr>
          <a:xfrm>
            <a:off x="6167438" y="3812518"/>
            <a:ext cx="6024561" cy="790004"/>
          </a:xfrm>
          <a:prstGeom prst="rect">
            <a:avLst/>
          </a:prstGeom>
          <a:solidFill>
            <a:srgbClr val="FFFF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ب - الدليلُ على أنَّ الله لا يَقْبَلُ غيرَ الإسلامِ دِينًا قولُهُ تعالى :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3209228" y="4905496"/>
            <a:ext cx="7964433" cy="461665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Y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&lt; ومَنْ يَبْتَغِ غَيْرَ الإِسلَامِ دِيْناً فَلَن يُقْبَلَ مِنْهُ وَ هُوَ في الْآَخِرَةِ مِنَ الْخَاسِريْنَ &gt;</a:t>
            </a:r>
          </a:p>
        </p:txBody>
      </p:sp>
    </p:spTree>
    <p:extLst>
      <p:ext uri="{BB962C8B-B14F-4D97-AF65-F5344CB8AC3E}">
        <p14:creationId xmlns:p14="http://schemas.microsoft.com/office/powerpoint/2010/main" val="419105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7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6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149</Words>
  <Application>Microsoft Office PowerPoint</Application>
  <PresentationFormat>شاشة عريضة</PresentationFormat>
  <Paragraphs>37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Cooper Black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878</cp:revision>
  <dcterms:created xsi:type="dcterms:W3CDTF">2020-10-10T04:32:51Z</dcterms:created>
  <dcterms:modified xsi:type="dcterms:W3CDTF">2021-01-28T12:37:17Z</dcterms:modified>
</cp:coreProperties>
</file>