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73" r:id="rId2"/>
    <p:sldId id="256" r:id="rId3"/>
    <p:sldId id="271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36858D-A1D0-40A2-9286-EA38F8863D73}" type="datetimeFigureOut">
              <a:rPr lang="ar-SA" smtClean="0"/>
              <a:t>11/01/42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475E27-2C60-4DB9-9470-1939C857CC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786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75E27-2C60-4DB9-9470-1939C857CCD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26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F7C7-AEA0-4233-8071-8B5F1FA5A4DD}" type="datetimeFigureOut">
              <a:rPr lang="ar-SA" smtClean="0"/>
              <a:t>11/01/42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C01-B7D1-4D4D-9F3C-A69DDAE2B2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F7C7-AEA0-4233-8071-8B5F1FA5A4DD}" type="datetimeFigureOut">
              <a:rPr lang="ar-SA" smtClean="0"/>
              <a:t>11/01/42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C01-B7D1-4D4D-9F3C-A69DDAE2B2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75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F7C7-AEA0-4233-8071-8B5F1FA5A4DD}" type="datetimeFigureOut">
              <a:rPr lang="ar-SA" smtClean="0"/>
              <a:t>11/01/42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C01-B7D1-4D4D-9F3C-A69DDAE2B2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71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F7C7-AEA0-4233-8071-8B5F1FA5A4DD}" type="datetimeFigureOut">
              <a:rPr lang="ar-SA" smtClean="0"/>
              <a:t>11/01/42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C01-B7D1-4D4D-9F3C-A69DDAE2B2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5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F7C7-AEA0-4233-8071-8B5F1FA5A4DD}" type="datetimeFigureOut">
              <a:rPr lang="ar-SA" smtClean="0"/>
              <a:t>11/01/42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C01-B7D1-4D4D-9F3C-A69DDAE2B2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7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F7C7-AEA0-4233-8071-8B5F1FA5A4DD}" type="datetimeFigureOut">
              <a:rPr lang="ar-SA" smtClean="0"/>
              <a:t>11/01/42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C01-B7D1-4D4D-9F3C-A69DDAE2B2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11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F7C7-AEA0-4233-8071-8B5F1FA5A4DD}" type="datetimeFigureOut">
              <a:rPr lang="ar-SA" smtClean="0"/>
              <a:t>11/01/42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C01-B7D1-4D4D-9F3C-A69DDAE2B2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359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F7C7-AEA0-4233-8071-8B5F1FA5A4DD}" type="datetimeFigureOut">
              <a:rPr lang="ar-SA" smtClean="0"/>
              <a:t>11/01/42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C01-B7D1-4D4D-9F3C-A69DDAE2B2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F7C7-AEA0-4233-8071-8B5F1FA5A4DD}" type="datetimeFigureOut">
              <a:rPr lang="ar-SA" smtClean="0"/>
              <a:t>11/01/42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C01-B7D1-4D4D-9F3C-A69DDAE2B2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547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F7C7-AEA0-4233-8071-8B5F1FA5A4DD}" type="datetimeFigureOut">
              <a:rPr lang="ar-SA" smtClean="0"/>
              <a:t>11/01/42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C01-B7D1-4D4D-9F3C-A69DDAE2B2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2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F7C7-AEA0-4233-8071-8B5F1FA5A4DD}" type="datetimeFigureOut">
              <a:rPr lang="ar-SA" smtClean="0"/>
              <a:t>11/01/42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2C01-B7D1-4D4D-9F3C-A69DDAE2B2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34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F7C7-AEA0-4233-8071-8B5F1FA5A4DD}" type="datetimeFigureOut">
              <a:rPr lang="ar-SA" smtClean="0"/>
              <a:t>11/01/42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2C01-B7D1-4D4D-9F3C-A69DDAE2B2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98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65" y="5184"/>
            <a:ext cx="9227007" cy="685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523"/>
            <a:ext cx="3275856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9800"/>
            <a:ext cx="31622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8174"/>
            <a:ext cx="3024336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99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74441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5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قبعات+الست[1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214554"/>
            <a:ext cx="5715000" cy="432912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715140" y="278605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القبعة الحمراء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5214942" y="1928802"/>
            <a:ext cx="2500330" cy="1428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اسم الشقيقين اللذين كانا يلعبان بالكرة</a:t>
            </a:r>
            <a:endParaRPr lang="ar-SA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3214686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C9900"/>
                </a:solidFill>
              </a:rPr>
              <a:t>القبعة الصفراء</a:t>
            </a:r>
            <a:endParaRPr lang="ar-SA" b="1" dirty="0">
              <a:solidFill>
                <a:srgbClr val="CC99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142976" y="2000240"/>
            <a:ext cx="2500330" cy="12144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 اعتذر زياد للجار فماذا قال له ؟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858016" y="457200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القبعة الزرقاء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5214942" y="3442635"/>
            <a:ext cx="2500330" cy="157163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ركل الكرة في المرة الاولى و اين وقعت </a:t>
            </a:r>
            <a:endParaRPr lang="ar-SA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0" y="5000636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القبعة الخضراء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178695" y="3857640"/>
            <a:ext cx="2428892" cy="128588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 ماذا قال طارق لزياد عندما رأى تصرفه مع الجار ؟</a:t>
            </a:r>
            <a:endParaRPr lang="ar-SA" sz="20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0" y="648866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القبعة </a:t>
            </a:r>
            <a:r>
              <a:rPr lang="ar-SA" b="1" dirty="0" err="1" smtClean="0">
                <a:solidFill>
                  <a:schemeClr val="tx2"/>
                </a:solidFill>
              </a:rPr>
              <a:t>السودا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572264" y="648866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القبعة البيضاء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1374622" y="5442899"/>
            <a:ext cx="2500330" cy="1428736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ماذا فعل طارق ليستعيد الكرة ؟ وكيف كان رد الجار على طارق	</a:t>
            </a:r>
            <a:endParaRPr lang="ar-SA" b="1" dirty="0"/>
          </a:p>
        </p:txBody>
      </p:sp>
      <p:sp>
        <p:nvSpPr>
          <p:cNvPr id="14" name="شكل بيضاوي 13"/>
          <p:cNvSpPr/>
          <p:nvPr/>
        </p:nvSpPr>
        <p:spPr>
          <a:xfrm>
            <a:off x="5214942" y="5143524"/>
            <a:ext cx="3429024" cy="17144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2"/>
                </a:solidFill>
              </a:rPr>
              <a:t> من ركل الكرة في المرة الثانية ؟ وكيف تعامل زياد مع الجار ليستعيد الكره ؟ ولماذا رفض الجار ان يعطي زياد الكرة ؟ 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785918" y="0"/>
            <a:ext cx="64294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err="1" smtClean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استراتيجية</a:t>
            </a:r>
            <a:r>
              <a:rPr lang="ar-SA" sz="4400" dirty="0" smtClean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القبعات الست</a:t>
            </a:r>
            <a:endParaRPr lang="ar-SA" sz="4400" dirty="0">
              <a:solidFill>
                <a:schemeClr val="accent2">
                  <a:lumMod val="50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14282" y="857232"/>
            <a:ext cx="86439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اختاري </a:t>
            </a:r>
            <a:r>
              <a:rPr lang="ar-SA" sz="3200" dirty="0" err="1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احدى</a:t>
            </a:r>
            <a:r>
              <a:rPr lang="ar-SA" sz="3200" dirty="0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القبعات الموجودة أمامك  ثم أجيبي عن السؤال </a:t>
            </a:r>
            <a:endParaRPr lang="ar-SA" sz="3200" dirty="0">
              <a:solidFill>
                <a:schemeClr val="accent3">
                  <a:lumMod val="7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29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419872" y="980728"/>
            <a:ext cx="7920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Century Schoolbook"/>
              </a:rPr>
              <a:t>√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63688" y="1722986"/>
            <a:ext cx="7920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Century Schoolbook"/>
              </a:rPr>
              <a:t>√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419872" y="2348880"/>
            <a:ext cx="7920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Century Schoolbook"/>
              </a:rPr>
              <a:t>√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419872" y="3013500"/>
            <a:ext cx="7920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Century Schoolbook"/>
              </a:rPr>
              <a:t>√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460432" y="4653136"/>
            <a:ext cx="7920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Century Schoolbook"/>
              </a:rPr>
              <a:t>√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351911" y="6027003"/>
            <a:ext cx="7920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Century Schoolbook"/>
              </a:rPr>
              <a:t>√</a:t>
            </a:r>
            <a:endParaRPr lang="ar-S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984775" cy="319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2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4887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884368" y="1844824"/>
            <a:ext cx="7920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Century Schoolbook"/>
              </a:rPr>
              <a:t>√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884368" y="2437437"/>
            <a:ext cx="7920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Century Schoolbook"/>
              </a:rPr>
              <a:t>√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884368" y="3176811"/>
            <a:ext cx="7920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Century Schoolbook"/>
              </a:rPr>
              <a:t>×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969493" y="3773966"/>
            <a:ext cx="7920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Century Schoolbook"/>
              </a:rPr>
              <a:t>×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939338" y="4254187"/>
            <a:ext cx="7920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Century Schoolbook"/>
              </a:rPr>
              <a:t>√</a:t>
            </a:r>
            <a:endParaRPr lang="ar-S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" y="967589"/>
            <a:ext cx="8136903" cy="41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042613" y="3196983"/>
            <a:ext cx="1263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فناء المنزل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999634" y="4037159"/>
            <a:ext cx="1516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امام منزل الجار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59059" y="2996928"/>
            <a:ext cx="643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طارق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85509" y="3463592"/>
            <a:ext cx="590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زياد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102618" y="4055061"/>
            <a:ext cx="643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الجار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31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0"/>
            <a:ext cx="91450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3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es.softicons.com/download/object-icons/elements-alone-icons-by-babasse/png/256/Pla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71612"/>
            <a:ext cx="2438400" cy="2438400"/>
          </a:xfrm>
          <a:prstGeom prst="rect">
            <a:avLst/>
          </a:prstGeom>
          <a:noFill/>
        </p:spPr>
      </p:pic>
      <p:pic>
        <p:nvPicPr>
          <p:cNvPr id="3" name="Picture 4" descr="http://www.clker.com/cliparts/a/R/c/i/g/j/bicicleta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2786042" cy="1538274"/>
          </a:xfrm>
          <a:prstGeom prst="rect">
            <a:avLst/>
          </a:prstGeom>
          <a:noFill/>
        </p:spPr>
      </p:pic>
      <p:pic>
        <p:nvPicPr>
          <p:cNvPr id="4" name="Picture 6" descr="http://2.bp.blogspot.com/-EmoxilBftlE/UwilfX9jQYI/AAAAAAAAAk8/8aE9SKcaMis/s1600/%D8%B5%D9%88%D8%B1%D8%A9+%D8%A8%D8%A7%D8%B5+%D8%A7%D9%84%D9%85%D8%AF%D8%B1%D8%B3%D8%A9+%D8%A8%D9%82%D8%B5%D8%A7%D8%B5%D8%A9+%D8%AA%D8%B5%D9%85%D9%8A%D9%85+%D9%85%D9%81%D8%B1%D8%BA%D8%A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643314"/>
            <a:ext cx="3833806" cy="2476484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1000100" y="642918"/>
            <a:ext cx="707236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u="sng" dirty="0" smtClean="0">
                <a:solidFill>
                  <a:schemeClr val="tx2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اختاري</a:t>
            </a:r>
            <a:endParaRPr lang="ar-SA" sz="4400" b="1" dirty="0">
              <a:solidFill>
                <a:schemeClr val="tx2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انفجار 1 5"/>
          <p:cNvSpPr/>
          <p:nvPr/>
        </p:nvSpPr>
        <p:spPr>
          <a:xfrm>
            <a:off x="285720" y="4286232"/>
            <a:ext cx="3286148" cy="257176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قدمي نصيحة لصديقاتك</a:t>
            </a:r>
            <a:endParaRPr lang="ar-SA" sz="2800" b="1" dirty="0"/>
          </a:p>
        </p:txBody>
      </p:sp>
      <p:sp>
        <p:nvSpPr>
          <p:cNvPr id="7" name="انفجار 1 6"/>
          <p:cNvSpPr/>
          <p:nvPr/>
        </p:nvSpPr>
        <p:spPr>
          <a:xfrm>
            <a:off x="-214346" y="4071942"/>
            <a:ext cx="4214842" cy="3000396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اسألي زميلتك سؤال يتعلق بدرس اليوم</a:t>
            </a:r>
            <a:endParaRPr lang="ar-SA" sz="3600" b="1" dirty="0"/>
          </a:p>
        </p:txBody>
      </p:sp>
      <p:sp>
        <p:nvSpPr>
          <p:cNvPr id="8" name="انفجار 1 7"/>
          <p:cNvSpPr/>
          <p:nvPr/>
        </p:nvSpPr>
        <p:spPr>
          <a:xfrm>
            <a:off x="0" y="4071918"/>
            <a:ext cx="3714776" cy="278608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err="1" smtClean="0"/>
              <a:t>مارأيك</a:t>
            </a:r>
            <a:r>
              <a:rPr lang="ar-SA" sz="3600" b="1" dirty="0" smtClean="0"/>
              <a:t> في درس اليوم</a:t>
            </a:r>
            <a:endParaRPr lang="ar-SA" sz="3600" b="1" dirty="0"/>
          </a:p>
        </p:txBody>
      </p:sp>
      <p:grpSp>
        <p:nvGrpSpPr>
          <p:cNvPr id="9" name="مجموعة 13"/>
          <p:cNvGrpSpPr/>
          <p:nvPr/>
        </p:nvGrpSpPr>
        <p:grpSpPr>
          <a:xfrm>
            <a:off x="7429520" y="5000636"/>
            <a:ext cx="1550230" cy="1638559"/>
            <a:chOff x="-1445298" y="3158593"/>
            <a:chExt cx="1550230" cy="1638559"/>
          </a:xfrm>
        </p:grpSpPr>
        <p:pic>
          <p:nvPicPr>
            <p:cNvPr id="10" name="Picture 6" descr="نتيجة بحث الصور عن ‪direction clipart‬‏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84" b="50958"/>
            <a:stretch/>
          </p:blipFill>
          <p:spPr bwMode="auto">
            <a:xfrm>
              <a:off x="-1445298" y="3158593"/>
              <a:ext cx="1550230" cy="1638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>
              <a:hlinkClick r:id="" action="ppaction://hlinkshowjump?jump=nextslide"/>
            </p:cNvPr>
            <p:cNvSpPr/>
            <p:nvPr/>
          </p:nvSpPr>
          <p:spPr>
            <a:xfrm>
              <a:off x="-1260648" y="3615493"/>
              <a:ext cx="1152128" cy="245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Next</a:t>
              </a:r>
              <a:endParaRPr lang="ar-SA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2" name="مستطيل 11">
              <a:hlinkClick r:id="" action="ppaction://hlinkshowjump?jump=previousslide"/>
            </p:cNvPr>
            <p:cNvSpPr/>
            <p:nvPr/>
          </p:nvSpPr>
          <p:spPr>
            <a:xfrm>
              <a:off x="-1332656" y="3933056"/>
              <a:ext cx="1152128" cy="245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Back </a:t>
              </a:r>
              <a:endParaRPr lang="ar-SA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3" name="مستطيل 12">
              <a:hlinkClick r:id="rId6" action="ppaction://hlinksldjump"/>
            </p:cNvPr>
            <p:cNvSpPr/>
            <p:nvPr/>
          </p:nvSpPr>
          <p:spPr>
            <a:xfrm>
              <a:off x="-1332656" y="3284984"/>
              <a:ext cx="1152128" cy="245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Home</a:t>
              </a:r>
              <a:endParaRPr lang="ar-SA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2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65" y="5184"/>
            <a:ext cx="9227007" cy="685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03;p44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" y="4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0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-181495"/>
            <a:ext cx="7489890" cy="722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0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82" y="1047750"/>
            <a:ext cx="4048125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06;p44"/>
          <p:cNvPicPr preferRelativeResize="0"/>
          <p:nvPr/>
        </p:nvPicPr>
        <p:blipFill rotWithShape="1">
          <a:blip r:embed="rId5">
            <a:alphaModFix/>
          </a:blip>
          <a:srcRect l="26052" b="62520"/>
          <a:stretch/>
        </p:blipFill>
        <p:spPr>
          <a:xfrm>
            <a:off x="2898913" y="1882497"/>
            <a:ext cx="6035434" cy="219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3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0;p46"/>
          <p:cNvSpPr/>
          <p:nvPr/>
        </p:nvSpPr>
        <p:spPr>
          <a:xfrm>
            <a:off x="982678" y="0"/>
            <a:ext cx="816132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51;p46"/>
          <p:cNvSpPr/>
          <p:nvPr/>
        </p:nvSpPr>
        <p:spPr>
          <a:xfrm>
            <a:off x="2963454" y="1849016"/>
            <a:ext cx="4572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6F85"/>
              </a:gs>
              <a:gs pos="55000">
                <a:srgbClr val="1D849E"/>
              </a:gs>
              <a:gs pos="100000">
                <a:srgbClr val="229BB9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اشتركي بإيجابية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52;p46"/>
          <p:cNvSpPr/>
          <p:nvPr/>
        </p:nvSpPr>
        <p:spPr>
          <a:xfrm>
            <a:off x="3714750" y="479425"/>
            <a:ext cx="26670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C00000"/>
                </a:solidFill>
                <a:latin typeface="Arial"/>
              </a:rPr>
              <a:t>ابتسم </a:t>
            </a:r>
          </a:p>
        </p:txBody>
      </p:sp>
      <p:sp>
        <p:nvSpPr>
          <p:cNvPr id="5" name="Google Shape;353;p46"/>
          <p:cNvSpPr/>
          <p:nvPr/>
        </p:nvSpPr>
        <p:spPr>
          <a:xfrm>
            <a:off x="7764798" y="1773238"/>
            <a:ext cx="762000" cy="685800"/>
          </a:xfrm>
          <a:prstGeom prst="ellipse">
            <a:avLst/>
          </a:prstGeom>
          <a:gradFill>
            <a:gsLst>
              <a:gs pos="0">
                <a:srgbClr val="FFE474"/>
              </a:gs>
              <a:gs pos="35000">
                <a:srgbClr val="FFEA9F"/>
              </a:gs>
              <a:gs pos="100000">
                <a:srgbClr val="FFF6D6"/>
              </a:gs>
            </a:gsLst>
            <a:lin ang="16200000" scaled="0"/>
          </a:gradFill>
          <a:ln w="9525" cap="rnd" cmpd="sng">
            <a:solidFill>
              <a:srgbClr val="FDB503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endParaRPr sz="4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54;p46"/>
          <p:cNvSpPr/>
          <p:nvPr/>
        </p:nvSpPr>
        <p:spPr>
          <a:xfrm>
            <a:off x="7770593" y="3086100"/>
            <a:ext cx="685800" cy="685800"/>
          </a:xfrm>
          <a:prstGeom prst="ellipse">
            <a:avLst/>
          </a:prstGeom>
          <a:gradFill>
            <a:gsLst>
              <a:gs pos="0">
                <a:srgbClr val="FFE474"/>
              </a:gs>
              <a:gs pos="35000">
                <a:srgbClr val="FFEA9F"/>
              </a:gs>
              <a:gs pos="100000">
                <a:srgbClr val="FFF6D6"/>
              </a:gs>
            </a:gsLst>
            <a:lin ang="16200000" scaled="0"/>
          </a:gradFill>
          <a:ln w="9525" cap="rnd" cmpd="sng">
            <a:solidFill>
              <a:srgbClr val="FDB503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ب</a:t>
            </a:r>
            <a:endParaRPr sz="41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55;p46"/>
          <p:cNvSpPr/>
          <p:nvPr/>
        </p:nvSpPr>
        <p:spPr>
          <a:xfrm>
            <a:off x="2963454" y="3086100"/>
            <a:ext cx="4572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6F85"/>
              </a:gs>
              <a:gs pos="55000">
                <a:srgbClr val="1D849E"/>
              </a:gs>
              <a:gs pos="100000">
                <a:srgbClr val="229BB9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بادري بالأفكار الخلاقة</a:t>
            </a:r>
            <a:endParaRPr dirty="0"/>
          </a:p>
        </p:txBody>
      </p:sp>
      <p:sp>
        <p:nvSpPr>
          <p:cNvPr id="8" name="Google Shape;358;p46"/>
          <p:cNvSpPr/>
          <p:nvPr/>
        </p:nvSpPr>
        <p:spPr>
          <a:xfrm>
            <a:off x="7841016" y="4340225"/>
            <a:ext cx="719137" cy="685800"/>
          </a:xfrm>
          <a:prstGeom prst="ellipse">
            <a:avLst/>
          </a:prstGeom>
          <a:gradFill>
            <a:gsLst>
              <a:gs pos="0">
                <a:srgbClr val="FFE474"/>
              </a:gs>
              <a:gs pos="35000">
                <a:srgbClr val="FFEA9F"/>
              </a:gs>
              <a:gs pos="100000">
                <a:srgbClr val="FFF6D6"/>
              </a:gs>
            </a:gsLst>
            <a:lin ang="16200000" scaled="0"/>
          </a:gradFill>
          <a:ln w="9525" cap="rnd" cmpd="sng">
            <a:solidFill>
              <a:srgbClr val="FDB503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</a:t>
            </a:r>
            <a:endParaRPr sz="4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59;p46"/>
          <p:cNvSpPr/>
          <p:nvPr/>
        </p:nvSpPr>
        <p:spPr>
          <a:xfrm>
            <a:off x="2963454" y="4296941"/>
            <a:ext cx="4572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6F85"/>
              </a:gs>
              <a:gs pos="55000">
                <a:srgbClr val="1D849E"/>
              </a:gs>
              <a:gs pos="100000">
                <a:srgbClr val="229BB9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ساهمي بخبراتك</a:t>
            </a:r>
            <a:endParaRPr dirty="0"/>
          </a:p>
        </p:txBody>
      </p:sp>
      <p:sp>
        <p:nvSpPr>
          <p:cNvPr id="10" name="Google Shape;360;p46"/>
          <p:cNvSpPr/>
          <p:nvPr/>
        </p:nvSpPr>
        <p:spPr>
          <a:xfrm>
            <a:off x="7874334" y="5530428"/>
            <a:ext cx="685800" cy="609600"/>
          </a:xfrm>
          <a:prstGeom prst="ellipse">
            <a:avLst/>
          </a:prstGeom>
          <a:gradFill>
            <a:gsLst>
              <a:gs pos="0">
                <a:srgbClr val="FFE474"/>
              </a:gs>
              <a:gs pos="35000">
                <a:srgbClr val="FFEA9F"/>
              </a:gs>
              <a:gs pos="100000">
                <a:srgbClr val="FFF6D6"/>
              </a:gs>
            </a:gsLst>
            <a:lin ang="16200000" scaled="0"/>
          </a:gradFill>
          <a:ln w="9525" cap="rnd" cmpd="sng">
            <a:solidFill>
              <a:srgbClr val="FDB503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</a:t>
            </a:r>
            <a:endParaRPr sz="4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61;p46"/>
          <p:cNvSpPr/>
          <p:nvPr/>
        </p:nvSpPr>
        <p:spPr>
          <a:xfrm>
            <a:off x="2963454" y="5492328"/>
            <a:ext cx="4572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6F85"/>
              </a:gs>
              <a:gs pos="55000">
                <a:srgbClr val="1D849E"/>
              </a:gs>
              <a:gs pos="100000">
                <a:srgbClr val="229BB9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مرني عضلات مخك</a:t>
            </a:r>
            <a:endParaRPr dirty="0"/>
          </a:p>
        </p:txBody>
      </p:sp>
      <p:pic>
        <p:nvPicPr>
          <p:cNvPr id="12" name="Google Shape;36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698" y="1849016"/>
            <a:ext cx="1684321" cy="4460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63;p46" descr="Picture1"/>
          <p:cNvSpPr/>
          <p:nvPr/>
        </p:nvSpPr>
        <p:spPr>
          <a:xfrm>
            <a:off x="7235845" y="381000"/>
            <a:ext cx="1679575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262626"/>
                </a:solidFill>
                <a:latin typeface="Arial"/>
              </a:rPr>
              <a:t>شعارنا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4256" cy="19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3" name="مربع نص 2"/>
          <p:cNvSpPr txBox="1"/>
          <p:nvPr/>
        </p:nvSpPr>
        <p:spPr>
          <a:xfrm>
            <a:off x="4286216" y="3573016"/>
            <a:ext cx="4857784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الموضوع</a:t>
            </a:r>
          </a:p>
          <a:p>
            <a:pPr algn="ctr"/>
            <a:endParaRPr lang="ar-SA" sz="4400" dirty="0" smtClean="0">
              <a:solidFill>
                <a:schemeClr val="accent3">
                  <a:lumMod val="7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4400" dirty="0" smtClean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مدخل وحدة التعامل مع الاخرين </a:t>
            </a:r>
          </a:p>
        </p:txBody>
      </p:sp>
    </p:spTree>
    <p:extLst>
      <p:ext uri="{BB962C8B-B14F-4D97-AF65-F5344CB8AC3E}">
        <p14:creationId xmlns:p14="http://schemas.microsoft.com/office/powerpoint/2010/main" val="38643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280920" cy="345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4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476672"/>
            <a:ext cx="4248472" cy="79208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استراتيجية قراءة الصور</a:t>
            </a:r>
            <a:endParaRPr lang="ar-SA" sz="2800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39" y="2852936"/>
            <a:ext cx="4896543" cy="312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851631" y="1813572"/>
            <a:ext cx="5052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لاحظي الصورة التي امامك وتحدثي عنها </a:t>
            </a:r>
            <a:endParaRPr lang="ar-SA" sz="2800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5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AQ\Desktop\M_M_M_ Liste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340168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304800"/>
            <a:ext cx="6858000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نستمـع إلى النـص</a:t>
            </a:r>
            <a:endParaRPr lang="ar-SA" sz="70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+mj-cs"/>
            </a:endParaRPr>
          </a:p>
        </p:txBody>
      </p:sp>
      <p:pic>
        <p:nvPicPr>
          <p:cNvPr id="4" name="شكرا يا جاري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95936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3432398" cy="259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1" y="4437112"/>
            <a:ext cx="4029740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9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345794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344391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3120"/>
            <a:ext cx="3096309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166</Words>
  <Application>Microsoft Office PowerPoint</Application>
  <PresentationFormat>عرض على الشاشة (3:4)‏</PresentationFormat>
  <Paragraphs>54</Paragraphs>
  <Slides>19</Slides>
  <Notes>1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16</cp:revision>
  <dcterms:created xsi:type="dcterms:W3CDTF">2020-08-28T15:05:31Z</dcterms:created>
  <dcterms:modified xsi:type="dcterms:W3CDTF">2020-08-29T03:52:08Z</dcterms:modified>
  <cp:contentStatus/>
</cp:coreProperties>
</file>