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319" r:id="rId4"/>
    <p:sldId id="258" r:id="rId5"/>
    <p:sldId id="305" r:id="rId6"/>
    <p:sldId id="314" r:id="rId7"/>
    <p:sldId id="315" r:id="rId8"/>
    <p:sldId id="320" r:id="rId9"/>
    <p:sldId id="321" r:id="rId10"/>
    <p:sldId id="322" r:id="rId11"/>
    <p:sldId id="316" r:id="rId12"/>
    <p:sldId id="300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98"/>
    <a:srgbClr val="FF007A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0" autoAdjust="0"/>
    <p:restoredTop sz="94280" autoAdjust="0"/>
  </p:normalViewPr>
  <p:slideViewPr>
    <p:cSldViewPr snapToGrid="0" showGuides="1">
      <p:cViewPr varScale="1">
        <p:scale>
          <a:sx n="103" d="100"/>
          <a:sy n="103" d="100"/>
        </p:scale>
        <p:origin x="138" y="146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54926" y="3129785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مجموعات الحيوانات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1872343"/>
            <a:chOff x="3447142" y="1248229"/>
            <a:chExt cx="5297715" cy="187234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47142" y="2336800"/>
              <a:ext cx="5297715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93047" y="1401553"/>
              <a:ext cx="2002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نشاط 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995926" y="1794433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صنف المخلوقات التالية :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Trapezoid 70">
            <a:extLst>
              <a:ext uri="{FF2B5EF4-FFF2-40B4-BE49-F238E27FC236}">
                <a16:creationId xmlns:a16="http://schemas.microsoft.com/office/drawing/2014/main" id="{D5367187-15ED-4DE3-A9F5-C58D711118A9}"/>
              </a:ext>
            </a:extLst>
          </p:cNvPr>
          <p:cNvSpPr/>
          <p:nvPr/>
        </p:nvSpPr>
        <p:spPr>
          <a:xfrm>
            <a:off x="4729351" y="1194812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>
            <a:extLst>
              <a:ext uri="{FF2B5EF4-FFF2-40B4-BE49-F238E27FC236}">
                <a16:creationId xmlns:a16="http://schemas.microsoft.com/office/drawing/2014/main" id="{D224EFF5-35B7-4198-96F3-9A3B9EE8E3BF}"/>
              </a:ext>
            </a:extLst>
          </p:cNvPr>
          <p:cNvSpPr/>
          <p:nvPr/>
        </p:nvSpPr>
        <p:spPr>
          <a:xfrm>
            <a:off x="2137969" y="92636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681BB996-2042-490C-AB93-43B4F0924E6A}"/>
              </a:ext>
            </a:extLst>
          </p:cNvPr>
          <p:cNvSpPr/>
          <p:nvPr/>
        </p:nvSpPr>
        <p:spPr>
          <a:xfrm>
            <a:off x="-35065" y="317751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1038F988-3D44-487A-97D0-EDD35DF8844A}"/>
              </a:ext>
            </a:extLst>
          </p:cNvPr>
          <p:cNvSpPr/>
          <p:nvPr/>
        </p:nvSpPr>
        <p:spPr>
          <a:xfrm>
            <a:off x="2851274" y="418298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96242CB-0185-4B09-8CAA-CA8A88827613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8EE5648-5CEE-43FA-9D50-1FB717FC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8945" y="2580755"/>
            <a:ext cx="1015149" cy="1358028"/>
          </a:xfrm>
          <a:prstGeom prst="rect">
            <a:avLst/>
          </a:prstGeom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7E32D72-95C3-494B-97D1-8FFD2162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r="4649"/>
          <a:stretch/>
        </p:blipFill>
        <p:spPr>
          <a:xfrm>
            <a:off x="2690908" y="2288517"/>
            <a:ext cx="1188837" cy="983033"/>
          </a:xfrm>
          <a:prstGeom prst="rect">
            <a:avLst/>
          </a:prstGeom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4F29AE7-7AF8-44F5-B438-268D1D75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688" y="5043848"/>
            <a:ext cx="885395" cy="1330288"/>
          </a:xfrm>
          <a:prstGeom prst="rect">
            <a:avLst/>
          </a:prstGeom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BB9E307-8EC7-4278-9F1F-6474BC7D5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r="13303"/>
          <a:stretch/>
        </p:blipFill>
        <p:spPr>
          <a:xfrm>
            <a:off x="405729" y="4882468"/>
            <a:ext cx="1479929" cy="1058609"/>
          </a:xfrm>
          <a:prstGeom prst="rect">
            <a:avLst/>
          </a:prstGeom>
          <a:effectLst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2293607-6CC5-4F60-B808-348E88E67E46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950691" y="-215889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4A1E624-69C6-4578-BBBF-8A0E879271E7}"/>
              </a:ext>
            </a:extLst>
          </p:cNvPr>
          <p:cNvGrpSpPr/>
          <p:nvPr/>
        </p:nvGrpSpPr>
        <p:grpSpPr>
          <a:xfrm>
            <a:off x="4696448" y="311202"/>
            <a:ext cx="2517569" cy="968448"/>
            <a:chOff x="4095404" y="2467207"/>
            <a:chExt cx="3995651" cy="15370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C8C79B-A1D3-402F-A741-63F6B18B431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13CA83-E516-438D-83D2-CA63BA31B8B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385105D-646F-40CE-8B09-C68480C3FC8D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0EAE02B-9BC0-4CD9-B7C0-84AAA580216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E994053-4ECC-4BD5-857A-0246A8711F8F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1707F2D-7890-48C8-B0CE-8D07166EE691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4397EEE-5BB7-44AF-B442-0D883C8CCF91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F5DE3A-F9F5-4384-AE74-9BBECB99F81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BB751CB-3CD6-4621-B30A-E6C408DC2B96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DC750665-F824-4916-8826-4053104A6C61}"/>
              </a:ext>
            </a:extLst>
          </p:cNvPr>
          <p:cNvSpPr/>
          <p:nvPr/>
        </p:nvSpPr>
        <p:spPr>
          <a:xfrm>
            <a:off x="4787258" y="3826408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FCB2EE6-94A3-48D9-8392-9063DDFB6714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3359309" y="-24273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BF022D-0637-4F42-9313-4B8B4C794F14}"/>
              </a:ext>
            </a:extLst>
          </p:cNvPr>
          <p:cNvGrpSpPr/>
          <p:nvPr/>
        </p:nvGrpSpPr>
        <p:grpSpPr>
          <a:xfrm>
            <a:off x="2105066" y="42750"/>
            <a:ext cx="2517569" cy="968448"/>
            <a:chOff x="4095404" y="2467207"/>
            <a:chExt cx="3995651" cy="1537031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C501F5-6B36-49CF-986B-ECE3E41D627C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22CB1B1-96B3-4D7A-812B-43E0FF38960A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EF18B9-B2C2-4DD1-B42F-08ABFB04C79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5EE2590-5905-4BCE-8D21-A8802046053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A1604D2-3965-4AA6-A653-2C3D72B140C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B0C959E-371F-47B4-AE5D-DADB08B7BD9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2FBD48A-A62C-4030-A480-D46A885655B7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8ABB282-C543-4179-A8FD-B7BB597B8748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BECE9DB-AC01-4AEB-9D39-3CB394D2BA5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9E48A3F3-CEB7-4424-88C6-8D4AC3F920DA}"/>
              </a:ext>
            </a:extLst>
          </p:cNvPr>
          <p:cNvSpPr/>
          <p:nvPr/>
        </p:nvSpPr>
        <p:spPr>
          <a:xfrm>
            <a:off x="2151424" y="351127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F57C15-0B12-4F69-966E-A9FE7FDE0329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1186275" y="-624298"/>
            <a:ext cx="15361" cy="3096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532494-1A24-4B40-AA0B-BD6B7764F8F9}"/>
              </a:ext>
            </a:extLst>
          </p:cNvPr>
          <p:cNvGrpSpPr/>
          <p:nvPr/>
        </p:nvGrpSpPr>
        <p:grpSpPr>
          <a:xfrm>
            <a:off x="-67968" y="2293901"/>
            <a:ext cx="2517569" cy="968448"/>
            <a:chOff x="4095404" y="2467207"/>
            <a:chExt cx="3995651" cy="15370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278CF1-B3C5-4614-8860-AE2BCA107D3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3A611A3-2E65-4CA7-A22C-EB8B4E8AE63C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E129665-3F23-414F-AF33-C2CD57804113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7BC29A-7A71-4EFC-B2E8-E88242F0687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6541082-BDBE-411C-AA7D-7B2809E2317D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A369641-0378-4A67-9599-37C81FCC6CAD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101A691-52D9-454F-98A4-39EB315796E9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54BEF9-25FC-49B1-8A63-E8449F329502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F4CB7E2-ED1A-4648-905D-0B1F944B578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D1E2FA02-2455-4BC6-8D79-F01B48395A2C}"/>
              </a:ext>
            </a:extLst>
          </p:cNvPr>
          <p:cNvSpPr/>
          <p:nvPr/>
        </p:nvSpPr>
        <p:spPr>
          <a:xfrm>
            <a:off x="22842" y="580910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D63BE8-D5E4-4371-AD29-105D1742FADC}"/>
              </a:ext>
            </a:extLst>
          </p:cNvPr>
          <p:cNvCxnSpPr>
            <a:cxnSpLocks/>
          </p:cNvCxnSpPr>
          <p:nvPr/>
        </p:nvCxnSpPr>
        <p:spPr>
          <a:xfrm flipV="1">
            <a:off x="4071096" y="-127000"/>
            <a:ext cx="16431" cy="3611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568B07F-46DA-46B5-8B6D-92DA0B234131}"/>
              </a:ext>
            </a:extLst>
          </p:cNvPr>
          <p:cNvGrpSpPr/>
          <p:nvPr/>
        </p:nvGrpSpPr>
        <p:grpSpPr>
          <a:xfrm>
            <a:off x="2818371" y="3299371"/>
            <a:ext cx="2517569" cy="968448"/>
            <a:chOff x="4095404" y="2467207"/>
            <a:chExt cx="3995651" cy="153703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506C385-BA09-4BAD-8A1B-EDAA2F01594E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4CC87C2-6310-4FDC-ADF1-44DF7D49C371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F1A4060-7526-40EA-AA66-FE262880B96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46D712D-B81E-41C1-8FB8-32B750A253E8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B0E3311-515C-4803-9909-15C60BA58CDC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37843B9-7254-4959-A461-36C3BEC4ABBA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63857BC-CB52-43E3-8218-A5C35B4B1700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C88A10E-42BA-4661-898B-CBA0C16CCD76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4989BF7-8632-4553-B74A-8BB088F44BB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E0820FF0-2EEB-46F4-B81E-C60790432AD5}"/>
              </a:ext>
            </a:extLst>
          </p:cNvPr>
          <p:cNvSpPr/>
          <p:nvPr/>
        </p:nvSpPr>
        <p:spPr>
          <a:xfrm>
            <a:off x="2909181" y="681457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9F7364-0E69-42E9-8299-31F5E478AD1B}"/>
              </a:ext>
            </a:extLst>
          </p:cNvPr>
          <p:cNvGrpSpPr/>
          <p:nvPr/>
        </p:nvGrpSpPr>
        <p:grpSpPr>
          <a:xfrm>
            <a:off x="686718" y="3417936"/>
            <a:ext cx="5606081" cy="3431396"/>
            <a:chOff x="686718" y="3417936"/>
            <a:chExt cx="5606081" cy="3431396"/>
          </a:xfrm>
        </p:grpSpPr>
        <p:sp>
          <p:nvSpPr>
            <p:cNvPr id="68" name="مستطيل مستدير الزوايا 17">
              <a:extLst>
                <a:ext uri="{FF2B5EF4-FFF2-40B4-BE49-F238E27FC236}">
                  <a16:creationId xmlns:a16="http://schemas.microsoft.com/office/drawing/2014/main" id="{9A4A03E6-0CB0-4665-B5C1-4C5779BB1A73}"/>
                </a:ext>
              </a:extLst>
            </p:cNvPr>
            <p:cNvSpPr/>
            <p:nvPr/>
          </p:nvSpPr>
          <p:spPr>
            <a:xfrm>
              <a:off x="5230070" y="4038135"/>
              <a:ext cx="1062729" cy="4025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ثدييات</a:t>
              </a:r>
            </a:p>
          </p:txBody>
        </p:sp>
        <p:sp>
          <p:nvSpPr>
            <p:cNvPr id="70" name="مستطيل مستدير الزوايا 17">
              <a:extLst>
                <a:ext uri="{FF2B5EF4-FFF2-40B4-BE49-F238E27FC236}">
                  <a16:creationId xmlns:a16="http://schemas.microsoft.com/office/drawing/2014/main" id="{5E503237-DE4C-4CC2-87F2-C4403E764E20}"/>
                </a:ext>
              </a:extLst>
            </p:cNvPr>
            <p:cNvSpPr/>
            <p:nvPr/>
          </p:nvSpPr>
          <p:spPr>
            <a:xfrm>
              <a:off x="686718" y="6026423"/>
              <a:ext cx="1062729" cy="364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زواحف</a:t>
              </a:r>
            </a:p>
          </p:txBody>
        </p:sp>
        <p:sp>
          <p:nvSpPr>
            <p:cNvPr id="128" name="مستطيل مستدير الزوايا 17">
              <a:extLst>
                <a:ext uri="{FF2B5EF4-FFF2-40B4-BE49-F238E27FC236}">
                  <a16:creationId xmlns:a16="http://schemas.microsoft.com/office/drawing/2014/main" id="{6E60355E-3887-449A-9A29-5CE1153351F1}"/>
                </a:ext>
              </a:extLst>
            </p:cNvPr>
            <p:cNvSpPr/>
            <p:nvPr/>
          </p:nvSpPr>
          <p:spPr>
            <a:xfrm>
              <a:off x="2629276" y="3417936"/>
              <a:ext cx="1062729" cy="3507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طيور</a:t>
              </a:r>
            </a:p>
          </p:txBody>
        </p:sp>
        <p:sp>
          <p:nvSpPr>
            <p:cNvPr id="129" name="مستطيل مستدير الزوايا 17">
              <a:extLst>
                <a:ext uri="{FF2B5EF4-FFF2-40B4-BE49-F238E27FC236}">
                  <a16:creationId xmlns:a16="http://schemas.microsoft.com/office/drawing/2014/main" id="{E3A0040F-DE15-4952-ADB0-1890AA628D80}"/>
                </a:ext>
              </a:extLst>
            </p:cNvPr>
            <p:cNvSpPr/>
            <p:nvPr/>
          </p:nvSpPr>
          <p:spPr>
            <a:xfrm>
              <a:off x="3462729" y="6468386"/>
              <a:ext cx="1062729" cy="38094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ثدييات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3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5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0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0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D6897D94-1C44-441E-8204-EE2BCF359592}"/>
              </a:ext>
            </a:extLst>
          </p:cNvPr>
          <p:cNvSpPr/>
          <p:nvPr/>
        </p:nvSpPr>
        <p:spPr>
          <a:xfrm>
            <a:off x="1403371" y="2489326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575280" y="947383"/>
            <a:ext cx="5381176" cy="1821155"/>
            <a:chOff x="3373217" y="1330385"/>
            <a:chExt cx="5381176" cy="182115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56679" y="2367768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373217" y="1330385"/>
              <a:ext cx="5297715" cy="1173923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أفكر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03672" y="1926837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لماذا تصنف الجمال من الثدييات؟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13DEEAD3-6B77-4FDB-9C61-0EADFF2C382A}"/>
              </a:ext>
            </a:extLst>
          </p:cNvPr>
          <p:cNvSpPr/>
          <p:nvPr/>
        </p:nvSpPr>
        <p:spPr>
          <a:xfrm>
            <a:off x="5012178" y="2684261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02FA8C5F-24EC-470E-BCCD-B7984D5CAD17}"/>
              </a:ext>
            </a:extLst>
          </p:cNvPr>
          <p:cNvSpPr/>
          <p:nvPr/>
        </p:nvSpPr>
        <p:spPr>
          <a:xfrm>
            <a:off x="1994434" y="2609278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F4503-5CD1-447B-98B3-9AB8AB13A992}"/>
              </a:ext>
            </a:extLst>
          </p:cNvPr>
          <p:cNvGrpSpPr/>
          <p:nvPr/>
        </p:nvGrpSpPr>
        <p:grpSpPr>
          <a:xfrm>
            <a:off x="817101" y="846426"/>
            <a:ext cx="4885161" cy="1879203"/>
            <a:chOff x="4095404" y="2467207"/>
            <a:chExt cx="3995651" cy="153703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77AAEC-7B77-4DB4-930D-EEC5508F619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4561FD-6C98-4FC1-8D66-4499C7C35BF9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1E4E27-5484-4EDF-AFFE-37BC6FE809E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DA98AB-FC58-461A-9825-1D6A9860A20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AF8612-0522-4537-8CE2-5AAD973B13B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0F901-59C2-48EC-BC97-74D7AB3DA63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96A898-A6EB-4132-B06E-4ACB2DD4881F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E0BCEE-D3A1-499B-B32B-A9E659552839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432E91-EF01-40F5-B4DA-CE00A4DC8A0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BF61CC5-AAF4-4366-AA49-21A0816D83F9}"/>
              </a:ext>
            </a:extLst>
          </p:cNvPr>
          <p:cNvSpPr/>
          <p:nvPr/>
        </p:nvSpPr>
        <p:spPr>
          <a:xfrm>
            <a:off x="1419436" y="5709007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B5D4CB6-FD87-4427-B97D-E4300A16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1618" y="4162552"/>
            <a:ext cx="2006453" cy="1808423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0AA57C-99A8-47C6-9976-78425F07B1EC}"/>
              </a:ext>
            </a:extLst>
          </p:cNvPr>
          <p:cNvCxnSpPr>
            <a:cxnSpLocks/>
          </p:cNvCxnSpPr>
          <p:nvPr/>
        </p:nvCxnSpPr>
        <p:spPr>
          <a:xfrm flipV="1">
            <a:off x="3244845" y="-13989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FA420D-3BD4-4D86-9157-D0C0ABC01682}"/>
              </a:ext>
            </a:extLst>
          </p:cNvPr>
          <p:cNvGrpSpPr/>
          <p:nvPr/>
        </p:nvGrpSpPr>
        <p:grpSpPr>
          <a:xfrm>
            <a:off x="6575280" y="2777607"/>
            <a:ext cx="5381176" cy="1821155"/>
            <a:chOff x="3373217" y="1330385"/>
            <a:chExt cx="5381176" cy="182115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BCB8F7-44C5-424D-ACCB-520522D72084}"/>
                </a:ext>
              </a:extLst>
            </p:cNvPr>
            <p:cNvSpPr/>
            <p:nvPr/>
          </p:nvSpPr>
          <p:spPr>
            <a:xfrm>
              <a:off x="3456679" y="2367768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BF05C4-BB14-4292-8F69-4075E4EC5615}"/>
                </a:ext>
              </a:extLst>
            </p:cNvPr>
            <p:cNvSpPr/>
            <p:nvPr/>
          </p:nvSpPr>
          <p:spPr>
            <a:xfrm>
              <a:off x="3373217" y="1330385"/>
              <a:ext cx="5297715" cy="1173923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38487E7-3B15-48C5-A747-FD5C96012C07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9461C-A74F-47E7-8FB4-EB4B96C7D34C}"/>
                </a:ext>
              </a:extLst>
            </p:cNvPr>
            <p:cNvSpPr txBox="1"/>
            <p:nvPr/>
          </p:nvSpPr>
          <p:spPr>
            <a:xfrm>
              <a:off x="3603672" y="1581429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لأن جسمها يغطيه الشعر وتتنفس عن طريق الرئتين وترضع صغارها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2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4">
            <a:extLst>
              <a:ext uri="{FF2B5EF4-FFF2-40B4-BE49-F238E27FC236}">
                <a16:creationId xmlns:a16="http://schemas.microsoft.com/office/drawing/2014/main" id="{F780DD05-FA89-43F2-ABAE-DF48E09FE81E}"/>
              </a:ext>
            </a:extLst>
          </p:cNvPr>
          <p:cNvSpPr/>
          <p:nvPr/>
        </p:nvSpPr>
        <p:spPr>
          <a:xfrm>
            <a:off x="8234399" y="1909568"/>
            <a:ext cx="3704431" cy="325063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EA533E-0C35-48D9-9208-49113C7C1F11}"/>
              </a:ext>
            </a:extLst>
          </p:cNvPr>
          <p:cNvSpPr/>
          <p:nvPr/>
        </p:nvSpPr>
        <p:spPr>
          <a:xfrm>
            <a:off x="-195943" y="869117"/>
            <a:ext cx="12583885" cy="4800229"/>
          </a:xfrm>
          <a:custGeom>
            <a:avLst/>
            <a:gdLst>
              <a:gd name="connsiteX0" fmla="*/ 0 w 12583885"/>
              <a:gd name="connsiteY0" fmla="*/ 4800229 h 4800229"/>
              <a:gd name="connsiteX1" fmla="*/ 464457 w 12583885"/>
              <a:gd name="connsiteY1" fmla="*/ 3218172 h 4800229"/>
              <a:gd name="connsiteX2" fmla="*/ 2627085 w 12583885"/>
              <a:gd name="connsiteY2" fmla="*/ 3334286 h 4800229"/>
              <a:gd name="connsiteX3" fmla="*/ 4267200 w 12583885"/>
              <a:gd name="connsiteY3" fmla="*/ 25029 h 4800229"/>
              <a:gd name="connsiteX4" fmla="*/ 7126514 w 12583885"/>
              <a:gd name="connsiteY4" fmla="*/ 1810286 h 4800229"/>
              <a:gd name="connsiteX5" fmla="*/ 10842171 w 12583885"/>
              <a:gd name="connsiteY5" fmla="*/ 1723200 h 4800229"/>
              <a:gd name="connsiteX6" fmla="*/ 12583885 w 12583885"/>
              <a:gd name="connsiteY6" fmla="*/ 68572 h 480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3885" h="4800229">
                <a:moveTo>
                  <a:pt x="0" y="4800229"/>
                </a:moveTo>
                <a:cubicBezTo>
                  <a:pt x="13305" y="4131362"/>
                  <a:pt x="26610" y="3462496"/>
                  <a:pt x="464457" y="3218172"/>
                </a:cubicBezTo>
                <a:cubicBezTo>
                  <a:pt x="902304" y="2973848"/>
                  <a:pt x="1993294" y="3866477"/>
                  <a:pt x="2627085" y="3334286"/>
                </a:cubicBezTo>
                <a:cubicBezTo>
                  <a:pt x="3260876" y="2802095"/>
                  <a:pt x="3517295" y="279029"/>
                  <a:pt x="4267200" y="25029"/>
                </a:cubicBezTo>
                <a:cubicBezTo>
                  <a:pt x="5017105" y="-228971"/>
                  <a:pt x="6030685" y="1527257"/>
                  <a:pt x="7126514" y="1810286"/>
                </a:cubicBezTo>
                <a:cubicBezTo>
                  <a:pt x="8222343" y="2093315"/>
                  <a:pt x="9932609" y="2013486"/>
                  <a:pt x="10842171" y="1723200"/>
                </a:cubicBezTo>
                <a:cubicBezTo>
                  <a:pt x="11751733" y="1432914"/>
                  <a:pt x="12167809" y="750743"/>
                  <a:pt x="12583885" y="68572"/>
                </a:cubicBezTo>
              </a:path>
            </a:pathLst>
          </a:custGeom>
          <a:noFill/>
          <a:ln w="130175">
            <a:gradFill flip="none" rotWithShape="1">
              <a:gsLst>
                <a:gs pos="0">
                  <a:srgbClr val="FF0066"/>
                </a:gs>
                <a:gs pos="54000">
                  <a:srgbClr val="00CCFF"/>
                </a:gs>
                <a:gs pos="83000">
                  <a:srgbClr val="33CC33"/>
                </a:gs>
                <a:gs pos="100000">
                  <a:srgbClr val="FF00FF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1532760-8F44-4481-B7BE-25699E2D4E8D}"/>
              </a:ext>
            </a:extLst>
          </p:cNvPr>
          <p:cNvSpPr/>
          <p:nvPr/>
        </p:nvSpPr>
        <p:spPr>
          <a:xfrm>
            <a:off x="361969" y="2119055"/>
            <a:ext cx="3069862" cy="304114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4">
            <a:extLst>
              <a:ext uri="{FF2B5EF4-FFF2-40B4-BE49-F238E27FC236}">
                <a16:creationId xmlns:a16="http://schemas.microsoft.com/office/drawing/2014/main" id="{DB3CA789-593D-4489-8D74-E29681BDDBA3}"/>
              </a:ext>
            </a:extLst>
          </p:cNvPr>
          <p:cNvSpPr/>
          <p:nvPr/>
        </p:nvSpPr>
        <p:spPr>
          <a:xfrm>
            <a:off x="4253122" y="2119055"/>
            <a:ext cx="3454743" cy="290786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757" h="2407904">
                <a:moveTo>
                  <a:pt x="202" y="1444552"/>
                </a:moveTo>
                <a:cubicBezTo>
                  <a:pt x="-6832" y="1085099"/>
                  <a:pt x="169702" y="269254"/>
                  <a:pt x="567519" y="127040"/>
                </a:cubicBezTo>
                <a:cubicBezTo>
                  <a:pt x="965336" y="-15174"/>
                  <a:pt x="1782960" y="-83168"/>
                  <a:pt x="2133884" y="169242"/>
                </a:cubicBezTo>
                <a:cubicBezTo>
                  <a:pt x="2484808" y="421652"/>
                  <a:pt x="3200603" y="1333629"/>
                  <a:pt x="2673064" y="1641501"/>
                </a:cubicBezTo>
                <a:cubicBezTo>
                  <a:pt x="2145525" y="1949373"/>
                  <a:pt x="2182353" y="2247058"/>
                  <a:pt x="1838462" y="2354101"/>
                </a:cubicBezTo>
                <a:cubicBezTo>
                  <a:pt x="1494572" y="2461144"/>
                  <a:pt x="1056775" y="2393149"/>
                  <a:pt x="609721" y="2283761"/>
                </a:cubicBezTo>
                <a:cubicBezTo>
                  <a:pt x="162667" y="2174373"/>
                  <a:pt x="7236" y="1804005"/>
                  <a:pt x="202" y="1444552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4">
            <a:extLst>
              <a:ext uri="{FF2B5EF4-FFF2-40B4-BE49-F238E27FC236}">
                <a16:creationId xmlns:a16="http://schemas.microsoft.com/office/drawing/2014/main" id="{75C51066-03EF-4F27-8E5E-ED00C2C087C3}"/>
              </a:ext>
            </a:extLst>
          </p:cNvPr>
          <p:cNvSpPr/>
          <p:nvPr/>
        </p:nvSpPr>
        <p:spPr>
          <a:xfrm>
            <a:off x="868060" y="2543437"/>
            <a:ext cx="2192976" cy="22024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1747 w 2524883"/>
              <a:gd name="connsiteY0" fmla="*/ 1394273 h 2421182"/>
              <a:gd name="connsiteX1" fmla="*/ 406183 w 2524883"/>
              <a:gd name="connsiteY1" fmla="*/ 231505 h 2421182"/>
              <a:gd name="connsiteX2" fmla="*/ 2076752 w 2524883"/>
              <a:gd name="connsiteY2" fmla="*/ 260580 h 2421182"/>
              <a:gd name="connsiteX3" fmla="*/ 2511729 w 2524883"/>
              <a:gd name="connsiteY3" fmla="*/ 1422409 h 2421182"/>
              <a:gd name="connsiteX4" fmla="*/ 1860007 w 2524883"/>
              <a:gd name="connsiteY4" fmla="*/ 2303822 h 2421182"/>
              <a:gd name="connsiteX5" fmla="*/ 856349 w 2524883"/>
              <a:gd name="connsiteY5" fmla="*/ 2163145 h 2421182"/>
              <a:gd name="connsiteX6" fmla="*/ 21747 w 2524883"/>
              <a:gd name="connsiteY6" fmla="*/ 1394273 h 2421182"/>
              <a:gd name="connsiteX0" fmla="*/ 21747 w 2311012"/>
              <a:gd name="connsiteY0" fmla="*/ 1294089 h 2320998"/>
              <a:gd name="connsiteX1" fmla="*/ 406183 w 2311012"/>
              <a:gd name="connsiteY1" fmla="*/ 131321 h 2320998"/>
              <a:gd name="connsiteX2" fmla="*/ 2076752 w 2311012"/>
              <a:gd name="connsiteY2" fmla="*/ 160396 h 2320998"/>
              <a:gd name="connsiteX3" fmla="*/ 2275699 w 2311012"/>
              <a:gd name="connsiteY3" fmla="*/ 1322225 h 2320998"/>
              <a:gd name="connsiteX4" fmla="*/ 1860007 w 2311012"/>
              <a:gd name="connsiteY4" fmla="*/ 2203638 h 2320998"/>
              <a:gd name="connsiteX5" fmla="*/ 856349 w 2311012"/>
              <a:gd name="connsiteY5" fmla="*/ 2062961 h 2320998"/>
              <a:gd name="connsiteX6" fmla="*/ 21747 w 2311012"/>
              <a:gd name="connsiteY6" fmla="*/ 1294089 h 23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012" h="2320998">
                <a:moveTo>
                  <a:pt x="21747" y="1294089"/>
                </a:moveTo>
                <a:cubicBezTo>
                  <a:pt x="-53281" y="972149"/>
                  <a:pt x="63682" y="320270"/>
                  <a:pt x="406183" y="131321"/>
                </a:cubicBezTo>
                <a:cubicBezTo>
                  <a:pt x="748684" y="-57628"/>
                  <a:pt x="1765166" y="-38088"/>
                  <a:pt x="2076752" y="160396"/>
                </a:cubicBezTo>
                <a:cubicBezTo>
                  <a:pt x="2388338" y="358880"/>
                  <a:pt x="2311823" y="981685"/>
                  <a:pt x="2275699" y="1322225"/>
                </a:cubicBezTo>
                <a:cubicBezTo>
                  <a:pt x="2239575" y="1662765"/>
                  <a:pt x="2096565" y="2080182"/>
                  <a:pt x="1860007" y="2203638"/>
                </a:cubicBezTo>
                <a:cubicBezTo>
                  <a:pt x="1623449" y="2327094"/>
                  <a:pt x="1120523" y="2439635"/>
                  <a:pt x="856349" y="2062961"/>
                </a:cubicBezTo>
                <a:cubicBezTo>
                  <a:pt x="592175" y="1686287"/>
                  <a:pt x="96775" y="1616029"/>
                  <a:pt x="21747" y="1294089"/>
                </a:cubicBezTo>
                <a:close/>
              </a:path>
            </a:pathLst>
          </a:custGeom>
          <a:gradFill flip="none" rotWithShape="1">
            <a:gsLst>
              <a:gs pos="0">
                <a:srgbClr val="FF00FF"/>
              </a:gs>
              <a:gs pos="100000">
                <a:srgbClr val="FF00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4">
            <a:extLst>
              <a:ext uri="{FF2B5EF4-FFF2-40B4-BE49-F238E27FC236}">
                <a16:creationId xmlns:a16="http://schemas.microsoft.com/office/drawing/2014/main" id="{41F7D5A5-8BE0-463C-8EFE-A953FE651268}"/>
              </a:ext>
            </a:extLst>
          </p:cNvPr>
          <p:cNvSpPr/>
          <p:nvPr/>
        </p:nvSpPr>
        <p:spPr>
          <a:xfrm>
            <a:off x="4641752" y="2356781"/>
            <a:ext cx="2442579" cy="2270280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202 w 2678061"/>
              <a:gd name="connsiteY0" fmla="*/ 1438065 h 2408925"/>
              <a:gd name="connsiteX1" fmla="*/ 567519 w 2678061"/>
              <a:gd name="connsiteY1" fmla="*/ 120553 h 2408925"/>
              <a:gd name="connsiteX2" fmla="*/ 2133884 w 2678061"/>
              <a:gd name="connsiteY2" fmla="*/ 162755 h 2408925"/>
              <a:gd name="connsiteX3" fmla="*/ 2455350 w 2678061"/>
              <a:gd name="connsiteY3" fmla="*/ 1533414 h 2408925"/>
              <a:gd name="connsiteX4" fmla="*/ 1838462 w 2678061"/>
              <a:gd name="connsiteY4" fmla="*/ 2347614 h 2408925"/>
              <a:gd name="connsiteX5" fmla="*/ 609721 w 2678061"/>
              <a:gd name="connsiteY5" fmla="*/ 2277274 h 2408925"/>
              <a:gd name="connsiteX6" fmla="*/ 202 w 2678061"/>
              <a:gd name="connsiteY6" fmla="*/ 1438065 h 2408925"/>
              <a:gd name="connsiteX0" fmla="*/ 286 w 2562031"/>
              <a:gd name="connsiteY0" fmla="*/ 1434256 h 2446694"/>
              <a:gd name="connsiteX1" fmla="*/ 451489 w 2562031"/>
              <a:gd name="connsiteY1" fmla="*/ 145773 h 2446694"/>
              <a:gd name="connsiteX2" fmla="*/ 2017854 w 2562031"/>
              <a:gd name="connsiteY2" fmla="*/ 187975 h 2446694"/>
              <a:gd name="connsiteX3" fmla="*/ 2339320 w 2562031"/>
              <a:gd name="connsiteY3" fmla="*/ 1558634 h 2446694"/>
              <a:gd name="connsiteX4" fmla="*/ 1722432 w 2562031"/>
              <a:gd name="connsiteY4" fmla="*/ 2372834 h 2446694"/>
              <a:gd name="connsiteX5" fmla="*/ 493691 w 2562031"/>
              <a:gd name="connsiteY5" fmla="*/ 2302494 h 2446694"/>
              <a:gd name="connsiteX6" fmla="*/ 286 w 2562031"/>
              <a:gd name="connsiteY6" fmla="*/ 1434256 h 2446694"/>
              <a:gd name="connsiteX0" fmla="*/ 1 w 2560350"/>
              <a:gd name="connsiteY0" fmla="*/ 1367306 h 2379744"/>
              <a:gd name="connsiteX1" fmla="*/ 494747 w 2560350"/>
              <a:gd name="connsiteY1" fmla="*/ 209452 h 2379744"/>
              <a:gd name="connsiteX2" fmla="*/ 2017569 w 2560350"/>
              <a:gd name="connsiteY2" fmla="*/ 121025 h 2379744"/>
              <a:gd name="connsiteX3" fmla="*/ 2339035 w 2560350"/>
              <a:gd name="connsiteY3" fmla="*/ 1491684 h 2379744"/>
              <a:gd name="connsiteX4" fmla="*/ 1722147 w 2560350"/>
              <a:gd name="connsiteY4" fmla="*/ 2305884 h 2379744"/>
              <a:gd name="connsiteX5" fmla="*/ 493406 w 2560350"/>
              <a:gd name="connsiteY5" fmla="*/ 2235544 h 2379744"/>
              <a:gd name="connsiteX6" fmla="*/ 1 w 2560350"/>
              <a:gd name="connsiteY6" fmla="*/ 1367306 h 237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350" h="2379744">
                <a:moveTo>
                  <a:pt x="1" y="1367306"/>
                </a:moveTo>
                <a:cubicBezTo>
                  <a:pt x="225" y="1029624"/>
                  <a:pt x="158486" y="417165"/>
                  <a:pt x="494747" y="209452"/>
                </a:cubicBezTo>
                <a:cubicBezTo>
                  <a:pt x="831008" y="1739"/>
                  <a:pt x="1710188" y="-92680"/>
                  <a:pt x="2017569" y="121025"/>
                </a:cubicBezTo>
                <a:cubicBezTo>
                  <a:pt x="2324950" y="334730"/>
                  <a:pt x="2866574" y="1183812"/>
                  <a:pt x="2339035" y="1491684"/>
                </a:cubicBezTo>
                <a:cubicBezTo>
                  <a:pt x="1811496" y="1799556"/>
                  <a:pt x="2029752" y="2181907"/>
                  <a:pt x="1722147" y="2305884"/>
                </a:cubicBezTo>
                <a:cubicBezTo>
                  <a:pt x="1414542" y="2429861"/>
                  <a:pt x="780430" y="2391974"/>
                  <a:pt x="493406" y="2235544"/>
                </a:cubicBezTo>
                <a:cubicBezTo>
                  <a:pt x="206382" y="2079114"/>
                  <a:pt x="-222" y="1704988"/>
                  <a:pt x="1" y="1367306"/>
                </a:cubicBezTo>
                <a:close/>
              </a:path>
            </a:pathLst>
          </a:custGeom>
          <a:gradFill>
            <a:gsLst>
              <a:gs pos="0">
                <a:srgbClr val="33CC33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4">
            <a:extLst>
              <a:ext uri="{FF2B5EF4-FFF2-40B4-BE49-F238E27FC236}">
                <a16:creationId xmlns:a16="http://schemas.microsoft.com/office/drawing/2014/main" id="{3F3E3E2F-F1B8-4A07-9259-C0A3D32FC5A8}"/>
              </a:ext>
            </a:extLst>
          </p:cNvPr>
          <p:cNvSpPr/>
          <p:nvPr/>
        </p:nvSpPr>
        <p:spPr>
          <a:xfrm rot="434044">
            <a:off x="8959924" y="2369408"/>
            <a:ext cx="2554771" cy="237035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776702"/>
              <a:gd name="connsiteY0" fmla="*/ 1276893 h 2359117"/>
              <a:gd name="connsiteX1" fmla="*/ 2161059 w 2776702"/>
              <a:gd name="connsiteY1" fmla="*/ 1583 h 2359117"/>
              <a:gd name="connsiteX2" fmla="*/ 2771087 w 2776702"/>
              <a:gd name="connsiteY2" fmla="*/ 1544690 h 2359117"/>
              <a:gd name="connsiteX3" fmla="*/ 1907840 w 2776702"/>
              <a:gd name="connsiteY3" fmla="*/ 2327119 h 2359117"/>
              <a:gd name="connsiteX4" fmla="*/ 636896 w 2776702"/>
              <a:gd name="connsiteY4" fmla="*/ 2116102 h 2359117"/>
              <a:gd name="connsiteX5" fmla="*/ 27377 w 2776702"/>
              <a:gd name="connsiteY5" fmla="*/ 1276893 h 2359117"/>
              <a:gd name="connsiteX0" fmla="*/ 3233 w 2752558"/>
              <a:gd name="connsiteY0" fmla="*/ 1279858 h 2362082"/>
              <a:gd name="connsiteX1" fmla="*/ 2136915 w 2752558"/>
              <a:gd name="connsiteY1" fmla="*/ 4548 h 2362082"/>
              <a:gd name="connsiteX2" fmla="*/ 2746943 w 2752558"/>
              <a:gd name="connsiteY2" fmla="*/ 1547655 h 2362082"/>
              <a:gd name="connsiteX3" fmla="*/ 1883696 w 2752558"/>
              <a:gd name="connsiteY3" fmla="*/ 2330084 h 2362082"/>
              <a:gd name="connsiteX4" fmla="*/ 612752 w 2752558"/>
              <a:gd name="connsiteY4" fmla="*/ 2119067 h 2362082"/>
              <a:gd name="connsiteX5" fmla="*/ 3233 w 2752558"/>
              <a:gd name="connsiteY5" fmla="*/ 1279858 h 2362082"/>
              <a:gd name="connsiteX0" fmla="*/ 73219 w 2822544"/>
              <a:gd name="connsiteY0" fmla="*/ 1276845 h 2413375"/>
              <a:gd name="connsiteX1" fmla="*/ 2206901 w 2822544"/>
              <a:gd name="connsiteY1" fmla="*/ 1535 h 2413375"/>
              <a:gd name="connsiteX2" fmla="*/ 2816929 w 2822544"/>
              <a:gd name="connsiteY2" fmla="*/ 1544642 h 2413375"/>
              <a:gd name="connsiteX3" fmla="*/ 1953682 w 2822544"/>
              <a:gd name="connsiteY3" fmla="*/ 2327071 h 2413375"/>
              <a:gd name="connsiteX4" fmla="*/ 629603 w 2822544"/>
              <a:gd name="connsiteY4" fmla="*/ 2275462 h 2413375"/>
              <a:gd name="connsiteX5" fmla="*/ 73219 w 2822544"/>
              <a:gd name="connsiteY5" fmla="*/ 1276845 h 2413375"/>
              <a:gd name="connsiteX0" fmla="*/ 73219 w 2822544"/>
              <a:gd name="connsiteY0" fmla="*/ 1281037 h 2417567"/>
              <a:gd name="connsiteX1" fmla="*/ 2206901 w 2822544"/>
              <a:gd name="connsiteY1" fmla="*/ 5727 h 2417567"/>
              <a:gd name="connsiteX2" fmla="*/ 2816929 w 2822544"/>
              <a:gd name="connsiteY2" fmla="*/ 1548834 h 2417567"/>
              <a:gd name="connsiteX3" fmla="*/ 1953682 w 2822544"/>
              <a:gd name="connsiteY3" fmla="*/ 2331263 h 2417567"/>
              <a:gd name="connsiteX4" fmla="*/ 629603 w 2822544"/>
              <a:gd name="connsiteY4" fmla="*/ 2279654 h 2417567"/>
              <a:gd name="connsiteX5" fmla="*/ 73219 w 2822544"/>
              <a:gd name="connsiteY5" fmla="*/ 1281037 h 2417567"/>
              <a:gd name="connsiteX0" fmla="*/ 57857 w 2801568"/>
              <a:gd name="connsiteY0" fmla="*/ 1363627 h 2500157"/>
              <a:gd name="connsiteX1" fmla="*/ 1943856 w 2801568"/>
              <a:gd name="connsiteY1" fmla="*/ 1428 h 2500157"/>
              <a:gd name="connsiteX2" fmla="*/ 2801567 w 2801568"/>
              <a:gd name="connsiteY2" fmla="*/ 1631424 h 2500157"/>
              <a:gd name="connsiteX3" fmla="*/ 1938320 w 2801568"/>
              <a:gd name="connsiteY3" fmla="*/ 2413853 h 2500157"/>
              <a:gd name="connsiteX4" fmla="*/ 614241 w 2801568"/>
              <a:gd name="connsiteY4" fmla="*/ 2362244 h 2500157"/>
              <a:gd name="connsiteX5" fmla="*/ 57857 w 2801568"/>
              <a:gd name="connsiteY5" fmla="*/ 1363627 h 2500157"/>
              <a:gd name="connsiteX0" fmla="*/ 48258 w 2792884"/>
              <a:gd name="connsiteY0" fmla="*/ 1427731 h 2564261"/>
              <a:gd name="connsiteX1" fmla="*/ 1773977 w 2792884"/>
              <a:gd name="connsiteY1" fmla="*/ 1358 h 2564261"/>
              <a:gd name="connsiteX2" fmla="*/ 2791968 w 2792884"/>
              <a:gd name="connsiteY2" fmla="*/ 1695528 h 2564261"/>
              <a:gd name="connsiteX3" fmla="*/ 1928721 w 2792884"/>
              <a:gd name="connsiteY3" fmla="*/ 2477957 h 2564261"/>
              <a:gd name="connsiteX4" fmla="*/ 604642 w 2792884"/>
              <a:gd name="connsiteY4" fmla="*/ 2426348 h 2564261"/>
              <a:gd name="connsiteX5" fmla="*/ 48258 w 2792884"/>
              <a:gd name="connsiteY5" fmla="*/ 1427731 h 2564261"/>
              <a:gd name="connsiteX0" fmla="*/ 19662 w 2764286"/>
              <a:gd name="connsiteY0" fmla="*/ 1428217 h 2564747"/>
              <a:gd name="connsiteX1" fmla="*/ 1745381 w 2764286"/>
              <a:gd name="connsiteY1" fmla="*/ 1844 h 2564747"/>
              <a:gd name="connsiteX2" fmla="*/ 2763372 w 2764286"/>
              <a:gd name="connsiteY2" fmla="*/ 1696014 h 2564747"/>
              <a:gd name="connsiteX3" fmla="*/ 1900125 w 2764286"/>
              <a:gd name="connsiteY3" fmla="*/ 2478443 h 2564747"/>
              <a:gd name="connsiteX4" fmla="*/ 576046 w 2764286"/>
              <a:gd name="connsiteY4" fmla="*/ 2426834 h 2564747"/>
              <a:gd name="connsiteX5" fmla="*/ 19662 w 2764286"/>
              <a:gd name="connsiteY5" fmla="*/ 1428217 h 256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286" h="2564747">
                <a:moveTo>
                  <a:pt x="19662" y="1428217"/>
                </a:moveTo>
                <a:cubicBezTo>
                  <a:pt x="126636" y="730941"/>
                  <a:pt x="1288096" y="-42789"/>
                  <a:pt x="1745381" y="1844"/>
                </a:cubicBezTo>
                <a:cubicBezTo>
                  <a:pt x="2202666" y="46477"/>
                  <a:pt x="2737581" y="1283248"/>
                  <a:pt x="2763372" y="1696014"/>
                </a:cubicBezTo>
                <a:cubicBezTo>
                  <a:pt x="2789163" y="2108780"/>
                  <a:pt x="2264679" y="2356640"/>
                  <a:pt x="1900125" y="2478443"/>
                </a:cubicBezTo>
                <a:cubicBezTo>
                  <a:pt x="1535571" y="2600246"/>
                  <a:pt x="889456" y="2601872"/>
                  <a:pt x="576046" y="2426834"/>
                </a:cubicBezTo>
                <a:cubicBezTo>
                  <a:pt x="262636" y="2251796"/>
                  <a:pt x="-87312" y="2125493"/>
                  <a:pt x="19662" y="1428217"/>
                </a:cubicBezTo>
                <a:close/>
              </a:path>
            </a:pathLst>
          </a:custGeom>
          <a:gradFill>
            <a:gsLst>
              <a:gs pos="0">
                <a:srgbClr val="0000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67B7E-BAA1-49BF-9AD8-C9AD4332E355}"/>
              </a:ext>
            </a:extLst>
          </p:cNvPr>
          <p:cNvSpPr txBox="1"/>
          <p:nvPr/>
        </p:nvSpPr>
        <p:spPr>
          <a:xfrm>
            <a:off x="1261439" y="2847995"/>
            <a:ext cx="1564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المخلوقات الحية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53537-6059-4A5C-81C9-5B1F164D8458}"/>
              </a:ext>
            </a:extLst>
          </p:cNvPr>
          <p:cNvSpPr txBox="1"/>
          <p:nvPr/>
        </p:nvSpPr>
        <p:spPr>
          <a:xfrm>
            <a:off x="5143305" y="2988211"/>
            <a:ext cx="1566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اللافقاريات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1CAF1-0BCF-4EB2-B888-A10C4E553BDD}"/>
              </a:ext>
            </a:extLst>
          </p:cNvPr>
          <p:cNvSpPr txBox="1"/>
          <p:nvPr/>
        </p:nvSpPr>
        <p:spPr>
          <a:xfrm>
            <a:off x="9454525" y="2988211"/>
            <a:ext cx="156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الفقاريات</a:t>
            </a:r>
            <a:endParaRPr 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76F45D-B3C7-404E-B92B-C6828230A8D0}"/>
              </a:ext>
            </a:extLst>
          </p:cNvPr>
          <p:cNvSpPr/>
          <p:nvPr/>
        </p:nvSpPr>
        <p:spPr>
          <a:xfrm>
            <a:off x="6522925" y="5152571"/>
            <a:ext cx="5828732" cy="1814286"/>
          </a:xfrm>
          <a:custGeom>
            <a:avLst/>
            <a:gdLst>
              <a:gd name="connsiteX0" fmla="*/ 66561 w 5828732"/>
              <a:gd name="connsiteY0" fmla="*/ 1814286 h 1814286"/>
              <a:gd name="connsiteX1" fmla="*/ 516504 w 5828732"/>
              <a:gd name="connsiteY1" fmla="*/ 1190172 h 1814286"/>
              <a:gd name="connsiteX2" fmla="*/ 3883818 w 5828732"/>
              <a:gd name="connsiteY2" fmla="*/ 1001486 h 1814286"/>
              <a:gd name="connsiteX3" fmla="*/ 5828732 w 5828732"/>
              <a:gd name="connsiteY3" fmla="*/ 0 h 18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8732" h="1814286">
                <a:moveTo>
                  <a:pt x="66561" y="1814286"/>
                </a:moveTo>
                <a:cubicBezTo>
                  <a:pt x="-26573" y="1569962"/>
                  <a:pt x="-119706" y="1325639"/>
                  <a:pt x="516504" y="1190172"/>
                </a:cubicBezTo>
                <a:cubicBezTo>
                  <a:pt x="1152714" y="1054705"/>
                  <a:pt x="2998447" y="1199848"/>
                  <a:pt x="3883818" y="1001486"/>
                </a:cubicBezTo>
                <a:cubicBezTo>
                  <a:pt x="4769189" y="803124"/>
                  <a:pt x="5298960" y="401562"/>
                  <a:pt x="5828732" y="0"/>
                </a:cubicBezTo>
              </a:path>
            </a:pathLst>
          </a:custGeom>
          <a:noFill/>
          <a:ln w="130175">
            <a:gradFill flip="none" rotWithShape="1">
              <a:gsLst>
                <a:gs pos="0">
                  <a:srgbClr val="FF0066"/>
                </a:gs>
                <a:gs pos="100000">
                  <a:srgbClr val="00CCFF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5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2AD8875-BB55-4E83-9C37-9EE2EEB5B24F}"/>
              </a:ext>
            </a:extLst>
          </p:cNvPr>
          <p:cNvCxnSpPr>
            <a:cxnSpLocks/>
          </p:cNvCxnSpPr>
          <p:nvPr/>
        </p:nvCxnSpPr>
        <p:spPr>
          <a:xfrm flipV="1">
            <a:off x="1278310" y="-2073504"/>
            <a:ext cx="0" cy="2611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6BAC23A-D268-4DB3-BFA6-786A3890BA5D}"/>
              </a:ext>
            </a:extLst>
          </p:cNvPr>
          <p:cNvCxnSpPr>
            <a:cxnSpLocks/>
            <a:stCxn id="64" idx="3"/>
          </p:cNvCxnSpPr>
          <p:nvPr/>
        </p:nvCxnSpPr>
        <p:spPr>
          <a:xfrm flipH="1" flipV="1">
            <a:off x="5517034" y="-2514370"/>
            <a:ext cx="11522" cy="27680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E7805BB-5E00-4D5B-AA56-5CF0EE8E58AA}"/>
              </a:ext>
            </a:extLst>
          </p:cNvPr>
          <p:cNvCxnSpPr>
            <a:cxnSpLocks/>
            <a:stCxn id="88" idx="0"/>
          </p:cNvCxnSpPr>
          <p:nvPr/>
        </p:nvCxnSpPr>
        <p:spPr>
          <a:xfrm flipV="1">
            <a:off x="3434283" y="-494931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2113861"/>
            <a:chOff x="3447142" y="1248229"/>
            <a:chExt cx="5297715" cy="21138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467086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67199" y="2578318"/>
              <a:ext cx="5277658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أنظر وأتساءل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505586" y="1736636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توجد أنواع مختلفة من الحيوانات ، فيم تختلف الحيوانات و فيم تتشابه ؟</a:t>
              </a:r>
              <a:endParaRPr lang="ar-SY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512547" y="681667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DD1CCB40-8FF3-4C1F-B6DF-DAD8AB7A1003}"/>
              </a:ext>
            </a:extLst>
          </p:cNvPr>
          <p:cNvSpPr/>
          <p:nvPr/>
        </p:nvSpPr>
        <p:spPr>
          <a:xfrm>
            <a:off x="4295167" y="92645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DB6586-49CE-4ED7-BA03-5E494DEA8D62}"/>
              </a:ext>
            </a:extLst>
          </p:cNvPr>
          <p:cNvGrpSpPr/>
          <p:nvPr/>
        </p:nvGrpSpPr>
        <p:grpSpPr>
          <a:xfrm>
            <a:off x="4262264" y="42840"/>
            <a:ext cx="2517569" cy="968448"/>
            <a:chOff x="4095404" y="2467207"/>
            <a:chExt cx="3995651" cy="153703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E91A7E6-43A6-4FAA-9FE2-B4AB655DA35C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D37AE2-276C-4FDC-9F8C-A0F9844EFE20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2BA21BA-7BCF-411D-BAFA-3E1C06B2C1A7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04CF8C-E4F8-4CF1-A0F3-EC910E54D4E5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D2B81A-8378-45D2-99CF-8ACC35E448B6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B76CC30-3FB7-4D86-8EB5-D27DFE592BC0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6893E3-7E17-4DDA-B596-956638AEF2B4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E66CCE4-93C5-4B68-AF91-A12B156BC4A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F4111B9-ECDF-4C81-825B-0F5CEAF2B0B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C1EEBDED-8D17-4CF5-99D9-C67838D3BB65}"/>
              </a:ext>
            </a:extLst>
          </p:cNvPr>
          <p:cNvSpPr/>
          <p:nvPr/>
        </p:nvSpPr>
        <p:spPr>
          <a:xfrm>
            <a:off x="4353074" y="355804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A17A115A-99C7-41AA-88FE-72A221E73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9753" y="3024678"/>
            <a:ext cx="1829023" cy="1030762"/>
          </a:xfrm>
          <a:prstGeom prst="rect">
            <a:avLst/>
          </a:prstGeom>
        </p:spPr>
      </p:pic>
      <p:sp>
        <p:nvSpPr>
          <p:cNvPr id="70" name="Trapezoid 69">
            <a:extLst>
              <a:ext uri="{FF2B5EF4-FFF2-40B4-BE49-F238E27FC236}">
                <a16:creationId xmlns:a16="http://schemas.microsoft.com/office/drawing/2014/main" id="{2BFBD970-C3E3-4129-BCE8-A39BA98E0D0C}"/>
              </a:ext>
            </a:extLst>
          </p:cNvPr>
          <p:cNvSpPr/>
          <p:nvPr/>
        </p:nvSpPr>
        <p:spPr>
          <a:xfrm>
            <a:off x="73962" y="1213848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DC69AF-9D6F-49A0-AAB7-8425F172FE5D}"/>
              </a:ext>
            </a:extLst>
          </p:cNvPr>
          <p:cNvGrpSpPr/>
          <p:nvPr/>
        </p:nvGrpSpPr>
        <p:grpSpPr>
          <a:xfrm>
            <a:off x="41059" y="330238"/>
            <a:ext cx="2517569" cy="968448"/>
            <a:chOff x="4095404" y="2467207"/>
            <a:chExt cx="3995651" cy="153703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25DFEC-DC7B-4263-93BB-2A074B2D0B6B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3F9ECE-0CE6-41C2-A8F7-CF558FCAA5B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B9BED0B-BE72-4542-8B0C-7121517DBE05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0551AE7-405E-44F5-8F9C-ECEAB492D930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3576CE3-9374-4BF7-8CA6-66A75708CCCF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6A47173-17C4-4D53-80D6-9F393E37CF47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0163A5B-1182-42C0-9443-A6FA50B7AB32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4028588-5DF1-4745-8F57-A0C0551ACF85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94621BE-F607-49AD-8E70-03D852437E6A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3F6557E3-C39C-4BC9-896B-64879218F22A}"/>
              </a:ext>
            </a:extLst>
          </p:cNvPr>
          <p:cNvSpPr/>
          <p:nvPr/>
        </p:nvSpPr>
        <p:spPr>
          <a:xfrm>
            <a:off x="131869" y="3845444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C70F3BE3-C9D8-42BB-8D1E-E433C25D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69" y="3114608"/>
            <a:ext cx="1848096" cy="1056054"/>
          </a:xfrm>
          <a:prstGeom prst="rect">
            <a:avLst/>
          </a:prstGeom>
        </p:spPr>
      </p:pic>
      <p:sp>
        <p:nvSpPr>
          <p:cNvPr id="83" name="Trapezoid 82">
            <a:extLst>
              <a:ext uri="{FF2B5EF4-FFF2-40B4-BE49-F238E27FC236}">
                <a16:creationId xmlns:a16="http://schemas.microsoft.com/office/drawing/2014/main" id="{79AF7E96-0F84-4AE3-A182-6DB9C7F91A22}"/>
              </a:ext>
            </a:extLst>
          </p:cNvPr>
          <p:cNvSpPr/>
          <p:nvPr/>
        </p:nvSpPr>
        <p:spPr>
          <a:xfrm>
            <a:off x="2212943" y="2858776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2A380A1-5A86-4448-B5FB-AACBA70A2A84}"/>
              </a:ext>
            </a:extLst>
          </p:cNvPr>
          <p:cNvGrpSpPr/>
          <p:nvPr/>
        </p:nvGrpSpPr>
        <p:grpSpPr>
          <a:xfrm>
            <a:off x="2180040" y="1975166"/>
            <a:ext cx="2517569" cy="968448"/>
            <a:chOff x="4095404" y="2467207"/>
            <a:chExt cx="3995651" cy="153703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F257D20-E8B4-4D96-A623-86B4A555810D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59BCF17-2247-4C8E-AA58-DAC8DB503FDF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4BDDA21-AF6D-40CF-A538-D51637F47B0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D54B0BC-C5DD-42E1-B6E7-D1B5650579B1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09F7CCC-6355-4357-B4FA-EC821D1F2406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7D629CC-30A4-4136-9292-0004F748A91E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650B861-9A36-426D-A915-06A0CF57D24E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0EE1443-8665-48DF-A5EF-28D02B4F9BD7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BF86B28-C581-4609-BA1D-B46C8AABCA68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C7D9BCE9-F4BC-48C2-BE9F-2CC443786FFC}"/>
              </a:ext>
            </a:extLst>
          </p:cNvPr>
          <p:cNvSpPr/>
          <p:nvPr/>
        </p:nvSpPr>
        <p:spPr>
          <a:xfrm>
            <a:off x="2270850" y="5490372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03FEE982-7D5E-4D36-8000-3755089CB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4198" y="4537318"/>
            <a:ext cx="1300971" cy="1300971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5C08216-B115-48F2-8B87-3998CC0FD973}"/>
              </a:ext>
            </a:extLst>
          </p:cNvPr>
          <p:cNvGrpSpPr/>
          <p:nvPr/>
        </p:nvGrpSpPr>
        <p:grpSpPr>
          <a:xfrm>
            <a:off x="6633993" y="2783751"/>
            <a:ext cx="5297715" cy="2113861"/>
            <a:chOff x="3447142" y="1248229"/>
            <a:chExt cx="5297715" cy="211386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6DEA178-D258-4B0C-949F-A4A0E106A8B5}"/>
                </a:ext>
              </a:extLst>
            </p:cNvPr>
            <p:cNvSpPr/>
            <p:nvPr/>
          </p:nvSpPr>
          <p:spPr>
            <a:xfrm>
              <a:off x="3447142" y="1248229"/>
              <a:ext cx="5297715" cy="1467086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898B9D1-46B1-4B8C-8FA1-2A4FF432441A}"/>
                </a:ext>
              </a:extLst>
            </p:cNvPr>
            <p:cNvSpPr/>
            <p:nvPr/>
          </p:nvSpPr>
          <p:spPr>
            <a:xfrm>
              <a:off x="3467199" y="2578318"/>
              <a:ext cx="5277658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8C0C0-D818-437F-8B3F-FAD368DCB3A2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B9A24B8-8739-40E8-854C-E025D6ACB685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أنظر وأتساءل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892DD0-8C9C-4ED8-A128-CBC0A91324DC}"/>
                </a:ext>
              </a:extLst>
            </p:cNvPr>
            <p:cNvSpPr txBox="1"/>
            <p:nvPr/>
          </p:nvSpPr>
          <p:spPr>
            <a:xfrm>
              <a:off x="3505586" y="1736636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هل تتشابه جميع الحيوانات في أجسامها ؟</a:t>
              </a:r>
              <a:endParaRPr lang="ar-SY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62EC3F-DAB5-4923-A417-EFD17CC554DB}"/>
              </a:ext>
            </a:extLst>
          </p:cNvPr>
          <p:cNvGrpSpPr/>
          <p:nvPr/>
        </p:nvGrpSpPr>
        <p:grpSpPr>
          <a:xfrm>
            <a:off x="6644021" y="4591562"/>
            <a:ext cx="5297715" cy="2113861"/>
            <a:chOff x="3447142" y="1248229"/>
            <a:chExt cx="5297715" cy="211386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6A4B082-4833-464F-9435-19C9573E6D16}"/>
                </a:ext>
              </a:extLst>
            </p:cNvPr>
            <p:cNvSpPr/>
            <p:nvPr/>
          </p:nvSpPr>
          <p:spPr>
            <a:xfrm>
              <a:off x="3447142" y="1248229"/>
              <a:ext cx="5297715" cy="1467086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CB7660A-099E-48D4-B513-4A20AB5C4D96}"/>
                </a:ext>
              </a:extLst>
            </p:cNvPr>
            <p:cNvSpPr/>
            <p:nvPr/>
          </p:nvSpPr>
          <p:spPr>
            <a:xfrm>
              <a:off x="3467199" y="2578318"/>
              <a:ext cx="5277658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FFA9DD3-A99B-4E47-AC15-187089A8B56B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3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51BB217-39E5-4035-AEDD-9A68DF8427E6}"/>
                </a:ext>
              </a:extLst>
            </p:cNvPr>
            <p:cNvSpPr txBox="1"/>
            <p:nvPr/>
          </p:nvSpPr>
          <p:spPr>
            <a:xfrm>
              <a:off x="3505586" y="1736636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تختلف الحيوانات في الشكل وتتشابه في حاجتها للغذاء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0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2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8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6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6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2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4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66" grpId="0" animBg="1"/>
          <p:bldP spid="70" grpId="0" animBg="1"/>
          <p:bldP spid="81" grpId="0" animBg="1"/>
          <p:bldP spid="8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2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8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2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4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66" grpId="0" animBg="1"/>
          <p:bldP spid="70" grpId="0" animBg="1"/>
          <p:bldP spid="81" grpId="0" animBg="1"/>
          <p:bldP spid="83" grpId="0" animBg="1"/>
          <p:bldP spid="9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>
            <a:extLst>
              <a:ext uri="{FF2B5EF4-FFF2-40B4-BE49-F238E27FC236}">
                <a16:creationId xmlns:a16="http://schemas.microsoft.com/office/drawing/2014/main" id="{DC750665-F824-4916-8826-4053104A6C61}"/>
              </a:ext>
            </a:extLst>
          </p:cNvPr>
          <p:cNvSpPr/>
          <p:nvPr/>
        </p:nvSpPr>
        <p:spPr>
          <a:xfrm>
            <a:off x="4787258" y="3826408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70">
            <a:extLst>
              <a:ext uri="{FF2B5EF4-FFF2-40B4-BE49-F238E27FC236}">
                <a16:creationId xmlns:a16="http://schemas.microsoft.com/office/drawing/2014/main" id="{D5367187-15ED-4DE3-A9F5-C58D711118A9}"/>
              </a:ext>
            </a:extLst>
          </p:cNvPr>
          <p:cNvSpPr/>
          <p:nvPr/>
        </p:nvSpPr>
        <p:spPr>
          <a:xfrm>
            <a:off x="4729351" y="1194812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1872343"/>
            <a:chOff x="3447142" y="1248229"/>
            <a:chExt cx="5297715" cy="187234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47142" y="2336800"/>
              <a:ext cx="5297715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93047" y="1401553"/>
              <a:ext cx="2002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المخلوقات الحية :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995926" y="1794433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 تصنف المخلوقات الحية الى نوعين :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96CDA5-0110-4D6A-9FC3-B2D1EF9802ED}"/>
              </a:ext>
            </a:extLst>
          </p:cNvPr>
          <p:cNvGrpSpPr/>
          <p:nvPr/>
        </p:nvGrpSpPr>
        <p:grpSpPr>
          <a:xfrm>
            <a:off x="6649205" y="2509520"/>
            <a:ext cx="5297715" cy="1872343"/>
            <a:chOff x="3447142" y="1248229"/>
            <a:chExt cx="5297715" cy="187234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41450F-D423-4068-905D-81A0C87B8AD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8B5BA1A-D2CA-4001-AF1B-A65CD0657A21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2B9AC1-559F-4F86-8F95-2BFA2EA2F1E0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1</a:t>
              </a:r>
              <a:endParaRPr lang="en-US" sz="36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EF2850-BAC1-46C4-B115-4C1A9BD3678D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الفقاريات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BBF63C5-DA74-4CB3-A153-AF4A0B45C7D2}"/>
              </a:ext>
            </a:extLst>
          </p:cNvPr>
          <p:cNvGrpSpPr/>
          <p:nvPr/>
        </p:nvGrpSpPr>
        <p:grpSpPr>
          <a:xfrm>
            <a:off x="6646253" y="4054368"/>
            <a:ext cx="5297715" cy="1872343"/>
            <a:chOff x="3447142" y="1248229"/>
            <a:chExt cx="5297715" cy="187234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CF708E-D0D0-4699-927E-8A640195B925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FAA2BEB-A0F9-4ED4-8B9A-27658552F908}"/>
                </a:ext>
              </a:extLst>
            </p:cNvPr>
            <p:cNvSpPr/>
            <p:nvPr/>
          </p:nvSpPr>
          <p:spPr>
            <a:xfrm>
              <a:off x="3475953" y="2336800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3DA55A0-F56E-4A57-ADA3-6B8383EFAE8E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9226FC3-FB02-42D5-8E71-98F425C32711}"/>
                </a:ext>
              </a:extLst>
            </p:cNvPr>
            <p:cNvSpPr txBox="1"/>
            <p:nvPr/>
          </p:nvSpPr>
          <p:spPr>
            <a:xfrm>
              <a:off x="3510327" y="1713731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اللافقاريات</a:t>
              </a:r>
            </a:p>
          </p:txBody>
        </p:sp>
      </p:grpSp>
      <p:sp>
        <p:nvSpPr>
          <p:cNvPr id="72" name="Trapezoid 71">
            <a:extLst>
              <a:ext uri="{FF2B5EF4-FFF2-40B4-BE49-F238E27FC236}">
                <a16:creationId xmlns:a16="http://schemas.microsoft.com/office/drawing/2014/main" id="{D224EFF5-35B7-4198-96F3-9A3B9EE8E3BF}"/>
              </a:ext>
            </a:extLst>
          </p:cNvPr>
          <p:cNvSpPr/>
          <p:nvPr/>
        </p:nvSpPr>
        <p:spPr>
          <a:xfrm>
            <a:off x="2137969" y="92636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681BB996-2042-490C-AB93-43B4F0924E6A}"/>
              </a:ext>
            </a:extLst>
          </p:cNvPr>
          <p:cNvSpPr/>
          <p:nvPr/>
        </p:nvSpPr>
        <p:spPr>
          <a:xfrm>
            <a:off x="-35065" y="317751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1038F988-3D44-487A-97D0-EDD35DF8844A}"/>
              </a:ext>
            </a:extLst>
          </p:cNvPr>
          <p:cNvSpPr/>
          <p:nvPr/>
        </p:nvSpPr>
        <p:spPr>
          <a:xfrm>
            <a:off x="2851274" y="418298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96242CB-0185-4B09-8CAA-CA8A88827613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8EE5648-5CEE-43FA-9D50-1FB717FC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265" y="2713231"/>
            <a:ext cx="1121569" cy="972648"/>
          </a:xfrm>
          <a:prstGeom prst="rect">
            <a:avLst/>
          </a:prstGeom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7E32D72-95C3-494B-97D1-8FFD2162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r="21206"/>
          <a:stretch/>
        </p:blipFill>
        <p:spPr>
          <a:xfrm>
            <a:off x="2690908" y="2288517"/>
            <a:ext cx="1188837" cy="983033"/>
          </a:xfrm>
          <a:prstGeom prst="rect">
            <a:avLst/>
          </a:prstGeom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4F29AE7-7AF8-44F5-B438-268D1D75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544" y="5864754"/>
            <a:ext cx="1249735" cy="937301"/>
          </a:xfrm>
          <a:prstGeom prst="rect">
            <a:avLst/>
          </a:prstGeom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BB9E307-8EC7-4278-9F1F-6474BC7D5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9" b="13969"/>
          <a:stretch/>
        </p:blipFill>
        <p:spPr>
          <a:xfrm>
            <a:off x="451708" y="4749409"/>
            <a:ext cx="1479929" cy="1058609"/>
          </a:xfrm>
          <a:prstGeom prst="rect">
            <a:avLst/>
          </a:prstGeom>
          <a:effectLst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2293607-6CC5-4F60-B808-348E88E67E46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950691" y="-215889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4A1E624-69C6-4578-BBBF-8A0E879271E7}"/>
              </a:ext>
            </a:extLst>
          </p:cNvPr>
          <p:cNvGrpSpPr/>
          <p:nvPr/>
        </p:nvGrpSpPr>
        <p:grpSpPr>
          <a:xfrm>
            <a:off x="4696448" y="311202"/>
            <a:ext cx="2517569" cy="968448"/>
            <a:chOff x="4095404" y="2467207"/>
            <a:chExt cx="3995651" cy="15370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C8C79B-A1D3-402F-A741-63F6B18B431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13CA83-E516-438D-83D2-CA63BA31B8B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385105D-646F-40CE-8B09-C68480C3FC8D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0EAE02B-9BC0-4CD9-B7C0-84AAA580216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E994053-4ECC-4BD5-857A-0246A8711F8F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1707F2D-7890-48C8-B0CE-8D07166EE691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4397EEE-5BB7-44AF-B442-0D883C8CCF91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F5DE3A-F9F5-4384-AE74-9BBECB99F81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BB751CB-3CD6-4621-B30A-E6C408DC2B96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FCB2EE6-94A3-48D9-8392-9063DDFB6714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3359309" y="-24273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BF022D-0637-4F42-9313-4B8B4C794F14}"/>
              </a:ext>
            </a:extLst>
          </p:cNvPr>
          <p:cNvGrpSpPr/>
          <p:nvPr/>
        </p:nvGrpSpPr>
        <p:grpSpPr>
          <a:xfrm>
            <a:off x="2105066" y="42750"/>
            <a:ext cx="2517569" cy="968448"/>
            <a:chOff x="4095404" y="2467207"/>
            <a:chExt cx="3995651" cy="1537031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C501F5-6B36-49CF-986B-ECE3E41D627C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22CB1B1-96B3-4D7A-812B-43E0FF38960A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EF18B9-B2C2-4DD1-B42F-08ABFB04C79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5EE2590-5905-4BCE-8D21-A8802046053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A1604D2-3965-4AA6-A653-2C3D72B140C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B0C959E-371F-47B4-AE5D-DADB08B7BD9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2FBD48A-A62C-4030-A480-D46A885655B7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8ABB282-C543-4179-A8FD-B7BB597B8748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BECE9DB-AC01-4AEB-9D39-3CB394D2BA5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9E48A3F3-CEB7-4424-88C6-8D4AC3F920DA}"/>
              </a:ext>
            </a:extLst>
          </p:cNvPr>
          <p:cNvSpPr/>
          <p:nvPr/>
        </p:nvSpPr>
        <p:spPr>
          <a:xfrm>
            <a:off x="2151424" y="351127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F57C15-0B12-4F69-966E-A9FE7FDE0329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1186275" y="-624298"/>
            <a:ext cx="15361" cy="3096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532494-1A24-4B40-AA0B-BD6B7764F8F9}"/>
              </a:ext>
            </a:extLst>
          </p:cNvPr>
          <p:cNvGrpSpPr/>
          <p:nvPr/>
        </p:nvGrpSpPr>
        <p:grpSpPr>
          <a:xfrm>
            <a:off x="-67968" y="2293901"/>
            <a:ext cx="2517569" cy="968448"/>
            <a:chOff x="4095404" y="2467207"/>
            <a:chExt cx="3995651" cy="15370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278CF1-B3C5-4614-8860-AE2BCA107D3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3A611A3-2E65-4CA7-A22C-EB8B4E8AE63C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E129665-3F23-414F-AF33-C2CD57804113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7BC29A-7A71-4EFC-B2E8-E88242F0687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6541082-BDBE-411C-AA7D-7B2809E2317D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A369641-0378-4A67-9599-37C81FCC6CAD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101A691-52D9-454F-98A4-39EB315796E9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54BEF9-25FC-49B1-8A63-E8449F329502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F4CB7E2-ED1A-4648-905D-0B1F944B578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D1E2FA02-2455-4BC6-8D79-F01B48395A2C}"/>
              </a:ext>
            </a:extLst>
          </p:cNvPr>
          <p:cNvSpPr/>
          <p:nvPr/>
        </p:nvSpPr>
        <p:spPr>
          <a:xfrm>
            <a:off x="22842" y="580910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D63BE8-D5E4-4371-AD29-105D1742FADC}"/>
              </a:ext>
            </a:extLst>
          </p:cNvPr>
          <p:cNvCxnSpPr>
            <a:cxnSpLocks/>
          </p:cNvCxnSpPr>
          <p:nvPr/>
        </p:nvCxnSpPr>
        <p:spPr>
          <a:xfrm flipV="1">
            <a:off x="4071096" y="-127000"/>
            <a:ext cx="16431" cy="3611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568B07F-46DA-46B5-8B6D-92DA0B234131}"/>
              </a:ext>
            </a:extLst>
          </p:cNvPr>
          <p:cNvGrpSpPr/>
          <p:nvPr/>
        </p:nvGrpSpPr>
        <p:grpSpPr>
          <a:xfrm>
            <a:off x="2818371" y="3299371"/>
            <a:ext cx="2517569" cy="968448"/>
            <a:chOff x="4095404" y="2467207"/>
            <a:chExt cx="3995651" cy="153703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506C385-BA09-4BAD-8A1B-EDAA2F01594E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4CC87C2-6310-4FDC-ADF1-44DF7D49C371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F1A4060-7526-40EA-AA66-FE262880B96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46D712D-B81E-41C1-8FB8-32B750A253E8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B0E3311-515C-4803-9909-15C60BA58CDC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37843B9-7254-4959-A461-36C3BEC4ABBA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63857BC-CB52-43E3-8218-A5C35B4B1700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C88A10E-42BA-4661-898B-CBA0C16CCD76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4989BF7-8632-4553-B74A-8BB088F44BB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E0820FF0-2EEB-46F4-B81E-C60790432AD5}"/>
              </a:ext>
            </a:extLst>
          </p:cNvPr>
          <p:cNvSpPr/>
          <p:nvPr/>
        </p:nvSpPr>
        <p:spPr>
          <a:xfrm>
            <a:off x="2909181" y="681457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7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6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67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8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9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9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71" grpId="0" animBg="1"/>
          <p:bldP spid="72" grpId="0" animBg="1"/>
          <p:bldP spid="73" grpId="0" animBg="1"/>
          <p:bldP spid="74" grpId="0" animBg="1"/>
          <p:bldP spid="103" grpId="0" animBg="1"/>
          <p:bldP spid="115" grpId="0" animBg="1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9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9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apezoid 131">
            <a:extLst>
              <a:ext uri="{FF2B5EF4-FFF2-40B4-BE49-F238E27FC236}">
                <a16:creationId xmlns:a16="http://schemas.microsoft.com/office/drawing/2014/main" id="{491A0C99-F7AD-453C-8BEC-CD8B89B64F64}"/>
              </a:ext>
            </a:extLst>
          </p:cNvPr>
          <p:cNvSpPr/>
          <p:nvPr/>
        </p:nvSpPr>
        <p:spPr>
          <a:xfrm>
            <a:off x="4729351" y="1194812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664256A1-0D5C-474D-A2FA-5154B3886047}"/>
              </a:ext>
            </a:extLst>
          </p:cNvPr>
          <p:cNvSpPr/>
          <p:nvPr/>
        </p:nvSpPr>
        <p:spPr>
          <a:xfrm>
            <a:off x="4787258" y="3826408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04334" y="250810"/>
            <a:ext cx="5381176" cy="1821155"/>
            <a:chOff x="3373217" y="1330385"/>
            <a:chExt cx="5381176" cy="18211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373217" y="1330385"/>
              <a:ext cx="5297715" cy="1134737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56679" y="2367768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الفقاريات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03673" y="2003457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حيوانات يوجد لها عمود فقري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13DEEAD3-6B77-4FDB-9C61-0EADFF2C382A}"/>
              </a:ext>
            </a:extLst>
          </p:cNvPr>
          <p:cNvSpPr/>
          <p:nvPr/>
        </p:nvSpPr>
        <p:spPr>
          <a:xfrm>
            <a:off x="5012178" y="2684261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326A22-B316-4D5F-B061-67267F68DAA0}"/>
              </a:ext>
            </a:extLst>
          </p:cNvPr>
          <p:cNvGrpSpPr/>
          <p:nvPr/>
        </p:nvGrpSpPr>
        <p:grpSpPr>
          <a:xfrm>
            <a:off x="6593914" y="1807720"/>
            <a:ext cx="5339746" cy="1572249"/>
            <a:chOff x="3447142" y="1248229"/>
            <a:chExt cx="5339746" cy="15722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41A3B5-F030-4350-848B-851D178F0C90}"/>
                </a:ext>
              </a:extLst>
            </p:cNvPr>
            <p:cNvSpPr/>
            <p:nvPr/>
          </p:nvSpPr>
          <p:spPr>
            <a:xfrm>
              <a:off x="3447142" y="1248229"/>
              <a:ext cx="5297715" cy="962648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D05BB1-C9F3-4C8B-AB4D-604857E66432}"/>
                </a:ext>
              </a:extLst>
            </p:cNvPr>
            <p:cNvSpPr/>
            <p:nvPr/>
          </p:nvSpPr>
          <p:spPr>
            <a:xfrm>
              <a:off x="3520935" y="2036706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0D9C34C-24C4-4C4B-B706-EF2E8885E7CC}"/>
                </a:ext>
              </a:extLst>
            </p:cNvPr>
            <p:cNvSpPr/>
            <p:nvPr/>
          </p:nvSpPr>
          <p:spPr>
            <a:xfrm>
              <a:off x="7776760" y="137503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1</a:t>
              </a:r>
              <a:endParaRPr lang="en-US" sz="3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B5536B-E814-4253-AE2D-A98F74AA5518}"/>
                </a:ext>
              </a:extLst>
            </p:cNvPr>
            <p:cNvSpPr txBox="1"/>
            <p:nvPr/>
          </p:nvSpPr>
          <p:spPr>
            <a:xfrm>
              <a:off x="3489173" y="158290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الطيور</a:t>
              </a:r>
            </a:p>
            <a:p>
              <a:pPr algn="r"/>
              <a:endParaRPr lang="ar-SY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F9495A8-D95E-4C43-B973-6C3B8427FB1A}"/>
              </a:ext>
            </a:extLst>
          </p:cNvPr>
          <p:cNvGrpSpPr/>
          <p:nvPr/>
        </p:nvGrpSpPr>
        <p:grpSpPr>
          <a:xfrm>
            <a:off x="6583318" y="3027754"/>
            <a:ext cx="5339746" cy="1572249"/>
            <a:chOff x="3447142" y="1248229"/>
            <a:chExt cx="5339746" cy="1572249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19D2AE1-CCFB-41BE-94C9-47D2F5EE9990}"/>
                </a:ext>
              </a:extLst>
            </p:cNvPr>
            <p:cNvSpPr/>
            <p:nvPr/>
          </p:nvSpPr>
          <p:spPr>
            <a:xfrm>
              <a:off x="3447142" y="1248229"/>
              <a:ext cx="5297715" cy="962648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785C8D6-3703-460E-88DC-5B376A2EB11A}"/>
                </a:ext>
              </a:extLst>
            </p:cNvPr>
            <p:cNvSpPr/>
            <p:nvPr/>
          </p:nvSpPr>
          <p:spPr>
            <a:xfrm>
              <a:off x="3520935" y="2036706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91790C5-3EB7-45B7-87DF-960FC4B1045F}"/>
                </a:ext>
              </a:extLst>
            </p:cNvPr>
            <p:cNvSpPr/>
            <p:nvPr/>
          </p:nvSpPr>
          <p:spPr>
            <a:xfrm>
              <a:off x="7776760" y="137503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32D83E-B22B-437C-8319-A6709EEA4430}"/>
                </a:ext>
              </a:extLst>
            </p:cNvPr>
            <p:cNvSpPr txBox="1"/>
            <p:nvPr/>
          </p:nvSpPr>
          <p:spPr>
            <a:xfrm>
              <a:off x="3489173" y="158290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الأسماك</a:t>
              </a:r>
            </a:p>
            <a:p>
              <a:pPr algn="r"/>
              <a:endParaRPr lang="ar-SY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FDD199-2029-4E77-A8C4-3F04057E8705}"/>
              </a:ext>
            </a:extLst>
          </p:cNvPr>
          <p:cNvGrpSpPr/>
          <p:nvPr/>
        </p:nvGrpSpPr>
        <p:grpSpPr>
          <a:xfrm>
            <a:off x="6562303" y="4235269"/>
            <a:ext cx="5339746" cy="1572249"/>
            <a:chOff x="3447142" y="1248229"/>
            <a:chExt cx="5339746" cy="157224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CBCD274-DE83-4C50-8782-4003C643FD3E}"/>
                </a:ext>
              </a:extLst>
            </p:cNvPr>
            <p:cNvSpPr/>
            <p:nvPr/>
          </p:nvSpPr>
          <p:spPr>
            <a:xfrm>
              <a:off x="3447142" y="1248229"/>
              <a:ext cx="5297715" cy="962648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7E20159-19B0-4CB3-A872-88B76E5E75EA}"/>
                </a:ext>
              </a:extLst>
            </p:cNvPr>
            <p:cNvSpPr/>
            <p:nvPr/>
          </p:nvSpPr>
          <p:spPr>
            <a:xfrm>
              <a:off x="3520935" y="2036706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681709-9577-460B-BA1E-D1B6A93EBAD3}"/>
                </a:ext>
              </a:extLst>
            </p:cNvPr>
            <p:cNvSpPr/>
            <p:nvPr/>
          </p:nvSpPr>
          <p:spPr>
            <a:xfrm>
              <a:off x="7776760" y="137503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9227C58-5AA1-4BDD-BBB5-B9A835D5338E}"/>
                </a:ext>
              </a:extLst>
            </p:cNvPr>
            <p:cNvSpPr txBox="1"/>
            <p:nvPr/>
          </p:nvSpPr>
          <p:spPr>
            <a:xfrm>
              <a:off x="3489173" y="158290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الثدييات</a:t>
              </a:r>
            </a:p>
            <a:p>
              <a:pPr algn="r"/>
              <a:endParaRPr lang="ar-SY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E2BCF7-FB65-447E-A879-C6E459FA09E5}"/>
              </a:ext>
            </a:extLst>
          </p:cNvPr>
          <p:cNvGrpSpPr/>
          <p:nvPr/>
        </p:nvGrpSpPr>
        <p:grpSpPr>
          <a:xfrm>
            <a:off x="6541287" y="5446435"/>
            <a:ext cx="5339746" cy="1572249"/>
            <a:chOff x="3447142" y="1248229"/>
            <a:chExt cx="5339746" cy="157224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D60A946-C047-4BE4-BC8B-5F52F1F2B5E8}"/>
                </a:ext>
              </a:extLst>
            </p:cNvPr>
            <p:cNvSpPr/>
            <p:nvPr/>
          </p:nvSpPr>
          <p:spPr>
            <a:xfrm>
              <a:off x="3447142" y="1248229"/>
              <a:ext cx="5297715" cy="962648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F19BE80-A5F0-402B-8DC5-B218F24D1968}"/>
                </a:ext>
              </a:extLst>
            </p:cNvPr>
            <p:cNvSpPr/>
            <p:nvPr/>
          </p:nvSpPr>
          <p:spPr>
            <a:xfrm>
              <a:off x="3520935" y="2036706"/>
              <a:ext cx="52659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5E29C3A-4F38-49E2-9684-B818AE724C62}"/>
                </a:ext>
              </a:extLst>
            </p:cNvPr>
            <p:cNvSpPr/>
            <p:nvPr/>
          </p:nvSpPr>
          <p:spPr>
            <a:xfrm>
              <a:off x="7776760" y="137503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4</a:t>
              </a:r>
              <a:endParaRPr lang="en-US" sz="36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23ED99F-A4F1-4156-90C1-F89B0FECB53F}"/>
                </a:ext>
              </a:extLst>
            </p:cNvPr>
            <p:cNvSpPr txBox="1"/>
            <p:nvPr/>
          </p:nvSpPr>
          <p:spPr>
            <a:xfrm>
              <a:off x="3489173" y="1582907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الزواحف</a:t>
              </a:r>
            </a:p>
            <a:p>
              <a:pPr algn="r"/>
              <a:endParaRPr lang="ar-SY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6E939A0B-BFE5-4882-92F1-4A87D3F9D4DF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3" name="Trapezoid 132">
            <a:extLst>
              <a:ext uri="{FF2B5EF4-FFF2-40B4-BE49-F238E27FC236}">
                <a16:creationId xmlns:a16="http://schemas.microsoft.com/office/drawing/2014/main" id="{0E8468EA-E050-40EE-89E3-D83DD7F1F50F}"/>
              </a:ext>
            </a:extLst>
          </p:cNvPr>
          <p:cNvSpPr/>
          <p:nvPr/>
        </p:nvSpPr>
        <p:spPr>
          <a:xfrm>
            <a:off x="2137969" y="92636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rapezoid 133">
            <a:extLst>
              <a:ext uri="{FF2B5EF4-FFF2-40B4-BE49-F238E27FC236}">
                <a16:creationId xmlns:a16="http://schemas.microsoft.com/office/drawing/2014/main" id="{86CEBE42-DB44-4F7A-BAF1-D8E1E8DE765D}"/>
              </a:ext>
            </a:extLst>
          </p:cNvPr>
          <p:cNvSpPr/>
          <p:nvPr/>
        </p:nvSpPr>
        <p:spPr>
          <a:xfrm>
            <a:off x="-35065" y="317751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rapezoid 134">
            <a:extLst>
              <a:ext uri="{FF2B5EF4-FFF2-40B4-BE49-F238E27FC236}">
                <a16:creationId xmlns:a16="http://schemas.microsoft.com/office/drawing/2014/main" id="{A2C3488D-F149-4EDB-8E83-8CEC83B28E13}"/>
              </a:ext>
            </a:extLst>
          </p:cNvPr>
          <p:cNvSpPr/>
          <p:nvPr/>
        </p:nvSpPr>
        <p:spPr>
          <a:xfrm>
            <a:off x="2851274" y="418298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231CFA0-5782-4F1D-8ED3-121610E23760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BF44CCAC-E4AE-4BF1-830E-367A218C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952" y="2835333"/>
            <a:ext cx="1299312" cy="1385934"/>
          </a:xfrm>
          <a:prstGeom prst="rect">
            <a:avLst/>
          </a:prstGeom>
          <a:effectLst/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D2D65263-ED24-43A3-BDF9-D7CD7C13A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r="15987"/>
          <a:stretch/>
        </p:blipFill>
        <p:spPr>
          <a:xfrm>
            <a:off x="2690908" y="2288517"/>
            <a:ext cx="1188837" cy="983033"/>
          </a:xfrm>
          <a:prstGeom prst="rect">
            <a:avLst/>
          </a:prstGeom>
          <a:effectLst/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BF97B114-6C24-4BFA-8A04-E22B7BA36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5695" y="5865617"/>
            <a:ext cx="1247433" cy="935575"/>
          </a:xfrm>
          <a:prstGeom prst="rect">
            <a:avLst/>
          </a:prstGeom>
          <a:effectLst/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4EB3521F-EEB9-4106-8046-1C9868458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 b="1604"/>
          <a:stretch/>
        </p:blipFill>
        <p:spPr>
          <a:xfrm>
            <a:off x="451709" y="4880910"/>
            <a:ext cx="1296092" cy="927108"/>
          </a:xfrm>
          <a:prstGeom prst="rect">
            <a:avLst/>
          </a:prstGeom>
          <a:effectLst/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666E492-BF50-4063-BF5D-DA36BFC06281}"/>
              </a:ext>
            </a:extLst>
          </p:cNvPr>
          <p:cNvCxnSpPr>
            <a:cxnSpLocks/>
            <a:stCxn id="146" idx="0"/>
          </p:cNvCxnSpPr>
          <p:nvPr/>
        </p:nvCxnSpPr>
        <p:spPr>
          <a:xfrm flipV="1">
            <a:off x="5950691" y="-215889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B798585-015C-44D7-8302-CAEE1C959FE8}"/>
              </a:ext>
            </a:extLst>
          </p:cNvPr>
          <p:cNvGrpSpPr/>
          <p:nvPr/>
        </p:nvGrpSpPr>
        <p:grpSpPr>
          <a:xfrm>
            <a:off x="4696448" y="311202"/>
            <a:ext cx="2517569" cy="968448"/>
            <a:chOff x="4095404" y="2467207"/>
            <a:chExt cx="3995651" cy="1537031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C70534F-F825-4C89-A11F-7A9B0927F889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927BF3C-8B54-4F78-894C-3DCCB6227AB8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2F33451-BCAE-485E-9800-D0EE911B66E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0E7F9C4-EFBE-4851-8235-5B01174924A7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B1F10DB-EED0-43EE-9BFA-5DD74D586050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0259526-B5CB-4016-94DA-C94C054B5C04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E1CA95F-C9E7-4E6E-817E-564759492760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9F5E74D-5ECC-43B5-84AA-23522567E066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7164A62A-6794-4EB3-BC64-1D8E03C3E35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C4525AF-8B6C-403D-B716-462F1D4EFC92}"/>
              </a:ext>
            </a:extLst>
          </p:cNvPr>
          <p:cNvCxnSpPr>
            <a:cxnSpLocks/>
            <a:stCxn id="158" idx="0"/>
          </p:cNvCxnSpPr>
          <p:nvPr/>
        </p:nvCxnSpPr>
        <p:spPr>
          <a:xfrm flipV="1">
            <a:off x="3359309" y="-24273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68487DF-4BEB-4DC1-AAF3-BE35E224771D}"/>
              </a:ext>
            </a:extLst>
          </p:cNvPr>
          <p:cNvGrpSpPr/>
          <p:nvPr/>
        </p:nvGrpSpPr>
        <p:grpSpPr>
          <a:xfrm>
            <a:off x="2105066" y="42750"/>
            <a:ext cx="2517569" cy="968448"/>
            <a:chOff x="4095404" y="2467207"/>
            <a:chExt cx="3995651" cy="153703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57B9EA5-8417-4EDB-820A-F55D740BA86B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AD8ACF3-8B1B-4FC6-A144-D1688EB07170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62C9075-F18F-4A6A-BFA9-9D2B5467F793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DEE4092-FD99-4DFF-9513-4D7278E7BCB0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E6855B8-AD99-4387-B020-BCF1BA6B9194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F9A9C9D-57C7-46F1-8393-7FE676A262EF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D773847-9EC9-4D0A-85B7-32FF40DCAB92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FD37B35-B4CD-4128-85AF-FC620C355CB8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9C68C7F-F86B-4533-937D-17CC538832F0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id="{9DE4D5B8-76DA-4723-8AC8-34B4B7BDC71E}"/>
              </a:ext>
            </a:extLst>
          </p:cNvPr>
          <p:cNvSpPr/>
          <p:nvPr/>
        </p:nvSpPr>
        <p:spPr>
          <a:xfrm>
            <a:off x="2151424" y="351127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F012FD5-332E-4964-859C-C000813176F1}"/>
              </a:ext>
            </a:extLst>
          </p:cNvPr>
          <p:cNvCxnSpPr>
            <a:cxnSpLocks/>
            <a:stCxn id="170" idx="0"/>
          </p:cNvCxnSpPr>
          <p:nvPr/>
        </p:nvCxnSpPr>
        <p:spPr>
          <a:xfrm flipV="1">
            <a:off x="1186275" y="-624298"/>
            <a:ext cx="15361" cy="3096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3429DB0-D965-4A43-A99A-F084FDB50B65}"/>
              </a:ext>
            </a:extLst>
          </p:cNvPr>
          <p:cNvGrpSpPr/>
          <p:nvPr/>
        </p:nvGrpSpPr>
        <p:grpSpPr>
          <a:xfrm>
            <a:off x="-67968" y="2293901"/>
            <a:ext cx="2517569" cy="968448"/>
            <a:chOff x="4095404" y="2467207"/>
            <a:chExt cx="3995651" cy="1537031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0AD915A-F78B-4E47-ACC0-9D1CDE66E5F9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AD2ABBD-1EFB-495F-98E7-8A2F4F83A486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CEC33F43-1362-4FCE-9C55-E4C430DFCF53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8BAD78E-536F-4C07-964E-C7260A5BF951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355B089-C300-431B-A015-178B435183BD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AD2572A-AE47-4DFD-8FA4-301283A5B8CB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B5118F2-E3FB-41A5-A27A-43F7CE8BDE56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A73FE17-DC8C-4E8A-ACD0-80CDE5F1E1AA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20174D2-651F-450E-88ED-AF4A6075CFD7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Oval 175">
            <a:extLst>
              <a:ext uri="{FF2B5EF4-FFF2-40B4-BE49-F238E27FC236}">
                <a16:creationId xmlns:a16="http://schemas.microsoft.com/office/drawing/2014/main" id="{37D03D14-8CC2-47D6-98D5-D5ABDC0D1251}"/>
              </a:ext>
            </a:extLst>
          </p:cNvPr>
          <p:cNvSpPr/>
          <p:nvPr/>
        </p:nvSpPr>
        <p:spPr>
          <a:xfrm>
            <a:off x="22842" y="580910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35FB67C-CBE1-4D71-87C7-511D6FDA02E2}"/>
              </a:ext>
            </a:extLst>
          </p:cNvPr>
          <p:cNvCxnSpPr>
            <a:cxnSpLocks/>
          </p:cNvCxnSpPr>
          <p:nvPr/>
        </p:nvCxnSpPr>
        <p:spPr>
          <a:xfrm flipV="1">
            <a:off x="4071096" y="-127000"/>
            <a:ext cx="16431" cy="3611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97EE55-EA3E-46FD-B3FC-D86C61258739}"/>
              </a:ext>
            </a:extLst>
          </p:cNvPr>
          <p:cNvGrpSpPr/>
          <p:nvPr/>
        </p:nvGrpSpPr>
        <p:grpSpPr>
          <a:xfrm>
            <a:off x="2818371" y="3299371"/>
            <a:ext cx="2517569" cy="968448"/>
            <a:chOff x="4095404" y="2467207"/>
            <a:chExt cx="3995651" cy="1537031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C098D6C-B419-4497-9A7D-1E1370E37B83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96CA5AD-882D-4526-98B8-48BFD12356CB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528F791-98D1-45D3-9BA6-C44196B71CD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81EAC05-7540-47E5-B283-0EE97A5DB7BA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6F7C73D-06CA-44FA-B3ED-F4C88F709D4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4DFA8A2-DC06-4FAF-B729-ABA8F76BAF0E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96286D1-D16C-437A-89B4-714454C4616B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22EB76C-953F-4878-B2B3-1CB7FAAB2E88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1AC4BCC-6A8D-454F-8E75-E1942936C617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60151D41-8B86-4608-9740-AEE75BA5FAD2}"/>
              </a:ext>
            </a:extLst>
          </p:cNvPr>
          <p:cNvSpPr/>
          <p:nvPr/>
        </p:nvSpPr>
        <p:spPr>
          <a:xfrm>
            <a:off x="2909181" y="681457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7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8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4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5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2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1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2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2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98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99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3" dur="2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52" grpId="0" animBg="1"/>
          <p:bldP spid="133" grpId="0" animBg="1"/>
          <p:bldP spid="134" grpId="0" animBg="1"/>
          <p:bldP spid="135" grpId="0" animBg="1"/>
          <p:bldP spid="164" grpId="0" animBg="1"/>
          <p:bldP spid="176" grpId="0" animBg="1"/>
          <p:bldP spid="1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2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2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2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3" dur="2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  <p:bldP spid="134" grpId="0" animBg="1"/>
          <p:bldP spid="135" grpId="0" animBg="1"/>
          <p:bldP spid="152" grpId="0" animBg="1"/>
          <p:bldP spid="164" grpId="0" animBg="1"/>
          <p:bldP spid="176" grpId="0" animBg="1"/>
          <p:bldP spid="18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F32101-B3E0-4FAE-B5D6-3B300E364FF6}"/>
              </a:ext>
            </a:extLst>
          </p:cNvPr>
          <p:cNvCxnSpPr>
            <a:cxnSpLocks/>
          </p:cNvCxnSpPr>
          <p:nvPr/>
        </p:nvCxnSpPr>
        <p:spPr>
          <a:xfrm flipV="1">
            <a:off x="3244845" y="-13989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575280" y="947383"/>
            <a:ext cx="5297715" cy="2562018"/>
            <a:chOff x="3373217" y="1330385"/>
            <a:chExt cx="5297715" cy="25620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373217" y="1330385"/>
              <a:ext cx="5297715" cy="1872343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373218" y="3108631"/>
              <a:ext cx="529771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اللافقاريات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603673" y="2003457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حيوانات لا يوجد لها عمود فقري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13DEEAD3-6B77-4FDB-9C61-0EADFF2C382A}"/>
              </a:ext>
            </a:extLst>
          </p:cNvPr>
          <p:cNvSpPr/>
          <p:nvPr/>
        </p:nvSpPr>
        <p:spPr>
          <a:xfrm>
            <a:off x="5012178" y="2684261"/>
            <a:ext cx="99449" cy="6108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D6897D94-1C44-441E-8204-EE2BCF359592}"/>
              </a:ext>
            </a:extLst>
          </p:cNvPr>
          <p:cNvSpPr/>
          <p:nvPr/>
        </p:nvSpPr>
        <p:spPr>
          <a:xfrm>
            <a:off x="1403371" y="2489326"/>
            <a:ext cx="3549090" cy="3592592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02FA8C5F-24EC-470E-BCCD-B7984D5CAD17}"/>
              </a:ext>
            </a:extLst>
          </p:cNvPr>
          <p:cNvSpPr/>
          <p:nvPr/>
        </p:nvSpPr>
        <p:spPr>
          <a:xfrm>
            <a:off x="1994434" y="2609278"/>
            <a:ext cx="2366964" cy="1204601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F4503-5CD1-447B-98B3-9AB8AB13A992}"/>
              </a:ext>
            </a:extLst>
          </p:cNvPr>
          <p:cNvGrpSpPr/>
          <p:nvPr/>
        </p:nvGrpSpPr>
        <p:grpSpPr>
          <a:xfrm>
            <a:off x="817101" y="846426"/>
            <a:ext cx="4885161" cy="1879203"/>
            <a:chOff x="4095404" y="2467207"/>
            <a:chExt cx="3995651" cy="153703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77AAEC-7B77-4DB4-930D-EEC5508F619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4561FD-6C98-4FC1-8D66-4499C7C35BF9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1E4E27-5484-4EDF-AFFE-37BC6FE809E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DA98AB-FC58-461A-9825-1D6A9860A20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AF8612-0522-4537-8CE2-5AAD973B13B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0F901-59C2-48EC-BC97-74D7AB3DA63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96A898-A6EB-4132-B06E-4ACB2DD4881F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E0BCEE-D3A1-499B-B32B-A9E659552839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432E91-EF01-40F5-B4DA-CE00A4DC8A0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BF61CC5-AAF4-4366-AA49-21A0816D83F9}"/>
              </a:ext>
            </a:extLst>
          </p:cNvPr>
          <p:cNvSpPr/>
          <p:nvPr/>
        </p:nvSpPr>
        <p:spPr>
          <a:xfrm>
            <a:off x="1419436" y="5709007"/>
            <a:ext cx="3574667" cy="571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B5D4CB6-FD87-4427-B97D-E4300A16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030" y="4489815"/>
            <a:ext cx="2227769" cy="14834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61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4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1872343"/>
            <a:chOff x="3447142" y="1248229"/>
            <a:chExt cx="5297715" cy="187234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47142" y="2336800"/>
              <a:ext cx="5297715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93047" y="1401553"/>
              <a:ext cx="2002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الفقاريات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995926" y="1794433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أمثلة عن الفقاريات :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Trapezoid 70">
            <a:extLst>
              <a:ext uri="{FF2B5EF4-FFF2-40B4-BE49-F238E27FC236}">
                <a16:creationId xmlns:a16="http://schemas.microsoft.com/office/drawing/2014/main" id="{D5367187-15ED-4DE3-A9F5-C58D711118A9}"/>
              </a:ext>
            </a:extLst>
          </p:cNvPr>
          <p:cNvSpPr/>
          <p:nvPr/>
        </p:nvSpPr>
        <p:spPr>
          <a:xfrm>
            <a:off x="4729351" y="1194812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>
            <a:extLst>
              <a:ext uri="{FF2B5EF4-FFF2-40B4-BE49-F238E27FC236}">
                <a16:creationId xmlns:a16="http://schemas.microsoft.com/office/drawing/2014/main" id="{D224EFF5-35B7-4198-96F3-9A3B9EE8E3BF}"/>
              </a:ext>
            </a:extLst>
          </p:cNvPr>
          <p:cNvSpPr/>
          <p:nvPr/>
        </p:nvSpPr>
        <p:spPr>
          <a:xfrm>
            <a:off x="2137969" y="92636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681BB996-2042-490C-AB93-43B4F0924E6A}"/>
              </a:ext>
            </a:extLst>
          </p:cNvPr>
          <p:cNvSpPr/>
          <p:nvPr/>
        </p:nvSpPr>
        <p:spPr>
          <a:xfrm>
            <a:off x="-35065" y="317751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1038F988-3D44-487A-97D0-EDD35DF8844A}"/>
              </a:ext>
            </a:extLst>
          </p:cNvPr>
          <p:cNvSpPr/>
          <p:nvPr/>
        </p:nvSpPr>
        <p:spPr>
          <a:xfrm>
            <a:off x="2851274" y="418298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96242CB-0185-4B09-8CAA-CA8A88827613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8EE5648-5CEE-43FA-9D50-1FB717FC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162" y="2713231"/>
            <a:ext cx="1155775" cy="972648"/>
          </a:xfrm>
          <a:prstGeom prst="rect">
            <a:avLst/>
          </a:prstGeom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7E32D72-95C3-494B-97D1-8FFD2162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4770"/>
          <a:stretch/>
        </p:blipFill>
        <p:spPr>
          <a:xfrm>
            <a:off x="2690908" y="2288517"/>
            <a:ext cx="1188837" cy="983033"/>
          </a:xfrm>
          <a:prstGeom prst="rect">
            <a:avLst/>
          </a:prstGeom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4F29AE7-7AF8-44F5-B438-268D1D75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544" y="5865357"/>
            <a:ext cx="1249735" cy="936095"/>
          </a:xfrm>
          <a:prstGeom prst="rect">
            <a:avLst/>
          </a:prstGeom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BB9E307-8EC7-4278-9F1F-6474BC7D5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b="2313"/>
          <a:stretch/>
        </p:blipFill>
        <p:spPr>
          <a:xfrm>
            <a:off x="451708" y="4749409"/>
            <a:ext cx="1479929" cy="1058609"/>
          </a:xfrm>
          <a:prstGeom prst="rect">
            <a:avLst/>
          </a:prstGeom>
          <a:effectLst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2293607-6CC5-4F60-B808-348E88E67E46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950691" y="-215889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4A1E624-69C6-4578-BBBF-8A0E879271E7}"/>
              </a:ext>
            </a:extLst>
          </p:cNvPr>
          <p:cNvGrpSpPr/>
          <p:nvPr/>
        </p:nvGrpSpPr>
        <p:grpSpPr>
          <a:xfrm>
            <a:off x="4696448" y="311202"/>
            <a:ext cx="2517569" cy="968448"/>
            <a:chOff x="4095404" y="2467207"/>
            <a:chExt cx="3995651" cy="15370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C8C79B-A1D3-402F-A741-63F6B18B431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13CA83-E516-438D-83D2-CA63BA31B8B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385105D-646F-40CE-8B09-C68480C3FC8D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0EAE02B-9BC0-4CD9-B7C0-84AAA580216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E994053-4ECC-4BD5-857A-0246A8711F8F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1707F2D-7890-48C8-B0CE-8D07166EE691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4397EEE-5BB7-44AF-B442-0D883C8CCF91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F5DE3A-F9F5-4384-AE74-9BBECB99F81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BB751CB-3CD6-4621-B30A-E6C408DC2B96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DC750665-F824-4916-8826-4053104A6C61}"/>
              </a:ext>
            </a:extLst>
          </p:cNvPr>
          <p:cNvSpPr/>
          <p:nvPr/>
        </p:nvSpPr>
        <p:spPr>
          <a:xfrm>
            <a:off x="4787258" y="3826408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FCB2EE6-94A3-48D9-8392-9063DDFB6714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3359309" y="-24273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BF022D-0637-4F42-9313-4B8B4C794F14}"/>
              </a:ext>
            </a:extLst>
          </p:cNvPr>
          <p:cNvGrpSpPr/>
          <p:nvPr/>
        </p:nvGrpSpPr>
        <p:grpSpPr>
          <a:xfrm>
            <a:off x="2105066" y="42750"/>
            <a:ext cx="2517569" cy="968448"/>
            <a:chOff x="4095404" y="2467207"/>
            <a:chExt cx="3995651" cy="1537031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C501F5-6B36-49CF-986B-ECE3E41D627C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22CB1B1-96B3-4D7A-812B-43E0FF38960A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EF18B9-B2C2-4DD1-B42F-08ABFB04C79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5EE2590-5905-4BCE-8D21-A8802046053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A1604D2-3965-4AA6-A653-2C3D72B140C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B0C959E-371F-47B4-AE5D-DADB08B7BD9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2FBD48A-A62C-4030-A480-D46A885655B7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8ABB282-C543-4179-A8FD-B7BB597B8748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BECE9DB-AC01-4AEB-9D39-3CB394D2BA5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9E48A3F3-CEB7-4424-88C6-8D4AC3F920DA}"/>
              </a:ext>
            </a:extLst>
          </p:cNvPr>
          <p:cNvSpPr/>
          <p:nvPr/>
        </p:nvSpPr>
        <p:spPr>
          <a:xfrm>
            <a:off x="2151424" y="351127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F57C15-0B12-4F69-966E-A9FE7FDE0329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1186275" y="-624298"/>
            <a:ext cx="15361" cy="3096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532494-1A24-4B40-AA0B-BD6B7764F8F9}"/>
              </a:ext>
            </a:extLst>
          </p:cNvPr>
          <p:cNvGrpSpPr/>
          <p:nvPr/>
        </p:nvGrpSpPr>
        <p:grpSpPr>
          <a:xfrm>
            <a:off x="-67968" y="2293901"/>
            <a:ext cx="2517569" cy="968448"/>
            <a:chOff x="4095404" y="2467207"/>
            <a:chExt cx="3995651" cy="15370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278CF1-B3C5-4614-8860-AE2BCA107D3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3A611A3-2E65-4CA7-A22C-EB8B4E8AE63C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E129665-3F23-414F-AF33-C2CD57804113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7BC29A-7A71-4EFC-B2E8-E88242F0687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6541082-BDBE-411C-AA7D-7B2809E2317D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A369641-0378-4A67-9599-37C81FCC6CAD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101A691-52D9-454F-98A4-39EB315796E9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54BEF9-25FC-49B1-8A63-E8449F329502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F4CB7E2-ED1A-4648-905D-0B1F944B578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D1E2FA02-2455-4BC6-8D79-F01B48395A2C}"/>
              </a:ext>
            </a:extLst>
          </p:cNvPr>
          <p:cNvSpPr/>
          <p:nvPr/>
        </p:nvSpPr>
        <p:spPr>
          <a:xfrm>
            <a:off x="22842" y="580910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D63BE8-D5E4-4371-AD29-105D1742FADC}"/>
              </a:ext>
            </a:extLst>
          </p:cNvPr>
          <p:cNvCxnSpPr>
            <a:cxnSpLocks/>
          </p:cNvCxnSpPr>
          <p:nvPr/>
        </p:nvCxnSpPr>
        <p:spPr>
          <a:xfrm flipV="1">
            <a:off x="4071096" y="-127000"/>
            <a:ext cx="16431" cy="3611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568B07F-46DA-46B5-8B6D-92DA0B234131}"/>
              </a:ext>
            </a:extLst>
          </p:cNvPr>
          <p:cNvGrpSpPr/>
          <p:nvPr/>
        </p:nvGrpSpPr>
        <p:grpSpPr>
          <a:xfrm>
            <a:off x="2818371" y="3299371"/>
            <a:ext cx="2517569" cy="968448"/>
            <a:chOff x="4095404" y="2467207"/>
            <a:chExt cx="3995651" cy="153703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506C385-BA09-4BAD-8A1B-EDAA2F01594E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4CC87C2-6310-4FDC-ADF1-44DF7D49C371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F1A4060-7526-40EA-AA66-FE262880B96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46D712D-B81E-41C1-8FB8-32B750A253E8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B0E3311-515C-4803-9909-15C60BA58CDC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37843B9-7254-4959-A461-36C3BEC4ABBA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63857BC-CB52-43E3-8218-A5C35B4B1700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C88A10E-42BA-4661-898B-CBA0C16CCD76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4989BF7-8632-4553-B74A-8BB088F44BB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E0820FF0-2EEB-46F4-B81E-C60790432AD5}"/>
              </a:ext>
            </a:extLst>
          </p:cNvPr>
          <p:cNvSpPr/>
          <p:nvPr/>
        </p:nvSpPr>
        <p:spPr>
          <a:xfrm>
            <a:off x="2909181" y="681457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5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1872343"/>
            <a:chOff x="3447142" y="1248229"/>
            <a:chExt cx="5297715" cy="187234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447142" y="2336800"/>
              <a:ext cx="5297715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93047" y="1401553"/>
              <a:ext cx="2002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اللافقاريات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995926" y="1794433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أمثلة عن اللافقاريات :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Trapezoid 70">
            <a:extLst>
              <a:ext uri="{FF2B5EF4-FFF2-40B4-BE49-F238E27FC236}">
                <a16:creationId xmlns:a16="http://schemas.microsoft.com/office/drawing/2014/main" id="{D5367187-15ED-4DE3-A9F5-C58D711118A9}"/>
              </a:ext>
            </a:extLst>
          </p:cNvPr>
          <p:cNvSpPr/>
          <p:nvPr/>
        </p:nvSpPr>
        <p:spPr>
          <a:xfrm>
            <a:off x="4729351" y="1194812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>
            <a:extLst>
              <a:ext uri="{FF2B5EF4-FFF2-40B4-BE49-F238E27FC236}">
                <a16:creationId xmlns:a16="http://schemas.microsoft.com/office/drawing/2014/main" id="{D224EFF5-35B7-4198-96F3-9A3B9EE8E3BF}"/>
              </a:ext>
            </a:extLst>
          </p:cNvPr>
          <p:cNvSpPr/>
          <p:nvPr/>
        </p:nvSpPr>
        <p:spPr>
          <a:xfrm>
            <a:off x="2137969" y="926360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681BB996-2042-490C-AB93-43B4F0924E6A}"/>
              </a:ext>
            </a:extLst>
          </p:cNvPr>
          <p:cNvSpPr/>
          <p:nvPr/>
        </p:nvSpPr>
        <p:spPr>
          <a:xfrm>
            <a:off x="-35065" y="317751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1038F988-3D44-487A-97D0-EDD35DF8844A}"/>
              </a:ext>
            </a:extLst>
          </p:cNvPr>
          <p:cNvSpPr/>
          <p:nvPr/>
        </p:nvSpPr>
        <p:spPr>
          <a:xfrm>
            <a:off x="2851274" y="4182981"/>
            <a:ext cx="2374095" cy="2962412"/>
          </a:xfrm>
          <a:prstGeom prst="trapezoid">
            <a:avLst>
              <a:gd name="adj" fmla="val 3764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96242CB-0185-4B09-8CAA-CA8A88827613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8EE5648-5CEE-43FA-9D50-1FB717FC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617" y="2713231"/>
            <a:ext cx="1296864" cy="972648"/>
          </a:xfrm>
          <a:prstGeom prst="rect">
            <a:avLst/>
          </a:prstGeom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7E32D72-95C3-494B-97D1-8FFD2162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r="9734"/>
          <a:stretch/>
        </p:blipFill>
        <p:spPr>
          <a:xfrm>
            <a:off x="2690908" y="2288517"/>
            <a:ext cx="1188837" cy="983033"/>
          </a:xfrm>
          <a:prstGeom prst="rect">
            <a:avLst/>
          </a:prstGeom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4F29AE7-7AF8-44F5-B438-268D1D75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544" y="5864754"/>
            <a:ext cx="1249735" cy="937301"/>
          </a:xfrm>
          <a:prstGeom prst="rect">
            <a:avLst/>
          </a:prstGeom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BB9E307-8EC7-4278-9F1F-6474BC7D5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 b="10845"/>
          <a:stretch/>
        </p:blipFill>
        <p:spPr>
          <a:xfrm>
            <a:off x="451708" y="4749409"/>
            <a:ext cx="1479929" cy="1058609"/>
          </a:xfrm>
          <a:prstGeom prst="rect">
            <a:avLst/>
          </a:prstGeom>
          <a:effectLst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2293607-6CC5-4F60-B808-348E88E67E46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950691" y="-2158895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4A1E624-69C6-4578-BBBF-8A0E879271E7}"/>
              </a:ext>
            </a:extLst>
          </p:cNvPr>
          <p:cNvGrpSpPr/>
          <p:nvPr/>
        </p:nvGrpSpPr>
        <p:grpSpPr>
          <a:xfrm>
            <a:off x="4696448" y="311202"/>
            <a:ext cx="2517569" cy="968448"/>
            <a:chOff x="4095404" y="2467207"/>
            <a:chExt cx="3995651" cy="15370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C8C79B-A1D3-402F-A741-63F6B18B4314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13CA83-E516-438D-83D2-CA63BA31B8B5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385105D-646F-40CE-8B09-C68480C3FC8D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0EAE02B-9BC0-4CD9-B7C0-84AAA580216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E994053-4ECC-4BD5-857A-0246A8711F8F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1707F2D-7890-48C8-B0CE-8D07166EE691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4397EEE-5BB7-44AF-B442-0D883C8CCF91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F5DE3A-F9F5-4384-AE74-9BBECB99F810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BB751CB-3CD6-4621-B30A-E6C408DC2B96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DC750665-F824-4916-8826-4053104A6C61}"/>
              </a:ext>
            </a:extLst>
          </p:cNvPr>
          <p:cNvSpPr/>
          <p:nvPr/>
        </p:nvSpPr>
        <p:spPr>
          <a:xfrm>
            <a:off x="4787258" y="3826408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FCB2EE6-94A3-48D9-8392-9063DDFB6714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3359309" y="-2427347"/>
            <a:ext cx="12049" cy="2648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BF022D-0637-4F42-9313-4B8B4C794F14}"/>
              </a:ext>
            </a:extLst>
          </p:cNvPr>
          <p:cNvGrpSpPr/>
          <p:nvPr/>
        </p:nvGrpSpPr>
        <p:grpSpPr>
          <a:xfrm>
            <a:off x="2105066" y="42750"/>
            <a:ext cx="2517569" cy="968448"/>
            <a:chOff x="4095404" y="2467207"/>
            <a:chExt cx="3995651" cy="1537031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C501F5-6B36-49CF-986B-ECE3E41D627C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22CB1B1-96B3-4D7A-812B-43E0FF38960A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EF18B9-B2C2-4DD1-B42F-08ABFB04C79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5EE2590-5905-4BCE-8D21-A8802046053E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A1604D2-3965-4AA6-A653-2C3D72B140CE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B0C959E-371F-47B4-AE5D-DADB08B7BD96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2FBD48A-A62C-4030-A480-D46A885655B7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8ABB282-C543-4179-A8FD-B7BB597B8748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BECE9DB-AC01-4AEB-9D39-3CB394D2BA55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9E48A3F3-CEB7-4424-88C6-8D4AC3F920DA}"/>
              </a:ext>
            </a:extLst>
          </p:cNvPr>
          <p:cNvSpPr/>
          <p:nvPr/>
        </p:nvSpPr>
        <p:spPr>
          <a:xfrm>
            <a:off x="2151424" y="3511276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F57C15-0B12-4F69-966E-A9FE7FDE0329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1186275" y="-624298"/>
            <a:ext cx="15361" cy="3096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532494-1A24-4B40-AA0B-BD6B7764F8F9}"/>
              </a:ext>
            </a:extLst>
          </p:cNvPr>
          <p:cNvGrpSpPr/>
          <p:nvPr/>
        </p:nvGrpSpPr>
        <p:grpSpPr>
          <a:xfrm>
            <a:off x="-67968" y="2293901"/>
            <a:ext cx="2517569" cy="968448"/>
            <a:chOff x="4095404" y="2467207"/>
            <a:chExt cx="3995651" cy="15370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278CF1-B3C5-4614-8860-AE2BCA107D30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3A611A3-2E65-4CA7-A22C-EB8B4E8AE63C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E129665-3F23-414F-AF33-C2CD57804113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7BC29A-7A71-4EFC-B2E8-E88242F06876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6541082-BDBE-411C-AA7D-7B2809E2317D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A369641-0378-4A67-9599-37C81FCC6CAD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101A691-52D9-454F-98A4-39EB315796E9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54BEF9-25FC-49B1-8A63-E8449F329502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F4CB7E2-ED1A-4648-905D-0B1F944B578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D1E2FA02-2455-4BC6-8D79-F01B48395A2C}"/>
              </a:ext>
            </a:extLst>
          </p:cNvPr>
          <p:cNvSpPr/>
          <p:nvPr/>
        </p:nvSpPr>
        <p:spPr>
          <a:xfrm>
            <a:off x="22842" y="580910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ED63BE8-D5E4-4371-AD29-105D1742FADC}"/>
              </a:ext>
            </a:extLst>
          </p:cNvPr>
          <p:cNvCxnSpPr>
            <a:cxnSpLocks/>
          </p:cNvCxnSpPr>
          <p:nvPr/>
        </p:nvCxnSpPr>
        <p:spPr>
          <a:xfrm flipV="1">
            <a:off x="4071096" y="-127000"/>
            <a:ext cx="16431" cy="3611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568B07F-46DA-46B5-8B6D-92DA0B234131}"/>
              </a:ext>
            </a:extLst>
          </p:cNvPr>
          <p:cNvGrpSpPr/>
          <p:nvPr/>
        </p:nvGrpSpPr>
        <p:grpSpPr>
          <a:xfrm>
            <a:off x="2818371" y="3299371"/>
            <a:ext cx="2517569" cy="968448"/>
            <a:chOff x="4095404" y="2467207"/>
            <a:chExt cx="3995651" cy="153703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506C385-BA09-4BAD-8A1B-EDAA2F01594E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4CC87C2-6310-4FDC-ADF1-44DF7D49C371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F1A4060-7526-40EA-AA66-FE262880B96B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46D712D-B81E-41C1-8FB8-32B750A253E8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B0E3311-515C-4803-9909-15C60BA58CDC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37843B9-7254-4959-A461-36C3BEC4ABBA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63857BC-CB52-43E3-8218-A5C35B4B1700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C88A10E-42BA-4661-898B-CBA0C16CCD76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4989BF7-8632-4553-B74A-8BB088F44BB9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E0820FF0-2EEB-46F4-B81E-C60790432AD5}"/>
              </a:ext>
            </a:extLst>
          </p:cNvPr>
          <p:cNvSpPr/>
          <p:nvPr/>
        </p:nvSpPr>
        <p:spPr>
          <a:xfrm>
            <a:off x="2909181" y="6814577"/>
            <a:ext cx="2281412" cy="364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5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91" grpId="0" animBg="1"/>
          <p:bldP spid="103" grpId="0" animBg="1"/>
          <p:bldP spid="115" grpId="0" animBg="1"/>
          <p:bldP spid="127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137</Words>
  <Application>Microsoft Office PowerPoint</Application>
  <PresentationFormat>شاشة عريضة</PresentationFormat>
  <Paragraphs>49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122</cp:revision>
  <dcterms:created xsi:type="dcterms:W3CDTF">2020-09-22T10:26:44Z</dcterms:created>
  <dcterms:modified xsi:type="dcterms:W3CDTF">2020-09-25T21:19:03Z</dcterms:modified>
</cp:coreProperties>
</file>