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02" r:id="rId3"/>
    <p:sldId id="260" r:id="rId4"/>
    <p:sldId id="296" r:id="rId5"/>
    <p:sldId id="287" r:id="rId6"/>
    <p:sldId id="294" r:id="rId7"/>
    <p:sldId id="295" r:id="rId8"/>
    <p:sldId id="293" r:id="rId9"/>
    <p:sldId id="297" r:id="rId10"/>
    <p:sldId id="289" r:id="rId11"/>
    <p:sldId id="278" r:id="rId12"/>
    <p:sldId id="290" r:id="rId13"/>
    <p:sldId id="298" r:id="rId14"/>
    <p:sldId id="291" r:id="rId15"/>
    <p:sldId id="281" r:id="rId16"/>
    <p:sldId id="284" r:id="rId17"/>
    <p:sldId id="301" r:id="rId18"/>
    <p:sldId id="300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D9C"/>
    <a:srgbClr val="E5E480"/>
    <a:srgbClr val="A7EEA5"/>
    <a:srgbClr val="A9E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9" autoAdjust="0"/>
    <p:restoredTop sz="94280" autoAdjust="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A955-3C9B-4939-BED4-24E590567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11642-B21A-4ABB-86B2-8EFA30BBA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1099A-210C-4691-A2B9-0201B6E6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9B3AC-44EB-4D62-9142-5C89C5F8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45574-0E7B-4335-9D3D-E9B6E44F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1575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5C49-4B63-4E07-A372-43E308DB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AE52-0B5F-4BCD-BCCF-25F032AD4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7988C-D2BD-4F37-9DEB-18286527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4FC4-E1DD-4FBF-BDF1-3294329E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4E7B-1A94-42A8-83EC-0921027D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8950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B90C2-C5F6-43D9-ACA2-9A848702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097E1-22BD-44E8-AF3B-97832786F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7505-1E8E-459E-9DAB-834115EB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0D36-593F-471E-A4D1-9F3DF096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DB16D-C5EF-4F01-87D7-A4571FF8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92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EB5F-CE4F-41B7-A4E4-00A8F8AA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DD57-C565-4638-8661-8D063AE1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B6876-5B2C-44C3-8B42-AA06C106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CB3A-DBFA-4776-B87F-ACC720AC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F56C2-D041-4A92-8816-59418491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229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F4EB-F1E7-46B0-9DA5-F7BAF57E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69E87-E907-4F17-8B45-83A2172AA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A6B89-FA61-4E9D-A373-8459AF1B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5DE1-7687-440D-BD67-B8FB16C4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A02F3-32BD-4982-B96D-227F6485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4461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7BF1-131C-4333-B326-C6FFAE74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14C1B-FDFF-41FC-B4F9-F27F19762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8356E-3249-4F09-8B5E-1ABB6402E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D9782-F7A4-4A2E-AF59-E4BEF74D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66439-C522-489F-B8D5-009F1340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23690-9C30-4F11-89F0-D8CD7858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2973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B763-7350-44B0-A6DC-84C696E8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6BE87-0CF8-493A-ACA7-FDA1DFFCE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72D2B-3108-4A05-9F02-D1AD1675C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B162D-3372-490C-A8DC-B3A90DE95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54B67-4CB0-429D-9C47-E8554846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86588-FE17-4B69-BD64-F2FB0620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E5AF-EC57-4EE3-B1BE-E5E34D01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CF9CE-FFB6-4195-8674-41FD894C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4528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0342-5BB8-496E-91F6-A86B5203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E0F9-3CC6-4A72-8E9C-4AA1E13F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9EF18-A49D-4C9E-A18B-DADF908E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81FAB-4023-4A38-BF22-88F37D74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6629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ECDF9-1A99-4605-8479-BE3999DE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F4F1B-6445-49A1-9E40-AA198D00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55395-F5AE-4443-AAF6-78B08C0D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48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DD82-D745-4637-A8E6-7098CE9F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93CD-D363-458E-B775-7AAEF9390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DAC59-9523-469B-8B5B-238EAFA41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0631-0D96-4D25-A36E-56C04F9C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9E337-6007-46C5-AAC8-CBCABDBC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4C5B-50D0-413F-A6F6-0A547D0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4494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D0B6-9004-4FF6-B33D-F21707D1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54AC2-8BA1-4A80-8668-84102EC6B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DEC7B-9018-47F6-946E-096B2E1A6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409B3-0D40-472C-9CE6-520B6A91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A8CD0-B65A-4012-BD50-C0F3B649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F43E9-8488-4958-BAAC-D3A1802F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415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BBBBD-D545-42DE-885F-8369100A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130AA-51AA-4C63-B9D9-77334C30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9813-EAB0-4AE1-B4E2-D7EF90CAD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3AFE-6B45-44CA-B4B7-C489302364D9}" type="datetimeFigureOut">
              <a:rPr lang="ar-SY" smtClean="0"/>
              <a:t>04/02/1442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FBDD3-2180-4493-8B78-C92D55FFC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991B3-D3DD-4195-A5F8-C1D4D7413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CAE3-FA00-4A0B-99C1-43F06A5D88B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617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1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11.png"/><Relationship Id="rId5" Type="http://schemas.microsoft.com/office/2007/relationships/hdphoto" Target="../media/hdphoto9.wdp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www.google.com.eg/url?sa=i&amp;rct=j&amp;q=%D8%A7%D9%84%D8%B1%D9%85%D8%A7%D9%86&amp;source=images&amp;cd=&amp;cad=rja&amp;docid=kBeRfRi012jPtM&amp;tbnid=ldhT6WZ0YuzDqM:&amp;ved=0CAUQjRw&amp;url=http://www.tamatart.com/?p=4656&amp;ei=JVUnUfi6FsfL0AXgooCICQ&amp;psig=AFQjCNFpcvA9dljjJ9v5oTPCfAHyvXQFpQ&amp;ust=1361618487723851" TargetMode="External"/><Relationship Id="rId2" Type="http://schemas.openxmlformats.org/officeDocument/2006/relationships/hyperlink" Target="http://www.google.com.eg/url?sa=i&amp;rct=j&amp;q=%D8%A7%D9%84%D8%B1%D9%85%D8%A7%D9%86&amp;source=images&amp;cd=&amp;cad=rja&amp;docid=-WXdZ0hi7n2DHM&amp;tbnid=zStoNG510kEYKM:&amp;ved=0CAUQjRw&amp;url=http://vb.n4hr.com/80268.html&amp;ei=81QnUY_bLcaZ0QWeo4CABw&amp;psig=AFQjCNFpcvA9dljjJ9v5oTPCfAHyvXQFpQ&amp;ust=136161848772385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m.eg/url?sa=i&amp;rct=j&amp;q=%D8%B4%D8%AC%D8%B1%D8%A9%20%D8%A7%D9%84%D8%B1%D9%85%D8%A7%D9%86&amp;source=images&amp;cd=&amp;cad=rja&amp;docid=b7acJpGwkWvySM&amp;tbnid=KQINN1A_RXwwdM:&amp;ved=0CAUQjRw&amp;url=http://k-ksu.com/vb/showthread.php?p=120685&amp;ei=9FUnUYmAEYnb0QWIyYCgBA&amp;psig=AFQjCNFOMP8_kCruUOhnfJqTFPNhkZ3Bcg&amp;ust=1361618729943031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emf"/><Relationship Id="rId9" Type="http://schemas.openxmlformats.org/officeDocument/2006/relationships/hyperlink" Target="http://www.google.com.eg/url?sa=i&amp;rct=j&amp;q=%D8%B4%D8%AC%D8%B1%D8%A9%20%D8%A7%D9%84%D8%B1%D9%85%D8%A7%D9%86&amp;source=images&amp;cd=&amp;cad=rja&amp;docid=4O0HahShzFA-dM&amp;tbnid=ZHjtQ0pcXuWcgM:&amp;ved=0CAUQjRw&amp;url=http://alhrmain.com/vb/showthread.php?t=34213&amp;ei=iVYnUbzWEsqb0QWizYDgDA&amp;psig=AFQjCNFOMP8_kCruUOhnfJqTFPNhkZ3Bcg&amp;ust=136161872994303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sa/url?sa=i&amp;rct=j&amp;q=%D8%A7%D9%84%D9%86%D8%AE%D9%8A%D9%84&amp;source=images&amp;cd=&amp;cad=rja&amp;docid=2dmnEs8h_jtO0M&amp;tbnid=wMbdjY_St7EkKM:&amp;ved=0CAUQjRw&amp;url=http://www.alriyadh.com/2010/09/07/article557843.html&amp;ei=5QYlUf__IuWr0AXogYGQDw&amp;psig=AFQjCNET2__jjHvGpUTTdEDX5h3_1zmoRA&amp;ust=136146742813477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ulul.onlin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85828" y="3111551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الدرس الثاني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7773A-26B2-42A3-9AD3-D3955190932E}"/>
              </a:ext>
            </a:extLst>
          </p:cNvPr>
          <p:cNvSpPr txBox="1"/>
          <p:nvPr/>
        </p:nvSpPr>
        <p:spPr>
          <a:xfrm>
            <a:off x="1071203" y="1160628"/>
            <a:ext cx="10568065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كَيْفَ تَبْدُو الْبُذورُ؟</a:t>
            </a:r>
            <a:endParaRPr kumimoji="0" lang="ar-SY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Y" sz="2800" dirty="0"/>
          </a:p>
          <a:p>
            <a:pPr algn="r" rtl="1"/>
            <a:r>
              <a:rPr lang="ar-SY" sz="2800" dirty="0"/>
              <a:t>لِلْبُذورِ أَشْكالٌ وَأْحَجامٌ مُخْتَلِفَةٌ</a:t>
            </a:r>
          </a:p>
          <a:p>
            <a:pPr algn="r" rtl="1"/>
            <a:endParaRPr lang="ar-SY" sz="2800" dirty="0"/>
          </a:p>
          <a:p>
            <a:pPr algn="r" rtl="1"/>
            <a:r>
              <a:rPr lang="ar-SY" sz="2800" dirty="0"/>
              <a:t>فَبَعْضُ الْبُذورِ صَغيرَةٌ يُمْكِنُ لِلرِّياحِ وَالمِياهِ أَنْ تَنْقُلَهَا بَعِيدًا، </a:t>
            </a:r>
          </a:p>
          <a:p>
            <a:pPr algn="r" rtl="1"/>
            <a:endParaRPr lang="ar-SY" sz="2800" dirty="0"/>
          </a:p>
          <a:p>
            <a:pPr algn="r" rtl="1"/>
            <a:r>
              <a:rPr lang="ar-SY" sz="2800" dirty="0"/>
              <a:t>وَبَعْضُها الآخَرُ يَعْلَقُ بِفَرْوِ الْحَيَواناتِ، وَيَنْتَقِلُ إِلَى مَكَانٍ جَدِيدٍ.</a:t>
            </a:r>
          </a:p>
          <a:p>
            <a:pPr algn="r"/>
            <a:endParaRPr lang="ar-SY" sz="2800" dirty="0"/>
          </a:p>
          <a:p>
            <a:pPr algn="r"/>
            <a:endParaRPr lang="ar-SY" sz="1600" dirty="0"/>
          </a:p>
          <a:p>
            <a:endParaRPr lang="ar-S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6B413-2714-45FB-A5F4-34971FAA6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9" b="89617" l="7827" r="92013">
                        <a14:foregroundMark x1="81629" y1="16773" x2="89617" y2="13259"/>
                        <a14:foregroundMark x1="89617" y1="13259" x2="91214" y2="9105"/>
                        <a14:foregroundMark x1="88339" y1="18051" x2="87700" y2="18051"/>
                        <a14:foregroundMark x1="92013" y1="15974" x2="91054" y2="15974"/>
                        <a14:foregroundMark x1="9585" y1="13099" x2="7987" y2="16134"/>
                        <a14:foregroundMark x1="38019" y1="8307" x2="40256" y2="7029"/>
                        <a14:foregroundMark x1="59105" y1="15974" x2="59105" y2="15974"/>
                        <a14:foregroundMark x1="58307" y1="32748" x2="58307" y2="32748"/>
                        <a14:foregroundMark x1="63898" y1="36102" x2="63898" y2="36102"/>
                        <a14:foregroundMark x1="65815" y1="33387" x2="65815" y2="33387"/>
                        <a14:foregroundMark x1="68371" y1="35942" x2="68371" y2="35942"/>
                        <a14:foregroundMark x1="68530" y1="41214" x2="68530" y2="41214"/>
                        <a14:foregroundMark x1="59585" y1="42971" x2="59585" y2="42971"/>
                        <a14:foregroundMark x1="88978" y1="39617" x2="88978" y2="39617"/>
                        <a14:foregroundMark x1="85144" y1="35463" x2="85144" y2="35463"/>
                        <a14:foregroundMark x1="81789" y1="37859" x2="81789" y2="37859"/>
                        <a14:foregroundMark x1="82588" y1="42971" x2="82588" y2="42971"/>
                        <a14:foregroundMark x1="19329" y1="41054" x2="19329" y2="41054"/>
                        <a14:foregroundMark x1="12780" y1="34505" x2="12780" y2="34505"/>
                        <a14:foregroundMark x1="9904" y1="41693" x2="9904" y2="41693"/>
                        <a14:foregroundMark x1="15655" y1="63259" x2="15655" y2="63259"/>
                        <a14:foregroundMark x1="38658" y1="61342" x2="38658" y2="61342"/>
                        <a14:foregroundMark x1="33546" y1="58466" x2="33546" y2="58466"/>
                        <a14:foregroundMark x1="32748" y1="64537" x2="32748" y2="64537"/>
                        <a14:foregroundMark x1="41853" y1="65815" x2="41853" y2="65815"/>
                        <a14:foregroundMark x1="43131" y1="59744" x2="43131" y2="59744"/>
                        <a14:foregroundMark x1="60224" y1="64696" x2="60224" y2="64696"/>
                        <a14:foregroundMark x1="86581" y1="60224" x2="86581" y2="60224"/>
                        <a14:foregroundMark x1="86581" y1="60224" x2="86581" y2="60224"/>
                        <a14:foregroundMark x1="83706" y1="65815" x2="83706" y2="65815"/>
                        <a14:foregroundMark x1="87700" y1="82109" x2="87700" y2="82109"/>
                        <a14:foregroundMark x1="86422" y1="86262" x2="86422" y2="86262"/>
                        <a14:foregroundMark x1="65974" y1="80192" x2="65974" y2="80192"/>
                        <a14:foregroundMark x1="62620" y1="84026" x2="62620" y2="84026"/>
                        <a14:foregroundMark x1="58946" y1="82109" x2="58946" y2="82109"/>
                        <a14:foregroundMark x1="41214" y1="84505" x2="41214" y2="84505"/>
                        <a14:foregroundMark x1="34185" y1="84026" x2="34185" y2="84026"/>
                        <a14:foregroundMark x1="38019" y1="88339" x2="38019" y2="88339"/>
                        <a14:foregroundMark x1="17572" y1="86422" x2="17572" y2="86422"/>
                        <a14:foregroundMark x1="12141" y1="89457" x2="12141" y2="89457"/>
                        <a14:foregroundMark x1="11821" y1="81789" x2="11821" y2="81789"/>
                        <a14:foregroundMark x1="10863" y1="81150" x2="10863" y2="81150"/>
                        <a14:foregroundMark x1="37859" y1="36422" x2="37859" y2="36422"/>
                        <a14:foregroundMark x1="38658" y1="36581" x2="38658" y2="36581"/>
                        <a14:foregroundMark x1="32109" y1="34505" x2="32109" y2="34505"/>
                        <a14:foregroundMark x1="42332" y1="36422" x2="42332" y2="36422"/>
                        <a14:foregroundMark x1="44888" y1="35304" x2="44888" y2="35304"/>
                        <a14:foregroundMark x1="39297" y1="33546" x2="39297" y2="33546"/>
                        <a14:foregroundMark x1="39297" y1="33546" x2="39297" y2="33546"/>
                        <a14:foregroundMark x1="42812" y1="38978" x2="42812" y2="38978"/>
                        <a14:foregroundMark x1="40895" y1="42173" x2="40895" y2="42173"/>
                      </a14:backgroundRemoval>
                    </a14:imgEffect>
                  </a14:imgLayer>
                </a14:imgProps>
              </a:ext>
            </a:extLst>
          </a:blip>
          <a:srcRect r="74702" b="76406"/>
          <a:stretch/>
        </p:blipFill>
        <p:spPr>
          <a:xfrm>
            <a:off x="4070333" y="4941804"/>
            <a:ext cx="1187762" cy="110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C38D1-0BA1-4445-89DD-EC3E99FDD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13" r="27642" b="77595"/>
          <a:stretch/>
        </p:blipFill>
        <p:spPr>
          <a:xfrm>
            <a:off x="5662634" y="1072025"/>
            <a:ext cx="964457" cy="1051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9CE40F-CD61-4FFD-9C64-9EF6E4D40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21" b="74348"/>
          <a:stretch/>
        </p:blipFill>
        <p:spPr>
          <a:xfrm>
            <a:off x="7268543" y="1248634"/>
            <a:ext cx="1163200" cy="1204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A0E0CC-DBD2-41D8-AE15-E6B8B1FC0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20" r="75557" b="48501"/>
          <a:stretch/>
        </p:blipFill>
        <p:spPr>
          <a:xfrm>
            <a:off x="3398029" y="4027778"/>
            <a:ext cx="1147451" cy="1200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B5996C-F477-4AF1-A74A-69F509A8A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43" t="26601" r="49745" b="50994"/>
          <a:stretch/>
        </p:blipFill>
        <p:spPr>
          <a:xfrm>
            <a:off x="6944592" y="3523946"/>
            <a:ext cx="938559" cy="9258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07D729-19FC-4ED0-8F48-D250961750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77" t="23955" r="27323" b="53640"/>
          <a:stretch/>
        </p:blipFill>
        <p:spPr>
          <a:xfrm>
            <a:off x="5670261" y="2386074"/>
            <a:ext cx="873135" cy="1051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C14356-7B02-4492-9472-BEDD3D904E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833" t="28087" r="3455" b="53246"/>
          <a:stretch/>
        </p:blipFill>
        <p:spPr>
          <a:xfrm>
            <a:off x="4450785" y="1799617"/>
            <a:ext cx="1066156" cy="87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FF847B-2D86-4803-93BA-B7279C439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9" t="49925" r="75154" b="29820"/>
          <a:stretch/>
        </p:blipFill>
        <p:spPr>
          <a:xfrm>
            <a:off x="2666030" y="2379542"/>
            <a:ext cx="1007276" cy="950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E9E7A6-5EB2-43AB-A7F5-40713814C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4" t="50000" r="45742" b="25377"/>
          <a:stretch/>
        </p:blipFill>
        <p:spPr>
          <a:xfrm>
            <a:off x="6730860" y="2357927"/>
            <a:ext cx="1377029" cy="11558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8B8B5B-C4A6-4E34-A6D9-AD702392A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58" t="48148" r="24499" b="27563"/>
          <a:stretch/>
        </p:blipFill>
        <p:spPr>
          <a:xfrm>
            <a:off x="7975161" y="5797407"/>
            <a:ext cx="1147451" cy="11402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9DCC31-F3F9-44A8-A850-B60690F04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964" t="50486" b="27109"/>
          <a:stretch/>
        </p:blipFill>
        <p:spPr>
          <a:xfrm>
            <a:off x="4492659" y="3398072"/>
            <a:ext cx="1128337" cy="10517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0AF937-2295-4F4F-A63F-01A6110B1F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831" r="78209"/>
          <a:stretch/>
        </p:blipFill>
        <p:spPr>
          <a:xfrm>
            <a:off x="1908095" y="4594973"/>
            <a:ext cx="1022950" cy="12284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AC3126-3212-49CA-8B82-FD7AA6B1B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85" t="77271" r="50331" b="1788"/>
          <a:stretch/>
        </p:blipFill>
        <p:spPr>
          <a:xfrm>
            <a:off x="2716730" y="3558302"/>
            <a:ext cx="1200991" cy="983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86DCA8-E0EA-4D3E-8B71-1068BA1B3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52" t="74488" r="24781" b="6718"/>
          <a:stretch/>
        </p:blipFill>
        <p:spPr>
          <a:xfrm>
            <a:off x="5558864" y="4682963"/>
            <a:ext cx="1171996" cy="8822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F3E388-C742-4FFF-AB74-9532730AA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37" t="75711"/>
          <a:stretch/>
        </p:blipFill>
        <p:spPr>
          <a:xfrm>
            <a:off x="9080094" y="5491048"/>
            <a:ext cx="1035711" cy="11402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3BA8064-AB61-40AD-83BB-D9DC40F8C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9" b="89617" l="7827" r="92013">
                        <a14:foregroundMark x1="81629" y1="16773" x2="89617" y2="13259"/>
                        <a14:foregroundMark x1="89617" y1="13259" x2="91214" y2="9105"/>
                        <a14:foregroundMark x1="88339" y1="18051" x2="87700" y2="18051"/>
                        <a14:foregroundMark x1="92013" y1="15974" x2="91054" y2="15974"/>
                        <a14:foregroundMark x1="9585" y1="13099" x2="7987" y2="16134"/>
                        <a14:foregroundMark x1="38019" y1="8307" x2="40256" y2="7029"/>
                        <a14:foregroundMark x1="59105" y1="15974" x2="59105" y2="15974"/>
                        <a14:foregroundMark x1="58307" y1="32748" x2="58307" y2="32748"/>
                        <a14:foregroundMark x1="63898" y1="36102" x2="63898" y2="36102"/>
                        <a14:foregroundMark x1="65815" y1="33387" x2="65815" y2="33387"/>
                        <a14:foregroundMark x1="68371" y1="35942" x2="68371" y2="35942"/>
                        <a14:foregroundMark x1="68530" y1="41214" x2="68530" y2="41214"/>
                        <a14:foregroundMark x1="59585" y1="42971" x2="59585" y2="42971"/>
                        <a14:foregroundMark x1="88978" y1="39617" x2="88978" y2="39617"/>
                        <a14:foregroundMark x1="85144" y1="35463" x2="85144" y2="35463"/>
                        <a14:foregroundMark x1="81789" y1="37859" x2="81789" y2="37859"/>
                        <a14:foregroundMark x1="82588" y1="42971" x2="82588" y2="42971"/>
                        <a14:foregroundMark x1="19329" y1="41054" x2="19329" y2="41054"/>
                        <a14:foregroundMark x1="12780" y1="34505" x2="12780" y2="34505"/>
                        <a14:foregroundMark x1="9904" y1="41693" x2="9904" y2="41693"/>
                        <a14:foregroundMark x1="15655" y1="63259" x2="15655" y2="63259"/>
                        <a14:foregroundMark x1="38658" y1="61342" x2="38658" y2="61342"/>
                        <a14:foregroundMark x1="33546" y1="58466" x2="33546" y2="58466"/>
                        <a14:foregroundMark x1="32748" y1="64537" x2="32748" y2="64537"/>
                        <a14:foregroundMark x1="41853" y1="65815" x2="41853" y2="65815"/>
                        <a14:foregroundMark x1="43131" y1="59744" x2="43131" y2="59744"/>
                        <a14:foregroundMark x1="60224" y1="64696" x2="60224" y2="64696"/>
                        <a14:foregroundMark x1="86581" y1="60224" x2="86581" y2="60224"/>
                        <a14:foregroundMark x1="86581" y1="60224" x2="86581" y2="60224"/>
                        <a14:foregroundMark x1="83706" y1="65815" x2="83706" y2="65815"/>
                        <a14:foregroundMark x1="87700" y1="82109" x2="87700" y2="82109"/>
                        <a14:foregroundMark x1="86422" y1="86262" x2="86422" y2="86262"/>
                        <a14:foregroundMark x1="65974" y1="80192" x2="65974" y2="80192"/>
                        <a14:foregroundMark x1="62620" y1="84026" x2="62620" y2="84026"/>
                        <a14:foregroundMark x1="58946" y1="82109" x2="58946" y2="82109"/>
                        <a14:foregroundMark x1="41214" y1="84505" x2="41214" y2="84505"/>
                        <a14:foregroundMark x1="34185" y1="84026" x2="34185" y2="84026"/>
                        <a14:foregroundMark x1="38019" y1="88339" x2="38019" y2="88339"/>
                        <a14:foregroundMark x1="17572" y1="86422" x2="17572" y2="86422"/>
                        <a14:foregroundMark x1="12141" y1="89457" x2="12141" y2="89457"/>
                        <a14:foregroundMark x1="11821" y1="81789" x2="11821" y2="81789"/>
                        <a14:foregroundMark x1="10863" y1="81150" x2="10863" y2="81150"/>
                        <a14:foregroundMark x1="37859" y1="36422" x2="37859" y2="36422"/>
                        <a14:foregroundMark x1="38658" y1="36581" x2="38658" y2="36581"/>
                        <a14:foregroundMark x1="32109" y1="34505" x2="32109" y2="34505"/>
                        <a14:foregroundMark x1="42332" y1="36422" x2="42332" y2="36422"/>
                        <a14:foregroundMark x1="44888" y1="35304" x2="44888" y2="35304"/>
                        <a14:foregroundMark x1="39297" y1="33546" x2="39297" y2="33546"/>
                        <a14:foregroundMark x1="39297" y1="33546" x2="39297" y2="33546"/>
                        <a14:foregroundMark x1="42812" y1="38978" x2="42812" y2="38978"/>
                        <a14:foregroundMark x1="40895" y1="42173" x2="40895" y2="42173"/>
                      </a14:backgroundRemoval>
                    </a14:imgEffect>
                  </a14:imgLayer>
                </a14:imgProps>
              </a:ext>
            </a:extLst>
          </a:blip>
          <a:srcRect r="74702" b="76406"/>
          <a:stretch/>
        </p:blipFill>
        <p:spPr>
          <a:xfrm>
            <a:off x="732217" y="5260854"/>
            <a:ext cx="1187762" cy="11077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6917799-9A16-4930-AFE2-104897D0D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13" r="27642" b="77595"/>
          <a:stretch/>
        </p:blipFill>
        <p:spPr>
          <a:xfrm>
            <a:off x="3715233" y="2545689"/>
            <a:ext cx="964457" cy="105176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29808BD-AE73-4E5E-B12B-3BB5C5C91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21" b="74348"/>
          <a:stretch/>
        </p:blipFill>
        <p:spPr>
          <a:xfrm>
            <a:off x="9066320" y="4347286"/>
            <a:ext cx="1163200" cy="12041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C0B4DC-F349-43D5-A545-676327C72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43" t="26601" r="49745" b="50994"/>
          <a:stretch/>
        </p:blipFill>
        <p:spPr>
          <a:xfrm>
            <a:off x="2873041" y="5806237"/>
            <a:ext cx="1066156" cy="105176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ED7F6A3-C1FD-4CC7-85A0-AC0D5C3532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920" r="75557" b="48501"/>
          <a:stretch/>
        </p:blipFill>
        <p:spPr>
          <a:xfrm>
            <a:off x="9999735" y="4888909"/>
            <a:ext cx="1147451" cy="12007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6210B41-AA57-4700-96F2-F933ECF0F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77" t="23955" r="27323" b="53640"/>
          <a:stretch/>
        </p:blipFill>
        <p:spPr>
          <a:xfrm>
            <a:off x="3256924" y="1209109"/>
            <a:ext cx="873135" cy="105176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C3829D9-33AC-42E5-93F7-7260D3403B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9" t="49925" r="75154" b="29820"/>
          <a:stretch/>
        </p:blipFill>
        <p:spPr>
          <a:xfrm>
            <a:off x="10172079" y="5864809"/>
            <a:ext cx="1007276" cy="9508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BAC1ED5-8F72-430A-BDDC-403B9E87E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4" t="50000" r="45742" b="25377"/>
          <a:stretch/>
        </p:blipFill>
        <p:spPr>
          <a:xfrm>
            <a:off x="7839452" y="4955932"/>
            <a:ext cx="1377029" cy="11558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9BBD6DE-4BBC-43B0-9629-82D25B8795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964" t="50486" b="27109"/>
          <a:stretch/>
        </p:blipFill>
        <p:spPr>
          <a:xfrm>
            <a:off x="5927861" y="5633537"/>
            <a:ext cx="1128337" cy="10517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F12982-893E-4804-93C7-8663417D2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DECBC8B-69F7-4CBB-B326-E5D1DE91A068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8781D24-CB77-46C3-9682-4B2CE8CCDE12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9C1AC0-1CE0-4E1D-95CB-F549032D7025}"/>
              </a:ext>
            </a:extLst>
          </p:cNvPr>
          <p:cNvGrpSpPr/>
          <p:nvPr/>
        </p:nvGrpSpPr>
        <p:grpSpPr>
          <a:xfrm>
            <a:off x="346186" y="447039"/>
            <a:ext cx="2208628" cy="4813815"/>
            <a:chOff x="6679891" y="388313"/>
            <a:chExt cx="2208628" cy="481381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A3912C9-91F6-4637-9D63-6B527D0BF7E7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6B399C-AF16-41CE-BBCC-AB251F84B6E1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B919B7-8345-4205-A085-87EDB7CDA5CB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29C425E-4E9E-4001-A442-BAFFE3EC22D4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92B2D6E-93CA-408C-B289-275F18167B9A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3E0CBB4-CE13-4362-8D07-E062FA6BC2F6}"/>
                </a:ext>
              </a:extLst>
            </p:cNvPr>
            <p:cNvCxnSpPr>
              <a:cxnSpLocks/>
              <a:stCxn id="50" idx="4"/>
              <a:endCxn id="40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469E72-3521-4DC9-BCB1-BA1E03AB7410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A2C792-D2E4-4319-AA7E-341BC1275274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9FE6CC-5CBC-403E-83D4-FFDC6564E83E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8B2009-5406-4A41-B6FA-CD1F36B5CA41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100">
              <a:extLst>
                <a:ext uri="{FF2B5EF4-FFF2-40B4-BE49-F238E27FC236}">
                  <a16:creationId xmlns:a16="http://schemas.microsoft.com/office/drawing/2014/main" id="{01D4AA46-9881-48BE-B303-386F84EE6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197" y="4287728"/>
              <a:ext cx="841571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A3B9B2-B194-42E2-9020-EFF9187AEBB6}"/>
                </a:ext>
              </a:extLst>
            </p:cNvPr>
            <p:cNvSpPr txBox="1"/>
            <p:nvPr/>
          </p:nvSpPr>
          <p:spPr>
            <a:xfrm>
              <a:off x="6940729" y="362761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كَيْفَ تَبْدُو الْبُذورُ؟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C477EBF-8270-4D56-82E2-6A50BE107655}"/>
                </a:ext>
              </a:extLst>
            </p:cNvPr>
            <p:cNvSpPr txBox="1"/>
            <p:nvPr/>
          </p:nvSpPr>
          <p:spPr>
            <a:xfrm>
              <a:off x="7631319" y="334285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4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7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7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7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7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7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7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7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7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7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7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7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7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7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7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7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47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47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42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3176012" y="1182621"/>
            <a:ext cx="83960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Y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r>
              <a:rPr lang="ar-SY" sz="2800" dirty="0">
                <a:solidFill>
                  <a:srgbClr val="00B0F0"/>
                </a:solidFill>
                <a:latin typeface="Times New Roman" pitchFamily="18" charset="0"/>
              </a:rPr>
              <a:t>كَيْفَ تَبْدُو الْبُذورُ؟</a:t>
            </a:r>
            <a:endParaRPr lang="en-US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endParaRPr lang="ar-SY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>
                <a:latin typeface="Times New Roman" pitchFamily="18" charset="0"/>
              </a:rPr>
              <a:t>تحمي الثمرة البذور بداخلها</a:t>
            </a:r>
            <a:endParaRPr lang="en-US" sz="2800" dirty="0"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Y" sz="2800" dirty="0"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>
                <a:latin typeface="Times New Roman" pitchFamily="18" charset="0"/>
              </a:rPr>
              <a:t>يمكن للبذور بداخل الثمرة ان تنمو و تصبح نباتات جديدة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Y" sz="2800" dirty="0"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>
                <a:latin typeface="Times New Roman" pitchFamily="18" charset="0"/>
              </a:rPr>
              <a:t>عندما تنضج الثمرة يمكن قطفها</a:t>
            </a:r>
            <a:endParaRPr lang="ar-SA" sz="2800" dirty="0"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440AE-F5ED-49A4-9A53-BF4B3EF2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5" t="15689" r="60855" b="52368"/>
          <a:stretch/>
        </p:blipFill>
        <p:spPr>
          <a:xfrm>
            <a:off x="825464" y="4851402"/>
            <a:ext cx="2208628" cy="16402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E06D71-6C86-430C-BEDA-7637768DE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9" t="6281" r="39019" b="52369"/>
          <a:stretch/>
        </p:blipFill>
        <p:spPr>
          <a:xfrm>
            <a:off x="2621576" y="4510770"/>
            <a:ext cx="1683657" cy="2123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4D3E2E-C3E6-4B7B-BD02-8A04E97F5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49" t="990" r="11416" b="52370"/>
          <a:stretch/>
        </p:blipFill>
        <p:spPr>
          <a:xfrm>
            <a:off x="4304733" y="4107886"/>
            <a:ext cx="1494971" cy="2394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C1769-BD91-4D2A-AD93-C31A62788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5" t="47489" r="69849" b="3016"/>
          <a:stretch/>
        </p:blipFill>
        <p:spPr>
          <a:xfrm>
            <a:off x="5571545" y="4238469"/>
            <a:ext cx="1352442" cy="2543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DC9B5-3FCD-4533-B5F7-3D94A25CA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77" t="49545" r="42587" b="6862"/>
          <a:stretch/>
        </p:blipFill>
        <p:spPr>
          <a:xfrm>
            <a:off x="7149601" y="4358002"/>
            <a:ext cx="1352442" cy="2240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68ECC-FC15-47A6-9E67-240C7DF03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75" t="56408" r="11450" b="4319"/>
          <a:stretch/>
        </p:blipFill>
        <p:spPr>
          <a:xfrm>
            <a:off x="8894359" y="4702262"/>
            <a:ext cx="1608629" cy="201843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0663C7-9209-49FB-8565-8672CD0E2DC7}"/>
              </a:ext>
            </a:extLst>
          </p:cNvPr>
          <p:cNvSpPr/>
          <p:nvPr/>
        </p:nvSpPr>
        <p:spPr>
          <a:xfrm>
            <a:off x="-29872" y="6293400"/>
            <a:ext cx="12221872" cy="583054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6461A-59AE-4BF0-9D0E-AB92A743B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DD4E11-D223-4FE2-8CAD-D18D5E378E6D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C8E6116-85A8-47DB-BAB4-F19D9F91BDB9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D96A0E-DFE5-47CE-BF8D-89164DF5D5FD}"/>
              </a:ext>
            </a:extLst>
          </p:cNvPr>
          <p:cNvGrpSpPr/>
          <p:nvPr/>
        </p:nvGrpSpPr>
        <p:grpSpPr>
          <a:xfrm>
            <a:off x="382436" y="423076"/>
            <a:ext cx="2208628" cy="4813815"/>
            <a:chOff x="6679891" y="388313"/>
            <a:chExt cx="2208628" cy="481381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790AEC-CE9A-44E8-BFBD-7ED5FE6C5FCF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76F02-F2B2-4588-A152-139C1E398103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2A30874-1CD7-40EF-9AED-9BE73A5C7899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7148545-7217-41C7-95E3-AA019E7AC4C9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8680F6B-8C72-4CEF-B231-6CF5881849BC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13E1A2-9633-4CF3-94D2-64F46290CCD3}"/>
                </a:ext>
              </a:extLst>
            </p:cNvPr>
            <p:cNvCxnSpPr>
              <a:cxnSpLocks/>
              <a:stCxn id="37" idx="4"/>
              <a:endCxn id="27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F1BBE4A-7149-4A2D-92AB-8B7353563F5D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B9DEBF-1AA7-4E06-88EF-3CC6B7DD0B8B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814862-643D-43F1-AF2A-6ABD3B49C7FA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0F9E59-F41E-4C7A-8D06-CB4D5F764590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100">
              <a:extLst>
                <a:ext uri="{FF2B5EF4-FFF2-40B4-BE49-F238E27FC236}">
                  <a16:creationId xmlns:a16="http://schemas.microsoft.com/office/drawing/2014/main" id="{A2CF1289-5100-48A0-A6CD-D85236AFA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197" y="4287728"/>
              <a:ext cx="841571" cy="9144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9BAFE6-60EE-4502-87E8-34456B7107DA}"/>
                </a:ext>
              </a:extLst>
            </p:cNvPr>
            <p:cNvSpPr txBox="1"/>
            <p:nvPr/>
          </p:nvSpPr>
          <p:spPr>
            <a:xfrm>
              <a:off x="6940729" y="362761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كَيْفَ تَبْدُو الْبُذورُ؟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58389F-7F5D-4890-8093-646DB581AB81}"/>
                </a:ext>
              </a:extLst>
            </p:cNvPr>
            <p:cNvSpPr txBox="1"/>
            <p:nvPr/>
          </p:nvSpPr>
          <p:spPr>
            <a:xfrm>
              <a:off x="7631319" y="334285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8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3251373" y="1187985"/>
            <a:ext cx="83960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Y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r>
              <a:rPr lang="ar-SY" sz="2800" dirty="0">
                <a:solidFill>
                  <a:srgbClr val="00B0F0"/>
                </a:solidFill>
                <a:latin typeface="Times New Roman" pitchFamily="18" charset="0"/>
              </a:rPr>
              <a:t>كَيْفَ تَبْدُو الْبُذورُ؟</a:t>
            </a:r>
            <a:endParaRPr lang="en-US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endParaRPr lang="ar-SY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r>
              <a:rPr lang="ar-SY" sz="2800" dirty="0">
                <a:latin typeface="Times New Roman" pitchFamily="18" charset="0"/>
              </a:rPr>
              <a:t>ت</a:t>
            </a:r>
            <a:r>
              <a:rPr lang="ar-SA" sz="2800" dirty="0">
                <a:latin typeface="Times New Roman" pitchFamily="18" charset="0"/>
              </a:rPr>
              <a:t>تَكَوَّنُ الْبُذورُ مِنْ عِدَّةِ أَجْزاءٍ:</a:t>
            </a:r>
            <a:r>
              <a:rPr lang="en-US" sz="2800" dirty="0">
                <a:latin typeface="Times New Roman" pitchFamily="18" charset="0"/>
              </a:rPr>
              <a:t>   </a:t>
            </a:r>
          </a:p>
          <a:p>
            <a:pPr algn="r"/>
            <a:endParaRPr lang="ar-SY" sz="2800" dirty="0">
              <a:latin typeface="Times New Roman" pitchFamily="18" charset="0"/>
            </a:endParaRP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Y" sz="2800" dirty="0">
                <a:latin typeface="Times New Roman" pitchFamily="18" charset="0"/>
              </a:rPr>
              <a:t>غلاف </a:t>
            </a:r>
          </a:p>
          <a:p>
            <a:pPr marL="514350" indent="-514350" algn="r" rtl="1">
              <a:buFont typeface="+mj-lt"/>
              <a:buAutoNum type="arabicPeriod"/>
            </a:pPr>
            <a:endParaRPr lang="ar-SY" sz="2800" dirty="0">
              <a:latin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Y" sz="2800" dirty="0">
                <a:latin typeface="Times New Roman" pitchFamily="18" charset="0"/>
              </a:rPr>
              <a:t>جنين </a:t>
            </a:r>
          </a:p>
          <a:p>
            <a:pPr marL="514350" indent="-514350" algn="r" rtl="1">
              <a:buFont typeface="+mj-lt"/>
              <a:buAutoNum type="arabicPeriod"/>
            </a:pPr>
            <a:endParaRPr lang="ar-SY" sz="2800" dirty="0">
              <a:latin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Y" sz="2800" dirty="0">
                <a:latin typeface="Times New Roman" pitchFamily="18" charset="0"/>
              </a:rPr>
              <a:t>جزء يوفر غذاء للنبات الصغير كي ينمو</a:t>
            </a: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algn="r"/>
            <a:endParaRPr lang="ar-SY" sz="2800" dirty="0">
              <a:latin typeface="Times New Roman" pitchFamily="18" charset="0"/>
            </a:endParaRPr>
          </a:p>
          <a:p>
            <a:pPr algn="r"/>
            <a:endParaRPr lang="ar-SA" sz="2800" dirty="0">
              <a:latin typeface="Times New Roman" pitchFamily="18" charset="0"/>
            </a:endParaRPr>
          </a:p>
        </p:txBody>
      </p:sp>
      <p:grpSp>
        <p:nvGrpSpPr>
          <p:cNvPr id="43" name="مجموعة 21513">
            <a:extLst>
              <a:ext uri="{FF2B5EF4-FFF2-40B4-BE49-F238E27FC236}">
                <a16:creationId xmlns:a16="http://schemas.microsoft.com/office/drawing/2014/main" id="{D0073159-3A07-4F1E-8C4B-B4B78B0985C6}"/>
              </a:ext>
            </a:extLst>
          </p:cNvPr>
          <p:cNvGrpSpPr/>
          <p:nvPr/>
        </p:nvGrpSpPr>
        <p:grpSpPr>
          <a:xfrm>
            <a:off x="2984608" y="1717854"/>
            <a:ext cx="4502572" cy="1259090"/>
            <a:chOff x="4536204" y="3294701"/>
            <a:chExt cx="4502572" cy="1259090"/>
          </a:xfrm>
        </p:grpSpPr>
        <p:sp>
          <p:nvSpPr>
            <p:cNvPr id="48" name="مستطيل مستدير الزوايا 3">
              <a:extLst>
                <a:ext uri="{FF2B5EF4-FFF2-40B4-BE49-F238E27FC236}">
                  <a16:creationId xmlns:a16="http://schemas.microsoft.com/office/drawing/2014/main" id="{0C69B6D8-3E53-4A01-8501-15F141860EF7}"/>
                </a:ext>
              </a:extLst>
            </p:cNvPr>
            <p:cNvSpPr/>
            <p:nvPr/>
          </p:nvSpPr>
          <p:spPr>
            <a:xfrm>
              <a:off x="7022552" y="3344616"/>
              <a:ext cx="2016224" cy="120917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49" name="مجموعة 11">
              <a:extLst>
                <a:ext uri="{FF2B5EF4-FFF2-40B4-BE49-F238E27FC236}">
                  <a16:creationId xmlns:a16="http://schemas.microsoft.com/office/drawing/2014/main" id="{49AB7A0C-C922-484B-9A44-F42FBAC21313}"/>
                </a:ext>
              </a:extLst>
            </p:cNvPr>
            <p:cNvGrpSpPr/>
            <p:nvPr/>
          </p:nvGrpSpPr>
          <p:grpSpPr>
            <a:xfrm>
              <a:off x="4536204" y="3294701"/>
              <a:ext cx="3132140" cy="707886"/>
              <a:chOff x="4536204" y="3294701"/>
              <a:chExt cx="3132140" cy="707886"/>
            </a:xfrm>
          </p:grpSpPr>
          <p:sp>
            <p:nvSpPr>
              <p:cNvPr id="50" name="مستطيل 46">
                <a:extLst>
                  <a:ext uri="{FF2B5EF4-FFF2-40B4-BE49-F238E27FC236}">
                    <a16:creationId xmlns:a16="http://schemas.microsoft.com/office/drawing/2014/main" id="{B572EE38-E330-4576-A55A-297A27C38F80}"/>
                  </a:ext>
                </a:extLst>
              </p:cNvPr>
              <p:cNvSpPr/>
              <p:nvPr/>
            </p:nvSpPr>
            <p:spPr>
              <a:xfrm>
                <a:off x="4536204" y="3294701"/>
                <a:ext cx="25623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قشْرةَ الْفولِ الُّسودَانِيِّ ُصلْبَةٌ،</a:t>
                </a:r>
              </a:p>
              <a:p>
                <a:pPr algn="ctr"/>
                <a:r>
                  <a:rPr lang="ar-SA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وَلَوْنُها بُنِّيٌّ فاتِحٌ</a:t>
                </a:r>
              </a:p>
            </p:txBody>
          </p:sp>
          <p:cxnSp>
            <p:nvCxnSpPr>
              <p:cNvPr id="51" name="رابط كسهم مستقيم 8">
                <a:extLst>
                  <a:ext uri="{FF2B5EF4-FFF2-40B4-BE49-F238E27FC236}">
                    <a16:creationId xmlns:a16="http://schemas.microsoft.com/office/drawing/2014/main" id="{40B0BD82-298E-4CEF-9E2E-A3F903A02D55}"/>
                  </a:ext>
                </a:extLst>
              </p:cNvPr>
              <p:cNvCxnSpPr/>
              <p:nvPr/>
            </p:nvCxnSpPr>
            <p:spPr>
              <a:xfrm>
                <a:off x="7022552" y="3501008"/>
                <a:ext cx="645792" cy="1476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مجموعة 21515">
            <a:extLst>
              <a:ext uri="{FF2B5EF4-FFF2-40B4-BE49-F238E27FC236}">
                <a16:creationId xmlns:a16="http://schemas.microsoft.com/office/drawing/2014/main" id="{ADD6F1BA-61F3-4135-8E15-6A8B8365DA2C}"/>
              </a:ext>
            </a:extLst>
          </p:cNvPr>
          <p:cNvGrpSpPr/>
          <p:nvPr/>
        </p:nvGrpSpPr>
        <p:grpSpPr>
          <a:xfrm>
            <a:off x="3099723" y="3594442"/>
            <a:ext cx="4578014" cy="1080120"/>
            <a:chOff x="4458482" y="4653136"/>
            <a:chExt cx="4578014" cy="1080120"/>
          </a:xfrm>
        </p:grpSpPr>
        <p:sp>
          <p:nvSpPr>
            <p:cNvPr id="53" name="مستطيل مستدير الزوايا 53">
              <a:extLst>
                <a:ext uri="{FF2B5EF4-FFF2-40B4-BE49-F238E27FC236}">
                  <a16:creationId xmlns:a16="http://schemas.microsoft.com/office/drawing/2014/main" id="{325365B3-3810-4783-AF80-1BBAA9FC0038}"/>
                </a:ext>
              </a:extLst>
            </p:cNvPr>
            <p:cNvSpPr/>
            <p:nvPr/>
          </p:nvSpPr>
          <p:spPr>
            <a:xfrm>
              <a:off x="7164288" y="4653136"/>
              <a:ext cx="1872208" cy="10801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4" name="مجموعة 54">
              <a:extLst>
                <a:ext uri="{FF2B5EF4-FFF2-40B4-BE49-F238E27FC236}">
                  <a16:creationId xmlns:a16="http://schemas.microsoft.com/office/drawing/2014/main" id="{C64C3BA9-878F-4532-922B-7C1A0110F3A0}"/>
                </a:ext>
              </a:extLst>
            </p:cNvPr>
            <p:cNvGrpSpPr/>
            <p:nvPr/>
          </p:nvGrpSpPr>
          <p:grpSpPr>
            <a:xfrm>
              <a:off x="4458482" y="4839253"/>
              <a:ext cx="3176736" cy="707886"/>
              <a:chOff x="4644008" y="3945456"/>
              <a:chExt cx="3176736" cy="707886"/>
            </a:xfrm>
          </p:grpSpPr>
          <p:sp>
            <p:nvSpPr>
              <p:cNvPr id="55" name="مستطيل 55">
                <a:extLst>
                  <a:ext uri="{FF2B5EF4-FFF2-40B4-BE49-F238E27FC236}">
                    <a16:creationId xmlns:a16="http://schemas.microsoft.com/office/drawing/2014/main" id="{660BAB6D-84C1-4B09-9D21-9DCFFC36EC52}"/>
                  </a:ext>
                </a:extLst>
              </p:cNvPr>
              <p:cNvSpPr/>
              <p:nvPr/>
            </p:nvSpPr>
            <p:spPr>
              <a:xfrm>
                <a:off x="4644008" y="3945456"/>
                <a:ext cx="25083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هَذَا الْجُزْءُ (الجنين) </a:t>
                </a:r>
              </a:p>
              <a:p>
                <a:pPr algn="ctr"/>
                <a:r>
                  <a:rPr lang="ar-SA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نَباتٌ َصغيرٌ سَيَنْمُو ويَكَبْرَ</a:t>
                </a:r>
              </a:p>
            </p:txBody>
          </p:sp>
          <p:cxnSp>
            <p:nvCxnSpPr>
              <p:cNvPr id="56" name="رابط كسهم مستقيم 56">
                <a:extLst>
                  <a:ext uri="{FF2B5EF4-FFF2-40B4-BE49-F238E27FC236}">
                    <a16:creationId xmlns:a16="http://schemas.microsoft.com/office/drawing/2014/main" id="{1CD7435B-9896-42B4-8D34-7473C617857B}"/>
                  </a:ext>
                </a:extLst>
              </p:cNvPr>
              <p:cNvCxnSpPr/>
              <p:nvPr/>
            </p:nvCxnSpPr>
            <p:spPr>
              <a:xfrm flipV="1">
                <a:off x="7022552" y="4116012"/>
                <a:ext cx="798192" cy="1050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مجموعة 21514">
            <a:extLst>
              <a:ext uri="{FF2B5EF4-FFF2-40B4-BE49-F238E27FC236}">
                <a16:creationId xmlns:a16="http://schemas.microsoft.com/office/drawing/2014/main" id="{A846DA63-221D-434B-9658-232DE9BF76BE}"/>
              </a:ext>
            </a:extLst>
          </p:cNvPr>
          <p:cNvGrpSpPr/>
          <p:nvPr/>
        </p:nvGrpSpPr>
        <p:grpSpPr>
          <a:xfrm>
            <a:off x="3675817" y="2415306"/>
            <a:ext cx="2584947" cy="707886"/>
            <a:chOff x="5227413" y="3992153"/>
            <a:chExt cx="2584947" cy="707886"/>
          </a:xfrm>
        </p:grpSpPr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AC76C0B2-3434-48C9-BDDE-217939589F2A}"/>
                </a:ext>
              </a:extLst>
            </p:cNvPr>
            <p:cNvSpPr/>
            <p:nvPr/>
          </p:nvSpPr>
          <p:spPr>
            <a:xfrm>
              <a:off x="5227413" y="3992153"/>
              <a:ext cx="16610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غِلافُ الْبَذْرَةِ رَقيقٌ</a:t>
              </a:r>
            </a:p>
            <a:p>
              <a:pPr algn="ctr"/>
              <a:r>
                <a:rPr lang="ar-SA" sz="2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وَلَوْنُهُ بُنِّيٌّ غامِقٌ</a:t>
              </a:r>
              <a:endParaRPr lang="ar-SA" sz="20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رابط كسهم مستقيم 58">
              <a:extLst>
                <a:ext uri="{FF2B5EF4-FFF2-40B4-BE49-F238E27FC236}">
                  <a16:creationId xmlns:a16="http://schemas.microsoft.com/office/drawing/2014/main" id="{03A26636-C649-471D-BFB7-C0BB7A856CF8}"/>
                </a:ext>
              </a:extLst>
            </p:cNvPr>
            <p:cNvCxnSpPr/>
            <p:nvPr/>
          </p:nvCxnSpPr>
          <p:spPr>
            <a:xfrm flipV="1">
              <a:off x="6913226" y="4116011"/>
              <a:ext cx="899134" cy="86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مجموعة 21512">
            <a:extLst>
              <a:ext uri="{FF2B5EF4-FFF2-40B4-BE49-F238E27FC236}">
                <a16:creationId xmlns:a16="http://schemas.microsoft.com/office/drawing/2014/main" id="{9A5E23BC-462F-427B-ADF6-62BBB202D5B7}"/>
              </a:ext>
            </a:extLst>
          </p:cNvPr>
          <p:cNvGrpSpPr/>
          <p:nvPr/>
        </p:nvGrpSpPr>
        <p:grpSpPr>
          <a:xfrm>
            <a:off x="2065506" y="5613803"/>
            <a:ext cx="4413562" cy="1209175"/>
            <a:chOff x="518478" y="3949203"/>
            <a:chExt cx="4413562" cy="1209175"/>
          </a:xfrm>
        </p:grpSpPr>
        <p:sp>
          <p:nvSpPr>
            <p:cNvPr id="61" name="مستطيل مستدير الزوايا 60">
              <a:extLst>
                <a:ext uri="{FF2B5EF4-FFF2-40B4-BE49-F238E27FC236}">
                  <a16:creationId xmlns:a16="http://schemas.microsoft.com/office/drawing/2014/main" id="{09796D20-8C66-4E01-BE09-58A07FF834C0}"/>
                </a:ext>
              </a:extLst>
            </p:cNvPr>
            <p:cNvSpPr/>
            <p:nvPr/>
          </p:nvSpPr>
          <p:spPr>
            <a:xfrm>
              <a:off x="2915816" y="3949203"/>
              <a:ext cx="2016224" cy="120917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62" name="مجموعة 21511">
              <a:extLst>
                <a:ext uri="{FF2B5EF4-FFF2-40B4-BE49-F238E27FC236}">
                  <a16:creationId xmlns:a16="http://schemas.microsoft.com/office/drawing/2014/main" id="{E74C9CB3-A889-43E5-AD6B-531E19BB9D26}"/>
                </a:ext>
              </a:extLst>
            </p:cNvPr>
            <p:cNvGrpSpPr/>
            <p:nvPr/>
          </p:nvGrpSpPr>
          <p:grpSpPr>
            <a:xfrm>
              <a:off x="518478" y="4221088"/>
              <a:ext cx="3405450" cy="788721"/>
              <a:chOff x="518478" y="4221088"/>
              <a:chExt cx="3405450" cy="788721"/>
            </a:xfrm>
          </p:grpSpPr>
          <p:sp>
            <p:nvSpPr>
              <p:cNvPr id="63" name="مستطيل 61">
                <a:extLst>
                  <a:ext uri="{FF2B5EF4-FFF2-40B4-BE49-F238E27FC236}">
                    <a16:creationId xmlns:a16="http://schemas.microsoft.com/office/drawing/2014/main" id="{9945C271-3FE7-4473-948B-03B3623E9DC3}"/>
                  </a:ext>
                </a:extLst>
              </p:cNvPr>
              <p:cNvSpPr/>
              <p:nvPr/>
            </p:nvSpPr>
            <p:spPr>
              <a:xfrm>
                <a:off x="518478" y="4221088"/>
                <a:ext cx="21813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ar-SA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هَذهِ الأَجْزاءُ تُوَفِّرُ غِذاءً </a:t>
                </a:r>
              </a:p>
              <a:p>
                <a:pPr algn="l" rtl="0"/>
                <a:r>
                  <a:rPr lang="ar-SA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لِلنَّباتِ الصغيرِ لِكَي يَنْمُوَ</a:t>
                </a:r>
              </a:p>
            </p:txBody>
          </p:sp>
          <p:cxnSp>
            <p:nvCxnSpPr>
              <p:cNvPr id="64" name="رابط كسهم مستقيم 62">
                <a:extLst>
                  <a:ext uri="{FF2B5EF4-FFF2-40B4-BE49-F238E27FC236}">
                    <a16:creationId xmlns:a16="http://schemas.microsoft.com/office/drawing/2014/main" id="{2AB7E87D-B044-48E8-8527-CF7479E2B70E}"/>
                  </a:ext>
                </a:extLst>
              </p:cNvPr>
              <p:cNvCxnSpPr/>
              <p:nvPr/>
            </p:nvCxnSpPr>
            <p:spPr>
              <a:xfrm flipV="1">
                <a:off x="2699792" y="4437112"/>
                <a:ext cx="648072" cy="1379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كسهم مستقيم 65">
                <a:extLst>
                  <a:ext uri="{FF2B5EF4-FFF2-40B4-BE49-F238E27FC236}">
                    <a16:creationId xmlns:a16="http://schemas.microsoft.com/office/drawing/2014/main" id="{45903514-3A39-4E1B-8617-8596D574C5A3}"/>
                  </a:ext>
                </a:extLst>
              </p:cNvPr>
              <p:cNvCxnSpPr>
                <a:stCxn id="63" idx="3"/>
              </p:cNvCxnSpPr>
              <p:nvPr/>
            </p:nvCxnSpPr>
            <p:spPr>
              <a:xfrm>
                <a:off x="2699792" y="4575031"/>
                <a:ext cx="1224136" cy="4347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4C5E6A-7A6A-410A-B1B3-CB8FD6D28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E13C06-7D46-4333-AB4E-00FD9D2BF18D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ED1368-3688-4245-994E-E507CACE03C6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378A1B-D7ED-49EC-9802-EA1532BDECE4}"/>
              </a:ext>
            </a:extLst>
          </p:cNvPr>
          <p:cNvGrpSpPr/>
          <p:nvPr/>
        </p:nvGrpSpPr>
        <p:grpSpPr>
          <a:xfrm>
            <a:off x="324002" y="423076"/>
            <a:ext cx="2208628" cy="4813815"/>
            <a:chOff x="6679891" y="388313"/>
            <a:chExt cx="2208628" cy="481381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DED6B0-AC20-425B-B234-2100B4A687DA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462A2D-4F78-410F-B974-901D5489B04F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1D0DFE-55BA-4666-A211-D1810CB27CA8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7359745-D8E6-41DB-8F73-D99CEE64A28F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C792940-5FEE-4F10-8E9E-D4DD76A1B7A9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78F722-1CFF-4FD1-8F11-38F522FF4CC7}"/>
                </a:ext>
              </a:extLst>
            </p:cNvPr>
            <p:cNvCxnSpPr>
              <a:cxnSpLocks/>
              <a:stCxn id="38" idx="4"/>
              <a:endCxn id="28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43898CB-977F-43CF-8A4A-805AFE71ED35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EA667E-5C24-457A-89F1-8384413E4A2D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442E8EA-D02E-4AEA-84E3-0E3F59E2B888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FF4E3CF-97D7-45EF-9B83-BE0485C25CD0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100">
              <a:extLst>
                <a:ext uri="{FF2B5EF4-FFF2-40B4-BE49-F238E27FC236}">
                  <a16:creationId xmlns:a16="http://schemas.microsoft.com/office/drawing/2014/main" id="{4554066D-E7D6-464E-B6C9-5D0349FAC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197" y="4287728"/>
              <a:ext cx="841571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735181-2A94-4CA3-9519-67AB509D72F6}"/>
                </a:ext>
              </a:extLst>
            </p:cNvPr>
            <p:cNvSpPr txBox="1"/>
            <p:nvPr/>
          </p:nvSpPr>
          <p:spPr>
            <a:xfrm>
              <a:off x="6940729" y="362761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كَيْفَ تَبْدُو الْبُذورُ؟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8CDAED-AC8C-4382-A869-E6450F7739A6}"/>
                </a:ext>
              </a:extLst>
            </p:cNvPr>
            <p:cNvSpPr txBox="1"/>
            <p:nvPr/>
          </p:nvSpPr>
          <p:spPr>
            <a:xfrm>
              <a:off x="7631319" y="334285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1D210375-F467-4322-93A8-1F47F9FC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40" y="5372514"/>
            <a:ext cx="1309901" cy="1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034DF2-A578-43C1-B194-345E648068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830" y="1315032"/>
            <a:ext cx="1289040" cy="10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4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4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4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44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3204211" y="1189350"/>
            <a:ext cx="8396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Y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r>
              <a:rPr lang="ar-SY" sz="2800" dirty="0">
                <a:solidFill>
                  <a:srgbClr val="00B0F0"/>
                </a:solidFill>
                <a:latin typeface="Times New Roman" pitchFamily="18" charset="0"/>
              </a:rPr>
              <a:t>كيْفَ تَبْدُو الْبُذورُ؟</a:t>
            </a:r>
          </a:p>
          <a:p>
            <a:pPr algn="r"/>
            <a:endParaRPr lang="ar-SY" sz="2800" dirty="0"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>
                <a:latin typeface="Times New Roman" pitchFamily="18" charset="0"/>
              </a:rPr>
              <a:t>جَميعُ الْبُذورِ لَها أَغْلِفَةٌ بَلْ إنَّ لِبَعْضِها قُشورًا صُلْبَةً</a:t>
            </a:r>
            <a:r>
              <a:rPr lang="ar-SY" sz="2800" dirty="0">
                <a:latin typeface="Times New Roman" pitchFamily="18" charset="0"/>
              </a:rPr>
              <a:t> لماذا ؟</a:t>
            </a:r>
            <a:r>
              <a:rPr lang="en-US" sz="2800" dirty="0">
                <a:latin typeface="Times New Roman" pitchFamily="18" charset="0"/>
              </a:rPr>
              <a:t>  </a:t>
            </a:r>
            <a:endParaRPr lang="ar-SY" sz="2800" dirty="0"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2800" dirty="0">
              <a:latin typeface="Times New Roman" pitchFamily="18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Y" sz="2800" dirty="0">
                <a:latin typeface="Times New Roman" pitchFamily="18" charset="0"/>
              </a:rPr>
              <a:t>تُرَى! لِمَاذَا جَعَلَ اللَّهُ –سُبْحَانَهُ وَتَعَالَى - لِبَعْضِ الْبُذورِ قُشورًا صُلْبَةً؟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SY" sz="2800" dirty="0">
              <a:latin typeface="Times New Roman" pitchFamily="18" charset="0"/>
            </a:endParaRPr>
          </a:p>
          <a:p>
            <a:pPr algn="r"/>
            <a:r>
              <a:rPr lang="ar-SY" sz="2800" dirty="0">
                <a:latin typeface="Times New Roman" pitchFamily="18" charset="0"/>
              </a:rPr>
              <a:t>   لكي يقوم الغلاف بحماية  البذور من الجفاف</a:t>
            </a: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algn="r"/>
            <a:endParaRPr lang="ar-SY" sz="2800" dirty="0">
              <a:latin typeface="Times New Roman" pitchFamily="18" charset="0"/>
            </a:endParaRPr>
          </a:p>
          <a:p>
            <a:pPr algn="r"/>
            <a:endParaRPr lang="ar-SA" sz="2800" dirty="0"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543D8-0EFE-4D00-866D-960E06E1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42" y="5247298"/>
            <a:ext cx="1610702" cy="161070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E31F652-3843-4C63-BF21-905174D4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65" y="5348731"/>
            <a:ext cx="1309901" cy="1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81D0F-04F8-40B5-9CCD-5C57DD15B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889BFD-4200-464D-A13D-439E736CFBF0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83EC73-1AB4-4EAC-8B2C-39801F56255C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25C9E2-59BE-41E4-B322-A0943491F99C}"/>
              </a:ext>
            </a:extLst>
          </p:cNvPr>
          <p:cNvGrpSpPr/>
          <p:nvPr/>
        </p:nvGrpSpPr>
        <p:grpSpPr>
          <a:xfrm>
            <a:off x="552562" y="440926"/>
            <a:ext cx="2208628" cy="4813815"/>
            <a:chOff x="6679891" y="388313"/>
            <a:chExt cx="2208628" cy="48138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26094-C29B-49F0-A146-48EBB2ECA437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7400BE-CB84-49CB-BF1F-C7B65625C70A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5FBE99B-9628-457B-8492-5D401EB626EF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B804C68-20C3-4999-B4E3-3BF53427D530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72707E7-F062-42A6-BE2B-F275F3AB4F15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6F5B94-A02F-44E6-AF0C-9F01E9009116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99525F3-7DB0-445E-BB01-6A678C6677F3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7B3782-0F1C-4784-92B5-2BFB5E90E21B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81A51EB-95DB-40DB-B0AF-28EADD5A44DD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0D0BDD-E779-4221-AFAA-E6A4855E2641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100">
              <a:extLst>
                <a:ext uri="{FF2B5EF4-FFF2-40B4-BE49-F238E27FC236}">
                  <a16:creationId xmlns:a16="http://schemas.microsoft.com/office/drawing/2014/main" id="{71741B87-A281-41A3-8D74-03D8352D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197" y="4287728"/>
              <a:ext cx="841571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62D6E2-E2E1-4A3D-BA95-E003D49D28FD}"/>
                </a:ext>
              </a:extLst>
            </p:cNvPr>
            <p:cNvSpPr txBox="1"/>
            <p:nvPr/>
          </p:nvSpPr>
          <p:spPr>
            <a:xfrm>
              <a:off x="6940729" y="362761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كَيْفَ تَبْدُو الْبُذورُ؟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0B71DC-0D50-4759-A489-0B799681306E}"/>
                </a:ext>
              </a:extLst>
            </p:cNvPr>
            <p:cNvSpPr txBox="1"/>
            <p:nvPr/>
          </p:nvSpPr>
          <p:spPr>
            <a:xfrm>
              <a:off x="7631319" y="334285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6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ستطيل 43"/>
          <p:cNvSpPr/>
          <p:nvPr/>
        </p:nvSpPr>
        <p:spPr>
          <a:xfrm>
            <a:off x="3191171" y="1170797"/>
            <a:ext cx="83960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SY" sz="2800" dirty="0">
              <a:solidFill>
                <a:srgbClr val="00B0F0"/>
              </a:solidFill>
              <a:latin typeface="Times New Roman" pitchFamily="18" charset="0"/>
            </a:endParaRPr>
          </a:p>
          <a:p>
            <a:pPr algn="r"/>
            <a:r>
              <a:rPr lang="ar-SY" sz="2800" dirty="0">
                <a:solidFill>
                  <a:srgbClr val="00B0F0"/>
                </a:solidFill>
                <a:latin typeface="Times New Roman" pitchFamily="18" charset="0"/>
              </a:rPr>
              <a:t>كيْفَ تَنْمُو الْبُذٌور ؟</a:t>
            </a:r>
          </a:p>
          <a:p>
            <a:pPr algn="r"/>
            <a:r>
              <a:rPr lang="ar-SY" sz="2800" dirty="0">
                <a:solidFill>
                  <a:srgbClr val="FF0000"/>
                </a:solidFill>
                <a:latin typeface="Times New Roman" pitchFamily="18" charset="0"/>
              </a:rPr>
              <a:t>دوْرَةُ الْحَياةِ :</a:t>
            </a:r>
          </a:p>
          <a:p>
            <a:pPr algn="r"/>
            <a:r>
              <a:rPr lang="ar-SY" sz="2800" dirty="0">
                <a:latin typeface="Times New Roman" pitchFamily="18" charset="0"/>
              </a:rPr>
              <a:t>تُبَيِّنُ كَيْفَ يَنْمُو الْمَخْلُوقُ الْحَيُّ وَيَعِيشُ، وَيُنْتِجُ الْمزَيِدَ مِنَ نَوْعِهِ، ثُمَّ يَمُوتُ.</a:t>
            </a:r>
          </a:p>
          <a:p>
            <a:pPr algn="r"/>
            <a:r>
              <a:rPr lang="ar-SY" sz="2800" dirty="0">
                <a:latin typeface="Times New Roman" pitchFamily="18" charset="0"/>
              </a:rPr>
              <a:t>تَبْدَأُ دَوْرَةُ حَيَاةِ النَّباتِ بِبَذْرَةٍ، يحْتاجُ جَنينُهَا إِلى مَكانٍ دافِئٍ ، وَماءٍ، وَغِذاءٍ لِتَنْمُوَ.</a:t>
            </a: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algn="r"/>
            <a:endParaRPr lang="en-US" sz="2800" dirty="0">
              <a:latin typeface="Times New Roman" pitchFamily="18" charset="0"/>
            </a:endParaRPr>
          </a:p>
          <a:p>
            <a:pPr algn="r"/>
            <a:endParaRPr lang="ar-SY" sz="2800" dirty="0">
              <a:latin typeface="Times New Roman" pitchFamily="18" charset="0"/>
            </a:endParaRPr>
          </a:p>
          <a:p>
            <a:pPr algn="r"/>
            <a:endParaRPr lang="ar-SA" sz="2800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92D0B-FC35-4479-AE69-A74A5FC29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"/>
          <a:stretch/>
        </p:blipFill>
        <p:spPr>
          <a:xfrm>
            <a:off x="2421615" y="1717169"/>
            <a:ext cx="645592" cy="971393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DF77AAD-F776-465A-A55B-94A6BCA32BA3}"/>
              </a:ext>
            </a:extLst>
          </p:cNvPr>
          <p:cNvSpPr/>
          <p:nvPr/>
        </p:nvSpPr>
        <p:spPr>
          <a:xfrm>
            <a:off x="-29872" y="6115050"/>
            <a:ext cx="12221872" cy="761403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FAC99-B2B6-4978-98DE-3EB23018C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5" t="15689" r="60855" b="52368"/>
          <a:stretch/>
        </p:blipFill>
        <p:spPr>
          <a:xfrm>
            <a:off x="3881634" y="4741320"/>
            <a:ext cx="2208628" cy="1640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65FEB-674B-480B-A429-2D255D8A2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9" t="6281" r="39019" b="52369"/>
          <a:stretch/>
        </p:blipFill>
        <p:spPr>
          <a:xfrm>
            <a:off x="5677746" y="4400688"/>
            <a:ext cx="1683657" cy="2123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08216-E522-41EC-BDA5-106704697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49" t="990" r="11416" b="52370"/>
          <a:stretch/>
        </p:blipFill>
        <p:spPr>
          <a:xfrm>
            <a:off x="7485189" y="4023972"/>
            <a:ext cx="1494971" cy="2394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97FAA-DAE0-4AE3-BAA6-4C018610C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5" t="47489" r="69849" b="3016"/>
          <a:stretch/>
        </p:blipFill>
        <p:spPr>
          <a:xfrm>
            <a:off x="8627715" y="4128387"/>
            <a:ext cx="1352442" cy="2543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C8ACC-41E9-478E-AB9C-2F3EBD9C5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77" t="49545" r="42587" b="6862"/>
          <a:stretch/>
        </p:blipFill>
        <p:spPr>
          <a:xfrm>
            <a:off x="10205771" y="4247920"/>
            <a:ext cx="1352442" cy="2240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63675B-8F50-4C20-B897-1B37A9F0B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75" t="56408" r="11450" b="4319"/>
          <a:stretch/>
        </p:blipFill>
        <p:spPr>
          <a:xfrm>
            <a:off x="2744411" y="4552208"/>
            <a:ext cx="1608629" cy="201843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052CBA-4C04-4F1A-81C5-B06FE2339A5A}"/>
              </a:ext>
            </a:extLst>
          </p:cNvPr>
          <p:cNvSpPr/>
          <p:nvPr/>
        </p:nvSpPr>
        <p:spPr>
          <a:xfrm>
            <a:off x="-29872" y="6293400"/>
            <a:ext cx="12221872" cy="583054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18B3B-66A1-4F32-8921-DF992C8A2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F70BBA-8A1D-4AD8-8C69-6BE3E7685D8A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24054B-3FAD-4502-A13B-408BD96DF8BE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37CE18-6BA5-4DA6-99E4-1E8AF07D2BF6}"/>
              </a:ext>
            </a:extLst>
          </p:cNvPr>
          <p:cNvGrpSpPr/>
          <p:nvPr/>
        </p:nvGrpSpPr>
        <p:grpSpPr>
          <a:xfrm>
            <a:off x="343654" y="423075"/>
            <a:ext cx="2208628" cy="5326454"/>
            <a:chOff x="8496628" y="435429"/>
            <a:chExt cx="2208628" cy="5326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0D4286-4516-4BE2-B8DD-4BCC6C4A87BE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04C2B8-03F0-4253-A09B-14510E36046D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128640-2808-442C-BCEC-F1CBB9DE00EC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BBB1103-51AD-444F-9BC2-4F2DCECBE06E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AB4541A-9CFC-4B82-88E0-782AF52101A5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560DEB-FFFB-4B0C-A7B4-36C66331270D}"/>
                </a:ext>
              </a:extLst>
            </p:cNvPr>
            <p:cNvCxnSpPr>
              <a:cxnSpLocks/>
              <a:stCxn id="33" idx="4"/>
              <a:endCxn id="23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6AAA86-1976-4813-8164-A0FC3720C82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26740B-560F-4153-82AD-CAAD549E2967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C978D1-3A5A-4F6C-9BB8-914569F10D80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9DC43A-3659-44AA-A3E7-8B935C7B2B75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104">
              <a:extLst>
                <a:ext uri="{FF2B5EF4-FFF2-40B4-BE49-F238E27FC236}">
                  <a16:creationId xmlns:a16="http://schemas.microsoft.com/office/drawing/2014/main" id="{8CFAE8A1-0306-4345-965F-8CB4D1C8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9823" y="4990806"/>
              <a:ext cx="914400" cy="5127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8F2182-7EF5-40C3-AAC9-AA0A3B5DF24F}"/>
                </a:ext>
              </a:extLst>
            </p:cNvPr>
            <p:cNvSpPr txBox="1"/>
            <p:nvPr/>
          </p:nvSpPr>
          <p:spPr>
            <a:xfrm>
              <a:off x="8791421" y="418308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كَيْفَ تَنْمُو الْبُذٌور ؟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462A31-DAFC-49B5-B097-AD8EC14D959D}"/>
                </a:ext>
              </a:extLst>
            </p:cNvPr>
            <p:cNvSpPr txBox="1"/>
            <p:nvPr/>
          </p:nvSpPr>
          <p:spPr>
            <a:xfrm>
              <a:off x="9462982" y="388922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5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C442693-BDF2-450C-B4A1-3FC77095C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"/>
          <a:stretch/>
        </p:blipFill>
        <p:spPr>
          <a:xfrm rot="1295792">
            <a:off x="3178517" y="1867912"/>
            <a:ext cx="477057" cy="7178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21EA17-568C-4BF0-BDAD-F1AE345CE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"/>
          <a:stretch/>
        </p:blipFill>
        <p:spPr>
          <a:xfrm rot="20981330">
            <a:off x="1863643" y="2086507"/>
            <a:ext cx="477057" cy="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71663" y="44624"/>
            <a:ext cx="53046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دَوْرَة حَيَاة شَجَرَةِ الرُّمَّان .</a:t>
            </a:r>
            <a:endParaRPr lang="ar-SA" sz="2000" dirty="0"/>
          </a:p>
        </p:txBody>
      </p:sp>
      <p:pic>
        <p:nvPicPr>
          <p:cNvPr id="44" name="Picture 4" descr="http://n4hr.com/up/uploads/3fffc4a5c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268" y="1388334"/>
            <a:ext cx="1761668" cy="1578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503" y="1351057"/>
            <a:ext cx="1863633" cy="161204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 descr="http://www.m5zn.com/uploads/2011/4/26/photo/042611220428twxdjrf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184" y="4244891"/>
            <a:ext cx="1862936" cy="15985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www.tamatart.com/wp-content/uploads/item60523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640" y="4566004"/>
            <a:ext cx="1211859" cy="106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upload.traidnt.net/upfiles/ITi64820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4503" y="4392263"/>
            <a:ext cx="1812753" cy="13872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>
            <a:off x="4717934" y="2177487"/>
            <a:ext cx="28922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>
            <a:off x="8950879" y="3122405"/>
            <a:ext cx="25440" cy="11706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/>
          <p:nvPr/>
        </p:nvCxnSpPr>
        <p:spPr>
          <a:xfrm flipH="1">
            <a:off x="5161952" y="5144177"/>
            <a:ext cx="26392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كسهم مستقيم 50"/>
          <p:cNvCxnSpPr/>
          <p:nvPr/>
        </p:nvCxnSpPr>
        <p:spPr>
          <a:xfrm flipV="1">
            <a:off x="3577777" y="3132363"/>
            <a:ext cx="0" cy="1016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مستطيل 53"/>
          <p:cNvSpPr/>
          <p:nvPr/>
        </p:nvSpPr>
        <p:spPr>
          <a:xfrm>
            <a:off x="4909918" y="1682370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تنَبْتُ الْبَذْرَةُ فَتَصيرُ بادِرَةً</a:t>
            </a:r>
          </a:p>
        </p:txBody>
      </p:sp>
      <p:sp>
        <p:nvSpPr>
          <p:cNvPr id="55" name="مستطيل 54"/>
          <p:cNvSpPr/>
          <p:nvPr/>
        </p:nvSpPr>
        <p:spPr>
          <a:xfrm>
            <a:off x="7801217" y="3331180"/>
            <a:ext cx="2286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تنَمْو الْبادِرَةُ فَتَصيرُ </a:t>
            </a:r>
          </a:p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شَجَرَةَ رُمَّانٍ كَبيرَةً.</a:t>
            </a:r>
          </a:p>
        </p:txBody>
      </p:sp>
      <p:sp>
        <p:nvSpPr>
          <p:cNvPr id="56" name="مستطيل 55"/>
          <p:cNvSpPr/>
          <p:nvPr/>
        </p:nvSpPr>
        <p:spPr>
          <a:xfrm>
            <a:off x="2126343" y="3378275"/>
            <a:ext cx="2810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تَتَحَوَّلُ الأَزْهَارُ إِلَى ثمَارِ الرُّمَّانِ اللّذِيذَةِ، وَبِدَاخِلِهَا الْبُذُورُ.</a:t>
            </a:r>
          </a:p>
        </p:txBody>
      </p:sp>
      <p:sp>
        <p:nvSpPr>
          <p:cNvPr id="57" name="مستطيل 56"/>
          <p:cNvSpPr/>
          <p:nvPr/>
        </p:nvSpPr>
        <p:spPr>
          <a:xfrm>
            <a:off x="5823070" y="4373576"/>
            <a:ext cx="1752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أشجار الرمان </a:t>
            </a:r>
          </a:p>
          <a:p>
            <a:r>
              <a:rPr lang="ar-S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الكبيرة تنتج أزهارا</a:t>
            </a:r>
          </a:p>
        </p:txBody>
      </p:sp>
      <p:sp>
        <p:nvSpPr>
          <p:cNvPr id="58" name="مستطيل 57"/>
          <p:cNvSpPr/>
          <p:nvPr/>
        </p:nvSpPr>
        <p:spPr>
          <a:xfrm>
            <a:off x="5163337" y="3282599"/>
            <a:ext cx="19383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أَيْنَ تَتَكوَّنُ بُذُورُ الْرُّمَّانِ؟</a:t>
            </a:r>
          </a:p>
        </p:txBody>
      </p:sp>
    </p:spTree>
    <p:extLst>
      <p:ext uri="{BB962C8B-B14F-4D97-AF65-F5344CB8AC3E}">
        <p14:creationId xmlns:p14="http://schemas.microsoft.com/office/powerpoint/2010/main" val="13174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.alriyadh.com/2010/09/07/img/4574292810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455" y="3190353"/>
            <a:ext cx="2970821" cy="4115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ستطيل 43"/>
          <p:cNvSpPr/>
          <p:nvPr/>
        </p:nvSpPr>
        <p:spPr>
          <a:xfrm>
            <a:off x="6921003" y="755893"/>
            <a:ext cx="4374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latin typeface="Adobe Arabic" pitchFamily="18" charset="-78"/>
                <a:cs typeface="Adobe Arabic" pitchFamily="18" charset="-78"/>
              </a:rPr>
              <a:t>مَاذَا سَتَصِيرُ بَذْرَةُ الْرُّمَّانِ بَعْدَ أَنْ تَنْمُو </a:t>
            </a:r>
            <a:r>
              <a:rPr lang="ar-SA" sz="3200" dirty="0" err="1"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200" dirty="0">
                <a:latin typeface="Adobe Arabic" pitchFamily="18" charset="-78"/>
                <a:cs typeface="Adobe Arabic" pitchFamily="18" charset="-78"/>
              </a:rPr>
              <a:t>؟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6725760" y="4562985"/>
            <a:ext cx="4569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latin typeface="Adobe Arabic" pitchFamily="18" charset="-78"/>
                <a:cs typeface="Adobe Arabic" pitchFamily="18" charset="-78"/>
              </a:rPr>
              <a:t>تَستَغْرِقُ دَوْرَةُ حَيَاةِ النَّخلة سَنَواتٍ طَوِيْلة.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410" b="53326"/>
          <a:stretch/>
        </p:blipFill>
        <p:spPr bwMode="auto">
          <a:xfrm>
            <a:off x="1623539" y="184380"/>
            <a:ext cx="3538655" cy="2412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xagon 4">
            <a:extLst>
              <a:ext uri="{FF2B5EF4-FFF2-40B4-BE49-F238E27FC236}">
                <a16:creationId xmlns:a16="http://schemas.microsoft.com/office/drawing/2014/main" id="{028541C9-CEA6-48EC-B893-2CD53108D444}"/>
              </a:ext>
            </a:extLst>
          </p:cNvPr>
          <p:cNvSpPr/>
          <p:nvPr/>
        </p:nvSpPr>
        <p:spPr>
          <a:xfrm>
            <a:off x="5386072" y="1285061"/>
            <a:ext cx="3069862" cy="304114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4">
            <a:extLst>
              <a:ext uri="{FF2B5EF4-FFF2-40B4-BE49-F238E27FC236}">
                <a16:creationId xmlns:a16="http://schemas.microsoft.com/office/drawing/2014/main" id="{502F5575-9680-4AE5-9346-B0C85D940A49}"/>
              </a:ext>
            </a:extLst>
          </p:cNvPr>
          <p:cNvSpPr/>
          <p:nvPr/>
        </p:nvSpPr>
        <p:spPr>
          <a:xfrm>
            <a:off x="5892163" y="1709443"/>
            <a:ext cx="2192976" cy="22024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1747 w 2524883"/>
              <a:gd name="connsiteY0" fmla="*/ 1394273 h 2421182"/>
              <a:gd name="connsiteX1" fmla="*/ 406183 w 2524883"/>
              <a:gd name="connsiteY1" fmla="*/ 231505 h 2421182"/>
              <a:gd name="connsiteX2" fmla="*/ 2076752 w 2524883"/>
              <a:gd name="connsiteY2" fmla="*/ 260580 h 2421182"/>
              <a:gd name="connsiteX3" fmla="*/ 2511729 w 2524883"/>
              <a:gd name="connsiteY3" fmla="*/ 1422409 h 2421182"/>
              <a:gd name="connsiteX4" fmla="*/ 1860007 w 2524883"/>
              <a:gd name="connsiteY4" fmla="*/ 2303822 h 2421182"/>
              <a:gd name="connsiteX5" fmla="*/ 856349 w 2524883"/>
              <a:gd name="connsiteY5" fmla="*/ 2163145 h 2421182"/>
              <a:gd name="connsiteX6" fmla="*/ 21747 w 2524883"/>
              <a:gd name="connsiteY6" fmla="*/ 1394273 h 2421182"/>
              <a:gd name="connsiteX0" fmla="*/ 21747 w 2311012"/>
              <a:gd name="connsiteY0" fmla="*/ 1294089 h 2320998"/>
              <a:gd name="connsiteX1" fmla="*/ 406183 w 2311012"/>
              <a:gd name="connsiteY1" fmla="*/ 131321 h 2320998"/>
              <a:gd name="connsiteX2" fmla="*/ 2076752 w 2311012"/>
              <a:gd name="connsiteY2" fmla="*/ 160396 h 2320998"/>
              <a:gd name="connsiteX3" fmla="*/ 2275699 w 2311012"/>
              <a:gd name="connsiteY3" fmla="*/ 1322225 h 2320998"/>
              <a:gd name="connsiteX4" fmla="*/ 1860007 w 2311012"/>
              <a:gd name="connsiteY4" fmla="*/ 2203638 h 2320998"/>
              <a:gd name="connsiteX5" fmla="*/ 856349 w 2311012"/>
              <a:gd name="connsiteY5" fmla="*/ 2062961 h 2320998"/>
              <a:gd name="connsiteX6" fmla="*/ 21747 w 2311012"/>
              <a:gd name="connsiteY6" fmla="*/ 1294089 h 2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12" h="2320998">
                <a:moveTo>
                  <a:pt x="21747" y="1294089"/>
                </a:moveTo>
                <a:cubicBezTo>
                  <a:pt x="-53281" y="972149"/>
                  <a:pt x="63682" y="320270"/>
                  <a:pt x="406183" y="131321"/>
                </a:cubicBezTo>
                <a:cubicBezTo>
                  <a:pt x="748684" y="-57628"/>
                  <a:pt x="1765166" y="-38088"/>
                  <a:pt x="2076752" y="160396"/>
                </a:cubicBezTo>
                <a:cubicBezTo>
                  <a:pt x="2388338" y="358880"/>
                  <a:pt x="2311823" y="981685"/>
                  <a:pt x="2275699" y="1322225"/>
                </a:cubicBezTo>
                <a:cubicBezTo>
                  <a:pt x="2239575" y="1662765"/>
                  <a:pt x="2096565" y="2080182"/>
                  <a:pt x="1860007" y="2203638"/>
                </a:cubicBezTo>
                <a:cubicBezTo>
                  <a:pt x="1623449" y="2327094"/>
                  <a:pt x="1120523" y="2439635"/>
                  <a:pt x="856349" y="2062961"/>
                </a:cubicBezTo>
                <a:cubicBezTo>
                  <a:pt x="592175" y="1686287"/>
                  <a:pt x="96775" y="1616029"/>
                  <a:pt x="21747" y="1294089"/>
                </a:cubicBezTo>
                <a:close/>
              </a:path>
            </a:pathLst>
          </a:custGeom>
          <a:gradFill flip="none" rotWithShape="1">
            <a:gsLst>
              <a:gs pos="0">
                <a:srgbClr val="FF00FF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9C9A6E-B2C5-4DE4-AF0E-DB5293535C6D}"/>
              </a:ext>
            </a:extLst>
          </p:cNvPr>
          <p:cNvSpPr txBox="1"/>
          <p:nvPr/>
        </p:nvSpPr>
        <p:spPr>
          <a:xfrm>
            <a:off x="6150417" y="2482467"/>
            <a:ext cx="181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ثمرة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62626" b="61998"/>
          <a:stretch/>
        </p:blipFill>
        <p:spPr bwMode="auto">
          <a:xfrm>
            <a:off x="8397801" y="227624"/>
            <a:ext cx="2995913" cy="177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0728F-35CA-4862-AAAF-EE2E8E38A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13" r="72481" b="15978"/>
          <a:stretch/>
        </p:blipFill>
        <p:spPr>
          <a:xfrm>
            <a:off x="1251708" y="2173475"/>
            <a:ext cx="2167615" cy="1756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8BF99-9455-4F6D-B9B0-0103BC3F6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34" t="35972" r="50000" b="15668"/>
          <a:stretch/>
        </p:blipFill>
        <p:spPr>
          <a:xfrm>
            <a:off x="3917572" y="1665476"/>
            <a:ext cx="2061030" cy="2264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8E870-AAB2-4C3E-AC09-0603F935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9383" r="27519" b="15667"/>
          <a:stretch/>
        </p:blipFill>
        <p:spPr>
          <a:xfrm>
            <a:off x="6555583" y="1825132"/>
            <a:ext cx="1770745" cy="2104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C2285-5F05-4C7E-A6DC-78CB0139C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80" t="39383" b="15668"/>
          <a:stretch/>
        </p:blipFill>
        <p:spPr>
          <a:xfrm>
            <a:off x="8911854" y="1825132"/>
            <a:ext cx="2167612" cy="21045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CF605-EAF8-48AB-8097-5A8A2DF6F8ED}"/>
              </a:ext>
            </a:extLst>
          </p:cNvPr>
          <p:cNvGrpSpPr/>
          <p:nvPr/>
        </p:nvGrpSpPr>
        <p:grpSpPr>
          <a:xfrm rot="10800000">
            <a:off x="2176261" y="4996915"/>
            <a:ext cx="533588" cy="1756229"/>
            <a:chOff x="5907315" y="0"/>
            <a:chExt cx="2394858" cy="5580742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6E74FCC-92FD-4879-8B34-C851F2362FBA}"/>
                </a:ext>
              </a:extLst>
            </p:cNvPr>
            <p:cNvSpPr/>
            <p:nvPr/>
          </p:nvSpPr>
          <p:spPr>
            <a:xfrm flipV="1">
              <a:off x="5907315" y="3559625"/>
              <a:ext cx="2394858" cy="2021117"/>
            </a:xfrm>
            <a:prstGeom prst="triangle">
              <a:avLst/>
            </a:prstGeom>
            <a:gradFill flip="none" rotWithShape="1">
              <a:gsLst>
                <a:gs pos="29000">
                  <a:srgbClr val="E7C9B1"/>
                </a:gs>
                <a:gs pos="75000">
                  <a:srgbClr val="A3795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2C85618E-FAC1-4CD3-9DF4-704D7C5E1BDF}"/>
                </a:ext>
              </a:extLst>
            </p:cNvPr>
            <p:cNvSpPr/>
            <p:nvPr/>
          </p:nvSpPr>
          <p:spPr>
            <a:xfrm>
              <a:off x="5907315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04E3CB70-3192-4786-91E3-87DF23ED13F5}"/>
                </a:ext>
              </a:extLst>
            </p:cNvPr>
            <p:cNvSpPr/>
            <p:nvPr/>
          </p:nvSpPr>
          <p:spPr>
            <a:xfrm>
              <a:off x="6705601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774B2E"/>
                </a:gs>
                <a:gs pos="87000">
                  <a:srgbClr val="B58958"/>
                </a:gs>
              </a:gsLst>
              <a:lin ang="162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544EBCAA-F6A9-4192-8113-DAD709976B8A}"/>
                </a:ext>
              </a:extLst>
            </p:cNvPr>
            <p:cNvSpPr/>
            <p:nvPr/>
          </p:nvSpPr>
          <p:spPr>
            <a:xfrm>
              <a:off x="7503887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E813D0-986D-437B-9774-7836E013ECF6}"/>
                </a:ext>
              </a:extLst>
            </p:cNvPr>
            <p:cNvSpPr/>
            <p:nvPr/>
          </p:nvSpPr>
          <p:spPr>
            <a:xfrm flipV="1">
              <a:off x="6741430" y="4952997"/>
              <a:ext cx="726628" cy="613231"/>
            </a:xfrm>
            <a:custGeom>
              <a:avLst/>
              <a:gdLst>
                <a:gd name="connsiteX0" fmla="*/ 0 w 726628"/>
                <a:gd name="connsiteY0" fmla="*/ 613231 h 613231"/>
                <a:gd name="connsiteX1" fmla="*/ 726628 w 726628"/>
                <a:gd name="connsiteY1" fmla="*/ 613231 h 613231"/>
                <a:gd name="connsiteX2" fmla="*/ 363314 w 726628"/>
                <a:gd name="connsiteY2" fmla="*/ 0 h 6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628" h="613231">
                  <a:moveTo>
                    <a:pt x="0" y="613231"/>
                  </a:moveTo>
                  <a:lnTo>
                    <a:pt x="726628" y="613231"/>
                  </a:lnTo>
                  <a:lnTo>
                    <a:pt x="36331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tx1"/>
                </a:gs>
                <a:gs pos="75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12DF91-A827-45F6-BEE5-53219C91B906}"/>
              </a:ext>
            </a:extLst>
          </p:cNvPr>
          <p:cNvGrpSpPr/>
          <p:nvPr/>
        </p:nvGrpSpPr>
        <p:grpSpPr>
          <a:xfrm rot="15411208">
            <a:off x="2267628" y="6210856"/>
            <a:ext cx="350854" cy="1294288"/>
            <a:chOff x="5901414" y="1161515"/>
            <a:chExt cx="492490" cy="1506464"/>
          </a:xfrm>
          <a:solidFill>
            <a:schemeClr val="bg2">
              <a:lumMod val="2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D9FC15-DF61-44A9-8DAC-DFE4EEABF2C1}"/>
                </a:ext>
              </a:extLst>
            </p:cNvPr>
            <p:cNvSpPr/>
            <p:nvPr/>
          </p:nvSpPr>
          <p:spPr>
            <a:xfrm>
              <a:off x="6109294" y="1416063"/>
              <a:ext cx="277651" cy="103751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537FD-D5DE-46FC-B2B8-679B753CA68D}"/>
                </a:ext>
              </a:extLst>
            </p:cNvPr>
            <p:cNvSpPr/>
            <p:nvPr/>
          </p:nvSpPr>
          <p:spPr>
            <a:xfrm>
              <a:off x="5901414" y="1161515"/>
              <a:ext cx="492490" cy="1506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0903DE-A495-486E-A159-75FC134ACFB7}"/>
              </a:ext>
            </a:extLst>
          </p:cNvPr>
          <p:cNvSpPr/>
          <p:nvPr/>
        </p:nvSpPr>
        <p:spPr>
          <a:xfrm>
            <a:off x="2176260" y="4065814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3C6EF3-2FC9-4811-A4E5-37DA2AFBE9DC}"/>
              </a:ext>
            </a:extLst>
          </p:cNvPr>
          <p:cNvGrpSpPr/>
          <p:nvPr/>
        </p:nvGrpSpPr>
        <p:grpSpPr>
          <a:xfrm rot="10800000">
            <a:off x="4533018" y="5012836"/>
            <a:ext cx="533588" cy="1756229"/>
            <a:chOff x="5907315" y="0"/>
            <a:chExt cx="2394858" cy="5580742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C4A1DA3-AEFB-49EE-890E-139AE1E1AA9B}"/>
                </a:ext>
              </a:extLst>
            </p:cNvPr>
            <p:cNvSpPr/>
            <p:nvPr/>
          </p:nvSpPr>
          <p:spPr>
            <a:xfrm flipV="1">
              <a:off x="5907315" y="3559625"/>
              <a:ext cx="2394858" cy="2021117"/>
            </a:xfrm>
            <a:prstGeom prst="triangle">
              <a:avLst/>
            </a:prstGeom>
            <a:gradFill flip="none" rotWithShape="1">
              <a:gsLst>
                <a:gs pos="29000">
                  <a:srgbClr val="E7C9B1"/>
                </a:gs>
                <a:gs pos="75000">
                  <a:srgbClr val="A3795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28C07582-078B-48C8-BCDB-19F748EC44E0}"/>
                </a:ext>
              </a:extLst>
            </p:cNvPr>
            <p:cNvSpPr/>
            <p:nvPr/>
          </p:nvSpPr>
          <p:spPr>
            <a:xfrm>
              <a:off x="5907315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12E4073A-E62C-4796-A57E-7C05943251FC}"/>
                </a:ext>
              </a:extLst>
            </p:cNvPr>
            <p:cNvSpPr/>
            <p:nvPr/>
          </p:nvSpPr>
          <p:spPr>
            <a:xfrm>
              <a:off x="6705601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774B2E"/>
                </a:gs>
                <a:gs pos="87000">
                  <a:srgbClr val="B58958"/>
                </a:gs>
              </a:gsLst>
              <a:lin ang="162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A5298BE9-B2C9-4DB3-9A26-DC606C064260}"/>
                </a:ext>
              </a:extLst>
            </p:cNvPr>
            <p:cNvSpPr/>
            <p:nvPr/>
          </p:nvSpPr>
          <p:spPr>
            <a:xfrm>
              <a:off x="7503887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9E1CBF-AA40-4501-BDBF-2D61070940EB}"/>
                </a:ext>
              </a:extLst>
            </p:cNvPr>
            <p:cNvSpPr/>
            <p:nvPr/>
          </p:nvSpPr>
          <p:spPr>
            <a:xfrm flipV="1">
              <a:off x="6741430" y="4952997"/>
              <a:ext cx="726628" cy="613231"/>
            </a:xfrm>
            <a:custGeom>
              <a:avLst/>
              <a:gdLst>
                <a:gd name="connsiteX0" fmla="*/ 0 w 726628"/>
                <a:gd name="connsiteY0" fmla="*/ 613231 h 613231"/>
                <a:gd name="connsiteX1" fmla="*/ 726628 w 726628"/>
                <a:gd name="connsiteY1" fmla="*/ 613231 h 613231"/>
                <a:gd name="connsiteX2" fmla="*/ 363314 w 726628"/>
                <a:gd name="connsiteY2" fmla="*/ 0 h 6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628" h="613231">
                  <a:moveTo>
                    <a:pt x="0" y="613231"/>
                  </a:moveTo>
                  <a:lnTo>
                    <a:pt x="726628" y="613231"/>
                  </a:lnTo>
                  <a:lnTo>
                    <a:pt x="36331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tx1"/>
                </a:gs>
                <a:gs pos="75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4239C-7127-4A1B-BB1D-B662E40B1A30}"/>
              </a:ext>
            </a:extLst>
          </p:cNvPr>
          <p:cNvGrpSpPr/>
          <p:nvPr/>
        </p:nvGrpSpPr>
        <p:grpSpPr>
          <a:xfrm rot="15411208">
            <a:off x="4624385" y="6226777"/>
            <a:ext cx="350854" cy="1294288"/>
            <a:chOff x="5901414" y="1161515"/>
            <a:chExt cx="492490" cy="1506464"/>
          </a:xfrm>
          <a:solidFill>
            <a:schemeClr val="bg2">
              <a:lumMod val="2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F8CD62-2882-48A1-A42D-14A94BF0F220}"/>
                </a:ext>
              </a:extLst>
            </p:cNvPr>
            <p:cNvSpPr/>
            <p:nvPr/>
          </p:nvSpPr>
          <p:spPr>
            <a:xfrm>
              <a:off x="6109294" y="1416063"/>
              <a:ext cx="277651" cy="103751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763B70-3BFF-4CF3-9018-B1EB3381EC01}"/>
                </a:ext>
              </a:extLst>
            </p:cNvPr>
            <p:cNvSpPr/>
            <p:nvPr/>
          </p:nvSpPr>
          <p:spPr>
            <a:xfrm>
              <a:off x="5901414" y="1161515"/>
              <a:ext cx="492490" cy="1506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A9AC17B-1EAC-46E2-AE89-2193F7C80081}"/>
              </a:ext>
            </a:extLst>
          </p:cNvPr>
          <p:cNvSpPr/>
          <p:nvPr/>
        </p:nvSpPr>
        <p:spPr>
          <a:xfrm>
            <a:off x="4533017" y="4081735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2FAA7F-7287-422F-B8AC-FD659796839E}"/>
              </a:ext>
            </a:extLst>
          </p:cNvPr>
          <p:cNvGrpSpPr/>
          <p:nvPr/>
        </p:nvGrpSpPr>
        <p:grpSpPr>
          <a:xfrm rot="10800000">
            <a:off x="7076948" y="5012837"/>
            <a:ext cx="533588" cy="1756229"/>
            <a:chOff x="5907315" y="0"/>
            <a:chExt cx="2394858" cy="5580742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E486562-3D2D-41E2-8432-AF4BDB58CC4C}"/>
                </a:ext>
              </a:extLst>
            </p:cNvPr>
            <p:cNvSpPr/>
            <p:nvPr/>
          </p:nvSpPr>
          <p:spPr>
            <a:xfrm flipV="1">
              <a:off x="5907315" y="3559625"/>
              <a:ext cx="2394858" cy="2021117"/>
            </a:xfrm>
            <a:prstGeom prst="triangle">
              <a:avLst/>
            </a:prstGeom>
            <a:gradFill flip="none" rotWithShape="1">
              <a:gsLst>
                <a:gs pos="29000">
                  <a:srgbClr val="E7C9B1"/>
                </a:gs>
                <a:gs pos="75000">
                  <a:srgbClr val="A3795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89C091AC-DFBD-435D-890E-2BF2E762CFDB}"/>
                </a:ext>
              </a:extLst>
            </p:cNvPr>
            <p:cNvSpPr/>
            <p:nvPr/>
          </p:nvSpPr>
          <p:spPr>
            <a:xfrm>
              <a:off x="5907315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29082FAB-E6EB-420E-BF80-C48D0C8D2D20}"/>
                </a:ext>
              </a:extLst>
            </p:cNvPr>
            <p:cNvSpPr/>
            <p:nvPr/>
          </p:nvSpPr>
          <p:spPr>
            <a:xfrm>
              <a:off x="6705601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774B2E"/>
                </a:gs>
                <a:gs pos="87000">
                  <a:srgbClr val="B58958"/>
                </a:gs>
              </a:gsLst>
              <a:lin ang="162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9D5E9AB9-5EEE-4DFE-BE4B-F85AF5CBF43A}"/>
                </a:ext>
              </a:extLst>
            </p:cNvPr>
            <p:cNvSpPr/>
            <p:nvPr/>
          </p:nvSpPr>
          <p:spPr>
            <a:xfrm>
              <a:off x="7503887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4E807C-8D24-450B-AD3A-3C690A03E994}"/>
                </a:ext>
              </a:extLst>
            </p:cNvPr>
            <p:cNvSpPr/>
            <p:nvPr/>
          </p:nvSpPr>
          <p:spPr>
            <a:xfrm flipV="1">
              <a:off x="6741430" y="4952997"/>
              <a:ext cx="726628" cy="613231"/>
            </a:xfrm>
            <a:custGeom>
              <a:avLst/>
              <a:gdLst>
                <a:gd name="connsiteX0" fmla="*/ 0 w 726628"/>
                <a:gd name="connsiteY0" fmla="*/ 613231 h 613231"/>
                <a:gd name="connsiteX1" fmla="*/ 726628 w 726628"/>
                <a:gd name="connsiteY1" fmla="*/ 613231 h 613231"/>
                <a:gd name="connsiteX2" fmla="*/ 363314 w 726628"/>
                <a:gd name="connsiteY2" fmla="*/ 0 h 6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628" h="613231">
                  <a:moveTo>
                    <a:pt x="0" y="613231"/>
                  </a:moveTo>
                  <a:lnTo>
                    <a:pt x="726628" y="613231"/>
                  </a:lnTo>
                  <a:lnTo>
                    <a:pt x="36331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tx1"/>
                </a:gs>
                <a:gs pos="75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192425-B864-4A83-A68E-92D648B78302}"/>
              </a:ext>
            </a:extLst>
          </p:cNvPr>
          <p:cNvGrpSpPr/>
          <p:nvPr/>
        </p:nvGrpSpPr>
        <p:grpSpPr>
          <a:xfrm rot="15411208">
            <a:off x="7168315" y="6226778"/>
            <a:ext cx="350854" cy="1294288"/>
            <a:chOff x="5901414" y="1161515"/>
            <a:chExt cx="492490" cy="1506464"/>
          </a:xfrm>
          <a:solidFill>
            <a:schemeClr val="bg2">
              <a:lumMod val="25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CEE524-20CA-4721-B2CD-E480D036EDA9}"/>
                </a:ext>
              </a:extLst>
            </p:cNvPr>
            <p:cNvSpPr/>
            <p:nvPr/>
          </p:nvSpPr>
          <p:spPr>
            <a:xfrm>
              <a:off x="6109294" y="1416063"/>
              <a:ext cx="277651" cy="103751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9304FA1-317B-4233-8CB1-D7B75BE7A829}"/>
                </a:ext>
              </a:extLst>
            </p:cNvPr>
            <p:cNvSpPr/>
            <p:nvPr/>
          </p:nvSpPr>
          <p:spPr>
            <a:xfrm>
              <a:off x="5901414" y="1161515"/>
              <a:ext cx="492490" cy="1506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AB66CE6-BD11-49D7-82DC-166D1D599626}"/>
              </a:ext>
            </a:extLst>
          </p:cNvPr>
          <p:cNvSpPr/>
          <p:nvPr/>
        </p:nvSpPr>
        <p:spPr>
          <a:xfrm>
            <a:off x="7076947" y="4081736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424CC8-15F8-4355-9332-481B2024136E}"/>
              </a:ext>
            </a:extLst>
          </p:cNvPr>
          <p:cNvGrpSpPr/>
          <p:nvPr/>
        </p:nvGrpSpPr>
        <p:grpSpPr>
          <a:xfrm rot="10800000">
            <a:off x="9591066" y="5012837"/>
            <a:ext cx="533588" cy="1756229"/>
            <a:chOff x="5907315" y="0"/>
            <a:chExt cx="2394858" cy="5580742"/>
          </a:xfrm>
        </p:grpSpPr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426E0FA7-8EC6-48F2-8F95-F9EB57A3E83E}"/>
                </a:ext>
              </a:extLst>
            </p:cNvPr>
            <p:cNvSpPr/>
            <p:nvPr/>
          </p:nvSpPr>
          <p:spPr>
            <a:xfrm flipV="1">
              <a:off x="5907315" y="3559625"/>
              <a:ext cx="2394858" cy="2021117"/>
            </a:xfrm>
            <a:prstGeom prst="triangle">
              <a:avLst/>
            </a:prstGeom>
            <a:gradFill flip="none" rotWithShape="1">
              <a:gsLst>
                <a:gs pos="29000">
                  <a:srgbClr val="E7C9B1"/>
                </a:gs>
                <a:gs pos="75000">
                  <a:srgbClr val="A3795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C874306B-4635-4EF5-9496-88E50F3B557C}"/>
                </a:ext>
              </a:extLst>
            </p:cNvPr>
            <p:cNvSpPr/>
            <p:nvPr/>
          </p:nvSpPr>
          <p:spPr>
            <a:xfrm>
              <a:off x="5907315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AC8C3175-47CA-4D1D-B4D0-E0556DC945EC}"/>
                </a:ext>
              </a:extLst>
            </p:cNvPr>
            <p:cNvSpPr/>
            <p:nvPr/>
          </p:nvSpPr>
          <p:spPr>
            <a:xfrm>
              <a:off x="6705601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774B2E"/>
                </a:gs>
                <a:gs pos="87000">
                  <a:srgbClr val="B58958"/>
                </a:gs>
              </a:gsLst>
              <a:lin ang="162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43509056-9BB9-4B70-9944-CA86CB52B440}"/>
                </a:ext>
              </a:extLst>
            </p:cNvPr>
            <p:cNvSpPr/>
            <p:nvPr/>
          </p:nvSpPr>
          <p:spPr>
            <a:xfrm>
              <a:off x="7503887" y="0"/>
              <a:ext cx="798286" cy="3933371"/>
            </a:xfrm>
            <a:prstGeom prst="round2Same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64000">
                  <a:srgbClr val="B58958"/>
                </a:gs>
                <a:gs pos="100000">
                  <a:srgbClr val="774B2E"/>
                </a:gs>
              </a:gsLst>
              <a:lin ang="10800000" scaled="1"/>
              <a:tileRect/>
            </a:gradFill>
            <a:ln>
              <a:solidFill>
                <a:srgbClr val="774B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BEDBE7-4CD4-4690-AC01-A66C8DA033A1}"/>
                </a:ext>
              </a:extLst>
            </p:cNvPr>
            <p:cNvSpPr/>
            <p:nvPr/>
          </p:nvSpPr>
          <p:spPr>
            <a:xfrm flipV="1">
              <a:off x="6741430" y="4952997"/>
              <a:ext cx="726628" cy="613231"/>
            </a:xfrm>
            <a:custGeom>
              <a:avLst/>
              <a:gdLst>
                <a:gd name="connsiteX0" fmla="*/ 0 w 726628"/>
                <a:gd name="connsiteY0" fmla="*/ 613231 h 613231"/>
                <a:gd name="connsiteX1" fmla="*/ 726628 w 726628"/>
                <a:gd name="connsiteY1" fmla="*/ 613231 h 613231"/>
                <a:gd name="connsiteX2" fmla="*/ 363314 w 726628"/>
                <a:gd name="connsiteY2" fmla="*/ 0 h 61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6628" h="613231">
                  <a:moveTo>
                    <a:pt x="0" y="613231"/>
                  </a:moveTo>
                  <a:lnTo>
                    <a:pt x="726628" y="613231"/>
                  </a:lnTo>
                  <a:lnTo>
                    <a:pt x="363314" y="0"/>
                  </a:lnTo>
                  <a:close/>
                </a:path>
              </a:pathLst>
            </a:custGeom>
            <a:gradFill flip="none" rotWithShape="1">
              <a:gsLst>
                <a:gs pos="29000">
                  <a:schemeClr val="tx1"/>
                </a:gs>
                <a:gs pos="75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6C429E-4245-48BB-92D8-0BCFE2672F6A}"/>
              </a:ext>
            </a:extLst>
          </p:cNvPr>
          <p:cNvGrpSpPr/>
          <p:nvPr/>
        </p:nvGrpSpPr>
        <p:grpSpPr>
          <a:xfrm rot="15411208">
            <a:off x="9682433" y="6226778"/>
            <a:ext cx="350854" cy="1294288"/>
            <a:chOff x="5901414" y="1161515"/>
            <a:chExt cx="492490" cy="1506464"/>
          </a:xfrm>
          <a:solidFill>
            <a:schemeClr val="bg2">
              <a:lumMod val="25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4DB014-D91C-43A8-9355-0045F7FF2288}"/>
                </a:ext>
              </a:extLst>
            </p:cNvPr>
            <p:cNvSpPr/>
            <p:nvPr/>
          </p:nvSpPr>
          <p:spPr>
            <a:xfrm>
              <a:off x="6109294" y="1416063"/>
              <a:ext cx="277651" cy="103751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F8CA17B-6B3A-4873-9600-B7391A60875B}"/>
                </a:ext>
              </a:extLst>
            </p:cNvPr>
            <p:cNvSpPr/>
            <p:nvPr/>
          </p:nvSpPr>
          <p:spPr>
            <a:xfrm>
              <a:off x="5901414" y="1161515"/>
              <a:ext cx="492490" cy="1506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95C7CE81-D67D-4B99-B3C1-D33387E5E89B}"/>
              </a:ext>
            </a:extLst>
          </p:cNvPr>
          <p:cNvSpPr/>
          <p:nvPr/>
        </p:nvSpPr>
        <p:spPr>
          <a:xfrm>
            <a:off x="9591065" y="4081736"/>
            <a:ext cx="723819" cy="6102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06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4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7C259F3-E769-4A69-8D43-51ABFACE1EDD}"/>
              </a:ext>
            </a:extLst>
          </p:cNvPr>
          <p:cNvSpPr txBox="1"/>
          <p:nvPr/>
        </p:nvSpPr>
        <p:spPr>
          <a:xfrm>
            <a:off x="1319707" y="1738406"/>
            <a:ext cx="8696468" cy="1569660"/>
          </a:xfrm>
          <a:prstGeom prst="rect">
            <a:avLst/>
          </a:prstGeom>
          <a:solidFill>
            <a:srgbClr val="8BAD9C"/>
          </a:solidFill>
        </p:spPr>
        <p:txBody>
          <a:bodyPr wrap="square">
            <a:spAutoFit/>
          </a:bodyPr>
          <a:lstStyle/>
          <a:p>
            <a:pPr algn="l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l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946C9E-F6B9-4F5F-8D2A-386D13B93590}"/>
              </a:ext>
            </a:extLst>
          </p:cNvPr>
          <p:cNvSpPr txBox="1"/>
          <p:nvPr/>
        </p:nvSpPr>
        <p:spPr>
          <a:xfrm>
            <a:off x="1319707" y="3353746"/>
            <a:ext cx="8624454" cy="830997"/>
          </a:xfrm>
          <a:prstGeom prst="rect">
            <a:avLst/>
          </a:prstGeom>
          <a:solidFill>
            <a:srgbClr val="E8D6B8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E95230"/>
                </a:solidFill>
              </a:rPr>
              <a:t>قناة </a:t>
            </a:r>
            <a:r>
              <a:rPr lang="ar-SA" sz="4800" b="1" dirty="0" err="1">
                <a:solidFill>
                  <a:srgbClr val="E95230"/>
                </a:solidFill>
              </a:rPr>
              <a:t>تليجرام</a:t>
            </a:r>
            <a:r>
              <a:rPr lang="ar-SA" sz="4800" b="1" dirty="0">
                <a:solidFill>
                  <a:srgbClr val="E95230"/>
                </a:solidFill>
              </a:rPr>
              <a:t> : </a:t>
            </a:r>
            <a:r>
              <a:rPr lang="en-US" sz="4800" b="1" dirty="0" err="1">
                <a:solidFill>
                  <a:srgbClr val="E95230"/>
                </a:solidFill>
              </a:rPr>
              <a:t>hulul_online</a:t>
            </a:r>
            <a:r>
              <a:rPr lang="ar-SA" sz="3200" b="1" dirty="0">
                <a:solidFill>
                  <a:srgbClr val="E95230"/>
                </a:solidFill>
              </a:rPr>
              <a:t>@</a:t>
            </a:r>
            <a:endParaRPr lang="en-US" sz="6600" b="1" dirty="0">
              <a:solidFill>
                <a:srgbClr val="E95230"/>
              </a:solidFill>
              <a:latin typeface="Calibri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8A203D-975A-4945-B34F-27C5E3DCEC93}"/>
              </a:ext>
            </a:extLst>
          </p:cNvPr>
          <p:cNvSpPr txBox="1"/>
          <p:nvPr/>
        </p:nvSpPr>
        <p:spPr>
          <a:xfrm>
            <a:off x="1319707" y="4276103"/>
            <a:ext cx="8624454" cy="461665"/>
          </a:xfrm>
          <a:prstGeom prst="rect">
            <a:avLst/>
          </a:prstGeom>
          <a:solidFill>
            <a:srgbClr val="E8D6B8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E95230"/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E95230"/>
              </a:solidFill>
              <a:latin typeface="Calibri" pitchFamily="34" charset="0"/>
            </a:endParaRPr>
          </a:p>
        </p:txBody>
      </p:sp>
      <p:pic>
        <p:nvPicPr>
          <p:cNvPr id="11" name="صورة 1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A6A1A080-0E14-4094-AA15-6D2780423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02" y="2155060"/>
            <a:ext cx="2713749" cy="7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0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6103C0-C5EC-4F38-86AE-509D5D160C52}"/>
              </a:ext>
            </a:extLst>
          </p:cNvPr>
          <p:cNvSpPr/>
          <p:nvPr/>
        </p:nvSpPr>
        <p:spPr>
          <a:xfrm>
            <a:off x="0" y="5772061"/>
            <a:ext cx="12221872" cy="1107996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>
                  <a:alpha val="63000"/>
                </a:srgbClr>
              </a:gs>
              <a:gs pos="79000">
                <a:srgbClr val="B984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ep 5 seed 2">
            <a:extLst>
              <a:ext uri="{FF2B5EF4-FFF2-40B4-BE49-F238E27FC236}">
                <a16:creationId xmlns:a16="http://schemas.microsoft.com/office/drawing/2014/main" id="{36B0C8FF-F66C-4D44-B71C-8650EC2F15FC}"/>
              </a:ext>
            </a:extLst>
          </p:cNvPr>
          <p:cNvSpPr/>
          <p:nvPr/>
        </p:nvSpPr>
        <p:spPr>
          <a:xfrm flipH="1">
            <a:off x="6283067" y="3909050"/>
            <a:ext cx="700829" cy="689367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Step 5 Root">
            <a:extLst>
              <a:ext uri="{FF2B5EF4-FFF2-40B4-BE49-F238E27FC236}">
                <a16:creationId xmlns:a16="http://schemas.microsoft.com/office/drawing/2014/main" id="{F0361D78-070A-4390-B79A-93510FF09BF9}"/>
              </a:ext>
            </a:extLst>
          </p:cNvPr>
          <p:cNvGrpSpPr/>
          <p:nvPr/>
        </p:nvGrpSpPr>
        <p:grpSpPr>
          <a:xfrm>
            <a:off x="5948951" y="3213378"/>
            <a:ext cx="874350" cy="3380003"/>
            <a:chOff x="9182853" y="145483"/>
            <a:chExt cx="1073056" cy="684159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A9BB591-684C-4707-A098-207F8D63BD50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Isosceles Triangle 45">
              <a:extLst>
                <a:ext uri="{FF2B5EF4-FFF2-40B4-BE49-F238E27FC236}">
                  <a16:creationId xmlns:a16="http://schemas.microsoft.com/office/drawing/2014/main" id="{B2616FA3-4C40-48D6-839A-383E49BFBF9A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45">
              <a:extLst>
                <a:ext uri="{FF2B5EF4-FFF2-40B4-BE49-F238E27FC236}">
                  <a16:creationId xmlns:a16="http://schemas.microsoft.com/office/drawing/2014/main" id="{E8E9077E-4590-479C-8F9E-AAB813EEDC31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tep 5 seed1">
            <a:extLst>
              <a:ext uri="{FF2B5EF4-FFF2-40B4-BE49-F238E27FC236}">
                <a16:creationId xmlns:a16="http://schemas.microsoft.com/office/drawing/2014/main" id="{50401D0A-650F-449E-89AB-FB46175E6DA5}"/>
              </a:ext>
            </a:extLst>
          </p:cNvPr>
          <p:cNvSpPr/>
          <p:nvPr/>
        </p:nvSpPr>
        <p:spPr>
          <a:xfrm>
            <a:off x="5464771" y="4020650"/>
            <a:ext cx="700829" cy="689367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tep 5 Leave 2">
            <a:extLst>
              <a:ext uri="{FF2B5EF4-FFF2-40B4-BE49-F238E27FC236}">
                <a16:creationId xmlns:a16="http://schemas.microsoft.com/office/drawing/2014/main" id="{35A0A351-D14E-428A-A866-5CB79C5E045C}"/>
              </a:ext>
            </a:extLst>
          </p:cNvPr>
          <p:cNvGrpSpPr/>
          <p:nvPr/>
        </p:nvGrpSpPr>
        <p:grpSpPr>
          <a:xfrm>
            <a:off x="4693742" y="2700590"/>
            <a:ext cx="1697328" cy="1221983"/>
            <a:chOff x="5445318" y="-566209"/>
            <a:chExt cx="1697328" cy="122198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845A34-C992-4C56-80AD-1B770E6F3218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A888FA-BCDB-4126-B072-6EDB862B07F2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921948-3FB3-4A98-85A6-5FEA0071E393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5BED11-2B16-4CA9-884B-3E2A2B7618A6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3336E7-4F6B-4253-9DBE-E4A459572B99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401371-B623-4246-B188-1D4777E69C35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B2A5FE-B755-42D4-B173-D96DD4BB0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6787" y1="56906" x2="76787" y2="56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590" y="784349"/>
            <a:ext cx="895580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7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id="{3B937E33-48A3-4276-AA11-BC97061C1A21}"/>
              </a:ext>
            </a:extLst>
          </p:cNvPr>
          <p:cNvSpPr/>
          <p:nvPr/>
        </p:nvSpPr>
        <p:spPr>
          <a:xfrm>
            <a:off x="1240027" y="929033"/>
            <a:ext cx="941077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770B1AF-50EA-4B04-8D16-FFD8EAD8D549}"/>
              </a:ext>
            </a:extLst>
          </p:cNvPr>
          <p:cNvSpPr/>
          <p:nvPr/>
        </p:nvSpPr>
        <p:spPr>
          <a:xfrm>
            <a:off x="1219199" y="435429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C3D2FB-878E-4317-B67F-993A16206C10}"/>
              </a:ext>
            </a:extLst>
          </p:cNvPr>
          <p:cNvSpPr/>
          <p:nvPr/>
        </p:nvSpPr>
        <p:spPr>
          <a:xfrm>
            <a:off x="1636485" y="642425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10F450-2927-44D5-940D-B2422147550C}"/>
              </a:ext>
            </a:extLst>
          </p:cNvPr>
          <p:cNvGrpSpPr/>
          <p:nvPr/>
        </p:nvGrpSpPr>
        <p:grpSpPr>
          <a:xfrm>
            <a:off x="6679891" y="388313"/>
            <a:ext cx="2208628" cy="4813815"/>
            <a:chOff x="6679891" y="388313"/>
            <a:chExt cx="2208628" cy="481381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516214F-E766-4B62-9E82-8040C5E96E93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094720-7C51-4532-8AE1-235B96FCE28E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0DB7FCD-B0F9-4DE5-BD77-ABD0320C9B7C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A17841-E8C7-40F1-996D-32016E82F0FB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7085B4D-A1A9-4696-B928-149384449E98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214B9F5-8F54-475D-8D32-5042F28DBA43}"/>
                </a:ext>
              </a:extLst>
            </p:cNvPr>
            <p:cNvCxnSpPr>
              <a:cxnSpLocks/>
              <a:stCxn id="34" idx="4"/>
              <a:endCxn id="22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D41BF1-B65C-4E42-B050-1A4A55E7E054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D65818-302D-465E-B1EC-0A491351A345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23C4DBF-7BD5-4D3A-A172-0F460697E89D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69E80C6-F659-4F10-BD85-5611702E25FD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939C7238-7507-4760-A22B-131B0846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0197" y="4287728"/>
              <a:ext cx="841571" cy="9144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90206DD-85E8-4D64-9D95-5F3A62FB1A94}"/>
                </a:ext>
              </a:extLst>
            </p:cNvPr>
            <p:cNvSpPr txBox="1"/>
            <p:nvPr/>
          </p:nvSpPr>
          <p:spPr>
            <a:xfrm>
              <a:off x="6940729" y="362761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كَيْفَ تَبْدُو الْبُذورُ؟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EB70517-0CC1-4A0B-A756-2378318C986B}"/>
                </a:ext>
              </a:extLst>
            </p:cNvPr>
            <p:cNvSpPr txBox="1"/>
            <p:nvPr/>
          </p:nvSpPr>
          <p:spPr>
            <a:xfrm>
              <a:off x="7631319" y="334285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90A4C6-0ACE-4A8F-802F-CA2D618C13AC}"/>
              </a:ext>
            </a:extLst>
          </p:cNvPr>
          <p:cNvGrpSpPr/>
          <p:nvPr/>
        </p:nvGrpSpPr>
        <p:grpSpPr>
          <a:xfrm>
            <a:off x="8509047" y="414801"/>
            <a:ext cx="2208628" cy="5326454"/>
            <a:chOff x="8496628" y="435429"/>
            <a:chExt cx="2208628" cy="532645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CCA6C05-9E12-4153-8A2C-8B007D98B6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CB42899-DD88-45DE-930E-0A28FB23B5EF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A28B76C-5107-436E-B803-6592BADC7185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32F8C6-A1E2-4A41-ACB9-A9D887FE8A80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8B37D97-0B59-4F86-8678-171A761C541D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D97D61-3B74-473E-B47D-20E6942675C3}"/>
                </a:ext>
              </a:extLst>
            </p:cNvPr>
            <p:cNvCxnSpPr>
              <a:cxnSpLocks/>
              <a:stCxn id="36" idx="4"/>
              <a:endCxn id="23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2A2AEA3-0A47-404D-BA63-A6A151284C7A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58B8F7C-74DA-4C48-AF4F-AC70DAA0F08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A0E65F2-9997-4D1C-84DC-F85F573B215D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6CD492D-9EE2-49DC-BCB4-B7D0D832510B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A498FE51-820D-4997-9627-DE8C401EF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9823" y="4990806"/>
              <a:ext cx="914400" cy="512747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D617B1A-622D-4DC3-909F-3F23E8D088BD}"/>
                </a:ext>
              </a:extLst>
            </p:cNvPr>
            <p:cNvSpPr txBox="1"/>
            <p:nvPr/>
          </p:nvSpPr>
          <p:spPr>
            <a:xfrm>
              <a:off x="8791421" y="4183085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كَيْفَ تَنْمُو الْبُذٌور ؟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5064E40-2020-4E30-A5F7-7EA1DB6C1E9F}"/>
                </a:ext>
              </a:extLst>
            </p:cNvPr>
            <p:cNvSpPr txBox="1"/>
            <p:nvPr/>
          </p:nvSpPr>
          <p:spPr>
            <a:xfrm>
              <a:off x="9462982" y="388922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FA8295-C1A7-4773-88C6-725B3B35F50D}"/>
              </a:ext>
            </a:extLst>
          </p:cNvPr>
          <p:cNvGrpSpPr/>
          <p:nvPr/>
        </p:nvGrpSpPr>
        <p:grpSpPr>
          <a:xfrm>
            <a:off x="2946244" y="414801"/>
            <a:ext cx="2208628" cy="5188114"/>
            <a:chOff x="2946244" y="414801"/>
            <a:chExt cx="2208628" cy="5188114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7BE03DD-D845-433B-8D65-3F374AC9FB9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9F9BD3-AFE2-479D-8EFA-651C98F06908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283ED2C-FB38-4E24-BB58-E4DD922AE5D3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2BFA1-8133-4D7D-98FB-358C29FC0D02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46ADDB2-FE29-4DBC-9B09-410876138581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AB7DF42-404C-4667-ACEF-E1455B4B57F8}"/>
                </a:ext>
              </a:extLst>
            </p:cNvPr>
            <p:cNvCxnSpPr>
              <a:cxnSpLocks/>
              <a:stCxn id="30" idx="4"/>
              <a:endCxn id="19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1654E2A-E43B-4221-AFC7-1E564C660AFB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B0A1992-ADCB-478E-ACC2-C977A99DD7AF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64F327D-3774-4617-B795-F3350EC95C25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0AB8EA1-3F30-4177-82AE-0C56809CBE97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A0401EEF-0CEE-4134-9986-03D94A5E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5927" y="4828440"/>
              <a:ext cx="578729" cy="569959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FCB114E-30DC-4937-915F-46F567371654}"/>
                </a:ext>
              </a:extLst>
            </p:cNvPr>
            <p:cNvSpPr txBox="1"/>
            <p:nvPr/>
          </p:nvSpPr>
          <p:spPr>
            <a:xfrm>
              <a:off x="3352837" y="4113442"/>
              <a:ext cx="1700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ما هي البذرة ؟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979B25A-B4B7-490A-980C-521069971679}"/>
                </a:ext>
              </a:extLst>
            </p:cNvPr>
            <p:cNvSpPr txBox="1"/>
            <p:nvPr/>
          </p:nvSpPr>
          <p:spPr>
            <a:xfrm>
              <a:off x="3923502" y="3829044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74503D-3E31-4501-ACC1-9E54432DCB14}"/>
              </a:ext>
            </a:extLst>
          </p:cNvPr>
          <p:cNvGrpSpPr/>
          <p:nvPr/>
        </p:nvGrpSpPr>
        <p:grpSpPr>
          <a:xfrm>
            <a:off x="4864290" y="359569"/>
            <a:ext cx="2208628" cy="5340577"/>
            <a:chOff x="4864290" y="359569"/>
            <a:chExt cx="2208628" cy="534057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0055088-77BD-4D23-A1E1-B07EFB6D84D5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7E04C9-A934-4BBF-93A0-2A48D7BB8F9B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0D0F899-833F-420E-82CB-CA929109DE3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6746E8F-9175-45A0-A65A-11E5F0492B2D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2897699-3D79-4867-97B6-52C3DCD0AE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CF36B1-C983-4D8D-A2BC-232598546795}"/>
                </a:ext>
              </a:extLst>
            </p:cNvPr>
            <p:cNvCxnSpPr>
              <a:cxnSpLocks/>
              <a:stCxn id="32" idx="4"/>
              <a:endCxn id="20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F28B970-B7D3-4943-A2E6-16F51889E37C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ECCF5FF-84C7-47BB-BCD9-02FEDF2DA590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7476EE-CF2F-4028-90E6-07F9ADE09488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F52D426-5001-48C3-B633-FA67C69E28CE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B1DA00F4-A65E-4D6A-BD87-835A30D06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5276" y="4744800"/>
              <a:ext cx="941034" cy="941034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C33EEB7-A335-44CA-B7DA-88683F00B158}"/>
                </a:ext>
              </a:extLst>
            </p:cNvPr>
            <p:cNvSpPr txBox="1"/>
            <p:nvPr/>
          </p:nvSpPr>
          <p:spPr>
            <a:xfrm>
              <a:off x="5168659" y="4151702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كيف تنتج البذور؟</a:t>
              </a:r>
              <a:endParaRPr kumimoji="0" lang="ar-SY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9F264B7-FAB8-4337-8D9F-01D2ABEA3A3D}"/>
                </a:ext>
              </a:extLst>
            </p:cNvPr>
            <p:cNvSpPr txBox="1"/>
            <p:nvPr/>
          </p:nvSpPr>
          <p:spPr>
            <a:xfrm>
              <a:off x="5810344" y="3926329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A75959-A1BB-4C2C-9438-6E5B20146BDE}"/>
              </a:ext>
            </a:extLst>
          </p:cNvPr>
          <p:cNvGrpSpPr/>
          <p:nvPr/>
        </p:nvGrpSpPr>
        <p:grpSpPr>
          <a:xfrm>
            <a:off x="699635" y="404918"/>
            <a:ext cx="2208628" cy="5714698"/>
            <a:chOff x="1231952" y="400287"/>
            <a:chExt cx="2208628" cy="571469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3C72B8B-D2A4-49A2-A2C9-D2F667D4D1CC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10E235A-9A27-4006-9ECE-0118C4BBF193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AEB6A61-E6A7-4B59-9C87-2A4B941FD912}"/>
                </a:ext>
              </a:extLst>
            </p:cNvPr>
            <p:cNvSpPr/>
            <p:nvPr/>
          </p:nvSpPr>
          <p:spPr>
            <a:xfrm>
              <a:off x="1231952" y="3820887"/>
              <a:ext cx="2208628" cy="2208628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60E5488-2829-4F84-A5A3-03983959BEAA}"/>
                </a:ext>
              </a:extLst>
            </p:cNvPr>
            <p:cNvSpPr txBox="1"/>
            <p:nvPr/>
          </p:nvSpPr>
          <p:spPr>
            <a:xfrm>
              <a:off x="1709647" y="4581199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مِنْ أَيْنَ تَأْتِي الْبُذُورُ؟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9D2A55B-E1B8-4C43-93BB-DCEE26344351}"/>
                </a:ext>
              </a:extLst>
            </p:cNvPr>
            <p:cNvGrpSpPr/>
            <p:nvPr/>
          </p:nvGrpSpPr>
          <p:grpSpPr>
            <a:xfrm>
              <a:off x="1960039" y="400287"/>
              <a:ext cx="769257" cy="769257"/>
              <a:chOff x="1742328" y="400287"/>
              <a:chExt cx="769257" cy="769257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1DEC668-9297-4985-A6BF-197FECEBF3C6}"/>
                  </a:ext>
                </a:extLst>
              </p:cNvPr>
              <p:cNvSpPr/>
              <p:nvPr/>
            </p:nvSpPr>
            <p:spPr>
              <a:xfrm>
                <a:off x="1742328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5C0250C-3CCE-488C-BD5C-FDA5D1A1752B}"/>
                  </a:ext>
                </a:extLst>
              </p:cNvPr>
              <p:cNvSpPr/>
              <p:nvPr/>
            </p:nvSpPr>
            <p:spPr>
              <a:xfrm>
                <a:off x="1917637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F49D805-EEEF-45D7-881F-1F35C6F0648C}"/>
                </a:ext>
              </a:extLst>
            </p:cNvPr>
            <p:cNvCxnSpPr>
              <a:cxnSpLocks/>
              <a:stCxn id="122" idx="4"/>
              <a:endCxn id="89" idx="5"/>
            </p:cNvCxnSpPr>
            <p:nvPr/>
          </p:nvCxnSpPr>
          <p:spPr>
            <a:xfrm flipH="1">
              <a:off x="2336266" y="1169544"/>
              <a:ext cx="8402" cy="2651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712A9EB-A35D-4917-B9BB-28D31DD9EC3C}"/>
                </a:ext>
              </a:extLst>
            </p:cNvPr>
            <p:cNvSpPr/>
            <p:nvPr/>
          </p:nvSpPr>
          <p:spPr>
            <a:xfrm>
              <a:off x="2335118" y="381398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F4FED9B-A424-4740-B41E-42654E422037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69B1D8A-35AC-449E-B441-905AA6DD3D45}"/>
                </a:ext>
              </a:extLst>
            </p:cNvPr>
            <p:cNvSpPr/>
            <p:nvPr/>
          </p:nvSpPr>
          <p:spPr>
            <a:xfrm>
              <a:off x="2316079" y="377284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DD9E69FE-FDF4-47C8-A7F5-A772FFF4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219" y="5201766"/>
              <a:ext cx="802298" cy="802298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DE0E5F-8CEA-44E0-9A46-595CA57D3C27}"/>
                </a:ext>
              </a:extLst>
            </p:cNvPr>
            <p:cNvSpPr txBox="1"/>
            <p:nvPr/>
          </p:nvSpPr>
          <p:spPr>
            <a:xfrm>
              <a:off x="2218805" y="428318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9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7E038-7081-4CA3-9E24-8EC920FD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5F7C7B4-B48C-46A6-B250-0562CBC596C7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D61D7A7-A853-4B39-84EC-00114B6EFBB9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7773A-26B2-42A3-9AD3-D3955190932E}"/>
              </a:ext>
            </a:extLst>
          </p:cNvPr>
          <p:cNvSpPr txBox="1"/>
          <p:nvPr/>
        </p:nvSpPr>
        <p:spPr>
          <a:xfrm>
            <a:off x="1092353" y="1177866"/>
            <a:ext cx="10568065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800" dirty="0">
                <a:solidFill>
                  <a:srgbClr val="00B0F0"/>
                </a:solidFill>
              </a:rPr>
              <a:t> </a:t>
            </a:r>
          </a:p>
          <a:p>
            <a:pPr algn="r"/>
            <a:r>
              <a:rPr lang="ar-SY" sz="2800" dirty="0">
                <a:solidFill>
                  <a:srgbClr val="00B0F0"/>
                </a:solidFill>
              </a:rPr>
              <a:t>مِنْ أَيْنَ تَأْتِي </a:t>
            </a:r>
            <a:r>
              <a:rPr lang="ar-SY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الْبُذُورُ؟</a:t>
            </a:r>
          </a:p>
          <a:p>
            <a:pPr algn="r"/>
            <a:r>
              <a:rPr lang="ar-SY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 </a:t>
            </a:r>
            <a:endParaRPr lang="ar-SY" sz="2800" dirty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Y" sz="2800" dirty="0">
                <a:solidFill>
                  <a:srgbClr val="FF0000"/>
                </a:solidFill>
              </a:rPr>
              <a:t>اَلزَّهْرَةُ</a:t>
            </a:r>
            <a:r>
              <a:rPr lang="ar-SY" sz="2800" dirty="0"/>
              <a:t> هِيَ الَّتِي تُكَوِّنُ الْبُذُورَ وَالثِّمارَ فِي النَّباتِ.</a:t>
            </a:r>
          </a:p>
          <a:p>
            <a:pPr algn="r" rtl="1"/>
            <a:r>
              <a:rPr lang="ar-SY" sz="2800" dirty="0"/>
              <a:t> </a:t>
            </a:r>
            <a:endParaRPr lang="ar-SY" sz="1600" dirty="0"/>
          </a:p>
          <a:p>
            <a:endParaRPr lang="ar-SY" sz="1600" dirty="0"/>
          </a:p>
        </p:txBody>
      </p:sp>
      <p:sp>
        <p:nvSpPr>
          <p:cNvPr id="49" name="Hexagon 4">
            <a:extLst>
              <a:ext uri="{FF2B5EF4-FFF2-40B4-BE49-F238E27FC236}">
                <a16:creationId xmlns:a16="http://schemas.microsoft.com/office/drawing/2014/main" id="{B595ED1F-402C-4E05-9BE8-088808DA9DC9}"/>
              </a:ext>
            </a:extLst>
          </p:cNvPr>
          <p:cNvSpPr/>
          <p:nvPr/>
        </p:nvSpPr>
        <p:spPr>
          <a:xfrm>
            <a:off x="6132513" y="3599214"/>
            <a:ext cx="3069862" cy="304114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4">
            <a:extLst>
              <a:ext uri="{FF2B5EF4-FFF2-40B4-BE49-F238E27FC236}">
                <a16:creationId xmlns:a16="http://schemas.microsoft.com/office/drawing/2014/main" id="{3286A76E-A686-4C35-83B6-3163B7A0FA4B}"/>
              </a:ext>
            </a:extLst>
          </p:cNvPr>
          <p:cNvSpPr/>
          <p:nvPr/>
        </p:nvSpPr>
        <p:spPr>
          <a:xfrm>
            <a:off x="6638604" y="4023596"/>
            <a:ext cx="2192976" cy="22024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1747 w 2524883"/>
              <a:gd name="connsiteY0" fmla="*/ 1394273 h 2421182"/>
              <a:gd name="connsiteX1" fmla="*/ 406183 w 2524883"/>
              <a:gd name="connsiteY1" fmla="*/ 231505 h 2421182"/>
              <a:gd name="connsiteX2" fmla="*/ 2076752 w 2524883"/>
              <a:gd name="connsiteY2" fmla="*/ 260580 h 2421182"/>
              <a:gd name="connsiteX3" fmla="*/ 2511729 w 2524883"/>
              <a:gd name="connsiteY3" fmla="*/ 1422409 h 2421182"/>
              <a:gd name="connsiteX4" fmla="*/ 1860007 w 2524883"/>
              <a:gd name="connsiteY4" fmla="*/ 2303822 h 2421182"/>
              <a:gd name="connsiteX5" fmla="*/ 856349 w 2524883"/>
              <a:gd name="connsiteY5" fmla="*/ 2163145 h 2421182"/>
              <a:gd name="connsiteX6" fmla="*/ 21747 w 2524883"/>
              <a:gd name="connsiteY6" fmla="*/ 1394273 h 2421182"/>
              <a:gd name="connsiteX0" fmla="*/ 21747 w 2311012"/>
              <a:gd name="connsiteY0" fmla="*/ 1294089 h 2320998"/>
              <a:gd name="connsiteX1" fmla="*/ 406183 w 2311012"/>
              <a:gd name="connsiteY1" fmla="*/ 131321 h 2320998"/>
              <a:gd name="connsiteX2" fmla="*/ 2076752 w 2311012"/>
              <a:gd name="connsiteY2" fmla="*/ 160396 h 2320998"/>
              <a:gd name="connsiteX3" fmla="*/ 2275699 w 2311012"/>
              <a:gd name="connsiteY3" fmla="*/ 1322225 h 2320998"/>
              <a:gd name="connsiteX4" fmla="*/ 1860007 w 2311012"/>
              <a:gd name="connsiteY4" fmla="*/ 2203638 h 2320998"/>
              <a:gd name="connsiteX5" fmla="*/ 856349 w 2311012"/>
              <a:gd name="connsiteY5" fmla="*/ 2062961 h 2320998"/>
              <a:gd name="connsiteX6" fmla="*/ 21747 w 2311012"/>
              <a:gd name="connsiteY6" fmla="*/ 1294089 h 2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12" h="2320998">
                <a:moveTo>
                  <a:pt x="21747" y="1294089"/>
                </a:moveTo>
                <a:cubicBezTo>
                  <a:pt x="-53281" y="972149"/>
                  <a:pt x="63682" y="320270"/>
                  <a:pt x="406183" y="131321"/>
                </a:cubicBezTo>
                <a:cubicBezTo>
                  <a:pt x="748684" y="-57628"/>
                  <a:pt x="1765166" y="-38088"/>
                  <a:pt x="2076752" y="160396"/>
                </a:cubicBezTo>
                <a:cubicBezTo>
                  <a:pt x="2388338" y="358880"/>
                  <a:pt x="2311823" y="981685"/>
                  <a:pt x="2275699" y="1322225"/>
                </a:cubicBezTo>
                <a:cubicBezTo>
                  <a:pt x="2239575" y="1662765"/>
                  <a:pt x="2096565" y="2080182"/>
                  <a:pt x="1860007" y="2203638"/>
                </a:cubicBezTo>
                <a:cubicBezTo>
                  <a:pt x="1623449" y="2327094"/>
                  <a:pt x="1120523" y="2439635"/>
                  <a:pt x="856349" y="2062961"/>
                </a:cubicBezTo>
                <a:cubicBezTo>
                  <a:pt x="592175" y="1686287"/>
                  <a:pt x="96775" y="1616029"/>
                  <a:pt x="21747" y="1294089"/>
                </a:cubicBezTo>
                <a:close/>
              </a:path>
            </a:pathLst>
          </a:custGeom>
          <a:gradFill flip="none" rotWithShape="1">
            <a:gsLst>
              <a:gs pos="0">
                <a:srgbClr val="FF00FF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5436F7-E971-4A96-9307-6F217D0E7825}"/>
              </a:ext>
            </a:extLst>
          </p:cNvPr>
          <p:cNvSpPr txBox="1"/>
          <p:nvPr/>
        </p:nvSpPr>
        <p:spPr>
          <a:xfrm>
            <a:off x="6896858" y="4796620"/>
            <a:ext cx="181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اَلزَّهْرَةُ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E22343-B7BE-422B-9BD1-AC58AE562AAA}"/>
              </a:ext>
            </a:extLst>
          </p:cNvPr>
          <p:cNvGrpSpPr/>
          <p:nvPr/>
        </p:nvGrpSpPr>
        <p:grpSpPr>
          <a:xfrm>
            <a:off x="364266" y="423076"/>
            <a:ext cx="2208628" cy="5714698"/>
            <a:chOff x="1231952" y="400287"/>
            <a:chExt cx="2208628" cy="571469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CF6A0ED-2B5E-4C9F-9FDF-10D804B68797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2654BF7-CB92-4419-8710-CD8F0FCCEAF9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3EFAF4-C305-445D-B132-0C00B4310635}"/>
                </a:ext>
              </a:extLst>
            </p:cNvPr>
            <p:cNvSpPr/>
            <p:nvPr/>
          </p:nvSpPr>
          <p:spPr>
            <a:xfrm>
              <a:off x="1231952" y="3820887"/>
              <a:ext cx="2208628" cy="2208628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4D1CDC-F5FF-477F-A05D-366B867454D0}"/>
                </a:ext>
              </a:extLst>
            </p:cNvPr>
            <p:cNvSpPr txBox="1"/>
            <p:nvPr/>
          </p:nvSpPr>
          <p:spPr>
            <a:xfrm>
              <a:off x="1709647" y="4581199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 مِنْ أَيْنَ تَأْتِي الْبُذُورُ؟ 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B1BFE0-C836-4A1C-A17F-6824D9E468A5}"/>
                </a:ext>
              </a:extLst>
            </p:cNvPr>
            <p:cNvGrpSpPr/>
            <p:nvPr/>
          </p:nvGrpSpPr>
          <p:grpSpPr>
            <a:xfrm>
              <a:off x="1960039" y="400287"/>
              <a:ext cx="769257" cy="769257"/>
              <a:chOff x="1742328" y="400287"/>
              <a:chExt cx="769257" cy="76925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35C9857-08AE-4E81-A636-E0A6DFD9E7E5}"/>
                  </a:ext>
                </a:extLst>
              </p:cNvPr>
              <p:cNvSpPr/>
              <p:nvPr/>
            </p:nvSpPr>
            <p:spPr>
              <a:xfrm>
                <a:off x="1742328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842EAD7-2CE8-4E2D-9ABF-17C0F4657929}"/>
                  </a:ext>
                </a:extLst>
              </p:cNvPr>
              <p:cNvSpPr/>
              <p:nvPr/>
            </p:nvSpPr>
            <p:spPr>
              <a:xfrm>
                <a:off x="1917637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2F35C6-02E9-4BCF-A79E-CA7E9574059A}"/>
                </a:ext>
              </a:extLst>
            </p:cNvPr>
            <p:cNvCxnSpPr>
              <a:cxnSpLocks/>
              <a:stCxn id="67" idx="4"/>
              <a:endCxn id="58" idx="5"/>
            </p:cNvCxnSpPr>
            <p:nvPr/>
          </p:nvCxnSpPr>
          <p:spPr>
            <a:xfrm flipH="1">
              <a:off x="2336266" y="1169544"/>
              <a:ext cx="8402" cy="2651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E68382F-10CA-4158-8B0F-B9CA57AD823E}"/>
                </a:ext>
              </a:extLst>
            </p:cNvPr>
            <p:cNvSpPr/>
            <p:nvPr/>
          </p:nvSpPr>
          <p:spPr>
            <a:xfrm>
              <a:off x="2335118" y="381398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4B5B08-E3C1-49F0-8098-CF0909A9E094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3CD6A52-6D05-4AFA-BA21-82CD35E3F64D}"/>
                </a:ext>
              </a:extLst>
            </p:cNvPr>
            <p:cNvSpPr/>
            <p:nvPr/>
          </p:nvSpPr>
          <p:spPr>
            <a:xfrm>
              <a:off x="2316079" y="377284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119">
              <a:extLst>
                <a:ext uri="{FF2B5EF4-FFF2-40B4-BE49-F238E27FC236}">
                  <a16:creationId xmlns:a16="http://schemas.microsoft.com/office/drawing/2014/main" id="{1F2429A6-C6FA-489F-837B-CB579E61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219" y="5201766"/>
              <a:ext cx="802298" cy="80229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516BF0-FCA5-4A08-9D55-D77888747F36}"/>
                </a:ext>
              </a:extLst>
            </p:cNvPr>
            <p:cNvSpPr txBox="1"/>
            <p:nvPr/>
          </p:nvSpPr>
          <p:spPr>
            <a:xfrm>
              <a:off x="2218805" y="4283182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853695C-73FE-4F71-897B-60739860B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7" b="99614" l="8375" r="99750">
                        <a14:foregroundMark x1="16125" y1="25869" x2="46500" y2="42085"/>
                        <a14:foregroundMark x1="30750" y1="23423" x2="48500" y2="9138"/>
                        <a14:foregroundMark x1="48500" y1="9138" x2="59000" y2="8623"/>
                        <a14:foregroundMark x1="59000" y1="8623" x2="69500" y2="10940"/>
                        <a14:foregroundMark x1="69500" y1="10940" x2="76000" y2="17246"/>
                        <a14:foregroundMark x1="78625" y1="17632" x2="87625" y2="37323"/>
                        <a14:foregroundMark x1="87625" y1="37323" x2="89250" y2="83140"/>
                        <a14:foregroundMark x1="89250" y1="83140" x2="86000" y2="99614"/>
                        <a14:foregroundMark x1="94750" y1="52767" x2="99750" y2="52381"/>
                        <a14:foregroundMark x1="91750" y1="29987" x2="95500" y2="20592"/>
                        <a14:foregroundMark x1="95500" y1="20592" x2="97750" y2="2445"/>
                        <a14:foregroundMark x1="8375" y1="59974" x2="10750" y2="651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808230" y="4789168"/>
            <a:ext cx="2208628" cy="214513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F39A3B-59F1-4273-859A-E5EBF5A8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65" y="5348731"/>
            <a:ext cx="1309901" cy="1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7773A-26B2-42A3-9AD3-D3955190932E}"/>
              </a:ext>
            </a:extLst>
          </p:cNvPr>
          <p:cNvSpPr txBox="1"/>
          <p:nvPr/>
        </p:nvSpPr>
        <p:spPr>
          <a:xfrm>
            <a:off x="1079203" y="1173371"/>
            <a:ext cx="1056806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800" dirty="0"/>
              <a:t> </a:t>
            </a:r>
          </a:p>
          <a:p>
            <a:pPr algn="r" rtl="1"/>
            <a:r>
              <a:rPr lang="ar-SY" sz="2800" dirty="0">
                <a:solidFill>
                  <a:srgbClr val="00B0F0"/>
                </a:solidFill>
              </a:rPr>
              <a:t> ما هي البذرة ؟</a:t>
            </a:r>
          </a:p>
          <a:p>
            <a:pPr algn="r" rtl="1"/>
            <a:endParaRPr lang="ar-SY" sz="2800" dirty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Y" sz="2800" dirty="0">
                <a:solidFill>
                  <a:srgbClr val="FF0000"/>
                </a:solidFill>
              </a:rPr>
              <a:t>الَبْذَرْةَ</a:t>
            </a:r>
            <a:r>
              <a:rPr lang="ar-SY" sz="2800" dirty="0"/>
              <a:t> هِيَ جُزْءُ النَّباتِ الَّذِي يَنْمُو وَيَصِيرُ نَباتَا جَديدًا.</a:t>
            </a:r>
          </a:p>
          <a:p>
            <a:pPr algn="r"/>
            <a:endParaRPr lang="ar-SY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A85C47-67CF-4660-85CF-0C057513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65" y="5348731"/>
            <a:ext cx="1309901" cy="1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Hexagon 4">
            <a:extLst>
              <a:ext uri="{FF2B5EF4-FFF2-40B4-BE49-F238E27FC236}">
                <a16:creationId xmlns:a16="http://schemas.microsoft.com/office/drawing/2014/main" id="{DA8D4CE6-F546-4F1C-A6D6-4918DE2FA178}"/>
              </a:ext>
            </a:extLst>
          </p:cNvPr>
          <p:cNvSpPr/>
          <p:nvPr/>
        </p:nvSpPr>
        <p:spPr>
          <a:xfrm>
            <a:off x="6132513" y="3599214"/>
            <a:ext cx="3069862" cy="304114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4">
            <a:extLst>
              <a:ext uri="{FF2B5EF4-FFF2-40B4-BE49-F238E27FC236}">
                <a16:creationId xmlns:a16="http://schemas.microsoft.com/office/drawing/2014/main" id="{98E0D116-EA41-4CD8-8CB3-9912E7200D76}"/>
              </a:ext>
            </a:extLst>
          </p:cNvPr>
          <p:cNvSpPr/>
          <p:nvPr/>
        </p:nvSpPr>
        <p:spPr>
          <a:xfrm>
            <a:off x="6638604" y="4023596"/>
            <a:ext cx="2192976" cy="22024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1747 w 2524883"/>
              <a:gd name="connsiteY0" fmla="*/ 1394273 h 2421182"/>
              <a:gd name="connsiteX1" fmla="*/ 406183 w 2524883"/>
              <a:gd name="connsiteY1" fmla="*/ 231505 h 2421182"/>
              <a:gd name="connsiteX2" fmla="*/ 2076752 w 2524883"/>
              <a:gd name="connsiteY2" fmla="*/ 260580 h 2421182"/>
              <a:gd name="connsiteX3" fmla="*/ 2511729 w 2524883"/>
              <a:gd name="connsiteY3" fmla="*/ 1422409 h 2421182"/>
              <a:gd name="connsiteX4" fmla="*/ 1860007 w 2524883"/>
              <a:gd name="connsiteY4" fmla="*/ 2303822 h 2421182"/>
              <a:gd name="connsiteX5" fmla="*/ 856349 w 2524883"/>
              <a:gd name="connsiteY5" fmla="*/ 2163145 h 2421182"/>
              <a:gd name="connsiteX6" fmla="*/ 21747 w 2524883"/>
              <a:gd name="connsiteY6" fmla="*/ 1394273 h 2421182"/>
              <a:gd name="connsiteX0" fmla="*/ 21747 w 2311012"/>
              <a:gd name="connsiteY0" fmla="*/ 1294089 h 2320998"/>
              <a:gd name="connsiteX1" fmla="*/ 406183 w 2311012"/>
              <a:gd name="connsiteY1" fmla="*/ 131321 h 2320998"/>
              <a:gd name="connsiteX2" fmla="*/ 2076752 w 2311012"/>
              <a:gd name="connsiteY2" fmla="*/ 160396 h 2320998"/>
              <a:gd name="connsiteX3" fmla="*/ 2275699 w 2311012"/>
              <a:gd name="connsiteY3" fmla="*/ 1322225 h 2320998"/>
              <a:gd name="connsiteX4" fmla="*/ 1860007 w 2311012"/>
              <a:gd name="connsiteY4" fmla="*/ 2203638 h 2320998"/>
              <a:gd name="connsiteX5" fmla="*/ 856349 w 2311012"/>
              <a:gd name="connsiteY5" fmla="*/ 2062961 h 2320998"/>
              <a:gd name="connsiteX6" fmla="*/ 21747 w 2311012"/>
              <a:gd name="connsiteY6" fmla="*/ 1294089 h 2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12" h="2320998">
                <a:moveTo>
                  <a:pt x="21747" y="1294089"/>
                </a:moveTo>
                <a:cubicBezTo>
                  <a:pt x="-53281" y="972149"/>
                  <a:pt x="63682" y="320270"/>
                  <a:pt x="406183" y="131321"/>
                </a:cubicBezTo>
                <a:cubicBezTo>
                  <a:pt x="748684" y="-57628"/>
                  <a:pt x="1765166" y="-38088"/>
                  <a:pt x="2076752" y="160396"/>
                </a:cubicBezTo>
                <a:cubicBezTo>
                  <a:pt x="2388338" y="358880"/>
                  <a:pt x="2311823" y="981685"/>
                  <a:pt x="2275699" y="1322225"/>
                </a:cubicBezTo>
                <a:cubicBezTo>
                  <a:pt x="2239575" y="1662765"/>
                  <a:pt x="2096565" y="2080182"/>
                  <a:pt x="1860007" y="2203638"/>
                </a:cubicBezTo>
                <a:cubicBezTo>
                  <a:pt x="1623449" y="2327094"/>
                  <a:pt x="1120523" y="2439635"/>
                  <a:pt x="856349" y="2062961"/>
                </a:cubicBezTo>
                <a:cubicBezTo>
                  <a:pt x="592175" y="1686287"/>
                  <a:pt x="96775" y="1616029"/>
                  <a:pt x="21747" y="1294089"/>
                </a:cubicBezTo>
                <a:close/>
              </a:path>
            </a:pathLst>
          </a:custGeom>
          <a:gradFill flip="none" rotWithShape="1">
            <a:gsLst>
              <a:gs pos="0">
                <a:srgbClr val="FF00FF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4E6884-F709-4849-A5F2-55430CF7C572}"/>
              </a:ext>
            </a:extLst>
          </p:cNvPr>
          <p:cNvSpPr txBox="1"/>
          <p:nvPr/>
        </p:nvSpPr>
        <p:spPr>
          <a:xfrm>
            <a:off x="6896858" y="4796620"/>
            <a:ext cx="181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الَبْذَرْةَ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ECFEC-C676-4952-8C4B-AC469C93C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802F32-D887-4D4E-8177-1F74C30A58B0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1CAD62-5F28-4B06-A0A0-61EC48E90E76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39F70F-D5A1-4098-87DB-8E3B188C176E}"/>
              </a:ext>
            </a:extLst>
          </p:cNvPr>
          <p:cNvGrpSpPr/>
          <p:nvPr/>
        </p:nvGrpSpPr>
        <p:grpSpPr>
          <a:xfrm>
            <a:off x="693534" y="440926"/>
            <a:ext cx="2208628" cy="5188114"/>
            <a:chOff x="2946244" y="414801"/>
            <a:chExt cx="2208628" cy="518811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13D7334-9036-46A9-B15C-A2F25123C6BD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FEA86B-CD08-4898-B1DF-48349CA3FE34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500579-1CE2-4E5B-A7CF-30A2EA8531CA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FE5BEA0-CDE2-4729-BE2C-0172D5194630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F61554B-031C-4757-B1BB-974FE7E1A4F5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1E0EFE-69A8-4D33-965E-FF3D576EFD53}"/>
                </a:ext>
              </a:extLst>
            </p:cNvPr>
            <p:cNvCxnSpPr>
              <a:cxnSpLocks/>
              <a:stCxn id="21" idx="4"/>
              <a:endCxn id="11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78097B-7CF1-4EBF-A220-5DDAF3B7C198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34821A-F95F-4796-8756-B508A001AF23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301703-BE83-40A7-AC54-21A3639013FD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1D361B-2ACA-4850-B179-442EA77272A5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06">
              <a:extLst>
                <a:ext uri="{FF2B5EF4-FFF2-40B4-BE49-F238E27FC236}">
                  <a16:creationId xmlns:a16="http://schemas.microsoft.com/office/drawing/2014/main" id="{4C7C87C8-59A8-4DBE-86D8-98F1E9CE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5927" y="4828440"/>
              <a:ext cx="578729" cy="5699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852E61-DD0B-47BB-9172-707E56782291}"/>
                </a:ext>
              </a:extLst>
            </p:cNvPr>
            <p:cNvSpPr txBox="1"/>
            <p:nvPr/>
          </p:nvSpPr>
          <p:spPr>
            <a:xfrm>
              <a:off x="3352837" y="4113442"/>
              <a:ext cx="1700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ما هي البذرة ؟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604565-756E-42F1-A436-05042F90D1AA}"/>
                </a:ext>
              </a:extLst>
            </p:cNvPr>
            <p:cNvSpPr txBox="1"/>
            <p:nvPr/>
          </p:nvSpPr>
          <p:spPr>
            <a:xfrm>
              <a:off x="3923502" y="3829044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7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1E292B-8CAC-49BB-9651-B3508C5D0E3E}"/>
              </a:ext>
            </a:extLst>
          </p:cNvPr>
          <p:cNvSpPr/>
          <p:nvPr/>
        </p:nvSpPr>
        <p:spPr>
          <a:xfrm>
            <a:off x="-29872" y="4038600"/>
            <a:ext cx="12221872" cy="2837854"/>
          </a:xfrm>
          <a:custGeom>
            <a:avLst/>
            <a:gdLst>
              <a:gd name="connsiteX0" fmla="*/ 829973 w 12221872"/>
              <a:gd name="connsiteY0" fmla="*/ 0 h 2837854"/>
              <a:gd name="connsiteX1" fmla="*/ 1020473 w 12221872"/>
              <a:gd name="connsiteY1" fmla="*/ 73479 h 2837854"/>
              <a:gd name="connsiteX2" fmla="*/ 1134773 w 12221872"/>
              <a:gd name="connsiteY2" fmla="*/ 146957 h 2837854"/>
              <a:gd name="connsiteX3" fmla="*/ 1401473 w 12221872"/>
              <a:gd name="connsiteY3" fmla="*/ 195943 h 2837854"/>
              <a:gd name="connsiteX4" fmla="*/ 1782473 w 12221872"/>
              <a:gd name="connsiteY4" fmla="*/ 171450 h 2837854"/>
              <a:gd name="connsiteX5" fmla="*/ 1839623 w 12221872"/>
              <a:gd name="connsiteY5" fmla="*/ 146957 h 2837854"/>
              <a:gd name="connsiteX6" fmla="*/ 1953923 w 12221872"/>
              <a:gd name="connsiteY6" fmla="*/ 122464 h 2837854"/>
              <a:gd name="connsiteX7" fmla="*/ 2087273 w 12221872"/>
              <a:gd name="connsiteY7" fmla="*/ 146957 h 2837854"/>
              <a:gd name="connsiteX8" fmla="*/ 2201573 w 12221872"/>
              <a:gd name="connsiteY8" fmla="*/ 195943 h 2837854"/>
              <a:gd name="connsiteX9" fmla="*/ 2239673 w 12221872"/>
              <a:gd name="connsiteY9" fmla="*/ 293915 h 2837854"/>
              <a:gd name="connsiteX10" fmla="*/ 2353973 w 12221872"/>
              <a:gd name="connsiteY10" fmla="*/ 465365 h 2837854"/>
              <a:gd name="connsiteX11" fmla="*/ 2411123 w 12221872"/>
              <a:gd name="connsiteY11" fmla="*/ 489857 h 2837854"/>
              <a:gd name="connsiteX12" fmla="*/ 2468273 w 12221872"/>
              <a:gd name="connsiteY12" fmla="*/ 269422 h 2837854"/>
              <a:gd name="connsiteX13" fmla="*/ 2487323 w 12221872"/>
              <a:gd name="connsiteY13" fmla="*/ 195943 h 2837854"/>
              <a:gd name="connsiteX14" fmla="*/ 2506373 w 12221872"/>
              <a:gd name="connsiteY14" fmla="*/ 122464 h 2837854"/>
              <a:gd name="connsiteX15" fmla="*/ 2773073 w 12221872"/>
              <a:gd name="connsiteY15" fmla="*/ 146957 h 2837854"/>
              <a:gd name="connsiteX16" fmla="*/ 2830223 w 12221872"/>
              <a:gd name="connsiteY16" fmla="*/ 171450 h 2837854"/>
              <a:gd name="connsiteX17" fmla="*/ 2982623 w 12221872"/>
              <a:gd name="connsiteY17" fmla="*/ 220436 h 2837854"/>
              <a:gd name="connsiteX18" fmla="*/ 3287423 w 12221872"/>
              <a:gd name="connsiteY18" fmla="*/ 171450 h 2837854"/>
              <a:gd name="connsiteX19" fmla="*/ 3344573 w 12221872"/>
              <a:gd name="connsiteY19" fmla="*/ 146957 h 2837854"/>
              <a:gd name="connsiteX20" fmla="*/ 3535073 w 12221872"/>
              <a:gd name="connsiteY20" fmla="*/ 171450 h 2837854"/>
              <a:gd name="connsiteX21" fmla="*/ 3592223 w 12221872"/>
              <a:gd name="connsiteY21" fmla="*/ 195943 h 2837854"/>
              <a:gd name="connsiteX22" fmla="*/ 4201823 w 12221872"/>
              <a:gd name="connsiteY22" fmla="*/ 171450 h 2837854"/>
              <a:gd name="connsiteX23" fmla="*/ 4906674 w 12221872"/>
              <a:gd name="connsiteY23" fmla="*/ 195943 h 2837854"/>
              <a:gd name="connsiteX24" fmla="*/ 5020973 w 12221872"/>
              <a:gd name="connsiteY24" fmla="*/ 244929 h 2837854"/>
              <a:gd name="connsiteX25" fmla="*/ 5211473 w 12221872"/>
              <a:gd name="connsiteY25" fmla="*/ 220436 h 2837854"/>
              <a:gd name="connsiteX26" fmla="*/ 5268625 w 12221872"/>
              <a:gd name="connsiteY26" fmla="*/ 195943 h 2837854"/>
              <a:gd name="connsiteX27" fmla="*/ 5325774 w 12221872"/>
              <a:gd name="connsiteY27" fmla="*/ 220436 h 2837854"/>
              <a:gd name="connsiteX28" fmla="*/ 5382925 w 12221872"/>
              <a:gd name="connsiteY28" fmla="*/ 195943 h 2837854"/>
              <a:gd name="connsiteX29" fmla="*/ 5401975 w 12221872"/>
              <a:gd name="connsiteY29" fmla="*/ 122464 h 2837854"/>
              <a:gd name="connsiteX30" fmla="*/ 5840123 w 12221872"/>
              <a:gd name="connsiteY30" fmla="*/ 146957 h 2837854"/>
              <a:gd name="connsiteX31" fmla="*/ 5954423 w 12221872"/>
              <a:gd name="connsiteY31" fmla="*/ 171450 h 2837854"/>
              <a:gd name="connsiteX32" fmla="*/ 6163973 w 12221872"/>
              <a:gd name="connsiteY32" fmla="*/ 195943 h 2837854"/>
              <a:gd name="connsiteX33" fmla="*/ 6221123 w 12221872"/>
              <a:gd name="connsiteY33" fmla="*/ 244929 h 2837854"/>
              <a:gd name="connsiteX34" fmla="*/ 6868823 w 12221872"/>
              <a:gd name="connsiteY34" fmla="*/ 244929 h 2837854"/>
              <a:gd name="connsiteX35" fmla="*/ 7059323 w 12221872"/>
              <a:gd name="connsiteY35" fmla="*/ 318407 h 2837854"/>
              <a:gd name="connsiteX36" fmla="*/ 7173623 w 12221872"/>
              <a:gd name="connsiteY36" fmla="*/ 342900 h 2837854"/>
              <a:gd name="connsiteX37" fmla="*/ 7306973 w 12221872"/>
              <a:gd name="connsiteY37" fmla="*/ 318407 h 2837854"/>
              <a:gd name="connsiteX38" fmla="*/ 7383173 w 12221872"/>
              <a:gd name="connsiteY38" fmla="*/ 269422 h 2837854"/>
              <a:gd name="connsiteX39" fmla="*/ 7516523 w 12221872"/>
              <a:gd name="connsiteY39" fmla="*/ 220436 h 2837854"/>
              <a:gd name="connsiteX40" fmla="*/ 7630823 w 12221872"/>
              <a:gd name="connsiteY40" fmla="*/ 195943 h 2837854"/>
              <a:gd name="connsiteX41" fmla="*/ 7840373 w 12221872"/>
              <a:gd name="connsiteY41" fmla="*/ 244929 h 2837854"/>
              <a:gd name="connsiteX42" fmla="*/ 8449973 w 12221872"/>
              <a:gd name="connsiteY42" fmla="*/ 220436 h 2837854"/>
              <a:gd name="connsiteX43" fmla="*/ 8945273 w 12221872"/>
              <a:gd name="connsiteY43" fmla="*/ 220436 h 2837854"/>
              <a:gd name="connsiteX44" fmla="*/ 9288173 w 12221872"/>
              <a:gd name="connsiteY44" fmla="*/ 269422 h 2837854"/>
              <a:gd name="connsiteX45" fmla="*/ 9459623 w 12221872"/>
              <a:gd name="connsiteY45" fmla="*/ 293915 h 2837854"/>
              <a:gd name="connsiteX46" fmla="*/ 10221623 w 12221872"/>
              <a:gd name="connsiteY46" fmla="*/ 342900 h 2837854"/>
              <a:gd name="connsiteX47" fmla="*/ 10621673 w 12221872"/>
              <a:gd name="connsiteY47" fmla="*/ 391886 h 2837854"/>
              <a:gd name="connsiteX48" fmla="*/ 10850273 w 12221872"/>
              <a:gd name="connsiteY48" fmla="*/ 440872 h 2837854"/>
              <a:gd name="connsiteX49" fmla="*/ 11212223 w 12221872"/>
              <a:gd name="connsiteY49" fmla="*/ 416379 h 2837854"/>
              <a:gd name="connsiteX50" fmla="*/ 11478923 w 12221872"/>
              <a:gd name="connsiteY50" fmla="*/ 367393 h 2837854"/>
              <a:gd name="connsiteX51" fmla="*/ 12157376 w 12221872"/>
              <a:gd name="connsiteY51" fmla="*/ 249180 h 2837854"/>
              <a:gd name="connsiteX52" fmla="*/ 12221872 w 12221872"/>
              <a:gd name="connsiteY52" fmla="*/ 227082 h 2837854"/>
              <a:gd name="connsiteX53" fmla="*/ 12221872 w 12221872"/>
              <a:gd name="connsiteY53" fmla="*/ 2837854 h 2837854"/>
              <a:gd name="connsiteX54" fmla="*/ 0 w 12221872"/>
              <a:gd name="connsiteY54" fmla="*/ 2837854 h 2837854"/>
              <a:gd name="connsiteX55" fmla="*/ 0 w 12221872"/>
              <a:gd name="connsiteY55" fmla="*/ 206926 h 2837854"/>
              <a:gd name="connsiteX56" fmla="*/ 8985 w 12221872"/>
              <a:gd name="connsiteY56" fmla="*/ 210543 h 2837854"/>
              <a:gd name="connsiteX57" fmla="*/ 29873 w 12221872"/>
              <a:gd name="connsiteY57" fmla="*/ 195943 h 2837854"/>
              <a:gd name="connsiteX58" fmla="*/ 125123 w 12221872"/>
              <a:gd name="connsiteY58" fmla="*/ 244929 h 2837854"/>
              <a:gd name="connsiteX59" fmla="*/ 391823 w 12221872"/>
              <a:gd name="connsiteY59" fmla="*/ 293915 h 2837854"/>
              <a:gd name="connsiteX60" fmla="*/ 448973 w 12221872"/>
              <a:gd name="connsiteY60" fmla="*/ 318407 h 2837854"/>
              <a:gd name="connsiteX61" fmla="*/ 506123 w 12221872"/>
              <a:gd name="connsiteY61" fmla="*/ 293915 h 2837854"/>
              <a:gd name="connsiteX62" fmla="*/ 582323 w 12221872"/>
              <a:gd name="connsiteY62" fmla="*/ 269422 h 2837854"/>
              <a:gd name="connsiteX63" fmla="*/ 715673 w 12221872"/>
              <a:gd name="connsiteY63" fmla="*/ 48986 h 2837854"/>
              <a:gd name="connsiteX64" fmla="*/ 829973 w 12221872"/>
              <a:gd name="connsiteY64" fmla="*/ 0 h 28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221872" h="2837854">
                <a:moveTo>
                  <a:pt x="829973" y="0"/>
                </a:moveTo>
                <a:cubicBezTo>
                  <a:pt x="872569" y="13692"/>
                  <a:pt x="992645" y="49626"/>
                  <a:pt x="1020473" y="73479"/>
                </a:cubicBezTo>
                <a:cubicBezTo>
                  <a:pt x="1083090" y="127151"/>
                  <a:pt x="1065761" y="121606"/>
                  <a:pt x="1134773" y="146957"/>
                </a:cubicBezTo>
                <a:cubicBezTo>
                  <a:pt x="1246324" y="187936"/>
                  <a:pt x="1249660" y="176425"/>
                  <a:pt x="1401473" y="195943"/>
                </a:cubicBezTo>
                <a:cubicBezTo>
                  <a:pt x="1528473" y="187779"/>
                  <a:pt x="1655792" y="185614"/>
                  <a:pt x="1782473" y="171450"/>
                </a:cubicBezTo>
                <a:cubicBezTo>
                  <a:pt x="1802478" y="169213"/>
                  <a:pt x="1820021" y="152558"/>
                  <a:pt x="1839623" y="146957"/>
                </a:cubicBezTo>
                <a:cubicBezTo>
                  <a:pt x="1877329" y="136184"/>
                  <a:pt x="1915823" y="130629"/>
                  <a:pt x="1953923" y="122464"/>
                </a:cubicBezTo>
                <a:cubicBezTo>
                  <a:pt x="1998373" y="130629"/>
                  <a:pt x="2043522" y="133977"/>
                  <a:pt x="2087273" y="146957"/>
                </a:cubicBezTo>
                <a:cubicBezTo>
                  <a:pt x="2126405" y="158569"/>
                  <a:pt x="2201573" y="195943"/>
                  <a:pt x="2201573" y="195943"/>
                </a:cubicBezTo>
                <a:cubicBezTo>
                  <a:pt x="2214273" y="228600"/>
                  <a:pt x="2225584" y="262214"/>
                  <a:pt x="2239673" y="293915"/>
                </a:cubicBezTo>
                <a:cubicBezTo>
                  <a:pt x="2267448" y="356408"/>
                  <a:pt x="2309045" y="424105"/>
                  <a:pt x="2353973" y="465365"/>
                </a:cubicBezTo>
                <a:cubicBezTo>
                  <a:pt x="2370313" y="480371"/>
                  <a:pt x="2392073" y="481693"/>
                  <a:pt x="2411123" y="489857"/>
                </a:cubicBezTo>
                <a:lnTo>
                  <a:pt x="2468273" y="269422"/>
                </a:lnTo>
                <a:lnTo>
                  <a:pt x="2487323" y="195943"/>
                </a:lnTo>
                <a:lnTo>
                  <a:pt x="2506373" y="122464"/>
                </a:lnTo>
                <a:cubicBezTo>
                  <a:pt x="2595273" y="130629"/>
                  <a:pt x="2684557" y="133568"/>
                  <a:pt x="2773073" y="146957"/>
                </a:cubicBezTo>
                <a:cubicBezTo>
                  <a:pt x="2793016" y="149974"/>
                  <a:pt x="2810742" y="165189"/>
                  <a:pt x="2830223" y="171450"/>
                </a:cubicBezTo>
                <a:lnTo>
                  <a:pt x="2982623" y="220436"/>
                </a:lnTo>
                <a:cubicBezTo>
                  <a:pt x="3112750" y="205226"/>
                  <a:pt x="3174948" y="207603"/>
                  <a:pt x="3287423" y="171450"/>
                </a:cubicBezTo>
                <a:cubicBezTo>
                  <a:pt x="3306904" y="165189"/>
                  <a:pt x="3325523" y="155122"/>
                  <a:pt x="3344573" y="146957"/>
                </a:cubicBezTo>
                <a:cubicBezTo>
                  <a:pt x="3408073" y="155122"/>
                  <a:pt x="3471998" y="158974"/>
                  <a:pt x="3535073" y="171450"/>
                </a:cubicBezTo>
                <a:cubicBezTo>
                  <a:pt x="3554920" y="175376"/>
                  <a:pt x="3572143" y="195943"/>
                  <a:pt x="3592223" y="195943"/>
                </a:cubicBezTo>
                <a:cubicBezTo>
                  <a:pt x="3795522" y="195943"/>
                  <a:pt x="3998623" y="179615"/>
                  <a:pt x="4201823" y="171450"/>
                </a:cubicBezTo>
                <a:cubicBezTo>
                  <a:pt x="4436773" y="179615"/>
                  <a:pt x="4672208" y="174911"/>
                  <a:pt x="4906674" y="195943"/>
                </a:cubicBezTo>
                <a:cubicBezTo>
                  <a:pt x="4946737" y="199537"/>
                  <a:pt x="5020973" y="244929"/>
                  <a:pt x="5020973" y="244929"/>
                </a:cubicBezTo>
                <a:cubicBezTo>
                  <a:pt x="5084474" y="236765"/>
                  <a:pt x="5148398" y="232913"/>
                  <a:pt x="5211473" y="220436"/>
                </a:cubicBezTo>
                <a:cubicBezTo>
                  <a:pt x="5231321" y="216511"/>
                  <a:pt x="5248543" y="195943"/>
                  <a:pt x="5268625" y="195943"/>
                </a:cubicBezTo>
                <a:cubicBezTo>
                  <a:pt x="5288705" y="195943"/>
                  <a:pt x="5306724" y="212272"/>
                  <a:pt x="5325774" y="220436"/>
                </a:cubicBezTo>
                <a:cubicBezTo>
                  <a:pt x="5344824" y="212272"/>
                  <a:pt x="5368727" y="214199"/>
                  <a:pt x="5382925" y="195943"/>
                </a:cubicBezTo>
                <a:cubicBezTo>
                  <a:pt x="5397124" y="177687"/>
                  <a:pt x="5381962" y="124609"/>
                  <a:pt x="5401975" y="122464"/>
                </a:cubicBezTo>
                <a:cubicBezTo>
                  <a:pt x="5547657" y="106856"/>
                  <a:pt x="5694073" y="138793"/>
                  <a:pt x="5840123" y="146957"/>
                </a:cubicBezTo>
                <a:cubicBezTo>
                  <a:pt x="5878223" y="155122"/>
                  <a:pt x="5916062" y="165648"/>
                  <a:pt x="5954423" y="171450"/>
                </a:cubicBezTo>
                <a:cubicBezTo>
                  <a:pt x="6024082" y="181987"/>
                  <a:pt x="6095392" y="177048"/>
                  <a:pt x="6163973" y="195943"/>
                </a:cubicBezTo>
                <a:cubicBezTo>
                  <a:pt x="6186360" y="202111"/>
                  <a:pt x="6202073" y="228600"/>
                  <a:pt x="6221123" y="244929"/>
                </a:cubicBezTo>
                <a:cubicBezTo>
                  <a:pt x="6551739" y="226447"/>
                  <a:pt x="6598897" y="198656"/>
                  <a:pt x="6868823" y="244929"/>
                </a:cubicBezTo>
                <a:cubicBezTo>
                  <a:pt x="7034453" y="273323"/>
                  <a:pt x="6842770" y="272003"/>
                  <a:pt x="7059323" y="318407"/>
                </a:cubicBezTo>
                <a:lnTo>
                  <a:pt x="7173623" y="342900"/>
                </a:lnTo>
                <a:cubicBezTo>
                  <a:pt x="7218073" y="334736"/>
                  <a:pt x="7263654" y="333597"/>
                  <a:pt x="7306973" y="318407"/>
                </a:cubicBezTo>
                <a:cubicBezTo>
                  <a:pt x="7334370" y="308801"/>
                  <a:pt x="7357071" y="283805"/>
                  <a:pt x="7383173" y="269422"/>
                </a:cubicBezTo>
                <a:cubicBezTo>
                  <a:pt x="7421434" y="248339"/>
                  <a:pt x="7477855" y="232865"/>
                  <a:pt x="7516523" y="220436"/>
                </a:cubicBezTo>
                <a:cubicBezTo>
                  <a:pt x="7676365" y="288940"/>
                  <a:pt x="7464643" y="219683"/>
                  <a:pt x="7630823" y="195943"/>
                </a:cubicBezTo>
                <a:cubicBezTo>
                  <a:pt x="7646491" y="193705"/>
                  <a:pt x="7816701" y="238842"/>
                  <a:pt x="7840373" y="244929"/>
                </a:cubicBezTo>
                <a:lnTo>
                  <a:pt x="8449973" y="220436"/>
                </a:lnTo>
                <a:cubicBezTo>
                  <a:pt x="8806582" y="199595"/>
                  <a:pt x="8556623" y="173590"/>
                  <a:pt x="8945273" y="220436"/>
                </a:cubicBezTo>
                <a:cubicBezTo>
                  <a:pt x="9059774" y="234237"/>
                  <a:pt x="9173873" y="253093"/>
                  <a:pt x="9288173" y="269422"/>
                </a:cubicBezTo>
                <a:lnTo>
                  <a:pt x="9459623" y="293915"/>
                </a:lnTo>
                <a:cubicBezTo>
                  <a:pt x="9742667" y="415219"/>
                  <a:pt x="9462527" y="303064"/>
                  <a:pt x="10221623" y="342900"/>
                </a:cubicBezTo>
                <a:cubicBezTo>
                  <a:pt x="10334601" y="348829"/>
                  <a:pt x="10504268" y="375114"/>
                  <a:pt x="10621673" y="391886"/>
                </a:cubicBezTo>
                <a:cubicBezTo>
                  <a:pt x="10701927" y="417683"/>
                  <a:pt x="10761083" y="440872"/>
                  <a:pt x="10850273" y="440872"/>
                </a:cubicBezTo>
                <a:cubicBezTo>
                  <a:pt x="10971090" y="440872"/>
                  <a:pt x="11091573" y="424543"/>
                  <a:pt x="11212223" y="416379"/>
                </a:cubicBezTo>
                <a:cubicBezTo>
                  <a:pt x="11301123" y="400050"/>
                  <a:pt x="11389219" y="372800"/>
                  <a:pt x="11478923" y="367393"/>
                </a:cubicBezTo>
                <a:cubicBezTo>
                  <a:pt x="11838340" y="345732"/>
                  <a:pt x="12037539" y="289430"/>
                  <a:pt x="12157376" y="249180"/>
                </a:cubicBezTo>
                <a:lnTo>
                  <a:pt x="12221872" y="227082"/>
                </a:lnTo>
                <a:lnTo>
                  <a:pt x="12221872" y="2837854"/>
                </a:lnTo>
                <a:lnTo>
                  <a:pt x="0" y="2837854"/>
                </a:lnTo>
                <a:lnTo>
                  <a:pt x="0" y="206926"/>
                </a:lnTo>
                <a:lnTo>
                  <a:pt x="8985" y="210543"/>
                </a:lnTo>
                <a:cubicBezTo>
                  <a:pt x="73489" y="233983"/>
                  <a:pt x="7648" y="188799"/>
                  <a:pt x="29873" y="195943"/>
                </a:cubicBezTo>
                <a:cubicBezTo>
                  <a:pt x="55273" y="204107"/>
                  <a:pt x="91661" y="235871"/>
                  <a:pt x="125123" y="244929"/>
                </a:cubicBezTo>
                <a:cubicBezTo>
                  <a:pt x="212999" y="268715"/>
                  <a:pt x="391823" y="293915"/>
                  <a:pt x="391823" y="293915"/>
                </a:cubicBezTo>
                <a:cubicBezTo>
                  <a:pt x="410873" y="302079"/>
                  <a:pt x="428893" y="318407"/>
                  <a:pt x="448973" y="318407"/>
                </a:cubicBezTo>
                <a:cubicBezTo>
                  <a:pt x="469053" y="318407"/>
                  <a:pt x="486815" y="301008"/>
                  <a:pt x="506123" y="293915"/>
                </a:cubicBezTo>
                <a:cubicBezTo>
                  <a:pt x="531297" y="284666"/>
                  <a:pt x="556923" y="277586"/>
                  <a:pt x="582323" y="269422"/>
                </a:cubicBezTo>
                <a:cubicBezTo>
                  <a:pt x="601858" y="231748"/>
                  <a:pt x="668275" y="82841"/>
                  <a:pt x="715673" y="48986"/>
                </a:cubicBezTo>
                <a:cubicBezTo>
                  <a:pt x="750780" y="23909"/>
                  <a:pt x="829973" y="0"/>
                  <a:pt x="829973" y="0"/>
                </a:cubicBezTo>
                <a:close/>
              </a:path>
            </a:pathLst>
          </a:custGeom>
          <a:gradFill flip="none" rotWithShape="1">
            <a:gsLst>
              <a:gs pos="3540">
                <a:srgbClr val="CBA37F"/>
              </a:gs>
              <a:gs pos="79000">
                <a:srgbClr val="B9845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tep 1 Seed">
            <a:extLst>
              <a:ext uri="{FF2B5EF4-FFF2-40B4-BE49-F238E27FC236}">
                <a16:creationId xmlns:a16="http://schemas.microsoft.com/office/drawing/2014/main" id="{2522834A-52AC-44F3-BFF5-1012920DE183}"/>
              </a:ext>
            </a:extLst>
          </p:cNvPr>
          <p:cNvGrpSpPr/>
          <p:nvPr/>
        </p:nvGrpSpPr>
        <p:grpSpPr>
          <a:xfrm>
            <a:off x="1039026" y="4901679"/>
            <a:ext cx="901136" cy="1352117"/>
            <a:chOff x="1869020" y="4831341"/>
            <a:chExt cx="901136" cy="135211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87DCDA3-23B3-4AE9-AE12-A6305727FFAE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E1EC87C-1C49-406D-AA1F-93A5FE9F2EAE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D523260-0260-492C-89AC-5FD623FB9E41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FB0653C-1742-4748-9BDB-4D0CB7ACD059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C4B525-3287-4B50-B4A1-D4D4B3C016D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43A5024-1E61-4B90-BBD5-EE13B3A431EB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tep 2 Seed">
            <a:extLst>
              <a:ext uri="{FF2B5EF4-FFF2-40B4-BE49-F238E27FC236}">
                <a16:creationId xmlns:a16="http://schemas.microsoft.com/office/drawing/2014/main" id="{1EB038FE-2DA4-41CE-B600-612311023A7E}"/>
              </a:ext>
            </a:extLst>
          </p:cNvPr>
          <p:cNvGrpSpPr/>
          <p:nvPr/>
        </p:nvGrpSpPr>
        <p:grpSpPr>
          <a:xfrm>
            <a:off x="2852178" y="4849505"/>
            <a:ext cx="901136" cy="1352117"/>
            <a:chOff x="1869020" y="4831341"/>
            <a:chExt cx="901136" cy="135211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AF8415F-61E0-40CB-8D3D-C898C763B06C}"/>
                </a:ext>
              </a:extLst>
            </p:cNvPr>
            <p:cNvGrpSpPr/>
            <p:nvPr/>
          </p:nvGrpSpPr>
          <p:grpSpPr>
            <a:xfrm>
              <a:off x="1946321" y="4916282"/>
              <a:ext cx="823835" cy="1267176"/>
              <a:chOff x="1109852" y="4978628"/>
              <a:chExt cx="823835" cy="1267176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32552AD-2142-4846-859A-4EB01C5F7580}"/>
                  </a:ext>
                </a:extLst>
              </p:cNvPr>
              <p:cNvSpPr/>
              <p:nvPr/>
            </p:nvSpPr>
            <p:spPr>
              <a:xfrm>
                <a:off x="1788702" y="5517572"/>
                <a:ext cx="98714" cy="348095"/>
              </a:xfrm>
              <a:prstGeom prst="ellipse">
                <a:avLst/>
              </a:prstGeom>
              <a:solidFill>
                <a:srgbClr val="431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BFCCDA2-52DA-4052-B285-B2FBE4F9AC77}"/>
                  </a:ext>
                </a:extLst>
              </p:cNvPr>
              <p:cNvSpPr/>
              <p:nvPr/>
            </p:nvSpPr>
            <p:spPr>
              <a:xfrm>
                <a:off x="1109852" y="4978628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D206181-BADE-4A1B-AA0F-D4B580EBCA37}"/>
                </a:ext>
              </a:extLst>
            </p:cNvPr>
            <p:cNvSpPr/>
            <p:nvPr/>
          </p:nvSpPr>
          <p:spPr>
            <a:xfrm>
              <a:off x="1869020" y="4831341"/>
              <a:ext cx="901136" cy="872834"/>
            </a:xfrm>
            <a:prstGeom prst="ellipse">
              <a:avLst/>
            </a:prstGeom>
            <a:gradFill flip="none" rotWithShape="1">
              <a:gsLst>
                <a:gs pos="50000">
                  <a:srgbClr val="BB6224">
                    <a:alpha val="0"/>
                  </a:srgbClr>
                </a:gs>
                <a:gs pos="0">
                  <a:schemeClr val="bg1">
                    <a:alpha val="6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6CC99A4-C379-4B5A-9308-AD25EB132F83}"/>
                </a:ext>
              </a:extLst>
            </p:cNvPr>
            <p:cNvSpPr/>
            <p:nvPr/>
          </p:nvSpPr>
          <p:spPr>
            <a:xfrm>
              <a:off x="2162033" y="4909523"/>
              <a:ext cx="608123" cy="331131"/>
            </a:xfrm>
            <a:custGeom>
              <a:avLst/>
              <a:gdLst>
                <a:gd name="connsiteX0" fmla="*/ 252732 w 608123"/>
                <a:gd name="connsiteY0" fmla="*/ 1112 h 331131"/>
                <a:gd name="connsiteX1" fmla="*/ 602172 w 608123"/>
                <a:gd name="connsiteY1" fmla="*/ 237611 h 331131"/>
                <a:gd name="connsiteX2" fmla="*/ 608123 w 608123"/>
                <a:gd name="connsiteY2" fmla="*/ 295558 h 331131"/>
                <a:gd name="connsiteX3" fmla="*/ 606931 w 608123"/>
                <a:gd name="connsiteY3" fmla="*/ 331131 h 331131"/>
                <a:gd name="connsiteX4" fmla="*/ 540558 w 608123"/>
                <a:gd name="connsiteY4" fmla="*/ 260563 h 331131"/>
                <a:gd name="connsiteX5" fmla="*/ 151515 w 608123"/>
                <a:gd name="connsiteY5" fmla="*/ 107426 h 331131"/>
                <a:gd name="connsiteX6" fmla="*/ 11282 w 608123"/>
                <a:gd name="connsiteY6" fmla="*/ 125643 h 331131"/>
                <a:gd name="connsiteX7" fmla="*/ 0 w 608123"/>
                <a:gd name="connsiteY7" fmla="*/ 130156 h 331131"/>
                <a:gd name="connsiteX8" fmla="*/ 54254 w 608123"/>
                <a:gd name="connsiteY8" fmla="*/ 84142 h 331131"/>
                <a:gd name="connsiteX9" fmla="*/ 186535 w 608123"/>
                <a:gd name="connsiteY9" fmla="*/ 14207 h 331131"/>
                <a:gd name="connsiteX10" fmla="*/ 252732 w 608123"/>
                <a:gd name="connsiteY10" fmla="*/ 1112 h 33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8123" h="331131">
                  <a:moveTo>
                    <a:pt x="252732" y="1112"/>
                  </a:moveTo>
                  <a:cubicBezTo>
                    <a:pt x="409818" y="-12040"/>
                    <a:pt x="577927" y="92896"/>
                    <a:pt x="602172" y="237611"/>
                  </a:cubicBezTo>
                  <a:cubicBezTo>
                    <a:pt x="605636" y="258285"/>
                    <a:pt x="607516" y="277551"/>
                    <a:pt x="608123" y="295558"/>
                  </a:cubicBezTo>
                  <a:lnTo>
                    <a:pt x="606931" y="331131"/>
                  </a:lnTo>
                  <a:lnTo>
                    <a:pt x="540558" y="260563"/>
                  </a:lnTo>
                  <a:cubicBezTo>
                    <a:pt x="429503" y="163880"/>
                    <a:pt x="295625" y="107426"/>
                    <a:pt x="151515" y="107426"/>
                  </a:cubicBezTo>
                  <a:cubicBezTo>
                    <a:pt x="103478" y="107426"/>
                    <a:pt x="56578" y="113699"/>
                    <a:pt x="11282" y="125643"/>
                  </a:cubicBezTo>
                  <a:lnTo>
                    <a:pt x="0" y="130156"/>
                  </a:lnTo>
                  <a:lnTo>
                    <a:pt x="54254" y="84142"/>
                  </a:lnTo>
                  <a:cubicBezTo>
                    <a:pt x="98212" y="51820"/>
                    <a:pt x="143456" y="28062"/>
                    <a:pt x="186535" y="14207"/>
                  </a:cubicBezTo>
                  <a:cubicBezTo>
                    <a:pt x="208075" y="7280"/>
                    <a:pt x="230291" y="2991"/>
                    <a:pt x="252732" y="1112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692E06"/>
                </a:gs>
                <a:gs pos="43000">
                  <a:srgbClr val="692E06">
                    <a:alpha val="0"/>
                  </a:srgb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10D7127-7DE9-4155-B5A3-6C113F43ADFE}"/>
                </a:ext>
              </a:extLst>
            </p:cNvPr>
            <p:cNvSpPr/>
            <p:nvPr/>
          </p:nvSpPr>
          <p:spPr>
            <a:xfrm rot="1031647">
              <a:off x="2683887" y="5247884"/>
              <a:ext cx="55766" cy="214796"/>
            </a:xfrm>
            <a:prstGeom prst="ellipse">
              <a:avLst/>
            </a:prstGeom>
            <a:solidFill>
              <a:srgbClr val="C378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tep 2 crack">
            <a:extLst>
              <a:ext uri="{FF2B5EF4-FFF2-40B4-BE49-F238E27FC236}">
                <a16:creationId xmlns:a16="http://schemas.microsoft.com/office/drawing/2014/main" id="{2465F518-E1E5-4247-B83E-AF5DE89FBD7F}"/>
              </a:ext>
            </a:extLst>
          </p:cNvPr>
          <p:cNvSpPr/>
          <p:nvPr/>
        </p:nvSpPr>
        <p:spPr>
          <a:xfrm>
            <a:off x="3365317" y="4975499"/>
            <a:ext cx="370180" cy="513352"/>
          </a:xfrm>
          <a:custGeom>
            <a:avLst/>
            <a:gdLst>
              <a:gd name="connsiteX0" fmla="*/ 295118 w 370180"/>
              <a:gd name="connsiteY0" fmla="*/ 511791 h 513352"/>
              <a:gd name="connsiteX1" fmla="*/ 295118 w 370180"/>
              <a:gd name="connsiteY1" fmla="*/ 395785 h 513352"/>
              <a:gd name="connsiteX2" fmla="*/ 301941 w 370180"/>
              <a:gd name="connsiteY2" fmla="*/ 385550 h 513352"/>
              <a:gd name="connsiteX3" fmla="*/ 319001 w 370180"/>
              <a:gd name="connsiteY3" fmla="*/ 365078 h 513352"/>
              <a:gd name="connsiteX4" fmla="*/ 315589 w 370180"/>
              <a:gd name="connsiteY4" fmla="*/ 337782 h 513352"/>
              <a:gd name="connsiteX5" fmla="*/ 312177 w 370180"/>
              <a:gd name="connsiteY5" fmla="*/ 327547 h 513352"/>
              <a:gd name="connsiteX6" fmla="*/ 308765 w 370180"/>
              <a:gd name="connsiteY6" fmla="*/ 313899 h 513352"/>
              <a:gd name="connsiteX7" fmla="*/ 301941 w 370180"/>
              <a:gd name="connsiteY7" fmla="*/ 293427 h 513352"/>
              <a:gd name="connsiteX8" fmla="*/ 298530 w 370180"/>
              <a:gd name="connsiteY8" fmla="*/ 204717 h 513352"/>
              <a:gd name="connsiteX9" fmla="*/ 295118 w 370180"/>
              <a:gd name="connsiteY9" fmla="*/ 150126 h 513352"/>
              <a:gd name="connsiteX10" fmla="*/ 291706 w 370180"/>
              <a:gd name="connsiteY10" fmla="*/ 136478 h 513352"/>
              <a:gd name="connsiteX11" fmla="*/ 284882 w 370180"/>
              <a:gd name="connsiteY11" fmla="*/ 126242 h 513352"/>
              <a:gd name="connsiteX12" fmla="*/ 260998 w 370180"/>
              <a:gd name="connsiteY12" fmla="*/ 119418 h 513352"/>
              <a:gd name="connsiteX13" fmla="*/ 250762 w 370180"/>
              <a:gd name="connsiteY13" fmla="*/ 109182 h 513352"/>
              <a:gd name="connsiteX14" fmla="*/ 247350 w 370180"/>
              <a:gd name="connsiteY14" fmla="*/ 98947 h 513352"/>
              <a:gd name="connsiteX15" fmla="*/ 226879 w 370180"/>
              <a:gd name="connsiteY15" fmla="*/ 88711 h 513352"/>
              <a:gd name="connsiteX16" fmla="*/ 223467 w 370180"/>
              <a:gd name="connsiteY16" fmla="*/ 78475 h 513352"/>
              <a:gd name="connsiteX17" fmla="*/ 213231 w 370180"/>
              <a:gd name="connsiteY17" fmla="*/ 68239 h 513352"/>
              <a:gd name="connsiteX18" fmla="*/ 192759 w 370180"/>
              <a:gd name="connsiteY18" fmla="*/ 54591 h 513352"/>
              <a:gd name="connsiteX19" fmla="*/ 168876 w 370180"/>
              <a:gd name="connsiteY19" fmla="*/ 47767 h 513352"/>
              <a:gd name="connsiteX20" fmla="*/ 141580 w 370180"/>
              <a:gd name="connsiteY20" fmla="*/ 44356 h 513352"/>
              <a:gd name="connsiteX21" fmla="*/ 121109 w 370180"/>
              <a:gd name="connsiteY21" fmla="*/ 34120 h 513352"/>
              <a:gd name="connsiteX22" fmla="*/ 100637 w 370180"/>
              <a:gd name="connsiteY22" fmla="*/ 27296 h 513352"/>
              <a:gd name="connsiteX23" fmla="*/ 90401 w 370180"/>
              <a:gd name="connsiteY23" fmla="*/ 20472 h 513352"/>
              <a:gd name="connsiteX24" fmla="*/ 69930 w 370180"/>
              <a:gd name="connsiteY24" fmla="*/ 13648 h 513352"/>
              <a:gd name="connsiteX25" fmla="*/ 1691 w 370180"/>
              <a:gd name="connsiteY25" fmla="*/ 17060 h 513352"/>
              <a:gd name="connsiteX26" fmla="*/ 25574 w 370180"/>
              <a:gd name="connsiteY26" fmla="*/ 10236 h 513352"/>
              <a:gd name="connsiteX27" fmla="*/ 46046 w 370180"/>
              <a:gd name="connsiteY27" fmla="*/ 3412 h 513352"/>
              <a:gd name="connsiteX28" fmla="*/ 56282 w 370180"/>
              <a:gd name="connsiteY28" fmla="*/ 0 h 513352"/>
              <a:gd name="connsiteX29" fmla="*/ 110873 w 370180"/>
              <a:gd name="connsiteY29" fmla="*/ 6824 h 513352"/>
              <a:gd name="connsiteX30" fmla="*/ 121109 w 370180"/>
              <a:gd name="connsiteY30" fmla="*/ 10236 h 513352"/>
              <a:gd name="connsiteX31" fmla="*/ 131344 w 370180"/>
              <a:gd name="connsiteY31" fmla="*/ 17060 h 513352"/>
              <a:gd name="connsiteX32" fmla="*/ 155228 w 370180"/>
              <a:gd name="connsiteY32" fmla="*/ 23884 h 513352"/>
              <a:gd name="connsiteX33" fmla="*/ 165464 w 370180"/>
              <a:gd name="connsiteY33" fmla="*/ 30708 h 513352"/>
              <a:gd name="connsiteX34" fmla="*/ 206407 w 370180"/>
              <a:gd name="connsiteY34" fmla="*/ 37532 h 513352"/>
              <a:gd name="connsiteX35" fmla="*/ 230291 w 370180"/>
              <a:gd name="connsiteY35" fmla="*/ 44356 h 513352"/>
              <a:gd name="connsiteX36" fmla="*/ 257586 w 370180"/>
              <a:gd name="connsiteY36" fmla="*/ 47767 h 513352"/>
              <a:gd name="connsiteX37" fmla="*/ 278058 w 370180"/>
              <a:gd name="connsiteY37" fmla="*/ 54591 h 513352"/>
              <a:gd name="connsiteX38" fmla="*/ 288294 w 370180"/>
              <a:gd name="connsiteY38" fmla="*/ 58003 h 513352"/>
              <a:gd name="connsiteX39" fmla="*/ 301941 w 370180"/>
              <a:gd name="connsiteY39" fmla="*/ 61415 h 513352"/>
              <a:gd name="connsiteX40" fmla="*/ 312177 w 370180"/>
              <a:gd name="connsiteY40" fmla="*/ 85299 h 513352"/>
              <a:gd name="connsiteX41" fmla="*/ 322413 w 370180"/>
              <a:gd name="connsiteY41" fmla="*/ 92123 h 513352"/>
              <a:gd name="connsiteX42" fmla="*/ 332649 w 370180"/>
              <a:gd name="connsiteY42" fmla="*/ 126242 h 513352"/>
              <a:gd name="connsiteX43" fmla="*/ 336061 w 370180"/>
              <a:gd name="connsiteY43" fmla="*/ 146714 h 513352"/>
              <a:gd name="connsiteX44" fmla="*/ 342885 w 370180"/>
              <a:gd name="connsiteY44" fmla="*/ 167185 h 513352"/>
              <a:gd name="connsiteX45" fmla="*/ 353121 w 370180"/>
              <a:gd name="connsiteY45" fmla="*/ 187657 h 513352"/>
              <a:gd name="connsiteX46" fmla="*/ 359944 w 370180"/>
              <a:gd name="connsiteY46" fmla="*/ 208129 h 513352"/>
              <a:gd name="connsiteX47" fmla="*/ 363356 w 370180"/>
              <a:gd name="connsiteY47" fmla="*/ 252484 h 513352"/>
              <a:gd name="connsiteX48" fmla="*/ 366768 w 370180"/>
              <a:gd name="connsiteY48" fmla="*/ 262720 h 513352"/>
              <a:gd name="connsiteX49" fmla="*/ 370180 w 370180"/>
              <a:gd name="connsiteY49" fmla="*/ 307075 h 513352"/>
              <a:gd name="connsiteX50" fmla="*/ 366768 w 370180"/>
              <a:gd name="connsiteY50" fmla="*/ 351430 h 513352"/>
              <a:gd name="connsiteX51" fmla="*/ 363356 w 370180"/>
              <a:gd name="connsiteY51" fmla="*/ 361666 h 513352"/>
              <a:gd name="connsiteX52" fmla="*/ 353121 w 370180"/>
              <a:gd name="connsiteY52" fmla="*/ 409433 h 513352"/>
              <a:gd name="connsiteX53" fmla="*/ 349709 w 370180"/>
              <a:gd name="connsiteY53" fmla="*/ 419669 h 513352"/>
              <a:gd name="connsiteX54" fmla="*/ 339473 w 370180"/>
              <a:gd name="connsiteY54" fmla="*/ 429905 h 513352"/>
              <a:gd name="connsiteX55" fmla="*/ 336061 w 370180"/>
              <a:gd name="connsiteY55" fmla="*/ 453788 h 513352"/>
              <a:gd name="connsiteX56" fmla="*/ 295118 w 370180"/>
              <a:gd name="connsiteY56" fmla="*/ 511791 h 51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70180" h="513352">
                <a:moveTo>
                  <a:pt x="295118" y="511791"/>
                </a:moveTo>
                <a:cubicBezTo>
                  <a:pt x="288294" y="502124"/>
                  <a:pt x="288276" y="455085"/>
                  <a:pt x="295118" y="395785"/>
                </a:cubicBezTo>
                <a:cubicBezTo>
                  <a:pt x="295588" y="391712"/>
                  <a:pt x="299316" y="388700"/>
                  <a:pt x="301941" y="385550"/>
                </a:cubicBezTo>
                <a:cubicBezTo>
                  <a:pt x="323835" y="359277"/>
                  <a:pt x="302058" y="390493"/>
                  <a:pt x="319001" y="365078"/>
                </a:cubicBezTo>
                <a:cubicBezTo>
                  <a:pt x="317864" y="355979"/>
                  <a:pt x="317229" y="346804"/>
                  <a:pt x="315589" y="337782"/>
                </a:cubicBezTo>
                <a:cubicBezTo>
                  <a:pt x="314946" y="334244"/>
                  <a:pt x="313165" y="331005"/>
                  <a:pt x="312177" y="327547"/>
                </a:cubicBezTo>
                <a:cubicBezTo>
                  <a:pt x="310889" y="323038"/>
                  <a:pt x="310112" y="318391"/>
                  <a:pt x="308765" y="313899"/>
                </a:cubicBezTo>
                <a:cubicBezTo>
                  <a:pt x="306698" y="307009"/>
                  <a:pt x="301941" y="293427"/>
                  <a:pt x="301941" y="293427"/>
                </a:cubicBezTo>
                <a:cubicBezTo>
                  <a:pt x="300804" y="263857"/>
                  <a:pt x="299937" y="234275"/>
                  <a:pt x="298530" y="204717"/>
                </a:cubicBezTo>
                <a:cubicBezTo>
                  <a:pt x="297663" y="186505"/>
                  <a:pt x="296932" y="168268"/>
                  <a:pt x="295118" y="150126"/>
                </a:cubicBezTo>
                <a:cubicBezTo>
                  <a:pt x="294651" y="145460"/>
                  <a:pt x="293553" y="140788"/>
                  <a:pt x="291706" y="136478"/>
                </a:cubicBezTo>
                <a:cubicBezTo>
                  <a:pt x="290091" y="132709"/>
                  <a:pt x="288084" y="128804"/>
                  <a:pt x="284882" y="126242"/>
                </a:cubicBezTo>
                <a:cubicBezTo>
                  <a:pt x="282657" y="124462"/>
                  <a:pt x="261890" y="119641"/>
                  <a:pt x="260998" y="119418"/>
                </a:cubicBezTo>
                <a:cubicBezTo>
                  <a:pt x="257586" y="116006"/>
                  <a:pt x="253439" y="113197"/>
                  <a:pt x="250762" y="109182"/>
                </a:cubicBezTo>
                <a:cubicBezTo>
                  <a:pt x="248767" y="106190"/>
                  <a:pt x="249597" y="101755"/>
                  <a:pt x="247350" y="98947"/>
                </a:cubicBezTo>
                <a:cubicBezTo>
                  <a:pt x="242539" y="92933"/>
                  <a:pt x="233623" y="90959"/>
                  <a:pt x="226879" y="88711"/>
                </a:cubicBezTo>
                <a:cubicBezTo>
                  <a:pt x="225742" y="85299"/>
                  <a:pt x="225462" y="81468"/>
                  <a:pt x="223467" y="78475"/>
                </a:cubicBezTo>
                <a:cubicBezTo>
                  <a:pt x="220790" y="74460"/>
                  <a:pt x="217040" y="71201"/>
                  <a:pt x="213231" y="68239"/>
                </a:cubicBezTo>
                <a:cubicBezTo>
                  <a:pt x="206757" y="63204"/>
                  <a:pt x="200539" y="57185"/>
                  <a:pt x="192759" y="54591"/>
                </a:cubicBezTo>
                <a:cubicBezTo>
                  <a:pt x="184646" y="51886"/>
                  <a:pt x="177445" y="49195"/>
                  <a:pt x="168876" y="47767"/>
                </a:cubicBezTo>
                <a:cubicBezTo>
                  <a:pt x="159831" y="46260"/>
                  <a:pt x="150679" y="45493"/>
                  <a:pt x="141580" y="44356"/>
                </a:cubicBezTo>
                <a:cubicBezTo>
                  <a:pt x="104248" y="31912"/>
                  <a:pt x="160794" y="51758"/>
                  <a:pt x="121109" y="34120"/>
                </a:cubicBezTo>
                <a:cubicBezTo>
                  <a:pt x="114536" y="31199"/>
                  <a:pt x="106622" y="31286"/>
                  <a:pt x="100637" y="27296"/>
                </a:cubicBezTo>
                <a:cubicBezTo>
                  <a:pt x="97225" y="25021"/>
                  <a:pt x="94148" y="22138"/>
                  <a:pt x="90401" y="20472"/>
                </a:cubicBezTo>
                <a:cubicBezTo>
                  <a:pt x="83828" y="17551"/>
                  <a:pt x="69930" y="13648"/>
                  <a:pt x="69930" y="13648"/>
                </a:cubicBezTo>
                <a:cubicBezTo>
                  <a:pt x="47184" y="14785"/>
                  <a:pt x="24399" y="18807"/>
                  <a:pt x="1691" y="17060"/>
                </a:cubicBezTo>
                <a:cubicBezTo>
                  <a:pt x="-6564" y="16425"/>
                  <a:pt x="17661" y="12671"/>
                  <a:pt x="25574" y="10236"/>
                </a:cubicBezTo>
                <a:cubicBezTo>
                  <a:pt x="32449" y="8121"/>
                  <a:pt x="39222" y="5687"/>
                  <a:pt x="46046" y="3412"/>
                </a:cubicBezTo>
                <a:lnTo>
                  <a:pt x="56282" y="0"/>
                </a:lnTo>
                <a:cubicBezTo>
                  <a:pt x="73444" y="1716"/>
                  <a:pt x="93557" y="2976"/>
                  <a:pt x="110873" y="6824"/>
                </a:cubicBezTo>
                <a:cubicBezTo>
                  <a:pt x="114384" y="7604"/>
                  <a:pt x="117697" y="9099"/>
                  <a:pt x="121109" y="10236"/>
                </a:cubicBezTo>
                <a:cubicBezTo>
                  <a:pt x="124521" y="12511"/>
                  <a:pt x="127575" y="15445"/>
                  <a:pt x="131344" y="17060"/>
                </a:cubicBezTo>
                <a:cubicBezTo>
                  <a:pt x="146653" y="23621"/>
                  <a:pt x="141946" y="17243"/>
                  <a:pt x="155228" y="23884"/>
                </a:cubicBezTo>
                <a:cubicBezTo>
                  <a:pt x="158896" y="25718"/>
                  <a:pt x="161796" y="28874"/>
                  <a:pt x="165464" y="30708"/>
                </a:cubicBezTo>
                <a:cubicBezTo>
                  <a:pt x="176896" y="36424"/>
                  <a:pt x="196677" y="36451"/>
                  <a:pt x="206407" y="37532"/>
                </a:cubicBezTo>
                <a:cubicBezTo>
                  <a:pt x="214519" y="40236"/>
                  <a:pt x="221723" y="42928"/>
                  <a:pt x="230291" y="44356"/>
                </a:cubicBezTo>
                <a:cubicBezTo>
                  <a:pt x="239335" y="45863"/>
                  <a:pt x="248488" y="46630"/>
                  <a:pt x="257586" y="47767"/>
                </a:cubicBezTo>
                <a:lnTo>
                  <a:pt x="278058" y="54591"/>
                </a:lnTo>
                <a:cubicBezTo>
                  <a:pt x="281470" y="55728"/>
                  <a:pt x="284805" y="57131"/>
                  <a:pt x="288294" y="58003"/>
                </a:cubicBezTo>
                <a:lnTo>
                  <a:pt x="301941" y="61415"/>
                </a:lnTo>
                <a:cubicBezTo>
                  <a:pt x="304311" y="68526"/>
                  <a:pt x="307492" y="79677"/>
                  <a:pt x="312177" y="85299"/>
                </a:cubicBezTo>
                <a:cubicBezTo>
                  <a:pt x="314802" y="88449"/>
                  <a:pt x="319001" y="89848"/>
                  <a:pt x="322413" y="92123"/>
                </a:cubicBezTo>
                <a:cubicBezTo>
                  <a:pt x="326766" y="105180"/>
                  <a:pt x="330071" y="113350"/>
                  <a:pt x="332649" y="126242"/>
                </a:cubicBezTo>
                <a:cubicBezTo>
                  <a:pt x="334006" y="133026"/>
                  <a:pt x="334383" y="140002"/>
                  <a:pt x="336061" y="146714"/>
                </a:cubicBezTo>
                <a:cubicBezTo>
                  <a:pt x="337806" y="153692"/>
                  <a:pt x="340610" y="160361"/>
                  <a:pt x="342885" y="167185"/>
                </a:cubicBezTo>
                <a:cubicBezTo>
                  <a:pt x="355334" y="204529"/>
                  <a:pt x="335477" y="147956"/>
                  <a:pt x="353121" y="187657"/>
                </a:cubicBezTo>
                <a:cubicBezTo>
                  <a:pt x="356042" y="194230"/>
                  <a:pt x="359944" y="208129"/>
                  <a:pt x="359944" y="208129"/>
                </a:cubicBezTo>
                <a:cubicBezTo>
                  <a:pt x="361081" y="222914"/>
                  <a:pt x="361517" y="237770"/>
                  <a:pt x="363356" y="252484"/>
                </a:cubicBezTo>
                <a:cubicBezTo>
                  <a:pt x="363802" y="256053"/>
                  <a:pt x="366322" y="259151"/>
                  <a:pt x="366768" y="262720"/>
                </a:cubicBezTo>
                <a:cubicBezTo>
                  <a:pt x="368607" y="277434"/>
                  <a:pt x="369043" y="292290"/>
                  <a:pt x="370180" y="307075"/>
                </a:cubicBezTo>
                <a:cubicBezTo>
                  <a:pt x="369043" y="321860"/>
                  <a:pt x="368607" y="336716"/>
                  <a:pt x="366768" y="351430"/>
                </a:cubicBezTo>
                <a:cubicBezTo>
                  <a:pt x="366322" y="354999"/>
                  <a:pt x="364165" y="358162"/>
                  <a:pt x="363356" y="361666"/>
                </a:cubicBezTo>
                <a:cubicBezTo>
                  <a:pt x="358654" y="382045"/>
                  <a:pt x="358117" y="391948"/>
                  <a:pt x="353121" y="409433"/>
                </a:cubicBezTo>
                <a:cubicBezTo>
                  <a:pt x="352133" y="412891"/>
                  <a:pt x="351704" y="416676"/>
                  <a:pt x="349709" y="419669"/>
                </a:cubicBezTo>
                <a:cubicBezTo>
                  <a:pt x="347032" y="423684"/>
                  <a:pt x="342885" y="426493"/>
                  <a:pt x="339473" y="429905"/>
                </a:cubicBezTo>
                <a:cubicBezTo>
                  <a:pt x="338336" y="437866"/>
                  <a:pt x="337124" y="445817"/>
                  <a:pt x="336061" y="453788"/>
                </a:cubicBezTo>
                <a:cubicBezTo>
                  <a:pt x="331995" y="484285"/>
                  <a:pt x="301942" y="521458"/>
                  <a:pt x="295118" y="511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" dist="12700">
              <a:schemeClr val="tx1">
                <a:lumMod val="65000"/>
                <a:lumOff val="35000"/>
                <a:alpha val="78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Step 2 radicle">
            <a:extLst>
              <a:ext uri="{FF2B5EF4-FFF2-40B4-BE49-F238E27FC236}">
                <a16:creationId xmlns:a16="http://schemas.microsoft.com/office/drawing/2014/main" id="{298A0BDD-1684-45FF-8DD3-83DB60C65BD1}"/>
              </a:ext>
            </a:extLst>
          </p:cNvPr>
          <p:cNvSpPr/>
          <p:nvPr/>
        </p:nvSpPr>
        <p:spPr>
          <a:xfrm>
            <a:off x="3657686" y="5333365"/>
            <a:ext cx="337901" cy="473915"/>
          </a:xfrm>
          <a:custGeom>
            <a:avLst/>
            <a:gdLst>
              <a:gd name="connsiteX0" fmla="*/ 54624 w 337279"/>
              <a:gd name="connsiteY0" fmla="*/ 156470 h 473915"/>
              <a:gd name="connsiteX1" fmla="*/ 163806 w 337279"/>
              <a:gd name="connsiteY1" fmla="*/ 142822 h 473915"/>
              <a:gd name="connsiteX2" fmla="*/ 214985 w 337279"/>
              <a:gd name="connsiteY2" fmla="*/ 207649 h 473915"/>
              <a:gd name="connsiteX3" fmla="*/ 334403 w 337279"/>
              <a:gd name="connsiteY3" fmla="*/ 473780 h 473915"/>
              <a:gd name="connsiteX4" fmla="*/ 296872 w 337279"/>
              <a:gd name="connsiteY4" fmla="*/ 241768 h 473915"/>
              <a:gd name="connsiteX5" fmla="*/ 259340 w 337279"/>
              <a:gd name="connsiteY5" fmla="*/ 98467 h 473915"/>
              <a:gd name="connsiteX6" fmla="*/ 187689 w 337279"/>
              <a:gd name="connsiteY6" fmla="*/ 47287 h 473915"/>
              <a:gd name="connsiteX7" fmla="*/ 122863 w 337279"/>
              <a:gd name="connsiteY7" fmla="*/ 47287 h 473915"/>
              <a:gd name="connsiteX8" fmla="*/ 75095 w 337279"/>
              <a:gd name="connsiteY8" fmla="*/ 9756 h 473915"/>
              <a:gd name="connsiteX9" fmla="*/ 47800 w 337279"/>
              <a:gd name="connsiteY9" fmla="*/ 2932 h 473915"/>
              <a:gd name="connsiteX10" fmla="*/ 33 w 337279"/>
              <a:gd name="connsiteY10" fmla="*/ 50699 h 473915"/>
              <a:gd name="connsiteX11" fmla="*/ 54624 w 337279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  <a:gd name="connsiteX0" fmla="*/ 55246 w 337901"/>
              <a:gd name="connsiteY0" fmla="*/ 156470 h 473915"/>
              <a:gd name="connsiteX1" fmla="*/ 164428 w 337901"/>
              <a:gd name="connsiteY1" fmla="*/ 142822 h 473915"/>
              <a:gd name="connsiteX2" fmla="*/ 215607 w 337901"/>
              <a:gd name="connsiteY2" fmla="*/ 207649 h 473915"/>
              <a:gd name="connsiteX3" fmla="*/ 335025 w 337901"/>
              <a:gd name="connsiteY3" fmla="*/ 473780 h 473915"/>
              <a:gd name="connsiteX4" fmla="*/ 297494 w 337901"/>
              <a:gd name="connsiteY4" fmla="*/ 241768 h 473915"/>
              <a:gd name="connsiteX5" fmla="*/ 259962 w 337901"/>
              <a:gd name="connsiteY5" fmla="*/ 98467 h 473915"/>
              <a:gd name="connsiteX6" fmla="*/ 188311 w 337901"/>
              <a:gd name="connsiteY6" fmla="*/ 47287 h 473915"/>
              <a:gd name="connsiteX7" fmla="*/ 123485 w 337901"/>
              <a:gd name="connsiteY7" fmla="*/ 47287 h 473915"/>
              <a:gd name="connsiteX8" fmla="*/ 75717 w 337901"/>
              <a:gd name="connsiteY8" fmla="*/ 9756 h 473915"/>
              <a:gd name="connsiteX9" fmla="*/ 48422 w 337901"/>
              <a:gd name="connsiteY9" fmla="*/ 2932 h 473915"/>
              <a:gd name="connsiteX10" fmla="*/ 655 w 337901"/>
              <a:gd name="connsiteY10" fmla="*/ 50699 h 473915"/>
              <a:gd name="connsiteX11" fmla="*/ 55246 w 337901"/>
              <a:gd name="connsiteY11" fmla="*/ 156470 h 47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01" h="473915">
                <a:moveTo>
                  <a:pt x="55246" y="156470"/>
                </a:moveTo>
                <a:cubicBezTo>
                  <a:pt x="116660" y="165000"/>
                  <a:pt x="137701" y="134292"/>
                  <a:pt x="164428" y="142822"/>
                </a:cubicBezTo>
                <a:cubicBezTo>
                  <a:pt x="191155" y="151352"/>
                  <a:pt x="187174" y="152489"/>
                  <a:pt x="215607" y="207649"/>
                </a:cubicBezTo>
                <a:cubicBezTo>
                  <a:pt x="244040" y="262809"/>
                  <a:pt x="321377" y="468093"/>
                  <a:pt x="335025" y="473780"/>
                </a:cubicBezTo>
                <a:cubicBezTo>
                  <a:pt x="348673" y="479467"/>
                  <a:pt x="310004" y="304320"/>
                  <a:pt x="297494" y="241768"/>
                </a:cubicBezTo>
                <a:cubicBezTo>
                  <a:pt x="284984" y="179216"/>
                  <a:pt x="278159" y="130881"/>
                  <a:pt x="259962" y="98467"/>
                </a:cubicBezTo>
                <a:cubicBezTo>
                  <a:pt x="241765" y="66053"/>
                  <a:pt x="211057" y="55817"/>
                  <a:pt x="188311" y="47287"/>
                </a:cubicBezTo>
                <a:cubicBezTo>
                  <a:pt x="165565" y="38757"/>
                  <a:pt x="142251" y="53542"/>
                  <a:pt x="123485" y="47287"/>
                </a:cubicBezTo>
                <a:cubicBezTo>
                  <a:pt x="104719" y="41032"/>
                  <a:pt x="88227" y="17148"/>
                  <a:pt x="75717" y="9756"/>
                </a:cubicBezTo>
                <a:cubicBezTo>
                  <a:pt x="63207" y="2364"/>
                  <a:pt x="60932" y="-3892"/>
                  <a:pt x="48422" y="2932"/>
                </a:cubicBezTo>
                <a:cubicBezTo>
                  <a:pt x="35912" y="9756"/>
                  <a:pt x="1792" y="26247"/>
                  <a:pt x="655" y="50699"/>
                </a:cubicBezTo>
                <a:cubicBezTo>
                  <a:pt x="-482" y="75151"/>
                  <a:pt x="-6168" y="147940"/>
                  <a:pt x="55246" y="156470"/>
                </a:cubicBezTo>
                <a:close/>
              </a:path>
            </a:pathLst>
          </a:custGeom>
          <a:gradFill flip="none" rotWithShape="1">
            <a:gsLst>
              <a:gs pos="64000">
                <a:srgbClr val="FBFAF9"/>
              </a:gs>
              <a:gs pos="39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tep 3 Seed">
            <a:extLst>
              <a:ext uri="{FF2B5EF4-FFF2-40B4-BE49-F238E27FC236}">
                <a16:creationId xmlns:a16="http://schemas.microsoft.com/office/drawing/2014/main" id="{FF6C5499-3726-4230-9A90-56A702163A5C}"/>
              </a:ext>
            </a:extLst>
          </p:cNvPr>
          <p:cNvGrpSpPr/>
          <p:nvPr/>
        </p:nvGrpSpPr>
        <p:grpSpPr>
          <a:xfrm>
            <a:off x="4697062" y="4383402"/>
            <a:ext cx="901136" cy="1354643"/>
            <a:chOff x="4697062" y="4383402"/>
            <a:chExt cx="901136" cy="135464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FEBC533-754F-49CB-80D9-538D56B15822}"/>
                </a:ext>
              </a:extLst>
            </p:cNvPr>
            <p:cNvGrpSpPr/>
            <p:nvPr/>
          </p:nvGrpSpPr>
          <p:grpSpPr>
            <a:xfrm>
              <a:off x="4697062" y="4383402"/>
              <a:ext cx="901136" cy="1352117"/>
              <a:chOff x="1869020" y="4831341"/>
              <a:chExt cx="901136" cy="1352117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A585B30D-C57C-445A-9E16-CAC83D2DEB88}"/>
                  </a:ext>
                </a:extLst>
              </p:cNvPr>
              <p:cNvGrpSpPr/>
              <p:nvPr/>
            </p:nvGrpSpPr>
            <p:grpSpPr>
              <a:xfrm>
                <a:off x="1946321" y="4916282"/>
                <a:ext cx="823835" cy="1267176"/>
                <a:chOff x="1109852" y="4978628"/>
                <a:chExt cx="823835" cy="1267176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2718708-DAB9-4DC4-BE14-74F93CE2D7B6}"/>
                    </a:ext>
                  </a:extLst>
                </p:cNvPr>
                <p:cNvSpPr/>
                <p:nvPr/>
              </p:nvSpPr>
              <p:spPr>
                <a:xfrm>
                  <a:off x="1788702" y="5517572"/>
                  <a:ext cx="98714" cy="348095"/>
                </a:xfrm>
                <a:prstGeom prst="ellipse">
                  <a:avLst/>
                </a:prstGeom>
                <a:solidFill>
                  <a:srgbClr val="431E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0A43E7AE-D9ED-481B-9D42-BDEB0B428802}"/>
                    </a:ext>
                  </a:extLst>
                </p:cNvPr>
                <p:cNvSpPr/>
                <p:nvPr/>
              </p:nvSpPr>
              <p:spPr>
                <a:xfrm>
                  <a:off x="1109852" y="4978628"/>
                  <a:ext cx="823835" cy="1267176"/>
                </a:xfrm>
                <a:custGeom>
                  <a:avLst/>
                  <a:gdLst>
                    <a:gd name="connsiteX0" fmla="*/ 753341 w 815687"/>
                    <a:gd name="connsiteY0" fmla="*/ 524741 h 1252104"/>
                    <a:gd name="connsiteX1" fmla="*/ 805296 w 815687"/>
                    <a:gd name="connsiteY1" fmla="*/ 420832 h 1252104"/>
                    <a:gd name="connsiteX2" fmla="*/ 815687 w 815687"/>
                    <a:gd name="connsiteY2" fmla="*/ 223404 h 1252104"/>
                    <a:gd name="connsiteX3" fmla="*/ 680605 w 815687"/>
                    <a:gd name="connsiteY3" fmla="*/ 31173 h 1252104"/>
                    <a:gd name="connsiteX4" fmla="*/ 400050 w 815687"/>
                    <a:gd name="connsiteY4" fmla="*/ 0 h 1252104"/>
                    <a:gd name="connsiteX5" fmla="*/ 98714 w 815687"/>
                    <a:gd name="connsiteY5" fmla="*/ 223404 h 1252104"/>
                    <a:gd name="connsiteX6" fmla="*/ 0 w 815687"/>
                    <a:gd name="connsiteY6" fmla="*/ 555913 h 1252104"/>
                    <a:gd name="connsiteX7" fmla="*/ 46759 w 815687"/>
                    <a:gd name="connsiteY7" fmla="*/ 904009 h 1252104"/>
                    <a:gd name="connsiteX8" fmla="*/ 213014 w 815687"/>
                    <a:gd name="connsiteY8" fmla="*/ 1174173 h 1252104"/>
                    <a:gd name="connsiteX9" fmla="*/ 400050 w 815687"/>
                    <a:gd name="connsiteY9" fmla="*/ 1252104 h 1252104"/>
                    <a:gd name="connsiteX10" fmla="*/ 602673 w 815687"/>
                    <a:gd name="connsiteY10" fmla="*/ 1210541 h 1252104"/>
                    <a:gd name="connsiteX11" fmla="*/ 758537 w 815687"/>
                    <a:gd name="connsiteY11" fmla="*/ 1054677 h 1252104"/>
                    <a:gd name="connsiteX12" fmla="*/ 779318 w 815687"/>
                    <a:gd name="connsiteY12" fmla="*/ 961159 h 1252104"/>
                    <a:gd name="connsiteX13" fmla="*/ 758537 w 815687"/>
                    <a:gd name="connsiteY13" fmla="*/ 878032 h 1252104"/>
                    <a:gd name="connsiteX14" fmla="*/ 716973 w 815687"/>
                    <a:gd name="connsiteY14" fmla="*/ 789709 h 1252104"/>
                    <a:gd name="connsiteX15" fmla="*/ 711778 w 815687"/>
                    <a:gd name="connsiteY15" fmla="*/ 670213 h 1252104"/>
                    <a:gd name="connsiteX16" fmla="*/ 716973 w 815687"/>
                    <a:gd name="connsiteY16" fmla="*/ 587086 h 1252104"/>
                    <a:gd name="connsiteX17" fmla="*/ 753341 w 815687"/>
                    <a:gd name="connsiteY17" fmla="*/ 524741 h 1252104"/>
                    <a:gd name="connsiteX0" fmla="*/ 753341 w 815687"/>
                    <a:gd name="connsiteY0" fmla="*/ 539209 h 1266572"/>
                    <a:gd name="connsiteX1" fmla="*/ 805296 w 815687"/>
                    <a:gd name="connsiteY1" fmla="*/ 435300 h 1266572"/>
                    <a:gd name="connsiteX2" fmla="*/ 815687 w 815687"/>
                    <a:gd name="connsiteY2" fmla="*/ 237872 h 1266572"/>
                    <a:gd name="connsiteX3" fmla="*/ 680605 w 815687"/>
                    <a:gd name="connsiteY3" fmla="*/ 45641 h 1266572"/>
                    <a:gd name="connsiteX4" fmla="*/ 400050 w 815687"/>
                    <a:gd name="connsiteY4" fmla="*/ 14468 h 1266572"/>
                    <a:gd name="connsiteX5" fmla="*/ 98714 w 815687"/>
                    <a:gd name="connsiteY5" fmla="*/ 237872 h 1266572"/>
                    <a:gd name="connsiteX6" fmla="*/ 0 w 815687"/>
                    <a:gd name="connsiteY6" fmla="*/ 570381 h 1266572"/>
                    <a:gd name="connsiteX7" fmla="*/ 46759 w 815687"/>
                    <a:gd name="connsiteY7" fmla="*/ 918477 h 1266572"/>
                    <a:gd name="connsiteX8" fmla="*/ 213014 w 815687"/>
                    <a:gd name="connsiteY8" fmla="*/ 1188641 h 1266572"/>
                    <a:gd name="connsiteX9" fmla="*/ 400050 w 815687"/>
                    <a:gd name="connsiteY9" fmla="*/ 1266572 h 1266572"/>
                    <a:gd name="connsiteX10" fmla="*/ 602673 w 815687"/>
                    <a:gd name="connsiteY10" fmla="*/ 1225009 h 1266572"/>
                    <a:gd name="connsiteX11" fmla="*/ 758537 w 815687"/>
                    <a:gd name="connsiteY11" fmla="*/ 1069145 h 1266572"/>
                    <a:gd name="connsiteX12" fmla="*/ 779318 w 815687"/>
                    <a:gd name="connsiteY12" fmla="*/ 975627 h 1266572"/>
                    <a:gd name="connsiteX13" fmla="*/ 758537 w 815687"/>
                    <a:gd name="connsiteY13" fmla="*/ 892500 h 1266572"/>
                    <a:gd name="connsiteX14" fmla="*/ 716973 w 815687"/>
                    <a:gd name="connsiteY14" fmla="*/ 804177 h 1266572"/>
                    <a:gd name="connsiteX15" fmla="*/ 711778 w 815687"/>
                    <a:gd name="connsiteY15" fmla="*/ 684681 h 1266572"/>
                    <a:gd name="connsiteX16" fmla="*/ 716973 w 815687"/>
                    <a:gd name="connsiteY16" fmla="*/ 601554 h 1266572"/>
                    <a:gd name="connsiteX17" fmla="*/ 753341 w 815687"/>
                    <a:gd name="connsiteY17" fmla="*/ 539209 h 1266572"/>
                    <a:gd name="connsiteX0" fmla="*/ 764910 w 827256"/>
                    <a:gd name="connsiteY0" fmla="*/ 539209 h 1266572"/>
                    <a:gd name="connsiteX1" fmla="*/ 816865 w 827256"/>
                    <a:gd name="connsiteY1" fmla="*/ 435300 h 1266572"/>
                    <a:gd name="connsiteX2" fmla="*/ 827256 w 827256"/>
                    <a:gd name="connsiteY2" fmla="*/ 237872 h 1266572"/>
                    <a:gd name="connsiteX3" fmla="*/ 692174 w 827256"/>
                    <a:gd name="connsiteY3" fmla="*/ 45641 h 1266572"/>
                    <a:gd name="connsiteX4" fmla="*/ 411619 w 827256"/>
                    <a:gd name="connsiteY4" fmla="*/ 14468 h 1266572"/>
                    <a:gd name="connsiteX5" fmla="*/ 110283 w 827256"/>
                    <a:gd name="connsiteY5" fmla="*/ 237872 h 1266572"/>
                    <a:gd name="connsiteX6" fmla="*/ 11569 w 827256"/>
                    <a:gd name="connsiteY6" fmla="*/ 570381 h 1266572"/>
                    <a:gd name="connsiteX7" fmla="*/ 58328 w 827256"/>
                    <a:gd name="connsiteY7" fmla="*/ 918477 h 1266572"/>
                    <a:gd name="connsiteX8" fmla="*/ 224583 w 827256"/>
                    <a:gd name="connsiteY8" fmla="*/ 1188641 h 1266572"/>
                    <a:gd name="connsiteX9" fmla="*/ 411619 w 827256"/>
                    <a:gd name="connsiteY9" fmla="*/ 1266572 h 1266572"/>
                    <a:gd name="connsiteX10" fmla="*/ 614242 w 827256"/>
                    <a:gd name="connsiteY10" fmla="*/ 1225009 h 1266572"/>
                    <a:gd name="connsiteX11" fmla="*/ 770106 w 827256"/>
                    <a:gd name="connsiteY11" fmla="*/ 1069145 h 1266572"/>
                    <a:gd name="connsiteX12" fmla="*/ 790887 w 827256"/>
                    <a:gd name="connsiteY12" fmla="*/ 975627 h 1266572"/>
                    <a:gd name="connsiteX13" fmla="*/ 770106 w 827256"/>
                    <a:gd name="connsiteY13" fmla="*/ 892500 h 1266572"/>
                    <a:gd name="connsiteX14" fmla="*/ 728542 w 827256"/>
                    <a:gd name="connsiteY14" fmla="*/ 804177 h 1266572"/>
                    <a:gd name="connsiteX15" fmla="*/ 723347 w 827256"/>
                    <a:gd name="connsiteY15" fmla="*/ 684681 h 1266572"/>
                    <a:gd name="connsiteX16" fmla="*/ 728542 w 827256"/>
                    <a:gd name="connsiteY16" fmla="*/ 601554 h 1266572"/>
                    <a:gd name="connsiteX17" fmla="*/ 764910 w 827256"/>
                    <a:gd name="connsiteY17" fmla="*/ 539209 h 1266572"/>
                    <a:gd name="connsiteX0" fmla="*/ 753467 w 815813"/>
                    <a:gd name="connsiteY0" fmla="*/ 539209 h 1266572"/>
                    <a:gd name="connsiteX1" fmla="*/ 805422 w 815813"/>
                    <a:gd name="connsiteY1" fmla="*/ 435300 h 1266572"/>
                    <a:gd name="connsiteX2" fmla="*/ 815813 w 815813"/>
                    <a:gd name="connsiteY2" fmla="*/ 237872 h 1266572"/>
                    <a:gd name="connsiteX3" fmla="*/ 680731 w 815813"/>
                    <a:gd name="connsiteY3" fmla="*/ 45641 h 1266572"/>
                    <a:gd name="connsiteX4" fmla="*/ 400176 w 815813"/>
                    <a:gd name="connsiteY4" fmla="*/ 14468 h 1266572"/>
                    <a:gd name="connsiteX5" fmla="*/ 98840 w 815813"/>
                    <a:gd name="connsiteY5" fmla="*/ 237872 h 1266572"/>
                    <a:gd name="connsiteX6" fmla="*/ 126 w 815813"/>
                    <a:gd name="connsiteY6" fmla="*/ 570381 h 1266572"/>
                    <a:gd name="connsiteX7" fmla="*/ 46885 w 815813"/>
                    <a:gd name="connsiteY7" fmla="*/ 918477 h 1266572"/>
                    <a:gd name="connsiteX8" fmla="*/ 213140 w 815813"/>
                    <a:gd name="connsiteY8" fmla="*/ 1188641 h 1266572"/>
                    <a:gd name="connsiteX9" fmla="*/ 400176 w 815813"/>
                    <a:gd name="connsiteY9" fmla="*/ 1266572 h 1266572"/>
                    <a:gd name="connsiteX10" fmla="*/ 602799 w 815813"/>
                    <a:gd name="connsiteY10" fmla="*/ 1225009 h 1266572"/>
                    <a:gd name="connsiteX11" fmla="*/ 758663 w 815813"/>
                    <a:gd name="connsiteY11" fmla="*/ 1069145 h 1266572"/>
                    <a:gd name="connsiteX12" fmla="*/ 779444 w 815813"/>
                    <a:gd name="connsiteY12" fmla="*/ 975627 h 1266572"/>
                    <a:gd name="connsiteX13" fmla="*/ 758663 w 815813"/>
                    <a:gd name="connsiteY13" fmla="*/ 892500 h 1266572"/>
                    <a:gd name="connsiteX14" fmla="*/ 717099 w 815813"/>
                    <a:gd name="connsiteY14" fmla="*/ 804177 h 1266572"/>
                    <a:gd name="connsiteX15" fmla="*/ 711904 w 815813"/>
                    <a:gd name="connsiteY15" fmla="*/ 684681 h 1266572"/>
                    <a:gd name="connsiteX16" fmla="*/ 717099 w 815813"/>
                    <a:gd name="connsiteY16" fmla="*/ 601554 h 1266572"/>
                    <a:gd name="connsiteX17" fmla="*/ 753467 w 815813"/>
                    <a:gd name="connsiteY17" fmla="*/ 539209 h 1266572"/>
                    <a:gd name="connsiteX0" fmla="*/ 753467 w 815813"/>
                    <a:gd name="connsiteY0" fmla="*/ 539209 h 1267906"/>
                    <a:gd name="connsiteX1" fmla="*/ 805422 w 815813"/>
                    <a:gd name="connsiteY1" fmla="*/ 435300 h 1267906"/>
                    <a:gd name="connsiteX2" fmla="*/ 815813 w 815813"/>
                    <a:gd name="connsiteY2" fmla="*/ 237872 h 1267906"/>
                    <a:gd name="connsiteX3" fmla="*/ 680731 w 815813"/>
                    <a:gd name="connsiteY3" fmla="*/ 45641 h 1267906"/>
                    <a:gd name="connsiteX4" fmla="*/ 400176 w 815813"/>
                    <a:gd name="connsiteY4" fmla="*/ 14468 h 1267906"/>
                    <a:gd name="connsiteX5" fmla="*/ 98840 w 815813"/>
                    <a:gd name="connsiteY5" fmla="*/ 237872 h 1267906"/>
                    <a:gd name="connsiteX6" fmla="*/ 126 w 815813"/>
                    <a:gd name="connsiteY6" fmla="*/ 570381 h 1267906"/>
                    <a:gd name="connsiteX7" fmla="*/ 46885 w 815813"/>
                    <a:gd name="connsiteY7" fmla="*/ 918477 h 1267906"/>
                    <a:gd name="connsiteX8" fmla="*/ 213140 w 815813"/>
                    <a:gd name="connsiteY8" fmla="*/ 1188641 h 1267906"/>
                    <a:gd name="connsiteX9" fmla="*/ 400176 w 815813"/>
                    <a:gd name="connsiteY9" fmla="*/ 1266572 h 1267906"/>
                    <a:gd name="connsiteX10" fmla="*/ 602799 w 815813"/>
                    <a:gd name="connsiteY10" fmla="*/ 1225009 h 1267906"/>
                    <a:gd name="connsiteX11" fmla="*/ 758663 w 815813"/>
                    <a:gd name="connsiteY11" fmla="*/ 1069145 h 1267906"/>
                    <a:gd name="connsiteX12" fmla="*/ 779444 w 815813"/>
                    <a:gd name="connsiteY12" fmla="*/ 975627 h 1267906"/>
                    <a:gd name="connsiteX13" fmla="*/ 758663 w 815813"/>
                    <a:gd name="connsiteY13" fmla="*/ 892500 h 1267906"/>
                    <a:gd name="connsiteX14" fmla="*/ 717099 w 815813"/>
                    <a:gd name="connsiteY14" fmla="*/ 804177 h 1267906"/>
                    <a:gd name="connsiteX15" fmla="*/ 711904 w 815813"/>
                    <a:gd name="connsiteY15" fmla="*/ 684681 h 1267906"/>
                    <a:gd name="connsiteX16" fmla="*/ 717099 w 815813"/>
                    <a:gd name="connsiteY16" fmla="*/ 601554 h 1267906"/>
                    <a:gd name="connsiteX17" fmla="*/ 753467 w 815813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80211 w 825472"/>
                    <a:gd name="connsiteY12" fmla="*/ 975627 h 1267906"/>
                    <a:gd name="connsiteX13" fmla="*/ 759430 w 825472"/>
                    <a:gd name="connsiteY13" fmla="*/ 892500 h 1267906"/>
                    <a:gd name="connsiteX14" fmla="*/ 717866 w 825472"/>
                    <a:gd name="connsiteY14" fmla="*/ 804177 h 1267906"/>
                    <a:gd name="connsiteX15" fmla="*/ 712671 w 825472"/>
                    <a:gd name="connsiteY15" fmla="*/ 684681 h 1267906"/>
                    <a:gd name="connsiteX16" fmla="*/ 717866 w 825472"/>
                    <a:gd name="connsiteY16" fmla="*/ 601554 h 1267906"/>
                    <a:gd name="connsiteX17" fmla="*/ 754234 w 825472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71762"/>
                    <a:gd name="connsiteX1" fmla="*/ 806189 w 825472"/>
                    <a:gd name="connsiteY1" fmla="*/ 435300 h 1271762"/>
                    <a:gd name="connsiteX2" fmla="*/ 816580 w 825472"/>
                    <a:gd name="connsiteY2" fmla="*/ 237872 h 1271762"/>
                    <a:gd name="connsiteX3" fmla="*/ 681498 w 825472"/>
                    <a:gd name="connsiteY3" fmla="*/ 45641 h 1271762"/>
                    <a:gd name="connsiteX4" fmla="*/ 400943 w 825472"/>
                    <a:gd name="connsiteY4" fmla="*/ 14468 h 1271762"/>
                    <a:gd name="connsiteX5" fmla="*/ 99607 w 825472"/>
                    <a:gd name="connsiteY5" fmla="*/ 237872 h 1271762"/>
                    <a:gd name="connsiteX6" fmla="*/ 893 w 825472"/>
                    <a:gd name="connsiteY6" fmla="*/ 570381 h 1271762"/>
                    <a:gd name="connsiteX7" fmla="*/ 47652 w 825472"/>
                    <a:gd name="connsiteY7" fmla="*/ 918477 h 1271762"/>
                    <a:gd name="connsiteX8" fmla="*/ 213907 w 825472"/>
                    <a:gd name="connsiteY8" fmla="*/ 1188641 h 1271762"/>
                    <a:gd name="connsiteX9" fmla="*/ 400943 w 825472"/>
                    <a:gd name="connsiteY9" fmla="*/ 1266572 h 1271762"/>
                    <a:gd name="connsiteX10" fmla="*/ 759430 w 825472"/>
                    <a:gd name="connsiteY10" fmla="*/ 1069145 h 1271762"/>
                    <a:gd name="connsiteX11" fmla="*/ 759430 w 825472"/>
                    <a:gd name="connsiteY11" fmla="*/ 892500 h 1271762"/>
                    <a:gd name="connsiteX12" fmla="*/ 717866 w 825472"/>
                    <a:gd name="connsiteY12" fmla="*/ 804177 h 1271762"/>
                    <a:gd name="connsiteX13" fmla="*/ 712671 w 825472"/>
                    <a:gd name="connsiteY13" fmla="*/ 684681 h 1271762"/>
                    <a:gd name="connsiteX14" fmla="*/ 717866 w 825472"/>
                    <a:gd name="connsiteY14" fmla="*/ 601554 h 1271762"/>
                    <a:gd name="connsiteX15" fmla="*/ 754234 w 825472"/>
                    <a:gd name="connsiteY15" fmla="*/ 539209 h 1271762"/>
                    <a:gd name="connsiteX0" fmla="*/ 754234 w 825472"/>
                    <a:gd name="connsiteY0" fmla="*/ 539209 h 1274399"/>
                    <a:gd name="connsiteX1" fmla="*/ 806189 w 825472"/>
                    <a:gd name="connsiteY1" fmla="*/ 435300 h 1274399"/>
                    <a:gd name="connsiteX2" fmla="*/ 816580 w 825472"/>
                    <a:gd name="connsiteY2" fmla="*/ 237872 h 1274399"/>
                    <a:gd name="connsiteX3" fmla="*/ 681498 w 825472"/>
                    <a:gd name="connsiteY3" fmla="*/ 45641 h 1274399"/>
                    <a:gd name="connsiteX4" fmla="*/ 400943 w 825472"/>
                    <a:gd name="connsiteY4" fmla="*/ 14468 h 1274399"/>
                    <a:gd name="connsiteX5" fmla="*/ 99607 w 825472"/>
                    <a:gd name="connsiteY5" fmla="*/ 237872 h 1274399"/>
                    <a:gd name="connsiteX6" fmla="*/ 893 w 825472"/>
                    <a:gd name="connsiteY6" fmla="*/ 570381 h 1274399"/>
                    <a:gd name="connsiteX7" fmla="*/ 47652 w 825472"/>
                    <a:gd name="connsiteY7" fmla="*/ 918477 h 1274399"/>
                    <a:gd name="connsiteX8" fmla="*/ 213907 w 825472"/>
                    <a:gd name="connsiteY8" fmla="*/ 1188641 h 1274399"/>
                    <a:gd name="connsiteX9" fmla="*/ 400943 w 825472"/>
                    <a:gd name="connsiteY9" fmla="*/ 1266572 h 1274399"/>
                    <a:gd name="connsiteX10" fmla="*/ 759430 w 825472"/>
                    <a:gd name="connsiteY10" fmla="*/ 1069145 h 1274399"/>
                    <a:gd name="connsiteX11" fmla="*/ 759430 w 825472"/>
                    <a:gd name="connsiteY11" fmla="*/ 892500 h 1274399"/>
                    <a:gd name="connsiteX12" fmla="*/ 717866 w 825472"/>
                    <a:gd name="connsiteY12" fmla="*/ 804177 h 1274399"/>
                    <a:gd name="connsiteX13" fmla="*/ 712671 w 825472"/>
                    <a:gd name="connsiteY13" fmla="*/ 684681 h 1274399"/>
                    <a:gd name="connsiteX14" fmla="*/ 717866 w 825472"/>
                    <a:gd name="connsiteY14" fmla="*/ 601554 h 1274399"/>
                    <a:gd name="connsiteX15" fmla="*/ 754234 w 825472"/>
                    <a:gd name="connsiteY15" fmla="*/ 539209 h 1274399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7452"/>
                    <a:gd name="connsiteX1" fmla="*/ 806189 w 825472"/>
                    <a:gd name="connsiteY1" fmla="*/ 435300 h 1277452"/>
                    <a:gd name="connsiteX2" fmla="*/ 816580 w 825472"/>
                    <a:gd name="connsiteY2" fmla="*/ 237872 h 1277452"/>
                    <a:gd name="connsiteX3" fmla="*/ 681498 w 825472"/>
                    <a:gd name="connsiteY3" fmla="*/ 45641 h 1277452"/>
                    <a:gd name="connsiteX4" fmla="*/ 400943 w 825472"/>
                    <a:gd name="connsiteY4" fmla="*/ 14468 h 1277452"/>
                    <a:gd name="connsiteX5" fmla="*/ 99607 w 825472"/>
                    <a:gd name="connsiteY5" fmla="*/ 237872 h 1277452"/>
                    <a:gd name="connsiteX6" fmla="*/ 893 w 825472"/>
                    <a:gd name="connsiteY6" fmla="*/ 570381 h 1277452"/>
                    <a:gd name="connsiteX7" fmla="*/ 47652 w 825472"/>
                    <a:gd name="connsiteY7" fmla="*/ 918477 h 1277452"/>
                    <a:gd name="connsiteX8" fmla="*/ 400943 w 825472"/>
                    <a:gd name="connsiteY8" fmla="*/ 1266572 h 1277452"/>
                    <a:gd name="connsiteX9" fmla="*/ 759430 w 825472"/>
                    <a:gd name="connsiteY9" fmla="*/ 1069145 h 1277452"/>
                    <a:gd name="connsiteX10" fmla="*/ 759430 w 825472"/>
                    <a:gd name="connsiteY10" fmla="*/ 892500 h 1277452"/>
                    <a:gd name="connsiteX11" fmla="*/ 717866 w 825472"/>
                    <a:gd name="connsiteY11" fmla="*/ 804177 h 1277452"/>
                    <a:gd name="connsiteX12" fmla="*/ 712671 w 825472"/>
                    <a:gd name="connsiteY12" fmla="*/ 684681 h 1277452"/>
                    <a:gd name="connsiteX13" fmla="*/ 717866 w 825472"/>
                    <a:gd name="connsiteY13" fmla="*/ 601554 h 1277452"/>
                    <a:gd name="connsiteX14" fmla="*/ 754234 w 825472"/>
                    <a:gd name="connsiteY14" fmla="*/ 539209 h 1277452"/>
                    <a:gd name="connsiteX0" fmla="*/ 753341 w 824579"/>
                    <a:gd name="connsiteY0" fmla="*/ 563818 h 1302061"/>
                    <a:gd name="connsiteX1" fmla="*/ 805296 w 824579"/>
                    <a:gd name="connsiteY1" fmla="*/ 459909 h 1302061"/>
                    <a:gd name="connsiteX2" fmla="*/ 815687 w 824579"/>
                    <a:gd name="connsiteY2" fmla="*/ 262481 h 1302061"/>
                    <a:gd name="connsiteX3" fmla="*/ 680605 w 824579"/>
                    <a:gd name="connsiteY3" fmla="*/ 70250 h 1302061"/>
                    <a:gd name="connsiteX4" fmla="*/ 400050 w 824579"/>
                    <a:gd name="connsiteY4" fmla="*/ 39077 h 1302061"/>
                    <a:gd name="connsiteX5" fmla="*/ 0 w 824579"/>
                    <a:gd name="connsiteY5" fmla="*/ 594990 h 1302061"/>
                    <a:gd name="connsiteX6" fmla="*/ 46759 w 824579"/>
                    <a:gd name="connsiteY6" fmla="*/ 943086 h 1302061"/>
                    <a:gd name="connsiteX7" fmla="*/ 400050 w 824579"/>
                    <a:gd name="connsiteY7" fmla="*/ 1291181 h 1302061"/>
                    <a:gd name="connsiteX8" fmla="*/ 758537 w 824579"/>
                    <a:gd name="connsiteY8" fmla="*/ 1093754 h 1302061"/>
                    <a:gd name="connsiteX9" fmla="*/ 758537 w 824579"/>
                    <a:gd name="connsiteY9" fmla="*/ 917109 h 1302061"/>
                    <a:gd name="connsiteX10" fmla="*/ 716973 w 824579"/>
                    <a:gd name="connsiteY10" fmla="*/ 828786 h 1302061"/>
                    <a:gd name="connsiteX11" fmla="*/ 711778 w 824579"/>
                    <a:gd name="connsiteY11" fmla="*/ 709290 h 1302061"/>
                    <a:gd name="connsiteX12" fmla="*/ 716973 w 824579"/>
                    <a:gd name="connsiteY12" fmla="*/ 626163 h 1302061"/>
                    <a:gd name="connsiteX13" fmla="*/ 753341 w 824579"/>
                    <a:gd name="connsiteY13" fmla="*/ 563818 h 1302061"/>
                    <a:gd name="connsiteX0" fmla="*/ 754795 w 826033"/>
                    <a:gd name="connsiteY0" fmla="*/ 563818 h 1302061"/>
                    <a:gd name="connsiteX1" fmla="*/ 806750 w 826033"/>
                    <a:gd name="connsiteY1" fmla="*/ 459909 h 1302061"/>
                    <a:gd name="connsiteX2" fmla="*/ 817141 w 826033"/>
                    <a:gd name="connsiteY2" fmla="*/ 262481 h 1302061"/>
                    <a:gd name="connsiteX3" fmla="*/ 682059 w 826033"/>
                    <a:gd name="connsiteY3" fmla="*/ 70250 h 1302061"/>
                    <a:gd name="connsiteX4" fmla="*/ 401504 w 826033"/>
                    <a:gd name="connsiteY4" fmla="*/ 39077 h 1302061"/>
                    <a:gd name="connsiteX5" fmla="*/ 1454 w 826033"/>
                    <a:gd name="connsiteY5" fmla="*/ 594990 h 1302061"/>
                    <a:gd name="connsiteX6" fmla="*/ 48213 w 826033"/>
                    <a:gd name="connsiteY6" fmla="*/ 943086 h 1302061"/>
                    <a:gd name="connsiteX7" fmla="*/ 401504 w 826033"/>
                    <a:gd name="connsiteY7" fmla="*/ 1291181 h 1302061"/>
                    <a:gd name="connsiteX8" fmla="*/ 759991 w 826033"/>
                    <a:gd name="connsiteY8" fmla="*/ 1093754 h 1302061"/>
                    <a:gd name="connsiteX9" fmla="*/ 759991 w 826033"/>
                    <a:gd name="connsiteY9" fmla="*/ 917109 h 1302061"/>
                    <a:gd name="connsiteX10" fmla="*/ 718427 w 826033"/>
                    <a:gd name="connsiteY10" fmla="*/ 828786 h 1302061"/>
                    <a:gd name="connsiteX11" fmla="*/ 713232 w 826033"/>
                    <a:gd name="connsiteY11" fmla="*/ 709290 h 1302061"/>
                    <a:gd name="connsiteX12" fmla="*/ 718427 w 826033"/>
                    <a:gd name="connsiteY12" fmla="*/ 626163 h 1302061"/>
                    <a:gd name="connsiteX13" fmla="*/ 754795 w 826033"/>
                    <a:gd name="connsiteY13" fmla="*/ 563818 h 1302061"/>
                    <a:gd name="connsiteX0" fmla="*/ 754795 w 826033"/>
                    <a:gd name="connsiteY0" fmla="*/ 554587 h 1292830"/>
                    <a:gd name="connsiteX1" fmla="*/ 806750 w 826033"/>
                    <a:gd name="connsiteY1" fmla="*/ 450678 h 1292830"/>
                    <a:gd name="connsiteX2" fmla="*/ 817141 w 826033"/>
                    <a:gd name="connsiteY2" fmla="*/ 253250 h 1292830"/>
                    <a:gd name="connsiteX3" fmla="*/ 682059 w 826033"/>
                    <a:gd name="connsiteY3" fmla="*/ 61019 h 1292830"/>
                    <a:gd name="connsiteX4" fmla="*/ 401504 w 826033"/>
                    <a:gd name="connsiteY4" fmla="*/ 29846 h 1292830"/>
                    <a:gd name="connsiteX5" fmla="*/ 1454 w 826033"/>
                    <a:gd name="connsiteY5" fmla="*/ 585759 h 1292830"/>
                    <a:gd name="connsiteX6" fmla="*/ 48213 w 826033"/>
                    <a:gd name="connsiteY6" fmla="*/ 933855 h 1292830"/>
                    <a:gd name="connsiteX7" fmla="*/ 401504 w 826033"/>
                    <a:gd name="connsiteY7" fmla="*/ 1281950 h 1292830"/>
                    <a:gd name="connsiteX8" fmla="*/ 759991 w 826033"/>
                    <a:gd name="connsiteY8" fmla="*/ 1084523 h 1292830"/>
                    <a:gd name="connsiteX9" fmla="*/ 759991 w 826033"/>
                    <a:gd name="connsiteY9" fmla="*/ 907878 h 1292830"/>
                    <a:gd name="connsiteX10" fmla="*/ 718427 w 826033"/>
                    <a:gd name="connsiteY10" fmla="*/ 819555 h 1292830"/>
                    <a:gd name="connsiteX11" fmla="*/ 713232 w 826033"/>
                    <a:gd name="connsiteY11" fmla="*/ 700059 h 1292830"/>
                    <a:gd name="connsiteX12" fmla="*/ 718427 w 826033"/>
                    <a:gd name="connsiteY12" fmla="*/ 616932 h 1292830"/>
                    <a:gd name="connsiteX13" fmla="*/ 754795 w 826033"/>
                    <a:gd name="connsiteY13" fmla="*/ 554587 h 1292830"/>
                    <a:gd name="connsiteX0" fmla="*/ 754795 w 826033"/>
                    <a:gd name="connsiteY0" fmla="*/ 548130 h 1286373"/>
                    <a:gd name="connsiteX1" fmla="*/ 806750 w 826033"/>
                    <a:gd name="connsiteY1" fmla="*/ 444221 h 1286373"/>
                    <a:gd name="connsiteX2" fmla="*/ 817141 w 826033"/>
                    <a:gd name="connsiteY2" fmla="*/ 246793 h 1286373"/>
                    <a:gd name="connsiteX3" fmla="*/ 682059 w 826033"/>
                    <a:gd name="connsiteY3" fmla="*/ 54562 h 1286373"/>
                    <a:gd name="connsiteX4" fmla="*/ 401504 w 826033"/>
                    <a:gd name="connsiteY4" fmla="*/ 23389 h 1286373"/>
                    <a:gd name="connsiteX5" fmla="*/ 1454 w 826033"/>
                    <a:gd name="connsiteY5" fmla="*/ 579302 h 1286373"/>
                    <a:gd name="connsiteX6" fmla="*/ 48213 w 826033"/>
                    <a:gd name="connsiteY6" fmla="*/ 927398 h 1286373"/>
                    <a:gd name="connsiteX7" fmla="*/ 401504 w 826033"/>
                    <a:gd name="connsiteY7" fmla="*/ 1275493 h 1286373"/>
                    <a:gd name="connsiteX8" fmla="*/ 759991 w 826033"/>
                    <a:gd name="connsiteY8" fmla="*/ 1078066 h 1286373"/>
                    <a:gd name="connsiteX9" fmla="*/ 759991 w 826033"/>
                    <a:gd name="connsiteY9" fmla="*/ 901421 h 1286373"/>
                    <a:gd name="connsiteX10" fmla="*/ 718427 w 826033"/>
                    <a:gd name="connsiteY10" fmla="*/ 813098 h 1286373"/>
                    <a:gd name="connsiteX11" fmla="*/ 713232 w 826033"/>
                    <a:gd name="connsiteY11" fmla="*/ 693602 h 1286373"/>
                    <a:gd name="connsiteX12" fmla="*/ 718427 w 826033"/>
                    <a:gd name="connsiteY12" fmla="*/ 610475 h 1286373"/>
                    <a:gd name="connsiteX13" fmla="*/ 754795 w 826033"/>
                    <a:gd name="connsiteY13" fmla="*/ 548130 h 1286373"/>
                    <a:gd name="connsiteX0" fmla="*/ 754795 w 846788"/>
                    <a:gd name="connsiteY0" fmla="*/ 533995 h 1272238"/>
                    <a:gd name="connsiteX1" fmla="*/ 806750 w 846788"/>
                    <a:gd name="connsiteY1" fmla="*/ 430086 h 1272238"/>
                    <a:gd name="connsiteX2" fmla="*/ 817141 w 846788"/>
                    <a:gd name="connsiteY2" fmla="*/ 232658 h 1272238"/>
                    <a:gd name="connsiteX3" fmla="*/ 401504 w 846788"/>
                    <a:gd name="connsiteY3" fmla="*/ 9254 h 1272238"/>
                    <a:gd name="connsiteX4" fmla="*/ 1454 w 846788"/>
                    <a:gd name="connsiteY4" fmla="*/ 565167 h 1272238"/>
                    <a:gd name="connsiteX5" fmla="*/ 48213 w 846788"/>
                    <a:gd name="connsiteY5" fmla="*/ 913263 h 1272238"/>
                    <a:gd name="connsiteX6" fmla="*/ 401504 w 846788"/>
                    <a:gd name="connsiteY6" fmla="*/ 1261358 h 1272238"/>
                    <a:gd name="connsiteX7" fmla="*/ 759991 w 846788"/>
                    <a:gd name="connsiteY7" fmla="*/ 1063931 h 1272238"/>
                    <a:gd name="connsiteX8" fmla="*/ 759991 w 846788"/>
                    <a:gd name="connsiteY8" fmla="*/ 887286 h 1272238"/>
                    <a:gd name="connsiteX9" fmla="*/ 718427 w 846788"/>
                    <a:gd name="connsiteY9" fmla="*/ 798963 h 1272238"/>
                    <a:gd name="connsiteX10" fmla="*/ 713232 w 846788"/>
                    <a:gd name="connsiteY10" fmla="*/ 679467 h 1272238"/>
                    <a:gd name="connsiteX11" fmla="*/ 718427 w 846788"/>
                    <a:gd name="connsiteY11" fmla="*/ 596340 h 1272238"/>
                    <a:gd name="connsiteX12" fmla="*/ 754795 w 846788"/>
                    <a:gd name="connsiteY12" fmla="*/ 533995 h 1272238"/>
                    <a:gd name="connsiteX0" fmla="*/ 754795 w 842172"/>
                    <a:gd name="connsiteY0" fmla="*/ 543144 h 1281387"/>
                    <a:gd name="connsiteX1" fmla="*/ 806750 w 842172"/>
                    <a:gd name="connsiteY1" fmla="*/ 439235 h 1281387"/>
                    <a:gd name="connsiteX2" fmla="*/ 817141 w 842172"/>
                    <a:gd name="connsiteY2" fmla="*/ 241807 h 1281387"/>
                    <a:gd name="connsiteX3" fmla="*/ 401504 w 842172"/>
                    <a:gd name="connsiteY3" fmla="*/ 18403 h 1281387"/>
                    <a:gd name="connsiteX4" fmla="*/ 1454 w 842172"/>
                    <a:gd name="connsiteY4" fmla="*/ 574316 h 1281387"/>
                    <a:gd name="connsiteX5" fmla="*/ 48213 w 842172"/>
                    <a:gd name="connsiteY5" fmla="*/ 922412 h 1281387"/>
                    <a:gd name="connsiteX6" fmla="*/ 401504 w 842172"/>
                    <a:gd name="connsiteY6" fmla="*/ 1270507 h 1281387"/>
                    <a:gd name="connsiteX7" fmla="*/ 759991 w 842172"/>
                    <a:gd name="connsiteY7" fmla="*/ 1073080 h 1281387"/>
                    <a:gd name="connsiteX8" fmla="*/ 759991 w 842172"/>
                    <a:gd name="connsiteY8" fmla="*/ 896435 h 1281387"/>
                    <a:gd name="connsiteX9" fmla="*/ 718427 w 842172"/>
                    <a:gd name="connsiteY9" fmla="*/ 808112 h 1281387"/>
                    <a:gd name="connsiteX10" fmla="*/ 713232 w 842172"/>
                    <a:gd name="connsiteY10" fmla="*/ 688616 h 1281387"/>
                    <a:gd name="connsiteX11" fmla="*/ 718427 w 842172"/>
                    <a:gd name="connsiteY11" fmla="*/ 605489 h 1281387"/>
                    <a:gd name="connsiteX12" fmla="*/ 754795 w 842172"/>
                    <a:gd name="connsiteY12" fmla="*/ 543144 h 1281387"/>
                    <a:gd name="connsiteX0" fmla="*/ 754795 w 842172"/>
                    <a:gd name="connsiteY0" fmla="*/ 541069 h 1279312"/>
                    <a:gd name="connsiteX1" fmla="*/ 806750 w 842172"/>
                    <a:gd name="connsiteY1" fmla="*/ 437160 h 1279312"/>
                    <a:gd name="connsiteX2" fmla="*/ 817141 w 842172"/>
                    <a:gd name="connsiteY2" fmla="*/ 239732 h 1279312"/>
                    <a:gd name="connsiteX3" fmla="*/ 401504 w 842172"/>
                    <a:gd name="connsiteY3" fmla="*/ 16328 h 1279312"/>
                    <a:gd name="connsiteX4" fmla="*/ 1454 w 842172"/>
                    <a:gd name="connsiteY4" fmla="*/ 572241 h 1279312"/>
                    <a:gd name="connsiteX5" fmla="*/ 48213 w 842172"/>
                    <a:gd name="connsiteY5" fmla="*/ 920337 h 1279312"/>
                    <a:gd name="connsiteX6" fmla="*/ 401504 w 842172"/>
                    <a:gd name="connsiteY6" fmla="*/ 1268432 h 1279312"/>
                    <a:gd name="connsiteX7" fmla="*/ 759991 w 842172"/>
                    <a:gd name="connsiteY7" fmla="*/ 1071005 h 1279312"/>
                    <a:gd name="connsiteX8" fmla="*/ 759991 w 842172"/>
                    <a:gd name="connsiteY8" fmla="*/ 894360 h 1279312"/>
                    <a:gd name="connsiteX9" fmla="*/ 718427 w 842172"/>
                    <a:gd name="connsiteY9" fmla="*/ 806037 h 1279312"/>
                    <a:gd name="connsiteX10" fmla="*/ 713232 w 842172"/>
                    <a:gd name="connsiteY10" fmla="*/ 686541 h 1279312"/>
                    <a:gd name="connsiteX11" fmla="*/ 718427 w 842172"/>
                    <a:gd name="connsiteY11" fmla="*/ 603414 h 1279312"/>
                    <a:gd name="connsiteX12" fmla="*/ 754795 w 842172"/>
                    <a:gd name="connsiteY12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22059"/>
                    <a:gd name="connsiteY0" fmla="*/ 534579 h 1272822"/>
                    <a:gd name="connsiteX1" fmla="*/ 817141 w 822059"/>
                    <a:gd name="connsiteY1" fmla="*/ 233242 h 1272822"/>
                    <a:gd name="connsiteX2" fmla="*/ 401504 w 822059"/>
                    <a:gd name="connsiteY2" fmla="*/ 9838 h 1272822"/>
                    <a:gd name="connsiteX3" fmla="*/ 1454 w 822059"/>
                    <a:gd name="connsiteY3" fmla="*/ 565751 h 1272822"/>
                    <a:gd name="connsiteX4" fmla="*/ 48213 w 822059"/>
                    <a:gd name="connsiteY4" fmla="*/ 913847 h 1272822"/>
                    <a:gd name="connsiteX5" fmla="*/ 401504 w 822059"/>
                    <a:gd name="connsiteY5" fmla="*/ 1261942 h 1272822"/>
                    <a:gd name="connsiteX6" fmla="*/ 759991 w 822059"/>
                    <a:gd name="connsiteY6" fmla="*/ 1064515 h 1272822"/>
                    <a:gd name="connsiteX7" fmla="*/ 759991 w 822059"/>
                    <a:gd name="connsiteY7" fmla="*/ 887870 h 1272822"/>
                    <a:gd name="connsiteX8" fmla="*/ 718427 w 822059"/>
                    <a:gd name="connsiteY8" fmla="*/ 799547 h 1272822"/>
                    <a:gd name="connsiteX9" fmla="*/ 713232 w 822059"/>
                    <a:gd name="connsiteY9" fmla="*/ 680051 h 1272822"/>
                    <a:gd name="connsiteX10" fmla="*/ 718427 w 822059"/>
                    <a:gd name="connsiteY10" fmla="*/ 596924 h 1272822"/>
                    <a:gd name="connsiteX11" fmla="*/ 754795 w 822059"/>
                    <a:gd name="connsiteY11" fmla="*/ 534579 h 1272822"/>
                    <a:gd name="connsiteX0" fmla="*/ 754795 w 822059"/>
                    <a:gd name="connsiteY0" fmla="*/ 536177 h 1274420"/>
                    <a:gd name="connsiteX1" fmla="*/ 817141 w 822059"/>
                    <a:gd name="connsiteY1" fmla="*/ 234840 h 1274420"/>
                    <a:gd name="connsiteX2" fmla="*/ 401504 w 822059"/>
                    <a:gd name="connsiteY2" fmla="*/ 11436 h 1274420"/>
                    <a:gd name="connsiteX3" fmla="*/ 1454 w 822059"/>
                    <a:gd name="connsiteY3" fmla="*/ 567349 h 1274420"/>
                    <a:gd name="connsiteX4" fmla="*/ 48213 w 822059"/>
                    <a:gd name="connsiteY4" fmla="*/ 915445 h 1274420"/>
                    <a:gd name="connsiteX5" fmla="*/ 401504 w 822059"/>
                    <a:gd name="connsiteY5" fmla="*/ 1263540 h 1274420"/>
                    <a:gd name="connsiteX6" fmla="*/ 759991 w 822059"/>
                    <a:gd name="connsiteY6" fmla="*/ 1066113 h 1274420"/>
                    <a:gd name="connsiteX7" fmla="*/ 759991 w 822059"/>
                    <a:gd name="connsiteY7" fmla="*/ 889468 h 1274420"/>
                    <a:gd name="connsiteX8" fmla="*/ 718427 w 822059"/>
                    <a:gd name="connsiteY8" fmla="*/ 801145 h 1274420"/>
                    <a:gd name="connsiteX9" fmla="*/ 713232 w 822059"/>
                    <a:gd name="connsiteY9" fmla="*/ 681649 h 1274420"/>
                    <a:gd name="connsiteX10" fmla="*/ 718427 w 822059"/>
                    <a:gd name="connsiteY10" fmla="*/ 598522 h 1274420"/>
                    <a:gd name="connsiteX11" fmla="*/ 754795 w 822059"/>
                    <a:gd name="connsiteY11" fmla="*/ 536177 h 1274420"/>
                    <a:gd name="connsiteX0" fmla="*/ 754795 w 817654"/>
                    <a:gd name="connsiteY0" fmla="*/ 537352 h 1275595"/>
                    <a:gd name="connsiteX1" fmla="*/ 817141 w 817654"/>
                    <a:gd name="connsiteY1" fmla="*/ 236015 h 1275595"/>
                    <a:gd name="connsiteX2" fmla="*/ 401504 w 817654"/>
                    <a:gd name="connsiteY2" fmla="*/ 12611 h 1275595"/>
                    <a:gd name="connsiteX3" fmla="*/ 1454 w 817654"/>
                    <a:gd name="connsiteY3" fmla="*/ 568524 h 1275595"/>
                    <a:gd name="connsiteX4" fmla="*/ 48213 w 817654"/>
                    <a:gd name="connsiteY4" fmla="*/ 916620 h 1275595"/>
                    <a:gd name="connsiteX5" fmla="*/ 401504 w 817654"/>
                    <a:gd name="connsiteY5" fmla="*/ 1264715 h 1275595"/>
                    <a:gd name="connsiteX6" fmla="*/ 759991 w 817654"/>
                    <a:gd name="connsiteY6" fmla="*/ 1067288 h 1275595"/>
                    <a:gd name="connsiteX7" fmla="*/ 759991 w 817654"/>
                    <a:gd name="connsiteY7" fmla="*/ 890643 h 1275595"/>
                    <a:gd name="connsiteX8" fmla="*/ 718427 w 817654"/>
                    <a:gd name="connsiteY8" fmla="*/ 802320 h 1275595"/>
                    <a:gd name="connsiteX9" fmla="*/ 713232 w 817654"/>
                    <a:gd name="connsiteY9" fmla="*/ 682824 h 1275595"/>
                    <a:gd name="connsiteX10" fmla="*/ 718427 w 817654"/>
                    <a:gd name="connsiteY10" fmla="*/ 599697 h 1275595"/>
                    <a:gd name="connsiteX11" fmla="*/ 754795 w 817654"/>
                    <a:gd name="connsiteY11" fmla="*/ 537352 h 1275595"/>
                    <a:gd name="connsiteX0" fmla="*/ 754795 w 834929"/>
                    <a:gd name="connsiteY0" fmla="*/ 537352 h 1275595"/>
                    <a:gd name="connsiteX1" fmla="*/ 817141 w 834929"/>
                    <a:gd name="connsiteY1" fmla="*/ 236015 h 1275595"/>
                    <a:gd name="connsiteX2" fmla="*/ 401504 w 834929"/>
                    <a:gd name="connsiteY2" fmla="*/ 12611 h 1275595"/>
                    <a:gd name="connsiteX3" fmla="*/ 1454 w 834929"/>
                    <a:gd name="connsiteY3" fmla="*/ 568524 h 1275595"/>
                    <a:gd name="connsiteX4" fmla="*/ 48213 w 834929"/>
                    <a:gd name="connsiteY4" fmla="*/ 916620 h 1275595"/>
                    <a:gd name="connsiteX5" fmla="*/ 401504 w 834929"/>
                    <a:gd name="connsiteY5" fmla="*/ 1264715 h 1275595"/>
                    <a:gd name="connsiteX6" fmla="*/ 759991 w 834929"/>
                    <a:gd name="connsiteY6" fmla="*/ 1067288 h 1275595"/>
                    <a:gd name="connsiteX7" fmla="*/ 759991 w 834929"/>
                    <a:gd name="connsiteY7" fmla="*/ 890643 h 1275595"/>
                    <a:gd name="connsiteX8" fmla="*/ 718427 w 834929"/>
                    <a:gd name="connsiteY8" fmla="*/ 802320 h 1275595"/>
                    <a:gd name="connsiteX9" fmla="*/ 713232 w 834929"/>
                    <a:gd name="connsiteY9" fmla="*/ 682824 h 1275595"/>
                    <a:gd name="connsiteX10" fmla="*/ 718427 w 834929"/>
                    <a:gd name="connsiteY10" fmla="*/ 599697 h 1275595"/>
                    <a:gd name="connsiteX11" fmla="*/ 754795 w 834929"/>
                    <a:gd name="connsiteY11" fmla="*/ 537352 h 1275595"/>
                    <a:gd name="connsiteX0" fmla="*/ 754795 w 823313"/>
                    <a:gd name="connsiteY0" fmla="*/ 538948 h 1277191"/>
                    <a:gd name="connsiteX1" fmla="*/ 817141 w 823313"/>
                    <a:gd name="connsiteY1" fmla="*/ 237611 h 1277191"/>
                    <a:gd name="connsiteX2" fmla="*/ 401504 w 823313"/>
                    <a:gd name="connsiteY2" fmla="*/ 14207 h 1277191"/>
                    <a:gd name="connsiteX3" fmla="*/ 1454 w 823313"/>
                    <a:gd name="connsiteY3" fmla="*/ 570120 h 1277191"/>
                    <a:gd name="connsiteX4" fmla="*/ 48213 w 823313"/>
                    <a:gd name="connsiteY4" fmla="*/ 918216 h 1277191"/>
                    <a:gd name="connsiteX5" fmla="*/ 401504 w 823313"/>
                    <a:gd name="connsiteY5" fmla="*/ 1266311 h 1277191"/>
                    <a:gd name="connsiteX6" fmla="*/ 759991 w 823313"/>
                    <a:gd name="connsiteY6" fmla="*/ 1068884 h 1277191"/>
                    <a:gd name="connsiteX7" fmla="*/ 759991 w 823313"/>
                    <a:gd name="connsiteY7" fmla="*/ 892239 h 1277191"/>
                    <a:gd name="connsiteX8" fmla="*/ 718427 w 823313"/>
                    <a:gd name="connsiteY8" fmla="*/ 803916 h 1277191"/>
                    <a:gd name="connsiteX9" fmla="*/ 713232 w 823313"/>
                    <a:gd name="connsiteY9" fmla="*/ 684420 h 1277191"/>
                    <a:gd name="connsiteX10" fmla="*/ 718427 w 823313"/>
                    <a:gd name="connsiteY10" fmla="*/ 601293 h 1277191"/>
                    <a:gd name="connsiteX11" fmla="*/ 754795 w 823313"/>
                    <a:gd name="connsiteY11" fmla="*/ 538948 h 1277191"/>
                    <a:gd name="connsiteX0" fmla="*/ 768939 w 837457"/>
                    <a:gd name="connsiteY0" fmla="*/ 538948 h 1277191"/>
                    <a:gd name="connsiteX1" fmla="*/ 831285 w 837457"/>
                    <a:gd name="connsiteY1" fmla="*/ 237611 h 1277191"/>
                    <a:gd name="connsiteX2" fmla="*/ 415648 w 837457"/>
                    <a:gd name="connsiteY2" fmla="*/ 14207 h 1277191"/>
                    <a:gd name="connsiteX3" fmla="*/ 15598 w 837457"/>
                    <a:gd name="connsiteY3" fmla="*/ 570120 h 1277191"/>
                    <a:gd name="connsiteX4" fmla="*/ 62357 w 837457"/>
                    <a:gd name="connsiteY4" fmla="*/ 918216 h 1277191"/>
                    <a:gd name="connsiteX5" fmla="*/ 415648 w 837457"/>
                    <a:gd name="connsiteY5" fmla="*/ 1266311 h 1277191"/>
                    <a:gd name="connsiteX6" fmla="*/ 774135 w 837457"/>
                    <a:gd name="connsiteY6" fmla="*/ 1068884 h 1277191"/>
                    <a:gd name="connsiteX7" fmla="*/ 774135 w 837457"/>
                    <a:gd name="connsiteY7" fmla="*/ 892239 h 1277191"/>
                    <a:gd name="connsiteX8" fmla="*/ 732571 w 837457"/>
                    <a:gd name="connsiteY8" fmla="*/ 803916 h 1277191"/>
                    <a:gd name="connsiteX9" fmla="*/ 727376 w 837457"/>
                    <a:gd name="connsiteY9" fmla="*/ 684420 h 1277191"/>
                    <a:gd name="connsiteX10" fmla="*/ 732571 w 837457"/>
                    <a:gd name="connsiteY10" fmla="*/ 601293 h 1277191"/>
                    <a:gd name="connsiteX11" fmla="*/ 768939 w 837457"/>
                    <a:gd name="connsiteY11" fmla="*/ 538948 h 1277191"/>
                    <a:gd name="connsiteX0" fmla="*/ 755462 w 823980"/>
                    <a:gd name="connsiteY0" fmla="*/ 538948 h 1277191"/>
                    <a:gd name="connsiteX1" fmla="*/ 817808 w 823980"/>
                    <a:gd name="connsiteY1" fmla="*/ 237611 h 1277191"/>
                    <a:gd name="connsiteX2" fmla="*/ 402171 w 823980"/>
                    <a:gd name="connsiteY2" fmla="*/ 14207 h 1277191"/>
                    <a:gd name="connsiteX3" fmla="*/ 2121 w 823980"/>
                    <a:gd name="connsiteY3" fmla="*/ 570120 h 1277191"/>
                    <a:gd name="connsiteX4" fmla="*/ 48880 w 823980"/>
                    <a:gd name="connsiteY4" fmla="*/ 918216 h 1277191"/>
                    <a:gd name="connsiteX5" fmla="*/ 402171 w 823980"/>
                    <a:gd name="connsiteY5" fmla="*/ 1266311 h 1277191"/>
                    <a:gd name="connsiteX6" fmla="*/ 760658 w 823980"/>
                    <a:gd name="connsiteY6" fmla="*/ 1068884 h 1277191"/>
                    <a:gd name="connsiteX7" fmla="*/ 760658 w 823980"/>
                    <a:gd name="connsiteY7" fmla="*/ 892239 h 1277191"/>
                    <a:gd name="connsiteX8" fmla="*/ 719094 w 823980"/>
                    <a:gd name="connsiteY8" fmla="*/ 803916 h 1277191"/>
                    <a:gd name="connsiteX9" fmla="*/ 713899 w 823980"/>
                    <a:gd name="connsiteY9" fmla="*/ 684420 h 1277191"/>
                    <a:gd name="connsiteX10" fmla="*/ 719094 w 823980"/>
                    <a:gd name="connsiteY10" fmla="*/ 601293 h 1277191"/>
                    <a:gd name="connsiteX11" fmla="*/ 755462 w 823980"/>
                    <a:gd name="connsiteY11" fmla="*/ 538948 h 1277191"/>
                    <a:gd name="connsiteX0" fmla="*/ 753341 w 821859"/>
                    <a:gd name="connsiteY0" fmla="*/ 538948 h 1287080"/>
                    <a:gd name="connsiteX1" fmla="*/ 815687 w 821859"/>
                    <a:gd name="connsiteY1" fmla="*/ 237611 h 1287080"/>
                    <a:gd name="connsiteX2" fmla="*/ 400050 w 821859"/>
                    <a:gd name="connsiteY2" fmla="*/ 14207 h 1287080"/>
                    <a:gd name="connsiteX3" fmla="*/ 0 w 821859"/>
                    <a:gd name="connsiteY3" fmla="*/ 570120 h 1287080"/>
                    <a:gd name="connsiteX4" fmla="*/ 400050 w 821859"/>
                    <a:gd name="connsiteY4" fmla="*/ 1266311 h 1287080"/>
                    <a:gd name="connsiteX5" fmla="*/ 758537 w 821859"/>
                    <a:gd name="connsiteY5" fmla="*/ 1068884 h 1287080"/>
                    <a:gd name="connsiteX6" fmla="*/ 758537 w 821859"/>
                    <a:gd name="connsiteY6" fmla="*/ 892239 h 1287080"/>
                    <a:gd name="connsiteX7" fmla="*/ 716973 w 821859"/>
                    <a:gd name="connsiteY7" fmla="*/ 803916 h 1287080"/>
                    <a:gd name="connsiteX8" fmla="*/ 711778 w 821859"/>
                    <a:gd name="connsiteY8" fmla="*/ 684420 h 1287080"/>
                    <a:gd name="connsiteX9" fmla="*/ 716973 w 821859"/>
                    <a:gd name="connsiteY9" fmla="*/ 601293 h 1287080"/>
                    <a:gd name="connsiteX10" fmla="*/ 753341 w 821859"/>
                    <a:gd name="connsiteY10" fmla="*/ 538948 h 1287080"/>
                    <a:gd name="connsiteX0" fmla="*/ 753341 w 821859"/>
                    <a:gd name="connsiteY0" fmla="*/ 538948 h 1266971"/>
                    <a:gd name="connsiteX1" fmla="*/ 815687 w 821859"/>
                    <a:gd name="connsiteY1" fmla="*/ 237611 h 1266971"/>
                    <a:gd name="connsiteX2" fmla="*/ 400050 w 821859"/>
                    <a:gd name="connsiteY2" fmla="*/ 14207 h 1266971"/>
                    <a:gd name="connsiteX3" fmla="*/ 0 w 821859"/>
                    <a:gd name="connsiteY3" fmla="*/ 570120 h 1266971"/>
                    <a:gd name="connsiteX4" fmla="*/ 400050 w 821859"/>
                    <a:gd name="connsiteY4" fmla="*/ 1266311 h 1266971"/>
                    <a:gd name="connsiteX5" fmla="*/ 758537 w 821859"/>
                    <a:gd name="connsiteY5" fmla="*/ 1068884 h 1266971"/>
                    <a:gd name="connsiteX6" fmla="*/ 758537 w 821859"/>
                    <a:gd name="connsiteY6" fmla="*/ 892239 h 1266971"/>
                    <a:gd name="connsiteX7" fmla="*/ 716973 w 821859"/>
                    <a:gd name="connsiteY7" fmla="*/ 803916 h 1266971"/>
                    <a:gd name="connsiteX8" fmla="*/ 711778 w 821859"/>
                    <a:gd name="connsiteY8" fmla="*/ 684420 h 1266971"/>
                    <a:gd name="connsiteX9" fmla="*/ 716973 w 821859"/>
                    <a:gd name="connsiteY9" fmla="*/ 601293 h 1266971"/>
                    <a:gd name="connsiteX10" fmla="*/ 753341 w 821859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5206 w 823724"/>
                    <a:gd name="connsiteY0" fmla="*/ 538948 h 1266971"/>
                    <a:gd name="connsiteX1" fmla="*/ 817552 w 823724"/>
                    <a:gd name="connsiteY1" fmla="*/ 237611 h 1266971"/>
                    <a:gd name="connsiteX2" fmla="*/ 401915 w 823724"/>
                    <a:gd name="connsiteY2" fmla="*/ 14207 h 1266971"/>
                    <a:gd name="connsiteX3" fmla="*/ 1865 w 823724"/>
                    <a:gd name="connsiteY3" fmla="*/ 570120 h 1266971"/>
                    <a:gd name="connsiteX4" fmla="*/ 401915 w 823724"/>
                    <a:gd name="connsiteY4" fmla="*/ 1266311 h 1266971"/>
                    <a:gd name="connsiteX5" fmla="*/ 760402 w 823724"/>
                    <a:gd name="connsiteY5" fmla="*/ 1068884 h 1266971"/>
                    <a:gd name="connsiteX6" fmla="*/ 760402 w 823724"/>
                    <a:gd name="connsiteY6" fmla="*/ 892239 h 1266971"/>
                    <a:gd name="connsiteX7" fmla="*/ 718838 w 823724"/>
                    <a:gd name="connsiteY7" fmla="*/ 803916 h 1266971"/>
                    <a:gd name="connsiteX8" fmla="*/ 713643 w 823724"/>
                    <a:gd name="connsiteY8" fmla="*/ 684420 h 1266971"/>
                    <a:gd name="connsiteX9" fmla="*/ 718838 w 823724"/>
                    <a:gd name="connsiteY9" fmla="*/ 601293 h 1266971"/>
                    <a:gd name="connsiteX10" fmla="*/ 755206 w 823724"/>
                    <a:gd name="connsiteY10" fmla="*/ 538948 h 1266971"/>
                    <a:gd name="connsiteX0" fmla="*/ 754387 w 822905"/>
                    <a:gd name="connsiteY0" fmla="*/ 538948 h 1271873"/>
                    <a:gd name="connsiteX1" fmla="*/ 816733 w 822905"/>
                    <a:gd name="connsiteY1" fmla="*/ 237611 h 1271873"/>
                    <a:gd name="connsiteX2" fmla="*/ 401096 w 822905"/>
                    <a:gd name="connsiteY2" fmla="*/ 14207 h 1271873"/>
                    <a:gd name="connsiteX3" fmla="*/ 1046 w 822905"/>
                    <a:gd name="connsiteY3" fmla="*/ 570120 h 1271873"/>
                    <a:gd name="connsiteX4" fmla="*/ 401096 w 822905"/>
                    <a:gd name="connsiteY4" fmla="*/ 1266311 h 1271873"/>
                    <a:gd name="connsiteX5" fmla="*/ 759583 w 822905"/>
                    <a:gd name="connsiteY5" fmla="*/ 892239 h 1271873"/>
                    <a:gd name="connsiteX6" fmla="*/ 718019 w 822905"/>
                    <a:gd name="connsiteY6" fmla="*/ 803916 h 1271873"/>
                    <a:gd name="connsiteX7" fmla="*/ 712824 w 822905"/>
                    <a:gd name="connsiteY7" fmla="*/ 684420 h 1271873"/>
                    <a:gd name="connsiteX8" fmla="*/ 718019 w 822905"/>
                    <a:gd name="connsiteY8" fmla="*/ 601293 h 1271873"/>
                    <a:gd name="connsiteX9" fmla="*/ 754387 w 822905"/>
                    <a:gd name="connsiteY9" fmla="*/ 538948 h 1271873"/>
                    <a:gd name="connsiteX0" fmla="*/ 755059 w 823577"/>
                    <a:gd name="connsiteY0" fmla="*/ 538948 h 1266999"/>
                    <a:gd name="connsiteX1" fmla="*/ 817405 w 823577"/>
                    <a:gd name="connsiteY1" fmla="*/ 237611 h 1266999"/>
                    <a:gd name="connsiteX2" fmla="*/ 401768 w 823577"/>
                    <a:gd name="connsiteY2" fmla="*/ 14207 h 1266999"/>
                    <a:gd name="connsiteX3" fmla="*/ 1718 w 823577"/>
                    <a:gd name="connsiteY3" fmla="*/ 570120 h 1266999"/>
                    <a:gd name="connsiteX4" fmla="*/ 401768 w 823577"/>
                    <a:gd name="connsiteY4" fmla="*/ 1266311 h 1266999"/>
                    <a:gd name="connsiteX5" fmla="*/ 760255 w 823577"/>
                    <a:gd name="connsiteY5" fmla="*/ 892239 h 1266999"/>
                    <a:gd name="connsiteX6" fmla="*/ 718691 w 823577"/>
                    <a:gd name="connsiteY6" fmla="*/ 803916 h 1266999"/>
                    <a:gd name="connsiteX7" fmla="*/ 713496 w 823577"/>
                    <a:gd name="connsiteY7" fmla="*/ 684420 h 1266999"/>
                    <a:gd name="connsiteX8" fmla="*/ 718691 w 823577"/>
                    <a:gd name="connsiteY8" fmla="*/ 601293 h 1266999"/>
                    <a:gd name="connsiteX9" fmla="*/ 755059 w 823577"/>
                    <a:gd name="connsiteY9" fmla="*/ 538948 h 1266999"/>
                    <a:gd name="connsiteX0" fmla="*/ 755317 w 823835"/>
                    <a:gd name="connsiteY0" fmla="*/ 538948 h 1266999"/>
                    <a:gd name="connsiteX1" fmla="*/ 817663 w 823835"/>
                    <a:gd name="connsiteY1" fmla="*/ 237611 h 1266999"/>
                    <a:gd name="connsiteX2" fmla="*/ 402026 w 823835"/>
                    <a:gd name="connsiteY2" fmla="*/ 14207 h 1266999"/>
                    <a:gd name="connsiteX3" fmla="*/ 1976 w 823835"/>
                    <a:gd name="connsiteY3" fmla="*/ 570120 h 1266999"/>
                    <a:gd name="connsiteX4" fmla="*/ 402026 w 823835"/>
                    <a:gd name="connsiteY4" fmla="*/ 1266311 h 1266999"/>
                    <a:gd name="connsiteX5" fmla="*/ 760513 w 823835"/>
                    <a:gd name="connsiteY5" fmla="*/ 892239 h 1266999"/>
                    <a:gd name="connsiteX6" fmla="*/ 718949 w 823835"/>
                    <a:gd name="connsiteY6" fmla="*/ 803916 h 1266999"/>
                    <a:gd name="connsiteX7" fmla="*/ 713754 w 823835"/>
                    <a:gd name="connsiteY7" fmla="*/ 684420 h 1266999"/>
                    <a:gd name="connsiteX8" fmla="*/ 718949 w 823835"/>
                    <a:gd name="connsiteY8" fmla="*/ 601293 h 1266999"/>
                    <a:gd name="connsiteX9" fmla="*/ 755317 w 823835"/>
                    <a:gd name="connsiteY9" fmla="*/ 538948 h 1266999"/>
                    <a:gd name="connsiteX0" fmla="*/ 755317 w 823835"/>
                    <a:gd name="connsiteY0" fmla="*/ 538948 h 1267058"/>
                    <a:gd name="connsiteX1" fmla="*/ 817663 w 823835"/>
                    <a:gd name="connsiteY1" fmla="*/ 237611 h 1267058"/>
                    <a:gd name="connsiteX2" fmla="*/ 402026 w 823835"/>
                    <a:gd name="connsiteY2" fmla="*/ 14207 h 1267058"/>
                    <a:gd name="connsiteX3" fmla="*/ 1976 w 823835"/>
                    <a:gd name="connsiteY3" fmla="*/ 570120 h 1267058"/>
                    <a:gd name="connsiteX4" fmla="*/ 402026 w 823835"/>
                    <a:gd name="connsiteY4" fmla="*/ 1266311 h 1267058"/>
                    <a:gd name="connsiteX5" fmla="*/ 760513 w 823835"/>
                    <a:gd name="connsiteY5" fmla="*/ 892239 h 1267058"/>
                    <a:gd name="connsiteX6" fmla="*/ 718949 w 823835"/>
                    <a:gd name="connsiteY6" fmla="*/ 803916 h 1267058"/>
                    <a:gd name="connsiteX7" fmla="*/ 713754 w 823835"/>
                    <a:gd name="connsiteY7" fmla="*/ 684420 h 1267058"/>
                    <a:gd name="connsiteX8" fmla="*/ 718949 w 823835"/>
                    <a:gd name="connsiteY8" fmla="*/ 601293 h 1267058"/>
                    <a:gd name="connsiteX9" fmla="*/ 755317 w 823835"/>
                    <a:gd name="connsiteY9" fmla="*/ 538948 h 1267058"/>
                    <a:gd name="connsiteX0" fmla="*/ 755317 w 823835"/>
                    <a:gd name="connsiteY0" fmla="*/ 538948 h 1267176"/>
                    <a:gd name="connsiteX1" fmla="*/ 817663 w 823835"/>
                    <a:gd name="connsiteY1" fmla="*/ 237611 h 1267176"/>
                    <a:gd name="connsiteX2" fmla="*/ 402026 w 823835"/>
                    <a:gd name="connsiteY2" fmla="*/ 14207 h 1267176"/>
                    <a:gd name="connsiteX3" fmla="*/ 1976 w 823835"/>
                    <a:gd name="connsiteY3" fmla="*/ 570120 h 1267176"/>
                    <a:gd name="connsiteX4" fmla="*/ 402026 w 823835"/>
                    <a:gd name="connsiteY4" fmla="*/ 1266311 h 1267176"/>
                    <a:gd name="connsiteX5" fmla="*/ 760513 w 823835"/>
                    <a:gd name="connsiteY5" fmla="*/ 892239 h 1267176"/>
                    <a:gd name="connsiteX6" fmla="*/ 718949 w 823835"/>
                    <a:gd name="connsiteY6" fmla="*/ 803916 h 1267176"/>
                    <a:gd name="connsiteX7" fmla="*/ 713754 w 823835"/>
                    <a:gd name="connsiteY7" fmla="*/ 684420 h 1267176"/>
                    <a:gd name="connsiteX8" fmla="*/ 718949 w 823835"/>
                    <a:gd name="connsiteY8" fmla="*/ 601293 h 1267176"/>
                    <a:gd name="connsiteX9" fmla="*/ 755317 w 823835"/>
                    <a:gd name="connsiteY9" fmla="*/ 538948 h 126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3835" h="1267176">
                      <a:moveTo>
                        <a:pt x="755317" y="538948"/>
                      </a:moveTo>
                      <a:cubicBezTo>
                        <a:pt x="771769" y="478334"/>
                        <a:pt x="845372" y="403000"/>
                        <a:pt x="817663" y="237611"/>
                      </a:cubicBezTo>
                      <a:cubicBezTo>
                        <a:pt x="789954" y="72222"/>
                        <a:pt x="574342" y="-41210"/>
                        <a:pt x="402026" y="14207"/>
                      </a:cubicBezTo>
                      <a:cubicBezTo>
                        <a:pt x="229710" y="69624"/>
                        <a:pt x="22758" y="283504"/>
                        <a:pt x="1976" y="570120"/>
                      </a:cubicBezTo>
                      <a:cubicBezTo>
                        <a:pt x="-18806" y="856736"/>
                        <a:pt x="124935" y="1248993"/>
                        <a:pt x="402026" y="1266311"/>
                      </a:cubicBezTo>
                      <a:cubicBezTo>
                        <a:pt x="679117" y="1283629"/>
                        <a:pt x="832383" y="1036846"/>
                        <a:pt x="760513" y="892239"/>
                      </a:cubicBezTo>
                      <a:cubicBezTo>
                        <a:pt x="688643" y="747632"/>
                        <a:pt x="732804" y="833357"/>
                        <a:pt x="718949" y="803916"/>
                      </a:cubicBezTo>
                      <a:lnTo>
                        <a:pt x="713754" y="684420"/>
                      </a:lnTo>
                      <a:lnTo>
                        <a:pt x="718949" y="601293"/>
                      </a:lnTo>
                      <a:cubicBezTo>
                        <a:pt x="725876" y="577048"/>
                        <a:pt x="738865" y="599562"/>
                        <a:pt x="755317" y="5389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FC6BE"/>
                    </a:gs>
                    <a:gs pos="42000">
                      <a:srgbClr val="E5E5E5"/>
                    </a:gs>
                    <a:gs pos="92000">
                      <a:srgbClr val="E5E5E5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C2CC742-9DC5-4213-B965-C40C175E181C}"/>
                  </a:ext>
                </a:extLst>
              </p:cNvPr>
              <p:cNvSpPr/>
              <p:nvPr/>
            </p:nvSpPr>
            <p:spPr>
              <a:xfrm>
                <a:off x="1869020" y="4831341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5EF4DE98-3E40-4A45-80C9-917BA3C5FB0A}"/>
                  </a:ext>
                </a:extLst>
              </p:cNvPr>
              <p:cNvSpPr/>
              <p:nvPr/>
            </p:nvSpPr>
            <p:spPr>
              <a:xfrm rot="1031647">
                <a:off x="2683887" y="5247884"/>
                <a:ext cx="55766" cy="214796"/>
              </a:xfrm>
              <a:prstGeom prst="ellipse">
                <a:avLst/>
              </a:prstGeom>
              <a:solidFill>
                <a:srgbClr val="C3784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226B489-8CD4-4804-83C4-49EF862830AE}"/>
                </a:ext>
              </a:extLst>
            </p:cNvPr>
            <p:cNvSpPr/>
            <p:nvPr/>
          </p:nvSpPr>
          <p:spPr>
            <a:xfrm>
              <a:off x="5210201" y="4509396"/>
              <a:ext cx="370180" cy="513352"/>
            </a:xfrm>
            <a:custGeom>
              <a:avLst/>
              <a:gdLst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301941 w 370180"/>
                <a:gd name="connsiteY7" fmla="*/ 293427 h 513352"/>
                <a:gd name="connsiteX8" fmla="*/ 298530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98530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91706 w 370180"/>
                <a:gd name="connsiteY10" fmla="*/ 13647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31549 w 370180"/>
                <a:gd name="connsiteY10" fmla="*/ 132468 h 513352"/>
                <a:gd name="connsiteX11" fmla="*/ 284882 w 370180"/>
                <a:gd name="connsiteY11" fmla="*/ 126242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95118 w 370180"/>
                <a:gd name="connsiteY9" fmla="*/ 150126 h 513352"/>
                <a:gd name="connsiteX10" fmla="*/ 231549 w 370180"/>
                <a:gd name="connsiteY10" fmla="*/ 132468 h 513352"/>
                <a:gd name="connsiteX11" fmla="*/ 220713 w 370180"/>
                <a:gd name="connsiteY11" fmla="*/ 134263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  <a:gd name="connsiteX0" fmla="*/ 295118 w 370180"/>
                <a:gd name="connsiteY0" fmla="*/ 511791 h 513352"/>
                <a:gd name="connsiteX1" fmla="*/ 295118 w 370180"/>
                <a:gd name="connsiteY1" fmla="*/ 395785 h 513352"/>
                <a:gd name="connsiteX2" fmla="*/ 301941 w 370180"/>
                <a:gd name="connsiteY2" fmla="*/ 385550 h 513352"/>
                <a:gd name="connsiteX3" fmla="*/ 319001 w 370180"/>
                <a:gd name="connsiteY3" fmla="*/ 365078 h 513352"/>
                <a:gd name="connsiteX4" fmla="*/ 315589 w 370180"/>
                <a:gd name="connsiteY4" fmla="*/ 337782 h 513352"/>
                <a:gd name="connsiteX5" fmla="*/ 312177 w 370180"/>
                <a:gd name="connsiteY5" fmla="*/ 327547 h 513352"/>
                <a:gd name="connsiteX6" fmla="*/ 308765 w 370180"/>
                <a:gd name="connsiteY6" fmla="*/ 313899 h 513352"/>
                <a:gd name="connsiteX7" fmla="*/ 281888 w 370180"/>
                <a:gd name="connsiteY7" fmla="*/ 293427 h 513352"/>
                <a:gd name="connsiteX8" fmla="*/ 242383 w 370180"/>
                <a:gd name="connsiteY8" fmla="*/ 204717 h 513352"/>
                <a:gd name="connsiteX9" fmla="*/ 226939 w 370180"/>
                <a:gd name="connsiteY9" fmla="*/ 158147 h 513352"/>
                <a:gd name="connsiteX10" fmla="*/ 231549 w 370180"/>
                <a:gd name="connsiteY10" fmla="*/ 132468 h 513352"/>
                <a:gd name="connsiteX11" fmla="*/ 220713 w 370180"/>
                <a:gd name="connsiteY11" fmla="*/ 134263 h 513352"/>
                <a:gd name="connsiteX12" fmla="*/ 260998 w 370180"/>
                <a:gd name="connsiteY12" fmla="*/ 119418 h 513352"/>
                <a:gd name="connsiteX13" fmla="*/ 250762 w 370180"/>
                <a:gd name="connsiteY13" fmla="*/ 109182 h 513352"/>
                <a:gd name="connsiteX14" fmla="*/ 247350 w 370180"/>
                <a:gd name="connsiteY14" fmla="*/ 98947 h 513352"/>
                <a:gd name="connsiteX15" fmla="*/ 226879 w 370180"/>
                <a:gd name="connsiteY15" fmla="*/ 88711 h 513352"/>
                <a:gd name="connsiteX16" fmla="*/ 223467 w 370180"/>
                <a:gd name="connsiteY16" fmla="*/ 78475 h 513352"/>
                <a:gd name="connsiteX17" fmla="*/ 213231 w 370180"/>
                <a:gd name="connsiteY17" fmla="*/ 68239 h 513352"/>
                <a:gd name="connsiteX18" fmla="*/ 192759 w 370180"/>
                <a:gd name="connsiteY18" fmla="*/ 54591 h 513352"/>
                <a:gd name="connsiteX19" fmla="*/ 168876 w 370180"/>
                <a:gd name="connsiteY19" fmla="*/ 47767 h 513352"/>
                <a:gd name="connsiteX20" fmla="*/ 141580 w 370180"/>
                <a:gd name="connsiteY20" fmla="*/ 44356 h 513352"/>
                <a:gd name="connsiteX21" fmla="*/ 121109 w 370180"/>
                <a:gd name="connsiteY21" fmla="*/ 34120 h 513352"/>
                <a:gd name="connsiteX22" fmla="*/ 100637 w 370180"/>
                <a:gd name="connsiteY22" fmla="*/ 27296 h 513352"/>
                <a:gd name="connsiteX23" fmla="*/ 90401 w 370180"/>
                <a:gd name="connsiteY23" fmla="*/ 20472 h 513352"/>
                <a:gd name="connsiteX24" fmla="*/ 69930 w 370180"/>
                <a:gd name="connsiteY24" fmla="*/ 13648 h 513352"/>
                <a:gd name="connsiteX25" fmla="*/ 1691 w 370180"/>
                <a:gd name="connsiteY25" fmla="*/ 17060 h 513352"/>
                <a:gd name="connsiteX26" fmla="*/ 25574 w 370180"/>
                <a:gd name="connsiteY26" fmla="*/ 10236 h 513352"/>
                <a:gd name="connsiteX27" fmla="*/ 46046 w 370180"/>
                <a:gd name="connsiteY27" fmla="*/ 3412 h 513352"/>
                <a:gd name="connsiteX28" fmla="*/ 56282 w 370180"/>
                <a:gd name="connsiteY28" fmla="*/ 0 h 513352"/>
                <a:gd name="connsiteX29" fmla="*/ 110873 w 370180"/>
                <a:gd name="connsiteY29" fmla="*/ 6824 h 513352"/>
                <a:gd name="connsiteX30" fmla="*/ 121109 w 370180"/>
                <a:gd name="connsiteY30" fmla="*/ 10236 h 513352"/>
                <a:gd name="connsiteX31" fmla="*/ 131344 w 370180"/>
                <a:gd name="connsiteY31" fmla="*/ 17060 h 513352"/>
                <a:gd name="connsiteX32" fmla="*/ 155228 w 370180"/>
                <a:gd name="connsiteY32" fmla="*/ 23884 h 513352"/>
                <a:gd name="connsiteX33" fmla="*/ 165464 w 370180"/>
                <a:gd name="connsiteY33" fmla="*/ 30708 h 513352"/>
                <a:gd name="connsiteX34" fmla="*/ 206407 w 370180"/>
                <a:gd name="connsiteY34" fmla="*/ 37532 h 513352"/>
                <a:gd name="connsiteX35" fmla="*/ 230291 w 370180"/>
                <a:gd name="connsiteY35" fmla="*/ 44356 h 513352"/>
                <a:gd name="connsiteX36" fmla="*/ 257586 w 370180"/>
                <a:gd name="connsiteY36" fmla="*/ 47767 h 513352"/>
                <a:gd name="connsiteX37" fmla="*/ 278058 w 370180"/>
                <a:gd name="connsiteY37" fmla="*/ 54591 h 513352"/>
                <a:gd name="connsiteX38" fmla="*/ 288294 w 370180"/>
                <a:gd name="connsiteY38" fmla="*/ 58003 h 513352"/>
                <a:gd name="connsiteX39" fmla="*/ 301941 w 370180"/>
                <a:gd name="connsiteY39" fmla="*/ 61415 h 513352"/>
                <a:gd name="connsiteX40" fmla="*/ 312177 w 370180"/>
                <a:gd name="connsiteY40" fmla="*/ 85299 h 513352"/>
                <a:gd name="connsiteX41" fmla="*/ 322413 w 370180"/>
                <a:gd name="connsiteY41" fmla="*/ 92123 h 513352"/>
                <a:gd name="connsiteX42" fmla="*/ 332649 w 370180"/>
                <a:gd name="connsiteY42" fmla="*/ 126242 h 513352"/>
                <a:gd name="connsiteX43" fmla="*/ 336061 w 370180"/>
                <a:gd name="connsiteY43" fmla="*/ 146714 h 513352"/>
                <a:gd name="connsiteX44" fmla="*/ 342885 w 370180"/>
                <a:gd name="connsiteY44" fmla="*/ 167185 h 513352"/>
                <a:gd name="connsiteX45" fmla="*/ 353121 w 370180"/>
                <a:gd name="connsiteY45" fmla="*/ 187657 h 513352"/>
                <a:gd name="connsiteX46" fmla="*/ 359944 w 370180"/>
                <a:gd name="connsiteY46" fmla="*/ 208129 h 513352"/>
                <a:gd name="connsiteX47" fmla="*/ 363356 w 370180"/>
                <a:gd name="connsiteY47" fmla="*/ 252484 h 513352"/>
                <a:gd name="connsiteX48" fmla="*/ 366768 w 370180"/>
                <a:gd name="connsiteY48" fmla="*/ 262720 h 513352"/>
                <a:gd name="connsiteX49" fmla="*/ 370180 w 370180"/>
                <a:gd name="connsiteY49" fmla="*/ 307075 h 513352"/>
                <a:gd name="connsiteX50" fmla="*/ 366768 w 370180"/>
                <a:gd name="connsiteY50" fmla="*/ 351430 h 513352"/>
                <a:gd name="connsiteX51" fmla="*/ 363356 w 370180"/>
                <a:gd name="connsiteY51" fmla="*/ 361666 h 513352"/>
                <a:gd name="connsiteX52" fmla="*/ 353121 w 370180"/>
                <a:gd name="connsiteY52" fmla="*/ 409433 h 513352"/>
                <a:gd name="connsiteX53" fmla="*/ 349709 w 370180"/>
                <a:gd name="connsiteY53" fmla="*/ 419669 h 513352"/>
                <a:gd name="connsiteX54" fmla="*/ 339473 w 370180"/>
                <a:gd name="connsiteY54" fmla="*/ 429905 h 513352"/>
                <a:gd name="connsiteX55" fmla="*/ 336061 w 370180"/>
                <a:gd name="connsiteY55" fmla="*/ 453788 h 513352"/>
                <a:gd name="connsiteX56" fmla="*/ 295118 w 370180"/>
                <a:gd name="connsiteY56" fmla="*/ 511791 h 51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70180" h="513352">
                  <a:moveTo>
                    <a:pt x="295118" y="511791"/>
                  </a:moveTo>
                  <a:cubicBezTo>
                    <a:pt x="288294" y="502124"/>
                    <a:pt x="288276" y="455085"/>
                    <a:pt x="295118" y="395785"/>
                  </a:cubicBezTo>
                  <a:cubicBezTo>
                    <a:pt x="295588" y="391712"/>
                    <a:pt x="299316" y="388700"/>
                    <a:pt x="301941" y="385550"/>
                  </a:cubicBezTo>
                  <a:cubicBezTo>
                    <a:pt x="323835" y="359277"/>
                    <a:pt x="302058" y="390493"/>
                    <a:pt x="319001" y="365078"/>
                  </a:cubicBezTo>
                  <a:cubicBezTo>
                    <a:pt x="317864" y="355979"/>
                    <a:pt x="317229" y="346804"/>
                    <a:pt x="315589" y="337782"/>
                  </a:cubicBezTo>
                  <a:cubicBezTo>
                    <a:pt x="314946" y="334244"/>
                    <a:pt x="313165" y="331005"/>
                    <a:pt x="312177" y="327547"/>
                  </a:cubicBezTo>
                  <a:cubicBezTo>
                    <a:pt x="310889" y="323038"/>
                    <a:pt x="313813" y="319586"/>
                    <a:pt x="308765" y="313899"/>
                  </a:cubicBezTo>
                  <a:cubicBezTo>
                    <a:pt x="303717" y="308212"/>
                    <a:pt x="292952" y="311624"/>
                    <a:pt x="281888" y="293427"/>
                  </a:cubicBezTo>
                  <a:cubicBezTo>
                    <a:pt x="270824" y="275230"/>
                    <a:pt x="251541" y="227264"/>
                    <a:pt x="242383" y="204717"/>
                  </a:cubicBezTo>
                  <a:cubicBezTo>
                    <a:pt x="233225" y="182170"/>
                    <a:pt x="228745" y="170188"/>
                    <a:pt x="226939" y="158147"/>
                  </a:cubicBezTo>
                  <a:cubicBezTo>
                    <a:pt x="225133" y="146106"/>
                    <a:pt x="232587" y="136449"/>
                    <a:pt x="231549" y="132468"/>
                  </a:cubicBezTo>
                  <a:cubicBezTo>
                    <a:pt x="230511" y="128487"/>
                    <a:pt x="215805" y="136438"/>
                    <a:pt x="220713" y="134263"/>
                  </a:cubicBezTo>
                  <a:cubicBezTo>
                    <a:pt x="225621" y="132088"/>
                    <a:pt x="261890" y="119641"/>
                    <a:pt x="260998" y="119418"/>
                  </a:cubicBezTo>
                  <a:cubicBezTo>
                    <a:pt x="257586" y="116006"/>
                    <a:pt x="253439" y="113197"/>
                    <a:pt x="250762" y="109182"/>
                  </a:cubicBezTo>
                  <a:cubicBezTo>
                    <a:pt x="248767" y="106190"/>
                    <a:pt x="249597" y="101755"/>
                    <a:pt x="247350" y="98947"/>
                  </a:cubicBezTo>
                  <a:cubicBezTo>
                    <a:pt x="242539" y="92933"/>
                    <a:pt x="233623" y="90959"/>
                    <a:pt x="226879" y="88711"/>
                  </a:cubicBezTo>
                  <a:cubicBezTo>
                    <a:pt x="225742" y="85299"/>
                    <a:pt x="225462" y="81468"/>
                    <a:pt x="223467" y="78475"/>
                  </a:cubicBezTo>
                  <a:cubicBezTo>
                    <a:pt x="220790" y="74460"/>
                    <a:pt x="217040" y="71201"/>
                    <a:pt x="213231" y="68239"/>
                  </a:cubicBezTo>
                  <a:cubicBezTo>
                    <a:pt x="206757" y="63204"/>
                    <a:pt x="200539" y="57185"/>
                    <a:pt x="192759" y="54591"/>
                  </a:cubicBezTo>
                  <a:cubicBezTo>
                    <a:pt x="184646" y="51886"/>
                    <a:pt x="177445" y="49195"/>
                    <a:pt x="168876" y="47767"/>
                  </a:cubicBezTo>
                  <a:cubicBezTo>
                    <a:pt x="159831" y="46260"/>
                    <a:pt x="150679" y="45493"/>
                    <a:pt x="141580" y="44356"/>
                  </a:cubicBezTo>
                  <a:cubicBezTo>
                    <a:pt x="104248" y="31912"/>
                    <a:pt x="160794" y="51758"/>
                    <a:pt x="121109" y="34120"/>
                  </a:cubicBezTo>
                  <a:cubicBezTo>
                    <a:pt x="114536" y="31199"/>
                    <a:pt x="106622" y="31286"/>
                    <a:pt x="100637" y="27296"/>
                  </a:cubicBezTo>
                  <a:cubicBezTo>
                    <a:pt x="97225" y="25021"/>
                    <a:pt x="94148" y="22138"/>
                    <a:pt x="90401" y="20472"/>
                  </a:cubicBezTo>
                  <a:cubicBezTo>
                    <a:pt x="83828" y="17551"/>
                    <a:pt x="69930" y="13648"/>
                    <a:pt x="69930" y="13648"/>
                  </a:cubicBezTo>
                  <a:cubicBezTo>
                    <a:pt x="47184" y="14785"/>
                    <a:pt x="24399" y="18807"/>
                    <a:pt x="1691" y="17060"/>
                  </a:cubicBezTo>
                  <a:cubicBezTo>
                    <a:pt x="-6564" y="16425"/>
                    <a:pt x="17661" y="12671"/>
                    <a:pt x="25574" y="10236"/>
                  </a:cubicBezTo>
                  <a:cubicBezTo>
                    <a:pt x="32449" y="8121"/>
                    <a:pt x="39222" y="5687"/>
                    <a:pt x="46046" y="3412"/>
                  </a:cubicBezTo>
                  <a:lnTo>
                    <a:pt x="56282" y="0"/>
                  </a:lnTo>
                  <a:cubicBezTo>
                    <a:pt x="73444" y="1716"/>
                    <a:pt x="93557" y="2976"/>
                    <a:pt x="110873" y="6824"/>
                  </a:cubicBezTo>
                  <a:cubicBezTo>
                    <a:pt x="114384" y="7604"/>
                    <a:pt x="117697" y="9099"/>
                    <a:pt x="121109" y="10236"/>
                  </a:cubicBezTo>
                  <a:cubicBezTo>
                    <a:pt x="124521" y="12511"/>
                    <a:pt x="127575" y="15445"/>
                    <a:pt x="131344" y="17060"/>
                  </a:cubicBezTo>
                  <a:cubicBezTo>
                    <a:pt x="146653" y="23621"/>
                    <a:pt x="141946" y="17243"/>
                    <a:pt x="155228" y="23884"/>
                  </a:cubicBezTo>
                  <a:cubicBezTo>
                    <a:pt x="158896" y="25718"/>
                    <a:pt x="161796" y="28874"/>
                    <a:pt x="165464" y="30708"/>
                  </a:cubicBezTo>
                  <a:cubicBezTo>
                    <a:pt x="176896" y="36424"/>
                    <a:pt x="196677" y="36451"/>
                    <a:pt x="206407" y="37532"/>
                  </a:cubicBezTo>
                  <a:cubicBezTo>
                    <a:pt x="214519" y="40236"/>
                    <a:pt x="221723" y="42928"/>
                    <a:pt x="230291" y="44356"/>
                  </a:cubicBezTo>
                  <a:cubicBezTo>
                    <a:pt x="239335" y="45863"/>
                    <a:pt x="248488" y="46630"/>
                    <a:pt x="257586" y="47767"/>
                  </a:cubicBezTo>
                  <a:lnTo>
                    <a:pt x="278058" y="54591"/>
                  </a:lnTo>
                  <a:cubicBezTo>
                    <a:pt x="281470" y="55728"/>
                    <a:pt x="284805" y="57131"/>
                    <a:pt x="288294" y="58003"/>
                  </a:cubicBezTo>
                  <a:lnTo>
                    <a:pt x="301941" y="61415"/>
                  </a:lnTo>
                  <a:cubicBezTo>
                    <a:pt x="304311" y="68526"/>
                    <a:pt x="307492" y="79677"/>
                    <a:pt x="312177" y="85299"/>
                  </a:cubicBezTo>
                  <a:cubicBezTo>
                    <a:pt x="314802" y="88449"/>
                    <a:pt x="319001" y="89848"/>
                    <a:pt x="322413" y="92123"/>
                  </a:cubicBezTo>
                  <a:cubicBezTo>
                    <a:pt x="326766" y="105180"/>
                    <a:pt x="330071" y="113350"/>
                    <a:pt x="332649" y="126242"/>
                  </a:cubicBezTo>
                  <a:cubicBezTo>
                    <a:pt x="334006" y="133026"/>
                    <a:pt x="334383" y="140002"/>
                    <a:pt x="336061" y="146714"/>
                  </a:cubicBezTo>
                  <a:cubicBezTo>
                    <a:pt x="337806" y="153692"/>
                    <a:pt x="340610" y="160361"/>
                    <a:pt x="342885" y="167185"/>
                  </a:cubicBezTo>
                  <a:cubicBezTo>
                    <a:pt x="355334" y="204529"/>
                    <a:pt x="335477" y="147956"/>
                    <a:pt x="353121" y="187657"/>
                  </a:cubicBezTo>
                  <a:cubicBezTo>
                    <a:pt x="356042" y="194230"/>
                    <a:pt x="359944" y="208129"/>
                    <a:pt x="359944" y="208129"/>
                  </a:cubicBezTo>
                  <a:cubicBezTo>
                    <a:pt x="361081" y="222914"/>
                    <a:pt x="361517" y="237770"/>
                    <a:pt x="363356" y="252484"/>
                  </a:cubicBezTo>
                  <a:cubicBezTo>
                    <a:pt x="363802" y="256053"/>
                    <a:pt x="366322" y="259151"/>
                    <a:pt x="366768" y="262720"/>
                  </a:cubicBezTo>
                  <a:cubicBezTo>
                    <a:pt x="368607" y="277434"/>
                    <a:pt x="369043" y="292290"/>
                    <a:pt x="370180" y="307075"/>
                  </a:cubicBezTo>
                  <a:cubicBezTo>
                    <a:pt x="369043" y="321860"/>
                    <a:pt x="368607" y="336716"/>
                    <a:pt x="366768" y="351430"/>
                  </a:cubicBezTo>
                  <a:cubicBezTo>
                    <a:pt x="366322" y="354999"/>
                    <a:pt x="364165" y="358162"/>
                    <a:pt x="363356" y="361666"/>
                  </a:cubicBezTo>
                  <a:cubicBezTo>
                    <a:pt x="358654" y="382045"/>
                    <a:pt x="358117" y="391948"/>
                    <a:pt x="353121" y="409433"/>
                  </a:cubicBezTo>
                  <a:cubicBezTo>
                    <a:pt x="352133" y="412891"/>
                    <a:pt x="351704" y="416676"/>
                    <a:pt x="349709" y="419669"/>
                  </a:cubicBezTo>
                  <a:cubicBezTo>
                    <a:pt x="347032" y="423684"/>
                    <a:pt x="342885" y="426493"/>
                    <a:pt x="339473" y="429905"/>
                  </a:cubicBezTo>
                  <a:cubicBezTo>
                    <a:pt x="338336" y="437866"/>
                    <a:pt x="337124" y="445817"/>
                    <a:pt x="336061" y="453788"/>
                  </a:cubicBezTo>
                  <a:cubicBezTo>
                    <a:pt x="331995" y="484285"/>
                    <a:pt x="301942" y="521458"/>
                    <a:pt x="295118" y="511791"/>
                  </a:cubicBezTo>
                  <a:close/>
                </a:path>
              </a:pathLst>
            </a:custGeom>
            <a:solidFill>
              <a:srgbClr val="A59676"/>
            </a:solidFill>
            <a:ln>
              <a:noFill/>
            </a:ln>
            <a:effectLst>
              <a:innerShdw blurRad="12700" dist="12700">
                <a:schemeClr val="tx1">
                  <a:lumMod val="65000"/>
                  <a:lumOff val="35000"/>
                  <a:alpha val="7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B915832-2462-4502-9C72-C0824E830869}"/>
                </a:ext>
              </a:extLst>
            </p:cNvPr>
            <p:cNvSpPr/>
            <p:nvPr/>
          </p:nvSpPr>
          <p:spPr>
            <a:xfrm>
              <a:off x="4779838" y="5039291"/>
              <a:ext cx="776322" cy="672634"/>
            </a:xfrm>
            <a:custGeom>
              <a:avLst/>
              <a:gdLst>
                <a:gd name="connsiteX0" fmla="*/ 614138 w 776322"/>
                <a:gd name="connsiteY0" fmla="*/ 0 h 672634"/>
                <a:gd name="connsiteX1" fmla="*/ 620057 w 776322"/>
                <a:gd name="connsiteY1" fmla="*/ 5918 h 672634"/>
                <a:gd name="connsiteX2" fmla="*/ 625975 w 776322"/>
                <a:gd name="connsiteY2" fmla="*/ 32551 h 672634"/>
                <a:gd name="connsiteX3" fmla="*/ 631894 w 776322"/>
                <a:gd name="connsiteY3" fmla="*/ 76940 h 672634"/>
                <a:gd name="connsiteX4" fmla="*/ 643730 w 776322"/>
                <a:gd name="connsiteY4" fmla="*/ 147961 h 672634"/>
                <a:gd name="connsiteX5" fmla="*/ 649649 w 776322"/>
                <a:gd name="connsiteY5" fmla="*/ 153880 h 672634"/>
                <a:gd name="connsiteX6" fmla="*/ 658527 w 776322"/>
                <a:gd name="connsiteY6" fmla="*/ 159798 h 672634"/>
                <a:gd name="connsiteX7" fmla="*/ 673323 w 776322"/>
                <a:gd name="connsiteY7" fmla="*/ 156839 h 672634"/>
                <a:gd name="connsiteX8" fmla="*/ 688119 w 776322"/>
                <a:gd name="connsiteY8" fmla="*/ 145002 h 672634"/>
                <a:gd name="connsiteX9" fmla="*/ 691078 w 776322"/>
                <a:gd name="connsiteY9" fmla="*/ 136124 h 672634"/>
                <a:gd name="connsiteX10" fmla="*/ 696997 w 776322"/>
                <a:gd name="connsiteY10" fmla="*/ 130206 h 672634"/>
                <a:gd name="connsiteX11" fmla="*/ 699956 w 776322"/>
                <a:gd name="connsiteY11" fmla="*/ 118369 h 672634"/>
                <a:gd name="connsiteX12" fmla="*/ 712823 w 776322"/>
                <a:gd name="connsiteY12" fmla="*/ 110649 h 672634"/>
                <a:gd name="connsiteX13" fmla="*/ 717115 w 776322"/>
                <a:gd name="connsiteY13" fmla="*/ 209374 h 672634"/>
                <a:gd name="connsiteX14" fmla="*/ 758679 w 776322"/>
                <a:gd name="connsiteY14" fmla="*/ 297697 h 672634"/>
                <a:gd name="connsiteX15" fmla="*/ 400192 w 776322"/>
                <a:gd name="connsiteY15" fmla="*/ 671769 h 672634"/>
                <a:gd name="connsiteX16" fmla="*/ 0 w 776322"/>
                <a:gd name="connsiteY16" fmla="*/ 87073 h 672634"/>
                <a:gd name="connsiteX17" fmla="*/ 46 w 776322"/>
                <a:gd name="connsiteY17" fmla="*/ 51297 h 672634"/>
                <a:gd name="connsiteX18" fmla="*/ 3617 w 776322"/>
                <a:gd name="connsiteY18" fmla="*/ 46362 h 672634"/>
                <a:gd name="connsiteX19" fmla="*/ 13416 w 776322"/>
                <a:gd name="connsiteY19" fmla="*/ 56225 h 672634"/>
                <a:gd name="connsiteX20" fmla="*/ 37090 w 776322"/>
                <a:gd name="connsiteY20" fmla="*/ 73981 h 672634"/>
                <a:gd name="connsiteX21" fmla="*/ 43008 w 776322"/>
                <a:gd name="connsiteY21" fmla="*/ 100614 h 672634"/>
                <a:gd name="connsiteX22" fmla="*/ 45967 w 776322"/>
                <a:gd name="connsiteY22" fmla="*/ 109491 h 672634"/>
                <a:gd name="connsiteX23" fmla="*/ 48927 w 776322"/>
                <a:gd name="connsiteY23" fmla="*/ 121328 h 672634"/>
                <a:gd name="connsiteX24" fmla="*/ 51886 w 776322"/>
                <a:gd name="connsiteY24" fmla="*/ 136124 h 672634"/>
                <a:gd name="connsiteX25" fmla="*/ 69641 w 776322"/>
                <a:gd name="connsiteY25" fmla="*/ 150920 h 672634"/>
                <a:gd name="connsiteX26" fmla="*/ 75560 w 776322"/>
                <a:gd name="connsiteY26" fmla="*/ 156839 h 672634"/>
                <a:gd name="connsiteX27" fmla="*/ 81478 w 776322"/>
                <a:gd name="connsiteY27" fmla="*/ 177553 h 672634"/>
                <a:gd name="connsiteX28" fmla="*/ 114030 w 776322"/>
                <a:gd name="connsiteY28" fmla="*/ 198268 h 672634"/>
                <a:gd name="connsiteX29" fmla="*/ 122907 w 776322"/>
                <a:gd name="connsiteY29" fmla="*/ 201227 h 672634"/>
                <a:gd name="connsiteX30" fmla="*/ 176173 w 776322"/>
                <a:gd name="connsiteY30" fmla="*/ 207146 h 672634"/>
                <a:gd name="connsiteX31" fmla="*/ 185051 w 776322"/>
                <a:gd name="connsiteY31" fmla="*/ 210105 h 672634"/>
                <a:gd name="connsiteX32" fmla="*/ 202806 w 776322"/>
                <a:gd name="connsiteY32" fmla="*/ 218983 h 672634"/>
                <a:gd name="connsiteX33" fmla="*/ 244235 w 776322"/>
                <a:gd name="connsiteY33" fmla="*/ 224901 h 672634"/>
                <a:gd name="connsiteX34" fmla="*/ 261991 w 776322"/>
                <a:gd name="connsiteY34" fmla="*/ 218983 h 672634"/>
                <a:gd name="connsiteX35" fmla="*/ 270868 w 776322"/>
                <a:gd name="connsiteY35" fmla="*/ 216023 h 672634"/>
                <a:gd name="connsiteX36" fmla="*/ 279746 w 776322"/>
                <a:gd name="connsiteY36" fmla="*/ 218983 h 672634"/>
                <a:gd name="connsiteX37" fmla="*/ 294542 w 776322"/>
                <a:gd name="connsiteY37" fmla="*/ 216023 h 672634"/>
                <a:gd name="connsiteX38" fmla="*/ 324134 w 776322"/>
                <a:gd name="connsiteY38" fmla="*/ 210105 h 672634"/>
                <a:gd name="connsiteX39" fmla="*/ 330053 w 776322"/>
                <a:gd name="connsiteY39" fmla="*/ 115410 h 672634"/>
                <a:gd name="connsiteX40" fmla="*/ 333012 w 776322"/>
                <a:gd name="connsiteY40" fmla="*/ 88777 h 672634"/>
                <a:gd name="connsiteX41" fmla="*/ 362604 w 776322"/>
                <a:gd name="connsiteY41" fmla="*/ 71021 h 672634"/>
                <a:gd name="connsiteX42" fmla="*/ 389237 w 776322"/>
                <a:gd name="connsiteY42" fmla="*/ 62144 h 672634"/>
                <a:gd name="connsiteX43" fmla="*/ 398115 w 776322"/>
                <a:gd name="connsiteY43" fmla="*/ 59184 h 672634"/>
                <a:gd name="connsiteX44" fmla="*/ 430666 w 776322"/>
                <a:gd name="connsiteY44" fmla="*/ 56225 h 672634"/>
                <a:gd name="connsiteX45" fmla="*/ 433626 w 776322"/>
                <a:gd name="connsiteY45" fmla="*/ 65103 h 672634"/>
                <a:gd name="connsiteX46" fmla="*/ 439544 w 776322"/>
                <a:gd name="connsiteY46" fmla="*/ 88777 h 672634"/>
                <a:gd name="connsiteX47" fmla="*/ 451381 w 776322"/>
                <a:gd name="connsiteY47" fmla="*/ 112450 h 672634"/>
                <a:gd name="connsiteX48" fmla="*/ 469136 w 776322"/>
                <a:gd name="connsiteY48" fmla="*/ 118369 h 672634"/>
                <a:gd name="connsiteX49" fmla="*/ 478014 w 776322"/>
                <a:gd name="connsiteY49" fmla="*/ 121328 h 672634"/>
                <a:gd name="connsiteX50" fmla="*/ 486892 w 776322"/>
                <a:gd name="connsiteY50" fmla="*/ 118369 h 672634"/>
                <a:gd name="connsiteX51" fmla="*/ 492810 w 776322"/>
                <a:gd name="connsiteY51" fmla="*/ 100614 h 672634"/>
                <a:gd name="connsiteX52" fmla="*/ 516484 w 776322"/>
                <a:gd name="connsiteY52" fmla="*/ 106532 h 672634"/>
                <a:gd name="connsiteX53" fmla="*/ 522402 w 776322"/>
                <a:gd name="connsiteY53" fmla="*/ 115410 h 672634"/>
                <a:gd name="connsiteX54" fmla="*/ 537198 w 776322"/>
                <a:gd name="connsiteY54" fmla="*/ 124287 h 672634"/>
                <a:gd name="connsiteX55" fmla="*/ 543117 w 776322"/>
                <a:gd name="connsiteY55" fmla="*/ 130206 h 672634"/>
                <a:gd name="connsiteX56" fmla="*/ 551995 w 776322"/>
                <a:gd name="connsiteY56" fmla="*/ 145002 h 672634"/>
                <a:gd name="connsiteX57" fmla="*/ 575668 w 776322"/>
                <a:gd name="connsiteY57" fmla="*/ 142043 h 672634"/>
                <a:gd name="connsiteX58" fmla="*/ 578628 w 776322"/>
                <a:gd name="connsiteY58" fmla="*/ 47348 h 672634"/>
                <a:gd name="connsiteX59" fmla="*/ 584546 w 776322"/>
                <a:gd name="connsiteY59" fmla="*/ 41429 h 672634"/>
                <a:gd name="connsiteX60" fmla="*/ 593424 w 776322"/>
                <a:gd name="connsiteY60" fmla="*/ 38470 h 672634"/>
                <a:gd name="connsiteX61" fmla="*/ 605261 w 776322"/>
                <a:gd name="connsiteY61" fmla="*/ 23674 h 672634"/>
                <a:gd name="connsiteX62" fmla="*/ 602301 w 776322"/>
                <a:gd name="connsiteY62" fmla="*/ 14796 h 672634"/>
                <a:gd name="connsiteX63" fmla="*/ 614138 w 776322"/>
                <a:gd name="connsiteY63" fmla="*/ 0 h 6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76322" h="672634">
                  <a:moveTo>
                    <a:pt x="614138" y="0"/>
                  </a:moveTo>
                  <a:cubicBezTo>
                    <a:pt x="616928" y="0"/>
                    <a:pt x="618084" y="3945"/>
                    <a:pt x="620057" y="5918"/>
                  </a:cubicBezTo>
                  <a:cubicBezTo>
                    <a:pt x="622030" y="14796"/>
                    <a:pt x="624689" y="23548"/>
                    <a:pt x="625975" y="32551"/>
                  </a:cubicBezTo>
                  <a:cubicBezTo>
                    <a:pt x="633215" y="83233"/>
                    <a:pt x="624121" y="53626"/>
                    <a:pt x="631894" y="76940"/>
                  </a:cubicBezTo>
                  <a:cubicBezTo>
                    <a:pt x="635387" y="113623"/>
                    <a:pt x="626743" y="126726"/>
                    <a:pt x="643730" y="147961"/>
                  </a:cubicBezTo>
                  <a:cubicBezTo>
                    <a:pt x="645473" y="150140"/>
                    <a:pt x="647470" y="152137"/>
                    <a:pt x="649649" y="153880"/>
                  </a:cubicBezTo>
                  <a:cubicBezTo>
                    <a:pt x="652426" y="156102"/>
                    <a:pt x="655568" y="157825"/>
                    <a:pt x="658527" y="159798"/>
                  </a:cubicBezTo>
                  <a:cubicBezTo>
                    <a:pt x="663459" y="158812"/>
                    <a:pt x="668614" y="158605"/>
                    <a:pt x="673323" y="156839"/>
                  </a:cubicBezTo>
                  <a:cubicBezTo>
                    <a:pt x="679292" y="154600"/>
                    <a:pt x="683787" y="149333"/>
                    <a:pt x="688119" y="145002"/>
                  </a:cubicBezTo>
                  <a:cubicBezTo>
                    <a:pt x="689105" y="142043"/>
                    <a:pt x="689473" y="138799"/>
                    <a:pt x="691078" y="136124"/>
                  </a:cubicBezTo>
                  <a:cubicBezTo>
                    <a:pt x="692513" y="133732"/>
                    <a:pt x="695749" y="132701"/>
                    <a:pt x="696997" y="130206"/>
                  </a:cubicBezTo>
                  <a:cubicBezTo>
                    <a:pt x="698816" y="126568"/>
                    <a:pt x="698137" y="122007"/>
                    <a:pt x="699956" y="118369"/>
                  </a:cubicBezTo>
                  <a:lnTo>
                    <a:pt x="712823" y="110649"/>
                  </a:lnTo>
                  <a:lnTo>
                    <a:pt x="717115" y="209374"/>
                  </a:lnTo>
                  <a:cubicBezTo>
                    <a:pt x="730970" y="238815"/>
                    <a:pt x="686809" y="153090"/>
                    <a:pt x="758679" y="297697"/>
                  </a:cubicBezTo>
                  <a:cubicBezTo>
                    <a:pt x="830549" y="442304"/>
                    <a:pt x="677283" y="689087"/>
                    <a:pt x="400192" y="671769"/>
                  </a:cubicBezTo>
                  <a:cubicBezTo>
                    <a:pt x="157738" y="656616"/>
                    <a:pt x="17379" y="354400"/>
                    <a:pt x="0" y="87073"/>
                  </a:cubicBezTo>
                  <a:lnTo>
                    <a:pt x="46" y="51297"/>
                  </a:lnTo>
                  <a:lnTo>
                    <a:pt x="3617" y="46362"/>
                  </a:lnTo>
                  <a:cubicBezTo>
                    <a:pt x="7815" y="44348"/>
                    <a:pt x="9982" y="54665"/>
                    <a:pt x="13416" y="56225"/>
                  </a:cubicBezTo>
                  <a:cubicBezTo>
                    <a:pt x="25684" y="61802"/>
                    <a:pt x="29204" y="66095"/>
                    <a:pt x="37090" y="73981"/>
                  </a:cubicBezTo>
                  <a:cubicBezTo>
                    <a:pt x="43751" y="93964"/>
                    <a:pt x="36065" y="69366"/>
                    <a:pt x="43008" y="100614"/>
                  </a:cubicBezTo>
                  <a:cubicBezTo>
                    <a:pt x="43685" y="103659"/>
                    <a:pt x="45110" y="106492"/>
                    <a:pt x="45967" y="109491"/>
                  </a:cubicBezTo>
                  <a:cubicBezTo>
                    <a:pt x="47084" y="113402"/>
                    <a:pt x="48045" y="117358"/>
                    <a:pt x="48927" y="121328"/>
                  </a:cubicBezTo>
                  <a:cubicBezTo>
                    <a:pt x="50018" y="126238"/>
                    <a:pt x="49637" y="131625"/>
                    <a:pt x="51886" y="136124"/>
                  </a:cubicBezTo>
                  <a:cubicBezTo>
                    <a:pt x="55401" y="143154"/>
                    <a:pt x="63976" y="146388"/>
                    <a:pt x="69641" y="150920"/>
                  </a:cubicBezTo>
                  <a:cubicBezTo>
                    <a:pt x="71820" y="152663"/>
                    <a:pt x="73587" y="154866"/>
                    <a:pt x="75560" y="156839"/>
                  </a:cubicBezTo>
                  <a:cubicBezTo>
                    <a:pt x="75816" y="157864"/>
                    <a:pt x="79886" y="175430"/>
                    <a:pt x="81478" y="177553"/>
                  </a:cubicBezTo>
                  <a:cubicBezTo>
                    <a:pt x="94284" y="194628"/>
                    <a:pt x="95382" y="192052"/>
                    <a:pt x="114030" y="198268"/>
                  </a:cubicBezTo>
                  <a:lnTo>
                    <a:pt x="122907" y="201227"/>
                  </a:lnTo>
                  <a:cubicBezTo>
                    <a:pt x="145851" y="208875"/>
                    <a:pt x="128680" y="203979"/>
                    <a:pt x="176173" y="207146"/>
                  </a:cubicBezTo>
                  <a:cubicBezTo>
                    <a:pt x="179132" y="208132"/>
                    <a:pt x="182261" y="208710"/>
                    <a:pt x="185051" y="210105"/>
                  </a:cubicBezTo>
                  <a:cubicBezTo>
                    <a:pt x="208008" y="221582"/>
                    <a:pt x="180484" y="211540"/>
                    <a:pt x="202806" y="218983"/>
                  </a:cubicBezTo>
                  <a:cubicBezTo>
                    <a:pt x="209574" y="239286"/>
                    <a:pt x="203721" y="231297"/>
                    <a:pt x="244235" y="224901"/>
                  </a:cubicBezTo>
                  <a:cubicBezTo>
                    <a:pt x="250397" y="223928"/>
                    <a:pt x="256072" y="220956"/>
                    <a:pt x="261991" y="218983"/>
                  </a:cubicBezTo>
                  <a:lnTo>
                    <a:pt x="270868" y="216023"/>
                  </a:lnTo>
                  <a:cubicBezTo>
                    <a:pt x="273827" y="217010"/>
                    <a:pt x="276627" y="218983"/>
                    <a:pt x="279746" y="218983"/>
                  </a:cubicBezTo>
                  <a:cubicBezTo>
                    <a:pt x="284776" y="218983"/>
                    <a:pt x="289593" y="216923"/>
                    <a:pt x="294542" y="216023"/>
                  </a:cubicBezTo>
                  <a:cubicBezTo>
                    <a:pt x="321158" y="211183"/>
                    <a:pt x="303189" y="215341"/>
                    <a:pt x="324134" y="210105"/>
                  </a:cubicBezTo>
                  <a:cubicBezTo>
                    <a:pt x="336356" y="173447"/>
                    <a:pt x="325070" y="210093"/>
                    <a:pt x="330053" y="115410"/>
                  </a:cubicBezTo>
                  <a:cubicBezTo>
                    <a:pt x="330522" y="106490"/>
                    <a:pt x="329806" y="97114"/>
                    <a:pt x="333012" y="88777"/>
                  </a:cubicBezTo>
                  <a:cubicBezTo>
                    <a:pt x="337791" y="76353"/>
                    <a:pt x="352379" y="74430"/>
                    <a:pt x="362604" y="71021"/>
                  </a:cubicBezTo>
                  <a:lnTo>
                    <a:pt x="389237" y="62144"/>
                  </a:lnTo>
                  <a:cubicBezTo>
                    <a:pt x="392196" y="61157"/>
                    <a:pt x="395008" y="59466"/>
                    <a:pt x="398115" y="59184"/>
                  </a:cubicBezTo>
                  <a:lnTo>
                    <a:pt x="430666" y="56225"/>
                  </a:lnTo>
                  <a:cubicBezTo>
                    <a:pt x="431653" y="59184"/>
                    <a:pt x="432869" y="62077"/>
                    <a:pt x="433626" y="65103"/>
                  </a:cubicBezTo>
                  <a:cubicBezTo>
                    <a:pt x="435920" y="74278"/>
                    <a:pt x="435786" y="80510"/>
                    <a:pt x="439544" y="88777"/>
                  </a:cubicBezTo>
                  <a:cubicBezTo>
                    <a:pt x="443195" y="96809"/>
                    <a:pt x="443011" y="109660"/>
                    <a:pt x="451381" y="112450"/>
                  </a:cubicBezTo>
                  <a:lnTo>
                    <a:pt x="469136" y="118369"/>
                  </a:lnTo>
                  <a:lnTo>
                    <a:pt x="478014" y="121328"/>
                  </a:lnTo>
                  <a:cubicBezTo>
                    <a:pt x="480973" y="120342"/>
                    <a:pt x="485079" y="120907"/>
                    <a:pt x="486892" y="118369"/>
                  </a:cubicBezTo>
                  <a:cubicBezTo>
                    <a:pt x="490518" y="113293"/>
                    <a:pt x="492810" y="100614"/>
                    <a:pt x="492810" y="100614"/>
                  </a:cubicBezTo>
                  <a:cubicBezTo>
                    <a:pt x="500701" y="102587"/>
                    <a:pt x="509209" y="102894"/>
                    <a:pt x="516484" y="106532"/>
                  </a:cubicBezTo>
                  <a:cubicBezTo>
                    <a:pt x="519665" y="108123"/>
                    <a:pt x="520180" y="112633"/>
                    <a:pt x="522402" y="115410"/>
                  </a:cubicBezTo>
                  <a:cubicBezTo>
                    <a:pt x="528310" y="122794"/>
                    <a:pt x="528153" y="121272"/>
                    <a:pt x="537198" y="124287"/>
                  </a:cubicBezTo>
                  <a:cubicBezTo>
                    <a:pt x="539171" y="126260"/>
                    <a:pt x="541681" y="127813"/>
                    <a:pt x="543117" y="130206"/>
                  </a:cubicBezTo>
                  <a:cubicBezTo>
                    <a:pt x="554642" y="149414"/>
                    <a:pt x="536997" y="130004"/>
                    <a:pt x="551995" y="145002"/>
                  </a:cubicBezTo>
                  <a:cubicBezTo>
                    <a:pt x="559886" y="144016"/>
                    <a:pt x="573576" y="149715"/>
                    <a:pt x="575668" y="142043"/>
                  </a:cubicBezTo>
                  <a:cubicBezTo>
                    <a:pt x="583977" y="111575"/>
                    <a:pt x="575852" y="78806"/>
                    <a:pt x="578628" y="47348"/>
                  </a:cubicBezTo>
                  <a:cubicBezTo>
                    <a:pt x="578873" y="44569"/>
                    <a:pt x="582154" y="42864"/>
                    <a:pt x="584546" y="41429"/>
                  </a:cubicBezTo>
                  <a:cubicBezTo>
                    <a:pt x="587221" y="39824"/>
                    <a:pt x="590465" y="39456"/>
                    <a:pt x="593424" y="38470"/>
                  </a:cubicBezTo>
                  <a:cubicBezTo>
                    <a:pt x="596584" y="35309"/>
                    <a:pt x="604515" y="28150"/>
                    <a:pt x="605261" y="23674"/>
                  </a:cubicBezTo>
                  <a:cubicBezTo>
                    <a:pt x="605774" y="20597"/>
                    <a:pt x="603288" y="17755"/>
                    <a:pt x="602301" y="14796"/>
                  </a:cubicBezTo>
                  <a:cubicBezTo>
                    <a:pt x="604149" y="9253"/>
                    <a:pt x="605215" y="0"/>
                    <a:pt x="614138" y="0"/>
                  </a:cubicBezTo>
                  <a:close/>
                </a:path>
              </a:pathLst>
            </a:custGeom>
            <a:solidFill>
              <a:srgbClr val="C37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422B5C0-44D8-4140-A20C-5B1916AA9882}"/>
                </a:ext>
              </a:extLst>
            </p:cNvPr>
            <p:cNvSpPr/>
            <p:nvPr/>
          </p:nvSpPr>
          <p:spPr>
            <a:xfrm>
              <a:off x="4779838" y="5065411"/>
              <a:ext cx="776322" cy="672634"/>
            </a:xfrm>
            <a:custGeom>
              <a:avLst/>
              <a:gdLst>
                <a:gd name="connsiteX0" fmla="*/ 614138 w 776322"/>
                <a:gd name="connsiteY0" fmla="*/ 0 h 672634"/>
                <a:gd name="connsiteX1" fmla="*/ 620057 w 776322"/>
                <a:gd name="connsiteY1" fmla="*/ 5918 h 672634"/>
                <a:gd name="connsiteX2" fmla="*/ 625975 w 776322"/>
                <a:gd name="connsiteY2" fmla="*/ 32551 h 672634"/>
                <a:gd name="connsiteX3" fmla="*/ 631894 w 776322"/>
                <a:gd name="connsiteY3" fmla="*/ 76940 h 672634"/>
                <a:gd name="connsiteX4" fmla="*/ 643730 w 776322"/>
                <a:gd name="connsiteY4" fmla="*/ 147961 h 672634"/>
                <a:gd name="connsiteX5" fmla="*/ 649649 w 776322"/>
                <a:gd name="connsiteY5" fmla="*/ 153880 h 672634"/>
                <a:gd name="connsiteX6" fmla="*/ 658527 w 776322"/>
                <a:gd name="connsiteY6" fmla="*/ 159798 h 672634"/>
                <a:gd name="connsiteX7" fmla="*/ 673323 w 776322"/>
                <a:gd name="connsiteY7" fmla="*/ 156839 h 672634"/>
                <a:gd name="connsiteX8" fmla="*/ 688119 w 776322"/>
                <a:gd name="connsiteY8" fmla="*/ 145002 h 672634"/>
                <a:gd name="connsiteX9" fmla="*/ 691078 w 776322"/>
                <a:gd name="connsiteY9" fmla="*/ 136124 h 672634"/>
                <a:gd name="connsiteX10" fmla="*/ 696997 w 776322"/>
                <a:gd name="connsiteY10" fmla="*/ 130206 h 672634"/>
                <a:gd name="connsiteX11" fmla="*/ 699956 w 776322"/>
                <a:gd name="connsiteY11" fmla="*/ 118369 h 672634"/>
                <a:gd name="connsiteX12" fmla="*/ 712823 w 776322"/>
                <a:gd name="connsiteY12" fmla="*/ 110649 h 672634"/>
                <a:gd name="connsiteX13" fmla="*/ 717115 w 776322"/>
                <a:gd name="connsiteY13" fmla="*/ 209374 h 672634"/>
                <a:gd name="connsiteX14" fmla="*/ 758679 w 776322"/>
                <a:gd name="connsiteY14" fmla="*/ 297697 h 672634"/>
                <a:gd name="connsiteX15" fmla="*/ 400192 w 776322"/>
                <a:gd name="connsiteY15" fmla="*/ 671769 h 672634"/>
                <a:gd name="connsiteX16" fmla="*/ 0 w 776322"/>
                <a:gd name="connsiteY16" fmla="*/ 87073 h 672634"/>
                <a:gd name="connsiteX17" fmla="*/ 46 w 776322"/>
                <a:gd name="connsiteY17" fmla="*/ 51297 h 672634"/>
                <a:gd name="connsiteX18" fmla="*/ 3617 w 776322"/>
                <a:gd name="connsiteY18" fmla="*/ 46362 h 672634"/>
                <a:gd name="connsiteX19" fmla="*/ 13416 w 776322"/>
                <a:gd name="connsiteY19" fmla="*/ 56225 h 672634"/>
                <a:gd name="connsiteX20" fmla="*/ 37090 w 776322"/>
                <a:gd name="connsiteY20" fmla="*/ 73981 h 672634"/>
                <a:gd name="connsiteX21" fmla="*/ 43008 w 776322"/>
                <a:gd name="connsiteY21" fmla="*/ 100614 h 672634"/>
                <a:gd name="connsiteX22" fmla="*/ 45967 w 776322"/>
                <a:gd name="connsiteY22" fmla="*/ 109491 h 672634"/>
                <a:gd name="connsiteX23" fmla="*/ 48927 w 776322"/>
                <a:gd name="connsiteY23" fmla="*/ 121328 h 672634"/>
                <a:gd name="connsiteX24" fmla="*/ 51886 w 776322"/>
                <a:gd name="connsiteY24" fmla="*/ 136124 h 672634"/>
                <a:gd name="connsiteX25" fmla="*/ 69641 w 776322"/>
                <a:gd name="connsiteY25" fmla="*/ 150920 h 672634"/>
                <a:gd name="connsiteX26" fmla="*/ 75560 w 776322"/>
                <a:gd name="connsiteY26" fmla="*/ 156839 h 672634"/>
                <a:gd name="connsiteX27" fmla="*/ 81478 w 776322"/>
                <a:gd name="connsiteY27" fmla="*/ 177553 h 672634"/>
                <a:gd name="connsiteX28" fmla="*/ 114030 w 776322"/>
                <a:gd name="connsiteY28" fmla="*/ 198268 h 672634"/>
                <a:gd name="connsiteX29" fmla="*/ 122907 w 776322"/>
                <a:gd name="connsiteY29" fmla="*/ 201227 h 672634"/>
                <a:gd name="connsiteX30" fmla="*/ 176173 w 776322"/>
                <a:gd name="connsiteY30" fmla="*/ 207146 h 672634"/>
                <a:gd name="connsiteX31" fmla="*/ 185051 w 776322"/>
                <a:gd name="connsiteY31" fmla="*/ 210105 h 672634"/>
                <a:gd name="connsiteX32" fmla="*/ 202806 w 776322"/>
                <a:gd name="connsiteY32" fmla="*/ 218983 h 672634"/>
                <a:gd name="connsiteX33" fmla="*/ 244235 w 776322"/>
                <a:gd name="connsiteY33" fmla="*/ 224901 h 672634"/>
                <a:gd name="connsiteX34" fmla="*/ 261991 w 776322"/>
                <a:gd name="connsiteY34" fmla="*/ 218983 h 672634"/>
                <a:gd name="connsiteX35" fmla="*/ 270868 w 776322"/>
                <a:gd name="connsiteY35" fmla="*/ 216023 h 672634"/>
                <a:gd name="connsiteX36" fmla="*/ 279746 w 776322"/>
                <a:gd name="connsiteY36" fmla="*/ 218983 h 672634"/>
                <a:gd name="connsiteX37" fmla="*/ 294542 w 776322"/>
                <a:gd name="connsiteY37" fmla="*/ 216023 h 672634"/>
                <a:gd name="connsiteX38" fmla="*/ 324134 w 776322"/>
                <a:gd name="connsiteY38" fmla="*/ 210105 h 672634"/>
                <a:gd name="connsiteX39" fmla="*/ 330053 w 776322"/>
                <a:gd name="connsiteY39" fmla="*/ 115410 h 672634"/>
                <a:gd name="connsiteX40" fmla="*/ 333012 w 776322"/>
                <a:gd name="connsiteY40" fmla="*/ 88777 h 672634"/>
                <a:gd name="connsiteX41" fmla="*/ 362604 w 776322"/>
                <a:gd name="connsiteY41" fmla="*/ 71021 h 672634"/>
                <a:gd name="connsiteX42" fmla="*/ 389237 w 776322"/>
                <a:gd name="connsiteY42" fmla="*/ 62144 h 672634"/>
                <a:gd name="connsiteX43" fmla="*/ 398115 w 776322"/>
                <a:gd name="connsiteY43" fmla="*/ 59184 h 672634"/>
                <a:gd name="connsiteX44" fmla="*/ 430666 w 776322"/>
                <a:gd name="connsiteY44" fmla="*/ 56225 h 672634"/>
                <a:gd name="connsiteX45" fmla="*/ 433626 w 776322"/>
                <a:gd name="connsiteY45" fmla="*/ 65103 h 672634"/>
                <a:gd name="connsiteX46" fmla="*/ 439544 w 776322"/>
                <a:gd name="connsiteY46" fmla="*/ 88777 h 672634"/>
                <a:gd name="connsiteX47" fmla="*/ 451381 w 776322"/>
                <a:gd name="connsiteY47" fmla="*/ 112450 h 672634"/>
                <a:gd name="connsiteX48" fmla="*/ 469136 w 776322"/>
                <a:gd name="connsiteY48" fmla="*/ 118369 h 672634"/>
                <a:gd name="connsiteX49" fmla="*/ 478014 w 776322"/>
                <a:gd name="connsiteY49" fmla="*/ 121328 h 672634"/>
                <a:gd name="connsiteX50" fmla="*/ 486892 w 776322"/>
                <a:gd name="connsiteY50" fmla="*/ 118369 h 672634"/>
                <a:gd name="connsiteX51" fmla="*/ 492810 w 776322"/>
                <a:gd name="connsiteY51" fmla="*/ 100614 h 672634"/>
                <a:gd name="connsiteX52" fmla="*/ 516484 w 776322"/>
                <a:gd name="connsiteY52" fmla="*/ 106532 h 672634"/>
                <a:gd name="connsiteX53" fmla="*/ 522402 w 776322"/>
                <a:gd name="connsiteY53" fmla="*/ 115410 h 672634"/>
                <a:gd name="connsiteX54" fmla="*/ 537198 w 776322"/>
                <a:gd name="connsiteY54" fmla="*/ 124287 h 672634"/>
                <a:gd name="connsiteX55" fmla="*/ 543117 w 776322"/>
                <a:gd name="connsiteY55" fmla="*/ 130206 h 672634"/>
                <a:gd name="connsiteX56" fmla="*/ 551995 w 776322"/>
                <a:gd name="connsiteY56" fmla="*/ 145002 h 672634"/>
                <a:gd name="connsiteX57" fmla="*/ 575668 w 776322"/>
                <a:gd name="connsiteY57" fmla="*/ 142043 h 672634"/>
                <a:gd name="connsiteX58" fmla="*/ 578628 w 776322"/>
                <a:gd name="connsiteY58" fmla="*/ 47348 h 672634"/>
                <a:gd name="connsiteX59" fmla="*/ 584546 w 776322"/>
                <a:gd name="connsiteY59" fmla="*/ 41429 h 672634"/>
                <a:gd name="connsiteX60" fmla="*/ 593424 w 776322"/>
                <a:gd name="connsiteY60" fmla="*/ 38470 h 672634"/>
                <a:gd name="connsiteX61" fmla="*/ 605261 w 776322"/>
                <a:gd name="connsiteY61" fmla="*/ 23674 h 672634"/>
                <a:gd name="connsiteX62" fmla="*/ 602301 w 776322"/>
                <a:gd name="connsiteY62" fmla="*/ 14796 h 672634"/>
                <a:gd name="connsiteX63" fmla="*/ 614138 w 776322"/>
                <a:gd name="connsiteY63" fmla="*/ 0 h 67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76322" h="672634">
                  <a:moveTo>
                    <a:pt x="614138" y="0"/>
                  </a:moveTo>
                  <a:cubicBezTo>
                    <a:pt x="616928" y="0"/>
                    <a:pt x="618084" y="3945"/>
                    <a:pt x="620057" y="5918"/>
                  </a:cubicBezTo>
                  <a:cubicBezTo>
                    <a:pt x="622030" y="14796"/>
                    <a:pt x="624689" y="23548"/>
                    <a:pt x="625975" y="32551"/>
                  </a:cubicBezTo>
                  <a:cubicBezTo>
                    <a:pt x="633215" y="83233"/>
                    <a:pt x="624121" y="53626"/>
                    <a:pt x="631894" y="76940"/>
                  </a:cubicBezTo>
                  <a:cubicBezTo>
                    <a:pt x="635387" y="113623"/>
                    <a:pt x="626743" y="126726"/>
                    <a:pt x="643730" y="147961"/>
                  </a:cubicBezTo>
                  <a:cubicBezTo>
                    <a:pt x="645473" y="150140"/>
                    <a:pt x="647470" y="152137"/>
                    <a:pt x="649649" y="153880"/>
                  </a:cubicBezTo>
                  <a:cubicBezTo>
                    <a:pt x="652426" y="156102"/>
                    <a:pt x="655568" y="157825"/>
                    <a:pt x="658527" y="159798"/>
                  </a:cubicBezTo>
                  <a:cubicBezTo>
                    <a:pt x="663459" y="158812"/>
                    <a:pt x="668614" y="158605"/>
                    <a:pt x="673323" y="156839"/>
                  </a:cubicBezTo>
                  <a:cubicBezTo>
                    <a:pt x="679292" y="154600"/>
                    <a:pt x="683787" y="149333"/>
                    <a:pt x="688119" y="145002"/>
                  </a:cubicBezTo>
                  <a:cubicBezTo>
                    <a:pt x="689105" y="142043"/>
                    <a:pt x="689473" y="138799"/>
                    <a:pt x="691078" y="136124"/>
                  </a:cubicBezTo>
                  <a:cubicBezTo>
                    <a:pt x="692513" y="133732"/>
                    <a:pt x="695749" y="132701"/>
                    <a:pt x="696997" y="130206"/>
                  </a:cubicBezTo>
                  <a:cubicBezTo>
                    <a:pt x="698816" y="126568"/>
                    <a:pt x="698137" y="122007"/>
                    <a:pt x="699956" y="118369"/>
                  </a:cubicBezTo>
                  <a:lnTo>
                    <a:pt x="712823" y="110649"/>
                  </a:lnTo>
                  <a:lnTo>
                    <a:pt x="717115" y="209374"/>
                  </a:lnTo>
                  <a:cubicBezTo>
                    <a:pt x="730970" y="238815"/>
                    <a:pt x="686809" y="153090"/>
                    <a:pt x="758679" y="297697"/>
                  </a:cubicBezTo>
                  <a:cubicBezTo>
                    <a:pt x="830549" y="442304"/>
                    <a:pt x="677283" y="689087"/>
                    <a:pt x="400192" y="671769"/>
                  </a:cubicBezTo>
                  <a:cubicBezTo>
                    <a:pt x="157738" y="656616"/>
                    <a:pt x="17379" y="354400"/>
                    <a:pt x="0" y="87073"/>
                  </a:cubicBezTo>
                  <a:lnTo>
                    <a:pt x="46" y="51297"/>
                  </a:lnTo>
                  <a:lnTo>
                    <a:pt x="3617" y="46362"/>
                  </a:lnTo>
                  <a:cubicBezTo>
                    <a:pt x="7815" y="44348"/>
                    <a:pt x="9982" y="54665"/>
                    <a:pt x="13416" y="56225"/>
                  </a:cubicBezTo>
                  <a:cubicBezTo>
                    <a:pt x="25684" y="61802"/>
                    <a:pt x="29204" y="66095"/>
                    <a:pt x="37090" y="73981"/>
                  </a:cubicBezTo>
                  <a:cubicBezTo>
                    <a:pt x="43751" y="93964"/>
                    <a:pt x="36065" y="69366"/>
                    <a:pt x="43008" y="100614"/>
                  </a:cubicBezTo>
                  <a:cubicBezTo>
                    <a:pt x="43685" y="103659"/>
                    <a:pt x="45110" y="106492"/>
                    <a:pt x="45967" y="109491"/>
                  </a:cubicBezTo>
                  <a:cubicBezTo>
                    <a:pt x="47084" y="113402"/>
                    <a:pt x="48045" y="117358"/>
                    <a:pt x="48927" y="121328"/>
                  </a:cubicBezTo>
                  <a:cubicBezTo>
                    <a:pt x="50018" y="126238"/>
                    <a:pt x="49637" y="131625"/>
                    <a:pt x="51886" y="136124"/>
                  </a:cubicBezTo>
                  <a:cubicBezTo>
                    <a:pt x="55401" y="143154"/>
                    <a:pt x="63976" y="146388"/>
                    <a:pt x="69641" y="150920"/>
                  </a:cubicBezTo>
                  <a:cubicBezTo>
                    <a:pt x="71820" y="152663"/>
                    <a:pt x="73587" y="154866"/>
                    <a:pt x="75560" y="156839"/>
                  </a:cubicBezTo>
                  <a:cubicBezTo>
                    <a:pt x="75816" y="157864"/>
                    <a:pt x="79886" y="175430"/>
                    <a:pt x="81478" y="177553"/>
                  </a:cubicBezTo>
                  <a:cubicBezTo>
                    <a:pt x="94284" y="194628"/>
                    <a:pt x="95382" y="192052"/>
                    <a:pt x="114030" y="198268"/>
                  </a:cubicBezTo>
                  <a:lnTo>
                    <a:pt x="122907" y="201227"/>
                  </a:lnTo>
                  <a:cubicBezTo>
                    <a:pt x="145851" y="208875"/>
                    <a:pt x="128680" y="203979"/>
                    <a:pt x="176173" y="207146"/>
                  </a:cubicBezTo>
                  <a:cubicBezTo>
                    <a:pt x="179132" y="208132"/>
                    <a:pt x="182261" y="208710"/>
                    <a:pt x="185051" y="210105"/>
                  </a:cubicBezTo>
                  <a:cubicBezTo>
                    <a:pt x="208008" y="221582"/>
                    <a:pt x="180484" y="211540"/>
                    <a:pt x="202806" y="218983"/>
                  </a:cubicBezTo>
                  <a:cubicBezTo>
                    <a:pt x="209574" y="239286"/>
                    <a:pt x="203721" y="231297"/>
                    <a:pt x="244235" y="224901"/>
                  </a:cubicBezTo>
                  <a:cubicBezTo>
                    <a:pt x="250397" y="223928"/>
                    <a:pt x="256072" y="220956"/>
                    <a:pt x="261991" y="218983"/>
                  </a:cubicBezTo>
                  <a:lnTo>
                    <a:pt x="270868" y="216023"/>
                  </a:lnTo>
                  <a:cubicBezTo>
                    <a:pt x="273827" y="217010"/>
                    <a:pt x="276627" y="218983"/>
                    <a:pt x="279746" y="218983"/>
                  </a:cubicBezTo>
                  <a:cubicBezTo>
                    <a:pt x="284776" y="218983"/>
                    <a:pt x="289593" y="216923"/>
                    <a:pt x="294542" y="216023"/>
                  </a:cubicBezTo>
                  <a:cubicBezTo>
                    <a:pt x="321158" y="211183"/>
                    <a:pt x="303189" y="215341"/>
                    <a:pt x="324134" y="210105"/>
                  </a:cubicBezTo>
                  <a:cubicBezTo>
                    <a:pt x="336356" y="173447"/>
                    <a:pt x="325070" y="210093"/>
                    <a:pt x="330053" y="115410"/>
                  </a:cubicBezTo>
                  <a:cubicBezTo>
                    <a:pt x="330522" y="106490"/>
                    <a:pt x="329806" y="97114"/>
                    <a:pt x="333012" y="88777"/>
                  </a:cubicBezTo>
                  <a:cubicBezTo>
                    <a:pt x="337791" y="76353"/>
                    <a:pt x="352379" y="74430"/>
                    <a:pt x="362604" y="71021"/>
                  </a:cubicBezTo>
                  <a:lnTo>
                    <a:pt x="389237" y="62144"/>
                  </a:lnTo>
                  <a:cubicBezTo>
                    <a:pt x="392196" y="61157"/>
                    <a:pt x="395008" y="59466"/>
                    <a:pt x="398115" y="59184"/>
                  </a:cubicBezTo>
                  <a:lnTo>
                    <a:pt x="430666" y="56225"/>
                  </a:lnTo>
                  <a:cubicBezTo>
                    <a:pt x="431653" y="59184"/>
                    <a:pt x="432869" y="62077"/>
                    <a:pt x="433626" y="65103"/>
                  </a:cubicBezTo>
                  <a:cubicBezTo>
                    <a:pt x="435920" y="74278"/>
                    <a:pt x="435786" y="80510"/>
                    <a:pt x="439544" y="88777"/>
                  </a:cubicBezTo>
                  <a:cubicBezTo>
                    <a:pt x="443195" y="96809"/>
                    <a:pt x="443011" y="109660"/>
                    <a:pt x="451381" y="112450"/>
                  </a:cubicBezTo>
                  <a:lnTo>
                    <a:pt x="469136" y="118369"/>
                  </a:lnTo>
                  <a:lnTo>
                    <a:pt x="478014" y="121328"/>
                  </a:lnTo>
                  <a:cubicBezTo>
                    <a:pt x="480973" y="120342"/>
                    <a:pt x="485079" y="120907"/>
                    <a:pt x="486892" y="118369"/>
                  </a:cubicBezTo>
                  <a:cubicBezTo>
                    <a:pt x="490518" y="113293"/>
                    <a:pt x="492810" y="100614"/>
                    <a:pt x="492810" y="100614"/>
                  </a:cubicBezTo>
                  <a:cubicBezTo>
                    <a:pt x="500701" y="102587"/>
                    <a:pt x="509209" y="102894"/>
                    <a:pt x="516484" y="106532"/>
                  </a:cubicBezTo>
                  <a:cubicBezTo>
                    <a:pt x="519665" y="108123"/>
                    <a:pt x="520180" y="112633"/>
                    <a:pt x="522402" y="115410"/>
                  </a:cubicBezTo>
                  <a:cubicBezTo>
                    <a:pt x="528310" y="122794"/>
                    <a:pt x="528153" y="121272"/>
                    <a:pt x="537198" y="124287"/>
                  </a:cubicBezTo>
                  <a:cubicBezTo>
                    <a:pt x="539171" y="126260"/>
                    <a:pt x="541681" y="127813"/>
                    <a:pt x="543117" y="130206"/>
                  </a:cubicBezTo>
                  <a:cubicBezTo>
                    <a:pt x="554642" y="149414"/>
                    <a:pt x="536997" y="130004"/>
                    <a:pt x="551995" y="145002"/>
                  </a:cubicBezTo>
                  <a:cubicBezTo>
                    <a:pt x="559886" y="144016"/>
                    <a:pt x="573576" y="149715"/>
                    <a:pt x="575668" y="142043"/>
                  </a:cubicBezTo>
                  <a:cubicBezTo>
                    <a:pt x="583977" y="111575"/>
                    <a:pt x="575852" y="78806"/>
                    <a:pt x="578628" y="47348"/>
                  </a:cubicBezTo>
                  <a:cubicBezTo>
                    <a:pt x="578873" y="44569"/>
                    <a:pt x="582154" y="42864"/>
                    <a:pt x="584546" y="41429"/>
                  </a:cubicBezTo>
                  <a:cubicBezTo>
                    <a:pt x="587221" y="39824"/>
                    <a:pt x="590465" y="39456"/>
                    <a:pt x="593424" y="38470"/>
                  </a:cubicBezTo>
                  <a:cubicBezTo>
                    <a:pt x="596584" y="35309"/>
                    <a:pt x="604515" y="28150"/>
                    <a:pt x="605261" y="23674"/>
                  </a:cubicBezTo>
                  <a:cubicBezTo>
                    <a:pt x="605774" y="20597"/>
                    <a:pt x="603288" y="17755"/>
                    <a:pt x="602301" y="14796"/>
                  </a:cubicBezTo>
                  <a:cubicBezTo>
                    <a:pt x="604149" y="9253"/>
                    <a:pt x="605215" y="0"/>
                    <a:pt x="614138" y="0"/>
                  </a:cubicBezTo>
                  <a:close/>
                </a:path>
              </a:pathLst>
            </a:custGeom>
            <a:gradFill>
              <a:gsLst>
                <a:gs pos="0">
                  <a:srgbClr val="BB6224"/>
                </a:gs>
                <a:gs pos="42000">
                  <a:srgbClr val="833E10"/>
                </a:gs>
                <a:gs pos="92000">
                  <a:srgbClr val="692E0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tep3 Radicle">
            <a:extLst>
              <a:ext uri="{FF2B5EF4-FFF2-40B4-BE49-F238E27FC236}">
                <a16:creationId xmlns:a16="http://schemas.microsoft.com/office/drawing/2014/main" id="{26A93FC1-9F1B-44CF-9FB2-FAF08192EBA1}"/>
              </a:ext>
            </a:extLst>
          </p:cNvPr>
          <p:cNvGrpSpPr/>
          <p:nvPr/>
        </p:nvGrpSpPr>
        <p:grpSpPr>
          <a:xfrm>
            <a:off x="5430100" y="4321937"/>
            <a:ext cx="816102" cy="2651000"/>
            <a:chOff x="5430100" y="4321937"/>
            <a:chExt cx="816102" cy="265100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E44BB4-B556-448F-9B1A-B71F91ED146F}"/>
                </a:ext>
              </a:extLst>
            </p:cNvPr>
            <p:cNvSpPr/>
            <p:nvPr/>
          </p:nvSpPr>
          <p:spPr>
            <a:xfrm>
              <a:off x="5430100" y="4357750"/>
              <a:ext cx="489839" cy="2504803"/>
            </a:xfrm>
            <a:custGeom>
              <a:avLst/>
              <a:gdLst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273083 w 488882"/>
                <a:gd name="connsiteY13" fmla="*/ 118396 h 2504803"/>
                <a:gd name="connsiteX14" fmla="*/ 147722 w 488882"/>
                <a:gd name="connsiteY14" fmla="*/ 229009 h 2504803"/>
                <a:gd name="connsiteX15" fmla="*/ 125599 w 488882"/>
                <a:gd name="connsiteY15" fmla="*/ 464983 h 2504803"/>
                <a:gd name="connsiteX16" fmla="*/ 238 w 488882"/>
                <a:gd name="connsiteY16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273083 w 488882"/>
                <a:gd name="connsiteY13" fmla="*/ 118396 h 2504803"/>
                <a:gd name="connsiteX14" fmla="*/ 147722 w 488882"/>
                <a:gd name="connsiteY14" fmla="*/ 229009 h 2504803"/>
                <a:gd name="connsiteX15" fmla="*/ 125599 w 488882"/>
                <a:gd name="connsiteY15" fmla="*/ 464983 h 2504803"/>
                <a:gd name="connsiteX16" fmla="*/ 238 w 488882"/>
                <a:gd name="connsiteY16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238 w 488882"/>
                <a:gd name="connsiteY0" fmla="*/ 236383 h 2504803"/>
                <a:gd name="connsiteX1" fmla="*/ 162470 w 488882"/>
                <a:gd name="connsiteY1" fmla="*/ 37280 h 2504803"/>
                <a:gd name="connsiteX2" fmla="*/ 427941 w 488882"/>
                <a:gd name="connsiteY2" fmla="*/ 37280 h 2504803"/>
                <a:gd name="connsiteX3" fmla="*/ 486935 w 488882"/>
                <a:gd name="connsiteY3" fmla="*/ 420738 h 2504803"/>
                <a:gd name="connsiteX4" fmla="*/ 383696 w 488882"/>
                <a:gd name="connsiteY4" fmla="*/ 1062293 h 2504803"/>
                <a:gd name="connsiteX5" fmla="*/ 368948 w 488882"/>
                <a:gd name="connsiteY5" fmla="*/ 1711222 h 2504803"/>
                <a:gd name="connsiteX6" fmla="*/ 361574 w 488882"/>
                <a:gd name="connsiteY6" fmla="*/ 2478138 h 2504803"/>
                <a:gd name="connsiteX7" fmla="*/ 302580 w 488882"/>
                <a:gd name="connsiteY7" fmla="*/ 2271660 h 2504803"/>
                <a:gd name="connsiteX8" fmla="*/ 287832 w 488882"/>
                <a:gd name="connsiteY8" fmla="*/ 1711222 h 2504803"/>
                <a:gd name="connsiteX9" fmla="*/ 273083 w 488882"/>
                <a:gd name="connsiteY9" fmla="*/ 1268770 h 2504803"/>
                <a:gd name="connsiteX10" fmla="*/ 302580 w 488882"/>
                <a:gd name="connsiteY10" fmla="*/ 959054 h 2504803"/>
                <a:gd name="connsiteX11" fmla="*/ 368948 w 488882"/>
                <a:gd name="connsiteY11" fmla="*/ 612467 h 2504803"/>
                <a:gd name="connsiteX12" fmla="*/ 413193 w 488882"/>
                <a:gd name="connsiteY12" fmla="*/ 280628 h 2504803"/>
                <a:gd name="connsiteX13" fmla="*/ 147722 w 488882"/>
                <a:gd name="connsiteY13" fmla="*/ 229009 h 2504803"/>
                <a:gd name="connsiteX14" fmla="*/ 125599 w 488882"/>
                <a:gd name="connsiteY14" fmla="*/ 464983 h 2504803"/>
                <a:gd name="connsiteX15" fmla="*/ 238 w 488882"/>
                <a:gd name="connsiteY15" fmla="*/ 236383 h 2504803"/>
                <a:gd name="connsiteX0" fmla="*/ 1195 w 489839"/>
                <a:gd name="connsiteY0" fmla="*/ 236383 h 2504803"/>
                <a:gd name="connsiteX1" fmla="*/ 163427 w 489839"/>
                <a:gd name="connsiteY1" fmla="*/ 37280 h 2504803"/>
                <a:gd name="connsiteX2" fmla="*/ 428898 w 489839"/>
                <a:gd name="connsiteY2" fmla="*/ 37280 h 2504803"/>
                <a:gd name="connsiteX3" fmla="*/ 487892 w 489839"/>
                <a:gd name="connsiteY3" fmla="*/ 420738 h 2504803"/>
                <a:gd name="connsiteX4" fmla="*/ 384653 w 489839"/>
                <a:gd name="connsiteY4" fmla="*/ 1062293 h 2504803"/>
                <a:gd name="connsiteX5" fmla="*/ 369905 w 489839"/>
                <a:gd name="connsiteY5" fmla="*/ 1711222 h 2504803"/>
                <a:gd name="connsiteX6" fmla="*/ 362531 w 489839"/>
                <a:gd name="connsiteY6" fmla="*/ 2478138 h 2504803"/>
                <a:gd name="connsiteX7" fmla="*/ 303537 w 489839"/>
                <a:gd name="connsiteY7" fmla="*/ 2271660 h 2504803"/>
                <a:gd name="connsiteX8" fmla="*/ 288789 w 489839"/>
                <a:gd name="connsiteY8" fmla="*/ 1711222 h 2504803"/>
                <a:gd name="connsiteX9" fmla="*/ 274040 w 489839"/>
                <a:gd name="connsiteY9" fmla="*/ 1268770 h 2504803"/>
                <a:gd name="connsiteX10" fmla="*/ 303537 w 489839"/>
                <a:gd name="connsiteY10" fmla="*/ 959054 h 2504803"/>
                <a:gd name="connsiteX11" fmla="*/ 369905 w 489839"/>
                <a:gd name="connsiteY11" fmla="*/ 612467 h 2504803"/>
                <a:gd name="connsiteX12" fmla="*/ 414150 w 489839"/>
                <a:gd name="connsiteY12" fmla="*/ 280628 h 2504803"/>
                <a:gd name="connsiteX13" fmla="*/ 148679 w 489839"/>
                <a:gd name="connsiteY13" fmla="*/ 229009 h 2504803"/>
                <a:gd name="connsiteX14" fmla="*/ 90461 w 489839"/>
                <a:gd name="connsiteY14" fmla="*/ 456962 h 2504803"/>
                <a:gd name="connsiteX15" fmla="*/ 1195 w 489839"/>
                <a:gd name="connsiteY15" fmla="*/ 236383 h 25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839" h="2504803">
                  <a:moveTo>
                    <a:pt x="1195" y="236383"/>
                  </a:moveTo>
                  <a:cubicBezTo>
                    <a:pt x="13356" y="166436"/>
                    <a:pt x="92143" y="70464"/>
                    <a:pt x="163427" y="37280"/>
                  </a:cubicBezTo>
                  <a:cubicBezTo>
                    <a:pt x="234711" y="4096"/>
                    <a:pt x="374821" y="-26630"/>
                    <a:pt x="428898" y="37280"/>
                  </a:cubicBezTo>
                  <a:cubicBezTo>
                    <a:pt x="482976" y="101190"/>
                    <a:pt x="495266" y="249903"/>
                    <a:pt x="487892" y="420738"/>
                  </a:cubicBezTo>
                  <a:cubicBezTo>
                    <a:pt x="480518" y="591573"/>
                    <a:pt x="404317" y="847212"/>
                    <a:pt x="384653" y="1062293"/>
                  </a:cubicBezTo>
                  <a:cubicBezTo>
                    <a:pt x="364989" y="1277374"/>
                    <a:pt x="373592" y="1475248"/>
                    <a:pt x="369905" y="1711222"/>
                  </a:cubicBezTo>
                  <a:cubicBezTo>
                    <a:pt x="366218" y="1947196"/>
                    <a:pt x="373592" y="2384732"/>
                    <a:pt x="362531" y="2478138"/>
                  </a:cubicBezTo>
                  <a:cubicBezTo>
                    <a:pt x="351470" y="2571544"/>
                    <a:pt x="315827" y="2399479"/>
                    <a:pt x="303537" y="2271660"/>
                  </a:cubicBezTo>
                  <a:cubicBezTo>
                    <a:pt x="291247" y="2143841"/>
                    <a:pt x="293705" y="1878370"/>
                    <a:pt x="288789" y="1711222"/>
                  </a:cubicBezTo>
                  <a:cubicBezTo>
                    <a:pt x="283873" y="1544074"/>
                    <a:pt x="271582" y="1394131"/>
                    <a:pt x="274040" y="1268770"/>
                  </a:cubicBezTo>
                  <a:cubicBezTo>
                    <a:pt x="276498" y="1143409"/>
                    <a:pt x="287560" y="1068438"/>
                    <a:pt x="303537" y="959054"/>
                  </a:cubicBezTo>
                  <a:cubicBezTo>
                    <a:pt x="319514" y="849670"/>
                    <a:pt x="351470" y="725538"/>
                    <a:pt x="369905" y="612467"/>
                  </a:cubicBezTo>
                  <a:cubicBezTo>
                    <a:pt x="388340" y="499396"/>
                    <a:pt x="414927" y="496938"/>
                    <a:pt x="414150" y="280628"/>
                  </a:cubicBezTo>
                  <a:cubicBezTo>
                    <a:pt x="413373" y="64318"/>
                    <a:pt x="180569" y="114062"/>
                    <a:pt x="148679" y="229009"/>
                  </a:cubicBezTo>
                  <a:cubicBezTo>
                    <a:pt x="100747" y="259735"/>
                    <a:pt x="107667" y="456962"/>
                    <a:pt x="90461" y="456962"/>
                  </a:cubicBezTo>
                  <a:cubicBezTo>
                    <a:pt x="73255" y="456962"/>
                    <a:pt x="-10966" y="306330"/>
                    <a:pt x="1195" y="236383"/>
                  </a:cubicBezTo>
                  <a:close/>
                </a:path>
              </a:pathLst>
            </a:custGeom>
            <a:gradFill flip="none" rotWithShape="1">
              <a:gsLst>
                <a:gs pos="64000">
                  <a:srgbClr val="FBFAF9"/>
                </a:gs>
                <a:gs pos="12000">
                  <a:srgbClr val="DCDCD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308102A-C866-44B7-9473-EFC487EF8A1D}"/>
                </a:ext>
              </a:extLst>
            </p:cNvPr>
            <p:cNvSpPr/>
            <p:nvPr/>
          </p:nvSpPr>
          <p:spPr>
            <a:xfrm>
              <a:off x="5548976" y="4321937"/>
              <a:ext cx="399534" cy="274194"/>
            </a:xfrm>
            <a:custGeom>
              <a:avLst/>
              <a:gdLst>
                <a:gd name="connsiteX0" fmla="*/ 162175 w 339951"/>
                <a:gd name="connsiteY0" fmla="*/ 870 h 193294"/>
                <a:gd name="connsiteX1" fmla="*/ 288458 w 339951"/>
                <a:gd name="connsiteY1" fmla="*/ 37280 h 193294"/>
                <a:gd name="connsiteX2" fmla="*/ 321527 w 339951"/>
                <a:gd name="connsiteY2" fmla="*/ 100134 h 193294"/>
                <a:gd name="connsiteX3" fmla="*/ 339951 w 339951"/>
                <a:gd name="connsiteY3" fmla="*/ 184131 h 193294"/>
                <a:gd name="connsiteX4" fmla="*/ 252752 w 339951"/>
                <a:gd name="connsiteY4" fmla="*/ 193294 h 193294"/>
                <a:gd name="connsiteX5" fmla="*/ 236387 w 339951"/>
                <a:gd name="connsiteY5" fmla="*/ 165143 h 193294"/>
                <a:gd name="connsiteX6" fmla="*/ 106045 w 339951"/>
                <a:gd name="connsiteY6" fmla="*/ 137793 h 193294"/>
                <a:gd name="connsiteX7" fmla="*/ 69269 w 339951"/>
                <a:gd name="connsiteY7" fmla="*/ 155222 h 193294"/>
                <a:gd name="connsiteX8" fmla="*/ 41829 w 339951"/>
                <a:gd name="connsiteY8" fmla="*/ 137910 h 193294"/>
                <a:gd name="connsiteX9" fmla="*/ 0 w 339951"/>
                <a:gd name="connsiteY9" fmla="*/ 66631 h 193294"/>
                <a:gd name="connsiteX10" fmla="*/ 3163 w 339951"/>
                <a:gd name="connsiteY10" fmla="*/ 50299 h 193294"/>
                <a:gd name="connsiteX11" fmla="*/ 22987 w 339951"/>
                <a:gd name="connsiteY11" fmla="*/ 37280 h 193294"/>
                <a:gd name="connsiteX12" fmla="*/ 162175 w 339951"/>
                <a:gd name="connsiteY12" fmla="*/ 870 h 1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951" h="193294">
                  <a:moveTo>
                    <a:pt x="162175" y="870"/>
                  </a:moveTo>
                  <a:cubicBezTo>
                    <a:pt x="212873" y="-2971"/>
                    <a:pt x="261420" y="5325"/>
                    <a:pt x="288458" y="37280"/>
                  </a:cubicBezTo>
                  <a:cubicBezTo>
                    <a:pt x="301978" y="53258"/>
                    <a:pt x="312885" y="74535"/>
                    <a:pt x="321527" y="100134"/>
                  </a:cubicBezTo>
                  <a:lnTo>
                    <a:pt x="339951" y="184131"/>
                  </a:lnTo>
                  <a:lnTo>
                    <a:pt x="252752" y="193294"/>
                  </a:lnTo>
                  <a:lnTo>
                    <a:pt x="236387" y="165143"/>
                  </a:lnTo>
                  <a:cubicBezTo>
                    <a:pt x="202738" y="129204"/>
                    <a:pt x="151680" y="123618"/>
                    <a:pt x="106045" y="137793"/>
                  </a:cubicBezTo>
                  <a:lnTo>
                    <a:pt x="69269" y="155222"/>
                  </a:lnTo>
                  <a:lnTo>
                    <a:pt x="41829" y="137910"/>
                  </a:lnTo>
                  <a:cubicBezTo>
                    <a:pt x="15420" y="117563"/>
                    <a:pt x="0" y="93035"/>
                    <a:pt x="0" y="66631"/>
                  </a:cubicBezTo>
                  <a:lnTo>
                    <a:pt x="3163" y="50299"/>
                  </a:lnTo>
                  <a:lnTo>
                    <a:pt x="22987" y="37280"/>
                  </a:lnTo>
                  <a:cubicBezTo>
                    <a:pt x="58629" y="20688"/>
                    <a:pt x="111478" y="4711"/>
                    <a:pt x="162175" y="870"/>
                  </a:cubicBezTo>
                  <a:close/>
                </a:path>
              </a:pathLst>
            </a:custGeom>
            <a:solidFill>
              <a:srgbClr val="83BF7E"/>
            </a:soli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45">
              <a:extLst>
                <a:ext uri="{FF2B5EF4-FFF2-40B4-BE49-F238E27FC236}">
                  <a16:creationId xmlns:a16="http://schemas.microsoft.com/office/drawing/2014/main" id="{46037344-8A68-4197-BCC5-395459E785EF}"/>
                </a:ext>
              </a:extLst>
            </p:cNvPr>
            <p:cNvSpPr/>
            <p:nvPr/>
          </p:nvSpPr>
          <p:spPr>
            <a:xfrm rot="7584456">
              <a:off x="5946039" y="5553024"/>
              <a:ext cx="73111" cy="527214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45">
              <a:extLst>
                <a:ext uri="{FF2B5EF4-FFF2-40B4-BE49-F238E27FC236}">
                  <a16:creationId xmlns:a16="http://schemas.microsoft.com/office/drawing/2014/main" id="{87CA8021-6FED-4BBC-9A8F-2ECB97D2D079}"/>
                </a:ext>
              </a:extLst>
            </p:cNvPr>
            <p:cNvSpPr/>
            <p:nvPr/>
          </p:nvSpPr>
          <p:spPr>
            <a:xfrm rot="8738649">
              <a:off x="5911955" y="5960394"/>
              <a:ext cx="73111" cy="566690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Isosceles Triangle 45">
              <a:extLst>
                <a:ext uri="{FF2B5EF4-FFF2-40B4-BE49-F238E27FC236}">
                  <a16:creationId xmlns:a16="http://schemas.microsoft.com/office/drawing/2014/main" id="{85C3ED76-BCA4-4334-A380-FF467EF902E7}"/>
                </a:ext>
              </a:extLst>
            </p:cNvPr>
            <p:cNvSpPr/>
            <p:nvPr/>
          </p:nvSpPr>
          <p:spPr>
            <a:xfrm rot="8738649">
              <a:off x="5881026" y="6195389"/>
              <a:ext cx="73111" cy="491417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45">
              <a:extLst>
                <a:ext uri="{FF2B5EF4-FFF2-40B4-BE49-F238E27FC236}">
                  <a16:creationId xmlns:a16="http://schemas.microsoft.com/office/drawing/2014/main" id="{1C4D3180-2C96-41A2-A272-CE30F72195ED}"/>
                </a:ext>
              </a:extLst>
            </p:cNvPr>
            <p:cNvSpPr/>
            <p:nvPr/>
          </p:nvSpPr>
          <p:spPr>
            <a:xfrm rot="8738649">
              <a:off x="5856302" y="6532903"/>
              <a:ext cx="45719" cy="3609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45">
              <a:extLst>
                <a:ext uri="{FF2B5EF4-FFF2-40B4-BE49-F238E27FC236}">
                  <a16:creationId xmlns:a16="http://schemas.microsoft.com/office/drawing/2014/main" id="{B950E1EB-9338-47AB-AF62-22FAEA2F941C}"/>
                </a:ext>
              </a:extLst>
            </p:cNvPr>
            <p:cNvSpPr/>
            <p:nvPr/>
          </p:nvSpPr>
          <p:spPr>
            <a:xfrm rot="12861351" flipH="1">
              <a:off x="5637279" y="6611948"/>
              <a:ext cx="45719" cy="3609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45">
              <a:extLst>
                <a:ext uri="{FF2B5EF4-FFF2-40B4-BE49-F238E27FC236}">
                  <a16:creationId xmlns:a16="http://schemas.microsoft.com/office/drawing/2014/main" id="{DBF1E116-5BAF-491D-A1C2-20A2CF7E2567}"/>
                </a:ext>
              </a:extLst>
            </p:cNvPr>
            <p:cNvSpPr/>
            <p:nvPr/>
          </p:nvSpPr>
          <p:spPr>
            <a:xfrm rot="12861351" flipH="1">
              <a:off x="5576772" y="6336633"/>
              <a:ext cx="75744" cy="43918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45">
              <a:extLst>
                <a:ext uri="{FF2B5EF4-FFF2-40B4-BE49-F238E27FC236}">
                  <a16:creationId xmlns:a16="http://schemas.microsoft.com/office/drawing/2014/main" id="{95749505-A5A1-4B1A-BCCA-811061879AE9}"/>
                </a:ext>
              </a:extLst>
            </p:cNvPr>
            <p:cNvSpPr/>
            <p:nvPr/>
          </p:nvSpPr>
          <p:spPr>
            <a:xfrm rot="12861351" flipH="1">
              <a:off x="5560243" y="5856848"/>
              <a:ext cx="75744" cy="49777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A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45">
              <a:extLst>
                <a:ext uri="{FF2B5EF4-FFF2-40B4-BE49-F238E27FC236}">
                  <a16:creationId xmlns:a16="http://schemas.microsoft.com/office/drawing/2014/main" id="{539A0634-D8DA-41D5-8FEE-355689AE91FF}"/>
                </a:ext>
              </a:extLst>
            </p:cNvPr>
            <p:cNvSpPr/>
            <p:nvPr/>
          </p:nvSpPr>
          <p:spPr>
            <a:xfrm rot="12861351" flipH="1">
              <a:off x="5443426" y="6075501"/>
              <a:ext cx="45719" cy="306743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AEA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45">
              <a:extLst>
                <a:ext uri="{FF2B5EF4-FFF2-40B4-BE49-F238E27FC236}">
                  <a16:creationId xmlns:a16="http://schemas.microsoft.com/office/drawing/2014/main" id="{E1CFBDA2-6313-4A51-8641-8470A47A57FA}"/>
                </a:ext>
              </a:extLst>
            </p:cNvPr>
            <p:cNvSpPr/>
            <p:nvPr/>
          </p:nvSpPr>
          <p:spPr>
            <a:xfrm rot="8738649">
              <a:off x="6053155" y="6189446"/>
              <a:ext cx="50259" cy="357888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E8E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DE7D9D6-F7B0-40D6-9D1F-27395345DFD0}"/>
              </a:ext>
            </a:extLst>
          </p:cNvPr>
          <p:cNvGrpSpPr/>
          <p:nvPr/>
        </p:nvGrpSpPr>
        <p:grpSpPr>
          <a:xfrm>
            <a:off x="6986777" y="2960354"/>
            <a:ext cx="1689658" cy="3798532"/>
            <a:chOff x="6986777" y="2960354"/>
            <a:chExt cx="1689658" cy="3798532"/>
          </a:xfrm>
        </p:grpSpPr>
        <p:grpSp>
          <p:nvGrpSpPr>
            <p:cNvPr id="115" name="Step 4 Radicle">
              <a:extLst>
                <a:ext uri="{FF2B5EF4-FFF2-40B4-BE49-F238E27FC236}">
                  <a16:creationId xmlns:a16="http://schemas.microsoft.com/office/drawing/2014/main" id="{7A39704B-CEC6-4246-9035-9798C9CC044E}"/>
                </a:ext>
              </a:extLst>
            </p:cNvPr>
            <p:cNvGrpSpPr/>
            <p:nvPr/>
          </p:nvGrpSpPr>
          <p:grpSpPr>
            <a:xfrm>
              <a:off x="7600186" y="2960354"/>
              <a:ext cx="1076249" cy="3798532"/>
              <a:chOff x="7600186" y="2960354"/>
              <a:chExt cx="1076249" cy="3798532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BD603D-51CB-40CE-860D-9088A8A9E330}"/>
                  </a:ext>
                </a:extLst>
              </p:cNvPr>
              <p:cNvSpPr/>
              <p:nvPr/>
            </p:nvSpPr>
            <p:spPr>
              <a:xfrm>
                <a:off x="7906758" y="2960354"/>
                <a:ext cx="167786" cy="3798532"/>
              </a:xfrm>
              <a:custGeom>
                <a:avLst/>
                <a:gdLst>
                  <a:gd name="connsiteX0" fmla="*/ 114781 w 212632"/>
                  <a:gd name="connsiteY0" fmla="*/ 200587 h 3637345"/>
                  <a:gd name="connsiteX1" fmla="*/ 106073 w 212632"/>
                  <a:gd name="connsiteY1" fmla="*/ 1141113 h 3637345"/>
                  <a:gd name="connsiteX2" fmla="*/ 106073 w 212632"/>
                  <a:gd name="connsiteY2" fmla="*/ 1820382 h 3637345"/>
                  <a:gd name="connsiteX3" fmla="*/ 106073 w 212632"/>
                  <a:gd name="connsiteY3" fmla="*/ 2160016 h 3637345"/>
                  <a:gd name="connsiteX4" fmla="*/ 18987 w 212632"/>
                  <a:gd name="connsiteY4" fmla="*/ 2508359 h 3637345"/>
                  <a:gd name="connsiteX5" fmla="*/ 1570 w 212632"/>
                  <a:gd name="connsiteY5" fmla="*/ 3379216 h 3637345"/>
                  <a:gd name="connsiteX6" fmla="*/ 45113 w 212632"/>
                  <a:gd name="connsiteY6" fmla="*/ 3631765 h 3637345"/>
                  <a:gd name="connsiteX7" fmla="*/ 88656 w 212632"/>
                  <a:gd name="connsiteY7" fmla="*/ 3196336 h 3637345"/>
                  <a:gd name="connsiteX8" fmla="*/ 97364 w 212632"/>
                  <a:gd name="connsiteY8" fmla="*/ 2638987 h 3637345"/>
                  <a:gd name="connsiteX9" fmla="*/ 175741 w 212632"/>
                  <a:gd name="connsiteY9" fmla="*/ 2229685 h 3637345"/>
                  <a:gd name="connsiteX10" fmla="*/ 184450 w 212632"/>
                  <a:gd name="connsiteY10" fmla="*/ 1776839 h 3637345"/>
                  <a:gd name="connsiteX11" fmla="*/ 210576 w 212632"/>
                  <a:gd name="connsiteY11" fmla="*/ 139627 h 3637345"/>
                  <a:gd name="connsiteX12" fmla="*/ 114781 w 212632"/>
                  <a:gd name="connsiteY12" fmla="*/ 200587 h 363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32" h="3637345">
                    <a:moveTo>
                      <a:pt x="114781" y="200587"/>
                    </a:moveTo>
                    <a:cubicBezTo>
                      <a:pt x="97364" y="367501"/>
                      <a:pt x="107524" y="871147"/>
                      <a:pt x="106073" y="1141113"/>
                    </a:cubicBezTo>
                    <a:cubicBezTo>
                      <a:pt x="104622" y="1411079"/>
                      <a:pt x="106073" y="1820382"/>
                      <a:pt x="106073" y="1820382"/>
                    </a:cubicBezTo>
                    <a:cubicBezTo>
                      <a:pt x="106073" y="1990199"/>
                      <a:pt x="120587" y="2045353"/>
                      <a:pt x="106073" y="2160016"/>
                    </a:cubicBezTo>
                    <a:cubicBezTo>
                      <a:pt x="91559" y="2274679"/>
                      <a:pt x="36404" y="2305159"/>
                      <a:pt x="18987" y="2508359"/>
                    </a:cubicBezTo>
                    <a:cubicBezTo>
                      <a:pt x="1570" y="2711559"/>
                      <a:pt x="-2784" y="3191982"/>
                      <a:pt x="1570" y="3379216"/>
                    </a:cubicBezTo>
                    <a:cubicBezTo>
                      <a:pt x="5924" y="3566450"/>
                      <a:pt x="30599" y="3662245"/>
                      <a:pt x="45113" y="3631765"/>
                    </a:cubicBezTo>
                    <a:cubicBezTo>
                      <a:pt x="59627" y="3601285"/>
                      <a:pt x="79948" y="3361799"/>
                      <a:pt x="88656" y="3196336"/>
                    </a:cubicBezTo>
                    <a:cubicBezTo>
                      <a:pt x="97364" y="3030873"/>
                      <a:pt x="82850" y="2800096"/>
                      <a:pt x="97364" y="2638987"/>
                    </a:cubicBezTo>
                    <a:cubicBezTo>
                      <a:pt x="111878" y="2477878"/>
                      <a:pt x="161227" y="2373376"/>
                      <a:pt x="175741" y="2229685"/>
                    </a:cubicBezTo>
                    <a:cubicBezTo>
                      <a:pt x="190255" y="2085994"/>
                      <a:pt x="178644" y="2125182"/>
                      <a:pt x="184450" y="1776839"/>
                    </a:cubicBezTo>
                    <a:cubicBezTo>
                      <a:pt x="190256" y="1428496"/>
                      <a:pt x="220736" y="400884"/>
                      <a:pt x="210576" y="139627"/>
                    </a:cubicBezTo>
                    <a:cubicBezTo>
                      <a:pt x="200416" y="-121630"/>
                      <a:pt x="132198" y="33673"/>
                      <a:pt x="114781" y="200587"/>
                    </a:cubicBezTo>
                    <a:close/>
                  </a:path>
                </a:pathLst>
              </a:custGeom>
              <a:gradFill>
                <a:gsLst>
                  <a:gs pos="21000">
                    <a:srgbClr val="83BF7E"/>
                  </a:gs>
                  <a:gs pos="89000">
                    <a:schemeClr val="bg1"/>
                  </a:gs>
                </a:gsLst>
                <a:lin ang="9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Isosceles Triangle 45">
                <a:extLst>
                  <a:ext uri="{FF2B5EF4-FFF2-40B4-BE49-F238E27FC236}">
                    <a16:creationId xmlns:a16="http://schemas.microsoft.com/office/drawing/2014/main" id="{5D9AFD05-6662-469F-9033-22AB205262BA}"/>
                  </a:ext>
                </a:extLst>
              </p:cNvPr>
              <p:cNvSpPr/>
              <p:nvPr/>
            </p:nvSpPr>
            <p:spPr>
              <a:xfrm rot="7584456">
                <a:off x="8246240" y="5331890"/>
                <a:ext cx="90389" cy="770001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Isosceles Triangle 45">
                <a:extLst>
                  <a:ext uri="{FF2B5EF4-FFF2-40B4-BE49-F238E27FC236}">
                    <a16:creationId xmlns:a16="http://schemas.microsoft.com/office/drawing/2014/main" id="{D98453A0-8831-433A-9842-D47C06FB7E99}"/>
                  </a:ext>
                </a:extLst>
              </p:cNvPr>
              <p:cNvSpPr/>
              <p:nvPr/>
            </p:nvSpPr>
            <p:spPr>
              <a:xfrm rot="7584456">
                <a:off x="8182899" y="5800155"/>
                <a:ext cx="90389" cy="770001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Isosceles Triangle 45">
                <a:extLst>
                  <a:ext uri="{FF2B5EF4-FFF2-40B4-BE49-F238E27FC236}">
                    <a16:creationId xmlns:a16="http://schemas.microsoft.com/office/drawing/2014/main" id="{694AD55F-8A5E-4C6D-BDD5-2C38737B3084}"/>
                  </a:ext>
                </a:extLst>
              </p:cNvPr>
              <p:cNvSpPr/>
              <p:nvPr/>
            </p:nvSpPr>
            <p:spPr>
              <a:xfrm rot="13207759" flipH="1">
                <a:off x="7600186" y="5913230"/>
                <a:ext cx="158414" cy="751342"/>
              </a:xfrm>
              <a:custGeom>
                <a:avLst/>
                <a:gdLst>
                  <a:gd name="connsiteX0" fmla="*/ 0 w 45719"/>
                  <a:gd name="connsiteY0" fmla="*/ 527214 h 527214"/>
                  <a:gd name="connsiteX1" fmla="*/ 22860 w 45719"/>
                  <a:gd name="connsiteY1" fmla="*/ 0 h 527214"/>
                  <a:gd name="connsiteX2" fmla="*/ 45719 w 45719"/>
                  <a:gd name="connsiteY2" fmla="*/ 527214 h 527214"/>
                  <a:gd name="connsiteX3" fmla="*/ 0 w 45719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  <a:gd name="connsiteX0" fmla="*/ 27392 w 73111"/>
                  <a:gd name="connsiteY0" fmla="*/ 527214 h 527214"/>
                  <a:gd name="connsiteX1" fmla="*/ 50252 w 73111"/>
                  <a:gd name="connsiteY1" fmla="*/ 0 h 527214"/>
                  <a:gd name="connsiteX2" fmla="*/ 73111 w 73111"/>
                  <a:gd name="connsiteY2" fmla="*/ 527214 h 527214"/>
                  <a:gd name="connsiteX3" fmla="*/ 27392 w 73111"/>
                  <a:gd name="connsiteY3" fmla="*/ 527214 h 5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11" h="527214">
                    <a:moveTo>
                      <a:pt x="27392" y="527214"/>
                    </a:moveTo>
                    <a:cubicBezTo>
                      <a:pt x="35012" y="351476"/>
                      <a:pt x="-52213" y="260682"/>
                      <a:pt x="50252" y="0"/>
                    </a:cubicBezTo>
                    <a:cubicBezTo>
                      <a:pt x="-17421" y="231263"/>
                      <a:pt x="49644" y="370663"/>
                      <a:pt x="73111" y="527214"/>
                    </a:cubicBezTo>
                    <a:lnTo>
                      <a:pt x="27392" y="527214"/>
                    </a:lnTo>
                    <a:close/>
                  </a:path>
                </a:pathLst>
              </a:custGeom>
              <a:solidFill>
                <a:srgbClr val="F2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Isosceles Triangle 45">
              <a:extLst>
                <a:ext uri="{FF2B5EF4-FFF2-40B4-BE49-F238E27FC236}">
                  <a16:creationId xmlns:a16="http://schemas.microsoft.com/office/drawing/2014/main" id="{2D66C795-C3FF-41E0-A34B-4E800B53476A}"/>
                </a:ext>
              </a:extLst>
            </p:cNvPr>
            <p:cNvSpPr/>
            <p:nvPr/>
          </p:nvSpPr>
          <p:spPr>
            <a:xfrm rot="14015544" flipH="1">
              <a:off x="7481968" y="5395694"/>
              <a:ext cx="86817" cy="1077199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6770931-6CA3-493D-BA64-830A15C9CA9B}"/>
              </a:ext>
            </a:extLst>
          </p:cNvPr>
          <p:cNvGrpSpPr/>
          <p:nvPr/>
        </p:nvGrpSpPr>
        <p:grpSpPr>
          <a:xfrm>
            <a:off x="6780410" y="2438731"/>
            <a:ext cx="1527812" cy="1122346"/>
            <a:chOff x="6780410" y="2438731"/>
            <a:chExt cx="1527812" cy="112234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8218862-7ACB-4704-8421-70856B8285F8}"/>
                </a:ext>
              </a:extLst>
            </p:cNvPr>
            <p:cNvGrpSpPr/>
            <p:nvPr/>
          </p:nvGrpSpPr>
          <p:grpSpPr>
            <a:xfrm>
              <a:off x="6780410" y="2438731"/>
              <a:ext cx="1449326" cy="823835"/>
              <a:chOff x="6780410" y="2438731"/>
              <a:chExt cx="1449326" cy="823835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8E533D4-6CB7-46CB-A502-B5DAB7651EFE}"/>
                  </a:ext>
                </a:extLst>
              </p:cNvPr>
              <p:cNvSpPr/>
              <p:nvPr/>
            </p:nvSpPr>
            <p:spPr>
              <a:xfrm rot="5806847">
                <a:off x="7184230" y="2217061"/>
                <a:ext cx="823835" cy="1267176"/>
              </a:xfrm>
              <a:custGeom>
                <a:avLst/>
                <a:gdLst>
                  <a:gd name="connsiteX0" fmla="*/ 753341 w 815687"/>
                  <a:gd name="connsiteY0" fmla="*/ 524741 h 1252104"/>
                  <a:gd name="connsiteX1" fmla="*/ 805296 w 815687"/>
                  <a:gd name="connsiteY1" fmla="*/ 420832 h 1252104"/>
                  <a:gd name="connsiteX2" fmla="*/ 815687 w 815687"/>
                  <a:gd name="connsiteY2" fmla="*/ 223404 h 1252104"/>
                  <a:gd name="connsiteX3" fmla="*/ 680605 w 815687"/>
                  <a:gd name="connsiteY3" fmla="*/ 31173 h 1252104"/>
                  <a:gd name="connsiteX4" fmla="*/ 400050 w 815687"/>
                  <a:gd name="connsiteY4" fmla="*/ 0 h 1252104"/>
                  <a:gd name="connsiteX5" fmla="*/ 98714 w 815687"/>
                  <a:gd name="connsiteY5" fmla="*/ 223404 h 1252104"/>
                  <a:gd name="connsiteX6" fmla="*/ 0 w 815687"/>
                  <a:gd name="connsiteY6" fmla="*/ 555913 h 1252104"/>
                  <a:gd name="connsiteX7" fmla="*/ 46759 w 815687"/>
                  <a:gd name="connsiteY7" fmla="*/ 904009 h 1252104"/>
                  <a:gd name="connsiteX8" fmla="*/ 213014 w 815687"/>
                  <a:gd name="connsiteY8" fmla="*/ 1174173 h 1252104"/>
                  <a:gd name="connsiteX9" fmla="*/ 400050 w 815687"/>
                  <a:gd name="connsiteY9" fmla="*/ 1252104 h 1252104"/>
                  <a:gd name="connsiteX10" fmla="*/ 602673 w 815687"/>
                  <a:gd name="connsiteY10" fmla="*/ 1210541 h 1252104"/>
                  <a:gd name="connsiteX11" fmla="*/ 758537 w 815687"/>
                  <a:gd name="connsiteY11" fmla="*/ 1054677 h 1252104"/>
                  <a:gd name="connsiteX12" fmla="*/ 779318 w 815687"/>
                  <a:gd name="connsiteY12" fmla="*/ 961159 h 1252104"/>
                  <a:gd name="connsiteX13" fmla="*/ 758537 w 815687"/>
                  <a:gd name="connsiteY13" fmla="*/ 878032 h 1252104"/>
                  <a:gd name="connsiteX14" fmla="*/ 716973 w 815687"/>
                  <a:gd name="connsiteY14" fmla="*/ 789709 h 1252104"/>
                  <a:gd name="connsiteX15" fmla="*/ 711778 w 815687"/>
                  <a:gd name="connsiteY15" fmla="*/ 670213 h 1252104"/>
                  <a:gd name="connsiteX16" fmla="*/ 716973 w 815687"/>
                  <a:gd name="connsiteY16" fmla="*/ 587086 h 1252104"/>
                  <a:gd name="connsiteX17" fmla="*/ 753341 w 815687"/>
                  <a:gd name="connsiteY17" fmla="*/ 524741 h 1252104"/>
                  <a:gd name="connsiteX0" fmla="*/ 753341 w 815687"/>
                  <a:gd name="connsiteY0" fmla="*/ 539209 h 1266572"/>
                  <a:gd name="connsiteX1" fmla="*/ 805296 w 815687"/>
                  <a:gd name="connsiteY1" fmla="*/ 435300 h 1266572"/>
                  <a:gd name="connsiteX2" fmla="*/ 815687 w 815687"/>
                  <a:gd name="connsiteY2" fmla="*/ 237872 h 1266572"/>
                  <a:gd name="connsiteX3" fmla="*/ 680605 w 815687"/>
                  <a:gd name="connsiteY3" fmla="*/ 45641 h 1266572"/>
                  <a:gd name="connsiteX4" fmla="*/ 400050 w 815687"/>
                  <a:gd name="connsiteY4" fmla="*/ 14468 h 1266572"/>
                  <a:gd name="connsiteX5" fmla="*/ 98714 w 815687"/>
                  <a:gd name="connsiteY5" fmla="*/ 237872 h 1266572"/>
                  <a:gd name="connsiteX6" fmla="*/ 0 w 815687"/>
                  <a:gd name="connsiteY6" fmla="*/ 570381 h 1266572"/>
                  <a:gd name="connsiteX7" fmla="*/ 46759 w 815687"/>
                  <a:gd name="connsiteY7" fmla="*/ 918477 h 1266572"/>
                  <a:gd name="connsiteX8" fmla="*/ 213014 w 815687"/>
                  <a:gd name="connsiteY8" fmla="*/ 1188641 h 1266572"/>
                  <a:gd name="connsiteX9" fmla="*/ 400050 w 815687"/>
                  <a:gd name="connsiteY9" fmla="*/ 1266572 h 1266572"/>
                  <a:gd name="connsiteX10" fmla="*/ 602673 w 815687"/>
                  <a:gd name="connsiteY10" fmla="*/ 1225009 h 1266572"/>
                  <a:gd name="connsiteX11" fmla="*/ 758537 w 815687"/>
                  <a:gd name="connsiteY11" fmla="*/ 1069145 h 1266572"/>
                  <a:gd name="connsiteX12" fmla="*/ 779318 w 815687"/>
                  <a:gd name="connsiteY12" fmla="*/ 975627 h 1266572"/>
                  <a:gd name="connsiteX13" fmla="*/ 758537 w 815687"/>
                  <a:gd name="connsiteY13" fmla="*/ 892500 h 1266572"/>
                  <a:gd name="connsiteX14" fmla="*/ 716973 w 815687"/>
                  <a:gd name="connsiteY14" fmla="*/ 804177 h 1266572"/>
                  <a:gd name="connsiteX15" fmla="*/ 711778 w 815687"/>
                  <a:gd name="connsiteY15" fmla="*/ 684681 h 1266572"/>
                  <a:gd name="connsiteX16" fmla="*/ 716973 w 815687"/>
                  <a:gd name="connsiteY16" fmla="*/ 601554 h 1266572"/>
                  <a:gd name="connsiteX17" fmla="*/ 753341 w 815687"/>
                  <a:gd name="connsiteY17" fmla="*/ 539209 h 1266572"/>
                  <a:gd name="connsiteX0" fmla="*/ 764910 w 827256"/>
                  <a:gd name="connsiteY0" fmla="*/ 539209 h 1266572"/>
                  <a:gd name="connsiteX1" fmla="*/ 816865 w 827256"/>
                  <a:gd name="connsiteY1" fmla="*/ 435300 h 1266572"/>
                  <a:gd name="connsiteX2" fmla="*/ 827256 w 827256"/>
                  <a:gd name="connsiteY2" fmla="*/ 237872 h 1266572"/>
                  <a:gd name="connsiteX3" fmla="*/ 692174 w 827256"/>
                  <a:gd name="connsiteY3" fmla="*/ 45641 h 1266572"/>
                  <a:gd name="connsiteX4" fmla="*/ 411619 w 827256"/>
                  <a:gd name="connsiteY4" fmla="*/ 14468 h 1266572"/>
                  <a:gd name="connsiteX5" fmla="*/ 110283 w 827256"/>
                  <a:gd name="connsiteY5" fmla="*/ 237872 h 1266572"/>
                  <a:gd name="connsiteX6" fmla="*/ 11569 w 827256"/>
                  <a:gd name="connsiteY6" fmla="*/ 570381 h 1266572"/>
                  <a:gd name="connsiteX7" fmla="*/ 58328 w 827256"/>
                  <a:gd name="connsiteY7" fmla="*/ 918477 h 1266572"/>
                  <a:gd name="connsiteX8" fmla="*/ 224583 w 827256"/>
                  <a:gd name="connsiteY8" fmla="*/ 1188641 h 1266572"/>
                  <a:gd name="connsiteX9" fmla="*/ 411619 w 827256"/>
                  <a:gd name="connsiteY9" fmla="*/ 1266572 h 1266572"/>
                  <a:gd name="connsiteX10" fmla="*/ 614242 w 827256"/>
                  <a:gd name="connsiteY10" fmla="*/ 1225009 h 1266572"/>
                  <a:gd name="connsiteX11" fmla="*/ 770106 w 827256"/>
                  <a:gd name="connsiteY11" fmla="*/ 1069145 h 1266572"/>
                  <a:gd name="connsiteX12" fmla="*/ 790887 w 827256"/>
                  <a:gd name="connsiteY12" fmla="*/ 975627 h 1266572"/>
                  <a:gd name="connsiteX13" fmla="*/ 770106 w 827256"/>
                  <a:gd name="connsiteY13" fmla="*/ 892500 h 1266572"/>
                  <a:gd name="connsiteX14" fmla="*/ 728542 w 827256"/>
                  <a:gd name="connsiteY14" fmla="*/ 804177 h 1266572"/>
                  <a:gd name="connsiteX15" fmla="*/ 723347 w 827256"/>
                  <a:gd name="connsiteY15" fmla="*/ 684681 h 1266572"/>
                  <a:gd name="connsiteX16" fmla="*/ 728542 w 827256"/>
                  <a:gd name="connsiteY16" fmla="*/ 601554 h 1266572"/>
                  <a:gd name="connsiteX17" fmla="*/ 764910 w 827256"/>
                  <a:gd name="connsiteY17" fmla="*/ 539209 h 1266572"/>
                  <a:gd name="connsiteX0" fmla="*/ 753467 w 815813"/>
                  <a:gd name="connsiteY0" fmla="*/ 539209 h 1266572"/>
                  <a:gd name="connsiteX1" fmla="*/ 805422 w 815813"/>
                  <a:gd name="connsiteY1" fmla="*/ 435300 h 1266572"/>
                  <a:gd name="connsiteX2" fmla="*/ 815813 w 815813"/>
                  <a:gd name="connsiteY2" fmla="*/ 237872 h 1266572"/>
                  <a:gd name="connsiteX3" fmla="*/ 680731 w 815813"/>
                  <a:gd name="connsiteY3" fmla="*/ 45641 h 1266572"/>
                  <a:gd name="connsiteX4" fmla="*/ 400176 w 815813"/>
                  <a:gd name="connsiteY4" fmla="*/ 14468 h 1266572"/>
                  <a:gd name="connsiteX5" fmla="*/ 98840 w 815813"/>
                  <a:gd name="connsiteY5" fmla="*/ 237872 h 1266572"/>
                  <a:gd name="connsiteX6" fmla="*/ 126 w 815813"/>
                  <a:gd name="connsiteY6" fmla="*/ 570381 h 1266572"/>
                  <a:gd name="connsiteX7" fmla="*/ 46885 w 815813"/>
                  <a:gd name="connsiteY7" fmla="*/ 918477 h 1266572"/>
                  <a:gd name="connsiteX8" fmla="*/ 213140 w 815813"/>
                  <a:gd name="connsiteY8" fmla="*/ 1188641 h 1266572"/>
                  <a:gd name="connsiteX9" fmla="*/ 400176 w 815813"/>
                  <a:gd name="connsiteY9" fmla="*/ 1266572 h 1266572"/>
                  <a:gd name="connsiteX10" fmla="*/ 602799 w 815813"/>
                  <a:gd name="connsiteY10" fmla="*/ 1225009 h 1266572"/>
                  <a:gd name="connsiteX11" fmla="*/ 758663 w 815813"/>
                  <a:gd name="connsiteY11" fmla="*/ 1069145 h 1266572"/>
                  <a:gd name="connsiteX12" fmla="*/ 779444 w 815813"/>
                  <a:gd name="connsiteY12" fmla="*/ 975627 h 1266572"/>
                  <a:gd name="connsiteX13" fmla="*/ 758663 w 815813"/>
                  <a:gd name="connsiteY13" fmla="*/ 892500 h 1266572"/>
                  <a:gd name="connsiteX14" fmla="*/ 717099 w 815813"/>
                  <a:gd name="connsiteY14" fmla="*/ 804177 h 1266572"/>
                  <a:gd name="connsiteX15" fmla="*/ 711904 w 815813"/>
                  <a:gd name="connsiteY15" fmla="*/ 684681 h 1266572"/>
                  <a:gd name="connsiteX16" fmla="*/ 717099 w 815813"/>
                  <a:gd name="connsiteY16" fmla="*/ 601554 h 1266572"/>
                  <a:gd name="connsiteX17" fmla="*/ 753467 w 815813"/>
                  <a:gd name="connsiteY17" fmla="*/ 539209 h 1266572"/>
                  <a:gd name="connsiteX0" fmla="*/ 753467 w 815813"/>
                  <a:gd name="connsiteY0" fmla="*/ 539209 h 1267906"/>
                  <a:gd name="connsiteX1" fmla="*/ 805422 w 815813"/>
                  <a:gd name="connsiteY1" fmla="*/ 435300 h 1267906"/>
                  <a:gd name="connsiteX2" fmla="*/ 815813 w 815813"/>
                  <a:gd name="connsiteY2" fmla="*/ 237872 h 1267906"/>
                  <a:gd name="connsiteX3" fmla="*/ 680731 w 815813"/>
                  <a:gd name="connsiteY3" fmla="*/ 45641 h 1267906"/>
                  <a:gd name="connsiteX4" fmla="*/ 400176 w 815813"/>
                  <a:gd name="connsiteY4" fmla="*/ 14468 h 1267906"/>
                  <a:gd name="connsiteX5" fmla="*/ 98840 w 815813"/>
                  <a:gd name="connsiteY5" fmla="*/ 237872 h 1267906"/>
                  <a:gd name="connsiteX6" fmla="*/ 126 w 815813"/>
                  <a:gd name="connsiteY6" fmla="*/ 570381 h 1267906"/>
                  <a:gd name="connsiteX7" fmla="*/ 46885 w 815813"/>
                  <a:gd name="connsiteY7" fmla="*/ 918477 h 1267906"/>
                  <a:gd name="connsiteX8" fmla="*/ 213140 w 815813"/>
                  <a:gd name="connsiteY8" fmla="*/ 1188641 h 1267906"/>
                  <a:gd name="connsiteX9" fmla="*/ 400176 w 815813"/>
                  <a:gd name="connsiteY9" fmla="*/ 1266572 h 1267906"/>
                  <a:gd name="connsiteX10" fmla="*/ 602799 w 815813"/>
                  <a:gd name="connsiteY10" fmla="*/ 1225009 h 1267906"/>
                  <a:gd name="connsiteX11" fmla="*/ 758663 w 815813"/>
                  <a:gd name="connsiteY11" fmla="*/ 1069145 h 1267906"/>
                  <a:gd name="connsiteX12" fmla="*/ 779444 w 815813"/>
                  <a:gd name="connsiteY12" fmla="*/ 975627 h 1267906"/>
                  <a:gd name="connsiteX13" fmla="*/ 758663 w 815813"/>
                  <a:gd name="connsiteY13" fmla="*/ 892500 h 1267906"/>
                  <a:gd name="connsiteX14" fmla="*/ 717099 w 815813"/>
                  <a:gd name="connsiteY14" fmla="*/ 804177 h 1267906"/>
                  <a:gd name="connsiteX15" fmla="*/ 711904 w 815813"/>
                  <a:gd name="connsiteY15" fmla="*/ 684681 h 1267906"/>
                  <a:gd name="connsiteX16" fmla="*/ 717099 w 815813"/>
                  <a:gd name="connsiteY16" fmla="*/ 601554 h 1267906"/>
                  <a:gd name="connsiteX17" fmla="*/ 753467 w 815813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3467 w 824705"/>
                  <a:gd name="connsiteY0" fmla="*/ 539209 h 1267906"/>
                  <a:gd name="connsiteX1" fmla="*/ 805422 w 824705"/>
                  <a:gd name="connsiteY1" fmla="*/ 435300 h 1267906"/>
                  <a:gd name="connsiteX2" fmla="*/ 815813 w 824705"/>
                  <a:gd name="connsiteY2" fmla="*/ 237872 h 1267906"/>
                  <a:gd name="connsiteX3" fmla="*/ 680731 w 824705"/>
                  <a:gd name="connsiteY3" fmla="*/ 45641 h 1267906"/>
                  <a:gd name="connsiteX4" fmla="*/ 400176 w 824705"/>
                  <a:gd name="connsiteY4" fmla="*/ 14468 h 1267906"/>
                  <a:gd name="connsiteX5" fmla="*/ 98840 w 824705"/>
                  <a:gd name="connsiteY5" fmla="*/ 237872 h 1267906"/>
                  <a:gd name="connsiteX6" fmla="*/ 126 w 824705"/>
                  <a:gd name="connsiteY6" fmla="*/ 570381 h 1267906"/>
                  <a:gd name="connsiteX7" fmla="*/ 46885 w 824705"/>
                  <a:gd name="connsiteY7" fmla="*/ 918477 h 1267906"/>
                  <a:gd name="connsiteX8" fmla="*/ 213140 w 824705"/>
                  <a:gd name="connsiteY8" fmla="*/ 1188641 h 1267906"/>
                  <a:gd name="connsiteX9" fmla="*/ 400176 w 824705"/>
                  <a:gd name="connsiteY9" fmla="*/ 1266572 h 1267906"/>
                  <a:gd name="connsiteX10" fmla="*/ 602799 w 824705"/>
                  <a:gd name="connsiteY10" fmla="*/ 1225009 h 1267906"/>
                  <a:gd name="connsiteX11" fmla="*/ 758663 w 824705"/>
                  <a:gd name="connsiteY11" fmla="*/ 1069145 h 1267906"/>
                  <a:gd name="connsiteX12" fmla="*/ 779444 w 824705"/>
                  <a:gd name="connsiteY12" fmla="*/ 975627 h 1267906"/>
                  <a:gd name="connsiteX13" fmla="*/ 758663 w 824705"/>
                  <a:gd name="connsiteY13" fmla="*/ 892500 h 1267906"/>
                  <a:gd name="connsiteX14" fmla="*/ 717099 w 824705"/>
                  <a:gd name="connsiteY14" fmla="*/ 804177 h 1267906"/>
                  <a:gd name="connsiteX15" fmla="*/ 711904 w 824705"/>
                  <a:gd name="connsiteY15" fmla="*/ 684681 h 1267906"/>
                  <a:gd name="connsiteX16" fmla="*/ 717099 w 824705"/>
                  <a:gd name="connsiteY16" fmla="*/ 601554 h 1267906"/>
                  <a:gd name="connsiteX17" fmla="*/ 753467 w 824705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80211 w 825472"/>
                  <a:gd name="connsiteY12" fmla="*/ 975627 h 1267906"/>
                  <a:gd name="connsiteX13" fmla="*/ 759430 w 825472"/>
                  <a:gd name="connsiteY13" fmla="*/ 892500 h 1267906"/>
                  <a:gd name="connsiteX14" fmla="*/ 717866 w 825472"/>
                  <a:gd name="connsiteY14" fmla="*/ 804177 h 1267906"/>
                  <a:gd name="connsiteX15" fmla="*/ 712671 w 825472"/>
                  <a:gd name="connsiteY15" fmla="*/ 684681 h 1267906"/>
                  <a:gd name="connsiteX16" fmla="*/ 717866 w 825472"/>
                  <a:gd name="connsiteY16" fmla="*/ 601554 h 1267906"/>
                  <a:gd name="connsiteX17" fmla="*/ 754234 w 825472"/>
                  <a:gd name="connsiteY17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67906"/>
                  <a:gd name="connsiteX1" fmla="*/ 806189 w 825472"/>
                  <a:gd name="connsiteY1" fmla="*/ 435300 h 1267906"/>
                  <a:gd name="connsiteX2" fmla="*/ 816580 w 825472"/>
                  <a:gd name="connsiteY2" fmla="*/ 237872 h 1267906"/>
                  <a:gd name="connsiteX3" fmla="*/ 681498 w 825472"/>
                  <a:gd name="connsiteY3" fmla="*/ 45641 h 1267906"/>
                  <a:gd name="connsiteX4" fmla="*/ 400943 w 825472"/>
                  <a:gd name="connsiteY4" fmla="*/ 14468 h 1267906"/>
                  <a:gd name="connsiteX5" fmla="*/ 99607 w 825472"/>
                  <a:gd name="connsiteY5" fmla="*/ 237872 h 1267906"/>
                  <a:gd name="connsiteX6" fmla="*/ 893 w 825472"/>
                  <a:gd name="connsiteY6" fmla="*/ 570381 h 1267906"/>
                  <a:gd name="connsiteX7" fmla="*/ 47652 w 825472"/>
                  <a:gd name="connsiteY7" fmla="*/ 918477 h 1267906"/>
                  <a:gd name="connsiteX8" fmla="*/ 213907 w 825472"/>
                  <a:gd name="connsiteY8" fmla="*/ 1188641 h 1267906"/>
                  <a:gd name="connsiteX9" fmla="*/ 400943 w 825472"/>
                  <a:gd name="connsiteY9" fmla="*/ 1266572 h 1267906"/>
                  <a:gd name="connsiteX10" fmla="*/ 603566 w 825472"/>
                  <a:gd name="connsiteY10" fmla="*/ 1225009 h 1267906"/>
                  <a:gd name="connsiteX11" fmla="*/ 759430 w 825472"/>
                  <a:gd name="connsiteY11" fmla="*/ 1069145 h 1267906"/>
                  <a:gd name="connsiteX12" fmla="*/ 759430 w 825472"/>
                  <a:gd name="connsiteY12" fmla="*/ 892500 h 1267906"/>
                  <a:gd name="connsiteX13" fmla="*/ 717866 w 825472"/>
                  <a:gd name="connsiteY13" fmla="*/ 804177 h 1267906"/>
                  <a:gd name="connsiteX14" fmla="*/ 712671 w 825472"/>
                  <a:gd name="connsiteY14" fmla="*/ 684681 h 1267906"/>
                  <a:gd name="connsiteX15" fmla="*/ 717866 w 825472"/>
                  <a:gd name="connsiteY15" fmla="*/ 601554 h 1267906"/>
                  <a:gd name="connsiteX16" fmla="*/ 754234 w 825472"/>
                  <a:gd name="connsiteY16" fmla="*/ 539209 h 1267906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70087"/>
                  <a:gd name="connsiteX1" fmla="*/ 806189 w 825472"/>
                  <a:gd name="connsiteY1" fmla="*/ 435300 h 1270087"/>
                  <a:gd name="connsiteX2" fmla="*/ 816580 w 825472"/>
                  <a:gd name="connsiteY2" fmla="*/ 237872 h 1270087"/>
                  <a:gd name="connsiteX3" fmla="*/ 681498 w 825472"/>
                  <a:gd name="connsiteY3" fmla="*/ 45641 h 1270087"/>
                  <a:gd name="connsiteX4" fmla="*/ 400943 w 825472"/>
                  <a:gd name="connsiteY4" fmla="*/ 14468 h 1270087"/>
                  <a:gd name="connsiteX5" fmla="*/ 99607 w 825472"/>
                  <a:gd name="connsiteY5" fmla="*/ 237872 h 1270087"/>
                  <a:gd name="connsiteX6" fmla="*/ 893 w 825472"/>
                  <a:gd name="connsiteY6" fmla="*/ 570381 h 1270087"/>
                  <a:gd name="connsiteX7" fmla="*/ 47652 w 825472"/>
                  <a:gd name="connsiteY7" fmla="*/ 918477 h 1270087"/>
                  <a:gd name="connsiteX8" fmla="*/ 213907 w 825472"/>
                  <a:gd name="connsiteY8" fmla="*/ 1188641 h 1270087"/>
                  <a:gd name="connsiteX9" fmla="*/ 400943 w 825472"/>
                  <a:gd name="connsiteY9" fmla="*/ 1266572 h 1270087"/>
                  <a:gd name="connsiteX10" fmla="*/ 603566 w 825472"/>
                  <a:gd name="connsiteY10" fmla="*/ 1225009 h 1270087"/>
                  <a:gd name="connsiteX11" fmla="*/ 759430 w 825472"/>
                  <a:gd name="connsiteY11" fmla="*/ 1069145 h 1270087"/>
                  <a:gd name="connsiteX12" fmla="*/ 759430 w 825472"/>
                  <a:gd name="connsiteY12" fmla="*/ 892500 h 1270087"/>
                  <a:gd name="connsiteX13" fmla="*/ 717866 w 825472"/>
                  <a:gd name="connsiteY13" fmla="*/ 804177 h 1270087"/>
                  <a:gd name="connsiteX14" fmla="*/ 712671 w 825472"/>
                  <a:gd name="connsiteY14" fmla="*/ 684681 h 1270087"/>
                  <a:gd name="connsiteX15" fmla="*/ 717866 w 825472"/>
                  <a:gd name="connsiteY15" fmla="*/ 601554 h 1270087"/>
                  <a:gd name="connsiteX16" fmla="*/ 754234 w 825472"/>
                  <a:gd name="connsiteY16" fmla="*/ 539209 h 1270087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69211"/>
                  <a:gd name="connsiteX1" fmla="*/ 806189 w 825472"/>
                  <a:gd name="connsiteY1" fmla="*/ 435300 h 1269211"/>
                  <a:gd name="connsiteX2" fmla="*/ 816580 w 825472"/>
                  <a:gd name="connsiteY2" fmla="*/ 237872 h 1269211"/>
                  <a:gd name="connsiteX3" fmla="*/ 681498 w 825472"/>
                  <a:gd name="connsiteY3" fmla="*/ 45641 h 1269211"/>
                  <a:gd name="connsiteX4" fmla="*/ 400943 w 825472"/>
                  <a:gd name="connsiteY4" fmla="*/ 14468 h 1269211"/>
                  <a:gd name="connsiteX5" fmla="*/ 99607 w 825472"/>
                  <a:gd name="connsiteY5" fmla="*/ 237872 h 1269211"/>
                  <a:gd name="connsiteX6" fmla="*/ 893 w 825472"/>
                  <a:gd name="connsiteY6" fmla="*/ 570381 h 1269211"/>
                  <a:gd name="connsiteX7" fmla="*/ 47652 w 825472"/>
                  <a:gd name="connsiteY7" fmla="*/ 918477 h 1269211"/>
                  <a:gd name="connsiteX8" fmla="*/ 213907 w 825472"/>
                  <a:gd name="connsiteY8" fmla="*/ 1188641 h 1269211"/>
                  <a:gd name="connsiteX9" fmla="*/ 400943 w 825472"/>
                  <a:gd name="connsiteY9" fmla="*/ 1266572 h 1269211"/>
                  <a:gd name="connsiteX10" fmla="*/ 603566 w 825472"/>
                  <a:gd name="connsiteY10" fmla="*/ 1225009 h 1269211"/>
                  <a:gd name="connsiteX11" fmla="*/ 759430 w 825472"/>
                  <a:gd name="connsiteY11" fmla="*/ 1069145 h 1269211"/>
                  <a:gd name="connsiteX12" fmla="*/ 759430 w 825472"/>
                  <a:gd name="connsiteY12" fmla="*/ 892500 h 1269211"/>
                  <a:gd name="connsiteX13" fmla="*/ 717866 w 825472"/>
                  <a:gd name="connsiteY13" fmla="*/ 804177 h 1269211"/>
                  <a:gd name="connsiteX14" fmla="*/ 712671 w 825472"/>
                  <a:gd name="connsiteY14" fmla="*/ 684681 h 1269211"/>
                  <a:gd name="connsiteX15" fmla="*/ 717866 w 825472"/>
                  <a:gd name="connsiteY15" fmla="*/ 601554 h 1269211"/>
                  <a:gd name="connsiteX16" fmla="*/ 754234 w 825472"/>
                  <a:gd name="connsiteY16" fmla="*/ 539209 h 1269211"/>
                  <a:gd name="connsiteX0" fmla="*/ 754234 w 825472"/>
                  <a:gd name="connsiteY0" fmla="*/ 539209 h 1271762"/>
                  <a:gd name="connsiteX1" fmla="*/ 806189 w 825472"/>
                  <a:gd name="connsiteY1" fmla="*/ 435300 h 1271762"/>
                  <a:gd name="connsiteX2" fmla="*/ 816580 w 825472"/>
                  <a:gd name="connsiteY2" fmla="*/ 237872 h 1271762"/>
                  <a:gd name="connsiteX3" fmla="*/ 681498 w 825472"/>
                  <a:gd name="connsiteY3" fmla="*/ 45641 h 1271762"/>
                  <a:gd name="connsiteX4" fmla="*/ 400943 w 825472"/>
                  <a:gd name="connsiteY4" fmla="*/ 14468 h 1271762"/>
                  <a:gd name="connsiteX5" fmla="*/ 99607 w 825472"/>
                  <a:gd name="connsiteY5" fmla="*/ 237872 h 1271762"/>
                  <a:gd name="connsiteX6" fmla="*/ 893 w 825472"/>
                  <a:gd name="connsiteY6" fmla="*/ 570381 h 1271762"/>
                  <a:gd name="connsiteX7" fmla="*/ 47652 w 825472"/>
                  <a:gd name="connsiteY7" fmla="*/ 918477 h 1271762"/>
                  <a:gd name="connsiteX8" fmla="*/ 213907 w 825472"/>
                  <a:gd name="connsiteY8" fmla="*/ 1188641 h 1271762"/>
                  <a:gd name="connsiteX9" fmla="*/ 400943 w 825472"/>
                  <a:gd name="connsiteY9" fmla="*/ 1266572 h 1271762"/>
                  <a:gd name="connsiteX10" fmla="*/ 759430 w 825472"/>
                  <a:gd name="connsiteY10" fmla="*/ 1069145 h 1271762"/>
                  <a:gd name="connsiteX11" fmla="*/ 759430 w 825472"/>
                  <a:gd name="connsiteY11" fmla="*/ 892500 h 1271762"/>
                  <a:gd name="connsiteX12" fmla="*/ 717866 w 825472"/>
                  <a:gd name="connsiteY12" fmla="*/ 804177 h 1271762"/>
                  <a:gd name="connsiteX13" fmla="*/ 712671 w 825472"/>
                  <a:gd name="connsiteY13" fmla="*/ 684681 h 1271762"/>
                  <a:gd name="connsiteX14" fmla="*/ 717866 w 825472"/>
                  <a:gd name="connsiteY14" fmla="*/ 601554 h 1271762"/>
                  <a:gd name="connsiteX15" fmla="*/ 754234 w 825472"/>
                  <a:gd name="connsiteY15" fmla="*/ 539209 h 1271762"/>
                  <a:gd name="connsiteX0" fmla="*/ 754234 w 825472"/>
                  <a:gd name="connsiteY0" fmla="*/ 539209 h 1274399"/>
                  <a:gd name="connsiteX1" fmla="*/ 806189 w 825472"/>
                  <a:gd name="connsiteY1" fmla="*/ 435300 h 1274399"/>
                  <a:gd name="connsiteX2" fmla="*/ 816580 w 825472"/>
                  <a:gd name="connsiteY2" fmla="*/ 237872 h 1274399"/>
                  <a:gd name="connsiteX3" fmla="*/ 681498 w 825472"/>
                  <a:gd name="connsiteY3" fmla="*/ 45641 h 1274399"/>
                  <a:gd name="connsiteX4" fmla="*/ 400943 w 825472"/>
                  <a:gd name="connsiteY4" fmla="*/ 14468 h 1274399"/>
                  <a:gd name="connsiteX5" fmla="*/ 99607 w 825472"/>
                  <a:gd name="connsiteY5" fmla="*/ 237872 h 1274399"/>
                  <a:gd name="connsiteX6" fmla="*/ 893 w 825472"/>
                  <a:gd name="connsiteY6" fmla="*/ 570381 h 1274399"/>
                  <a:gd name="connsiteX7" fmla="*/ 47652 w 825472"/>
                  <a:gd name="connsiteY7" fmla="*/ 918477 h 1274399"/>
                  <a:gd name="connsiteX8" fmla="*/ 213907 w 825472"/>
                  <a:gd name="connsiteY8" fmla="*/ 1188641 h 1274399"/>
                  <a:gd name="connsiteX9" fmla="*/ 400943 w 825472"/>
                  <a:gd name="connsiteY9" fmla="*/ 1266572 h 1274399"/>
                  <a:gd name="connsiteX10" fmla="*/ 759430 w 825472"/>
                  <a:gd name="connsiteY10" fmla="*/ 1069145 h 1274399"/>
                  <a:gd name="connsiteX11" fmla="*/ 759430 w 825472"/>
                  <a:gd name="connsiteY11" fmla="*/ 892500 h 1274399"/>
                  <a:gd name="connsiteX12" fmla="*/ 717866 w 825472"/>
                  <a:gd name="connsiteY12" fmla="*/ 804177 h 1274399"/>
                  <a:gd name="connsiteX13" fmla="*/ 712671 w 825472"/>
                  <a:gd name="connsiteY13" fmla="*/ 684681 h 1274399"/>
                  <a:gd name="connsiteX14" fmla="*/ 717866 w 825472"/>
                  <a:gd name="connsiteY14" fmla="*/ 601554 h 1274399"/>
                  <a:gd name="connsiteX15" fmla="*/ 754234 w 825472"/>
                  <a:gd name="connsiteY15" fmla="*/ 539209 h 1274399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213907 w 825472"/>
                  <a:gd name="connsiteY8" fmla="*/ 1188641 h 1275613"/>
                  <a:gd name="connsiteX9" fmla="*/ 400943 w 825472"/>
                  <a:gd name="connsiteY9" fmla="*/ 1266572 h 1275613"/>
                  <a:gd name="connsiteX10" fmla="*/ 759430 w 825472"/>
                  <a:gd name="connsiteY10" fmla="*/ 1069145 h 1275613"/>
                  <a:gd name="connsiteX11" fmla="*/ 759430 w 825472"/>
                  <a:gd name="connsiteY11" fmla="*/ 892500 h 1275613"/>
                  <a:gd name="connsiteX12" fmla="*/ 717866 w 825472"/>
                  <a:gd name="connsiteY12" fmla="*/ 804177 h 1275613"/>
                  <a:gd name="connsiteX13" fmla="*/ 712671 w 825472"/>
                  <a:gd name="connsiteY13" fmla="*/ 684681 h 1275613"/>
                  <a:gd name="connsiteX14" fmla="*/ 717866 w 825472"/>
                  <a:gd name="connsiteY14" fmla="*/ 601554 h 1275613"/>
                  <a:gd name="connsiteX15" fmla="*/ 754234 w 825472"/>
                  <a:gd name="connsiteY15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5613"/>
                  <a:gd name="connsiteX1" fmla="*/ 806189 w 825472"/>
                  <a:gd name="connsiteY1" fmla="*/ 435300 h 1275613"/>
                  <a:gd name="connsiteX2" fmla="*/ 816580 w 825472"/>
                  <a:gd name="connsiteY2" fmla="*/ 237872 h 1275613"/>
                  <a:gd name="connsiteX3" fmla="*/ 681498 w 825472"/>
                  <a:gd name="connsiteY3" fmla="*/ 45641 h 1275613"/>
                  <a:gd name="connsiteX4" fmla="*/ 400943 w 825472"/>
                  <a:gd name="connsiteY4" fmla="*/ 14468 h 1275613"/>
                  <a:gd name="connsiteX5" fmla="*/ 99607 w 825472"/>
                  <a:gd name="connsiteY5" fmla="*/ 237872 h 1275613"/>
                  <a:gd name="connsiteX6" fmla="*/ 893 w 825472"/>
                  <a:gd name="connsiteY6" fmla="*/ 570381 h 1275613"/>
                  <a:gd name="connsiteX7" fmla="*/ 47652 w 825472"/>
                  <a:gd name="connsiteY7" fmla="*/ 918477 h 1275613"/>
                  <a:gd name="connsiteX8" fmla="*/ 400943 w 825472"/>
                  <a:gd name="connsiteY8" fmla="*/ 1266572 h 1275613"/>
                  <a:gd name="connsiteX9" fmla="*/ 759430 w 825472"/>
                  <a:gd name="connsiteY9" fmla="*/ 1069145 h 1275613"/>
                  <a:gd name="connsiteX10" fmla="*/ 759430 w 825472"/>
                  <a:gd name="connsiteY10" fmla="*/ 892500 h 1275613"/>
                  <a:gd name="connsiteX11" fmla="*/ 717866 w 825472"/>
                  <a:gd name="connsiteY11" fmla="*/ 804177 h 1275613"/>
                  <a:gd name="connsiteX12" fmla="*/ 712671 w 825472"/>
                  <a:gd name="connsiteY12" fmla="*/ 684681 h 1275613"/>
                  <a:gd name="connsiteX13" fmla="*/ 717866 w 825472"/>
                  <a:gd name="connsiteY13" fmla="*/ 601554 h 1275613"/>
                  <a:gd name="connsiteX14" fmla="*/ 754234 w 825472"/>
                  <a:gd name="connsiteY14" fmla="*/ 539209 h 1275613"/>
                  <a:gd name="connsiteX0" fmla="*/ 754234 w 825472"/>
                  <a:gd name="connsiteY0" fmla="*/ 539209 h 1277452"/>
                  <a:gd name="connsiteX1" fmla="*/ 806189 w 825472"/>
                  <a:gd name="connsiteY1" fmla="*/ 435300 h 1277452"/>
                  <a:gd name="connsiteX2" fmla="*/ 816580 w 825472"/>
                  <a:gd name="connsiteY2" fmla="*/ 237872 h 1277452"/>
                  <a:gd name="connsiteX3" fmla="*/ 681498 w 825472"/>
                  <a:gd name="connsiteY3" fmla="*/ 45641 h 1277452"/>
                  <a:gd name="connsiteX4" fmla="*/ 400943 w 825472"/>
                  <a:gd name="connsiteY4" fmla="*/ 14468 h 1277452"/>
                  <a:gd name="connsiteX5" fmla="*/ 99607 w 825472"/>
                  <a:gd name="connsiteY5" fmla="*/ 237872 h 1277452"/>
                  <a:gd name="connsiteX6" fmla="*/ 893 w 825472"/>
                  <a:gd name="connsiteY6" fmla="*/ 570381 h 1277452"/>
                  <a:gd name="connsiteX7" fmla="*/ 47652 w 825472"/>
                  <a:gd name="connsiteY7" fmla="*/ 918477 h 1277452"/>
                  <a:gd name="connsiteX8" fmla="*/ 400943 w 825472"/>
                  <a:gd name="connsiteY8" fmla="*/ 1266572 h 1277452"/>
                  <a:gd name="connsiteX9" fmla="*/ 759430 w 825472"/>
                  <a:gd name="connsiteY9" fmla="*/ 1069145 h 1277452"/>
                  <a:gd name="connsiteX10" fmla="*/ 759430 w 825472"/>
                  <a:gd name="connsiteY10" fmla="*/ 892500 h 1277452"/>
                  <a:gd name="connsiteX11" fmla="*/ 717866 w 825472"/>
                  <a:gd name="connsiteY11" fmla="*/ 804177 h 1277452"/>
                  <a:gd name="connsiteX12" fmla="*/ 712671 w 825472"/>
                  <a:gd name="connsiteY12" fmla="*/ 684681 h 1277452"/>
                  <a:gd name="connsiteX13" fmla="*/ 717866 w 825472"/>
                  <a:gd name="connsiteY13" fmla="*/ 601554 h 1277452"/>
                  <a:gd name="connsiteX14" fmla="*/ 754234 w 825472"/>
                  <a:gd name="connsiteY14" fmla="*/ 539209 h 1277452"/>
                  <a:gd name="connsiteX0" fmla="*/ 753341 w 824579"/>
                  <a:gd name="connsiteY0" fmla="*/ 563818 h 1302061"/>
                  <a:gd name="connsiteX1" fmla="*/ 805296 w 824579"/>
                  <a:gd name="connsiteY1" fmla="*/ 459909 h 1302061"/>
                  <a:gd name="connsiteX2" fmla="*/ 815687 w 824579"/>
                  <a:gd name="connsiteY2" fmla="*/ 262481 h 1302061"/>
                  <a:gd name="connsiteX3" fmla="*/ 680605 w 824579"/>
                  <a:gd name="connsiteY3" fmla="*/ 70250 h 1302061"/>
                  <a:gd name="connsiteX4" fmla="*/ 400050 w 824579"/>
                  <a:gd name="connsiteY4" fmla="*/ 39077 h 1302061"/>
                  <a:gd name="connsiteX5" fmla="*/ 0 w 824579"/>
                  <a:gd name="connsiteY5" fmla="*/ 594990 h 1302061"/>
                  <a:gd name="connsiteX6" fmla="*/ 46759 w 824579"/>
                  <a:gd name="connsiteY6" fmla="*/ 943086 h 1302061"/>
                  <a:gd name="connsiteX7" fmla="*/ 400050 w 824579"/>
                  <a:gd name="connsiteY7" fmla="*/ 1291181 h 1302061"/>
                  <a:gd name="connsiteX8" fmla="*/ 758537 w 824579"/>
                  <a:gd name="connsiteY8" fmla="*/ 1093754 h 1302061"/>
                  <a:gd name="connsiteX9" fmla="*/ 758537 w 824579"/>
                  <a:gd name="connsiteY9" fmla="*/ 917109 h 1302061"/>
                  <a:gd name="connsiteX10" fmla="*/ 716973 w 824579"/>
                  <a:gd name="connsiteY10" fmla="*/ 828786 h 1302061"/>
                  <a:gd name="connsiteX11" fmla="*/ 711778 w 824579"/>
                  <a:gd name="connsiteY11" fmla="*/ 709290 h 1302061"/>
                  <a:gd name="connsiteX12" fmla="*/ 716973 w 824579"/>
                  <a:gd name="connsiteY12" fmla="*/ 626163 h 1302061"/>
                  <a:gd name="connsiteX13" fmla="*/ 753341 w 824579"/>
                  <a:gd name="connsiteY13" fmla="*/ 563818 h 1302061"/>
                  <a:gd name="connsiteX0" fmla="*/ 754795 w 826033"/>
                  <a:gd name="connsiteY0" fmla="*/ 563818 h 1302061"/>
                  <a:gd name="connsiteX1" fmla="*/ 806750 w 826033"/>
                  <a:gd name="connsiteY1" fmla="*/ 459909 h 1302061"/>
                  <a:gd name="connsiteX2" fmla="*/ 817141 w 826033"/>
                  <a:gd name="connsiteY2" fmla="*/ 262481 h 1302061"/>
                  <a:gd name="connsiteX3" fmla="*/ 682059 w 826033"/>
                  <a:gd name="connsiteY3" fmla="*/ 70250 h 1302061"/>
                  <a:gd name="connsiteX4" fmla="*/ 401504 w 826033"/>
                  <a:gd name="connsiteY4" fmla="*/ 39077 h 1302061"/>
                  <a:gd name="connsiteX5" fmla="*/ 1454 w 826033"/>
                  <a:gd name="connsiteY5" fmla="*/ 594990 h 1302061"/>
                  <a:gd name="connsiteX6" fmla="*/ 48213 w 826033"/>
                  <a:gd name="connsiteY6" fmla="*/ 943086 h 1302061"/>
                  <a:gd name="connsiteX7" fmla="*/ 401504 w 826033"/>
                  <a:gd name="connsiteY7" fmla="*/ 1291181 h 1302061"/>
                  <a:gd name="connsiteX8" fmla="*/ 759991 w 826033"/>
                  <a:gd name="connsiteY8" fmla="*/ 1093754 h 1302061"/>
                  <a:gd name="connsiteX9" fmla="*/ 759991 w 826033"/>
                  <a:gd name="connsiteY9" fmla="*/ 917109 h 1302061"/>
                  <a:gd name="connsiteX10" fmla="*/ 718427 w 826033"/>
                  <a:gd name="connsiteY10" fmla="*/ 828786 h 1302061"/>
                  <a:gd name="connsiteX11" fmla="*/ 713232 w 826033"/>
                  <a:gd name="connsiteY11" fmla="*/ 709290 h 1302061"/>
                  <a:gd name="connsiteX12" fmla="*/ 718427 w 826033"/>
                  <a:gd name="connsiteY12" fmla="*/ 626163 h 1302061"/>
                  <a:gd name="connsiteX13" fmla="*/ 754795 w 826033"/>
                  <a:gd name="connsiteY13" fmla="*/ 563818 h 1302061"/>
                  <a:gd name="connsiteX0" fmla="*/ 754795 w 826033"/>
                  <a:gd name="connsiteY0" fmla="*/ 554587 h 1292830"/>
                  <a:gd name="connsiteX1" fmla="*/ 806750 w 826033"/>
                  <a:gd name="connsiteY1" fmla="*/ 450678 h 1292830"/>
                  <a:gd name="connsiteX2" fmla="*/ 817141 w 826033"/>
                  <a:gd name="connsiteY2" fmla="*/ 253250 h 1292830"/>
                  <a:gd name="connsiteX3" fmla="*/ 682059 w 826033"/>
                  <a:gd name="connsiteY3" fmla="*/ 61019 h 1292830"/>
                  <a:gd name="connsiteX4" fmla="*/ 401504 w 826033"/>
                  <a:gd name="connsiteY4" fmla="*/ 29846 h 1292830"/>
                  <a:gd name="connsiteX5" fmla="*/ 1454 w 826033"/>
                  <a:gd name="connsiteY5" fmla="*/ 585759 h 1292830"/>
                  <a:gd name="connsiteX6" fmla="*/ 48213 w 826033"/>
                  <a:gd name="connsiteY6" fmla="*/ 933855 h 1292830"/>
                  <a:gd name="connsiteX7" fmla="*/ 401504 w 826033"/>
                  <a:gd name="connsiteY7" fmla="*/ 1281950 h 1292830"/>
                  <a:gd name="connsiteX8" fmla="*/ 759991 w 826033"/>
                  <a:gd name="connsiteY8" fmla="*/ 1084523 h 1292830"/>
                  <a:gd name="connsiteX9" fmla="*/ 759991 w 826033"/>
                  <a:gd name="connsiteY9" fmla="*/ 907878 h 1292830"/>
                  <a:gd name="connsiteX10" fmla="*/ 718427 w 826033"/>
                  <a:gd name="connsiteY10" fmla="*/ 819555 h 1292830"/>
                  <a:gd name="connsiteX11" fmla="*/ 713232 w 826033"/>
                  <a:gd name="connsiteY11" fmla="*/ 700059 h 1292830"/>
                  <a:gd name="connsiteX12" fmla="*/ 718427 w 826033"/>
                  <a:gd name="connsiteY12" fmla="*/ 616932 h 1292830"/>
                  <a:gd name="connsiteX13" fmla="*/ 754795 w 826033"/>
                  <a:gd name="connsiteY13" fmla="*/ 554587 h 1292830"/>
                  <a:gd name="connsiteX0" fmla="*/ 754795 w 826033"/>
                  <a:gd name="connsiteY0" fmla="*/ 548130 h 1286373"/>
                  <a:gd name="connsiteX1" fmla="*/ 806750 w 826033"/>
                  <a:gd name="connsiteY1" fmla="*/ 444221 h 1286373"/>
                  <a:gd name="connsiteX2" fmla="*/ 817141 w 826033"/>
                  <a:gd name="connsiteY2" fmla="*/ 246793 h 1286373"/>
                  <a:gd name="connsiteX3" fmla="*/ 682059 w 826033"/>
                  <a:gd name="connsiteY3" fmla="*/ 54562 h 1286373"/>
                  <a:gd name="connsiteX4" fmla="*/ 401504 w 826033"/>
                  <a:gd name="connsiteY4" fmla="*/ 23389 h 1286373"/>
                  <a:gd name="connsiteX5" fmla="*/ 1454 w 826033"/>
                  <a:gd name="connsiteY5" fmla="*/ 579302 h 1286373"/>
                  <a:gd name="connsiteX6" fmla="*/ 48213 w 826033"/>
                  <a:gd name="connsiteY6" fmla="*/ 927398 h 1286373"/>
                  <a:gd name="connsiteX7" fmla="*/ 401504 w 826033"/>
                  <a:gd name="connsiteY7" fmla="*/ 1275493 h 1286373"/>
                  <a:gd name="connsiteX8" fmla="*/ 759991 w 826033"/>
                  <a:gd name="connsiteY8" fmla="*/ 1078066 h 1286373"/>
                  <a:gd name="connsiteX9" fmla="*/ 759991 w 826033"/>
                  <a:gd name="connsiteY9" fmla="*/ 901421 h 1286373"/>
                  <a:gd name="connsiteX10" fmla="*/ 718427 w 826033"/>
                  <a:gd name="connsiteY10" fmla="*/ 813098 h 1286373"/>
                  <a:gd name="connsiteX11" fmla="*/ 713232 w 826033"/>
                  <a:gd name="connsiteY11" fmla="*/ 693602 h 1286373"/>
                  <a:gd name="connsiteX12" fmla="*/ 718427 w 826033"/>
                  <a:gd name="connsiteY12" fmla="*/ 610475 h 1286373"/>
                  <a:gd name="connsiteX13" fmla="*/ 754795 w 826033"/>
                  <a:gd name="connsiteY13" fmla="*/ 548130 h 1286373"/>
                  <a:gd name="connsiteX0" fmla="*/ 754795 w 846788"/>
                  <a:gd name="connsiteY0" fmla="*/ 533995 h 1272238"/>
                  <a:gd name="connsiteX1" fmla="*/ 806750 w 846788"/>
                  <a:gd name="connsiteY1" fmla="*/ 430086 h 1272238"/>
                  <a:gd name="connsiteX2" fmla="*/ 817141 w 846788"/>
                  <a:gd name="connsiteY2" fmla="*/ 232658 h 1272238"/>
                  <a:gd name="connsiteX3" fmla="*/ 401504 w 846788"/>
                  <a:gd name="connsiteY3" fmla="*/ 9254 h 1272238"/>
                  <a:gd name="connsiteX4" fmla="*/ 1454 w 846788"/>
                  <a:gd name="connsiteY4" fmla="*/ 565167 h 1272238"/>
                  <a:gd name="connsiteX5" fmla="*/ 48213 w 846788"/>
                  <a:gd name="connsiteY5" fmla="*/ 913263 h 1272238"/>
                  <a:gd name="connsiteX6" fmla="*/ 401504 w 846788"/>
                  <a:gd name="connsiteY6" fmla="*/ 1261358 h 1272238"/>
                  <a:gd name="connsiteX7" fmla="*/ 759991 w 846788"/>
                  <a:gd name="connsiteY7" fmla="*/ 1063931 h 1272238"/>
                  <a:gd name="connsiteX8" fmla="*/ 759991 w 846788"/>
                  <a:gd name="connsiteY8" fmla="*/ 887286 h 1272238"/>
                  <a:gd name="connsiteX9" fmla="*/ 718427 w 846788"/>
                  <a:gd name="connsiteY9" fmla="*/ 798963 h 1272238"/>
                  <a:gd name="connsiteX10" fmla="*/ 713232 w 846788"/>
                  <a:gd name="connsiteY10" fmla="*/ 679467 h 1272238"/>
                  <a:gd name="connsiteX11" fmla="*/ 718427 w 846788"/>
                  <a:gd name="connsiteY11" fmla="*/ 596340 h 1272238"/>
                  <a:gd name="connsiteX12" fmla="*/ 754795 w 846788"/>
                  <a:gd name="connsiteY12" fmla="*/ 533995 h 1272238"/>
                  <a:gd name="connsiteX0" fmla="*/ 754795 w 842172"/>
                  <a:gd name="connsiteY0" fmla="*/ 543144 h 1281387"/>
                  <a:gd name="connsiteX1" fmla="*/ 806750 w 842172"/>
                  <a:gd name="connsiteY1" fmla="*/ 439235 h 1281387"/>
                  <a:gd name="connsiteX2" fmla="*/ 817141 w 842172"/>
                  <a:gd name="connsiteY2" fmla="*/ 241807 h 1281387"/>
                  <a:gd name="connsiteX3" fmla="*/ 401504 w 842172"/>
                  <a:gd name="connsiteY3" fmla="*/ 18403 h 1281387"/>
                  <a:gd name="connsiteX4" fmla="*/ 1454 w 842172"/>
                  <a:gd name="connsiteY4" fmla="*/ 574316 h 1281387"/>
                  <a:gd name="connsiteX5" fmla="*/ 48213 w 842172"/>
                  <a:gd name="connsiteY5" fmla="*/ 922412 h 1281387"/>
                  <a:gd name="connsiteX6" fmla="*/ 401504 w 842172"/>
                  <a:gd name="connsiteY6" fmla="*/ 1270507 h 1281387"/>
                  <a:gd name="connsiteX7" fmla="*/ 759991 w 842172"/>
                  <a:gd name="connsiteY7" fmla="*/ 1073080 h 1281387"/>
                  <a:gd name="connsiteX8" fmla="*/ 759991 w 842172"/>
                  <a:gd name="connsiteY8" fmla="*/ 896435 h 1281387"/>
                  <a:gd name="connsiteX9" fmla="*/ 718427 w 842172"/>
                  <a:gd name="connsiteY9" fmla="*/ 808112 h 1281387"/>
                  <a:gd name="connsiteX10" fmla="*/ 713232 w 842172"/>
                  <a:gd name="connsiteY10" fmla="*/ 688616 h 1281387"/>
                  <a:gd name="connsiteX11" fmla="*/ 718427 w 842172"/>
                  <a:gd name="connsiteY11" fmla="*/ 605489 h 1281387"/>
                  <a:gd name="connsiteX12" fmla="*/ 754795 w 842172"/>
                  <a:gd name="connsiteY12" fmla="*/ 543144 h 1281387"/>
                  <a:gd name="connsiteX0" fmla="*/ 754795 w 842172"/>
                  <a:gd name="connsiteY0" fmla="*/ 541069 h 1279312"/>
                  <a:gd name="connsiteX1" fmla="*/ 806750 w 842172"/>
                  <a:gd name="connsiteY1" fmla="*/ 437160 h 1279312"/>
                  <a:gd name="connsiteX2" fmla="*/ 817141 w 842172"/>
                  <a:gd name="connsiteY2" fmla="*/ 239732 h 1279312"/>
                  <a:gd name="connsiteX3" fmla="*/ 401504 w 842172"/>
                  <a:gd name="connsiteY3" fmla="*/ 16328 h 1279312"/>
                  <a:gd name="connsiteX4" fmla="*/ 1454 w 842172"/>
                  <a:gd name="connsiteY4" fmla="*/ 572241 h 1279312"/>
                  <a:gd name="connsiteX5" fmla="*/ 48213 w 842172"/>
                  <a:gd name="connsiteY5" fmla="*/ 920337 h 1279312"/>
                  <a:gd name="connsiteX6" fmla="*/ 401504 w 842172"/>
                  <a:gd name="connsiteY6" fmla="*/ 1268432 h 1279312"/>
                  <a:gd name="connsiteX7" fmla="*/ 759991 w 842172"/>
                  <a:gd name="connsiteY7" fmla="*/ 1071005 h 1279312"/>
                  <a:gd name="connsiteX8" fmla="*/ 759991 w 842172"/>
                  <a:gd name="connsiteY8" fmla="*/ 894360 h 1279312"/>
                  <a:gd name="connsiteX9" fmla="*/ 718427 w 842172"/>
                  <a:gd name="connsiteY9" fmla="*/ 806037 h 1279312"/>
                  <a:gd name="connsiteX10" fmla="*/ 713232 w 842172"/>
                  <a:gd name="connsiteY10" fmla="*/ 686541 h 1279312"/>
                  <a:gd name="connsiteX11" fmla="*/ 718427 w 842172"/>
                  <a:gd name="connsiteY11" fmla="*/ 603414 h 1279312"/>
                  <a:gd name="connsiteX12" fmla="*/ 754795 w 842172"/>
                  <a:gd name="connsiteY12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17141"/>
                  <a:gd name="connsiteY0" fmla="*/ 541069 h 1279312"/>
                  <a:gd name="connsiteX1" fmla="*/ 817141 w 817141"/>
                  <a:gd name="connsiteY1" fmla="*/ 239732 h 1279312"/>
                  <a:gd name="connsiteX2" fmla="*/ 401504 w 817141"/>
                  <a:gd name="connsiteY2" fmla="*/ 16328 h 1279312"/>
                  <a:gd name="connsiteX3" fmla="*/ 1454 w 817141"/>
                  <a:gd name="connsiteY3" fmla="*/ 572241 h 1279312"/>
                  <a:gd name="connsiteX4" fmla="*/ 48213 w 817141"/>
                  <a:gd name="connsiteY4" fmla="*/ 920337 h 1279312"/>
                  <a:gd name="connsiteX5" fmla="*/ 401504 w 817141"/>
                  <a:gd name="connsiteY5" fmla="*/ 1268432 h 1279312"/>
                  <a:gd name="connsiteX6" fmla="*/ 759991 w 817141"/>
                  <a:gd name="connsiteY6" fmla="*/ 1071005 h 1279312"/>
                  <a:gd name="connsiteX7" fmla="*/ 759991 w 817141"/>
                  <a:gd name="connsiteY7" fmla="*/ 894360 h 1279312"/>
                  <a:gd name="connsiteX8" fmla="*/ 718427 w 817141"/>
                  <a:gd name="connsiteY8" fmla="*/ 806037 h 1279312"/>
                  <a:gd name="connsiteX9" fmla="*/ 713232 w 817141"/>
                  <a:gd name="connsiteY9" fmla="*/ 686541 h 1279312"/>
                  <a:gd name="connsiteX10" fmla="*/ 718427 w 817141"/>
                  <a:gd name="connsiteY10" fmla="*/ 603414 h 1279312"/>
                  <a:gd name="connsiteX11" fmla="*/ 754795 w 817141"/>
                  <a:gd name="connsiteY11" fmla="*/ 541069 h 1279312"/>
                  <a:gd name="connsiteX0" fmla="*/ 754795 w 822059"/>
                  <a:gd name="connsiteY0" fmla="*/ 534579 h 1272822"/>
                  <a:gd name="connsiteX1" fmla="*/ 817141 w 822059"/>
                  <a:gd name="connsiteY1" fmla="*/ 233242 h 1272822"/>
                  <a:gd name="connsiteX2" fmla="*/ 401504 w 822059"/>
                  <a:gd name="connsiteY2" fmla="*/ 9838 h 1272822"/>
                  <a:gd name="connsiteX3" fmla="*/ 1454 w 822059"/>
                  <a:gd name="connsiteY3" fmla="*/ 565751 h 1272822"/>
                  <a:gd name="connsiteX4" fmla="*/ 48213 w 822059"/>
                  <a:gd name="connsiteY4" fmla="*/ 913847 h 1272822"/>
                  <a:gd name="connsiteX5" fmla="*/ 401504 w 822059"/>
                  <a:gd name="connsiteY5" fmla="*/ 1261942 h 1272822"/>
                  <a:gd name="connsiteX6" fmla="*/ 759991 w 822059"/>
                  <a:gd name="connsiteY6" fmla="*/ 1064515 h 1272822"/>
                  <a:gd name="connsiteX7" fmla="*/ 759991 w 822059"/>
                  <a:gd name="connsiteY7" fmla="*/ 887870 h 1272822"/>
                  <a:gd name="connsiteX8" fmla="*/ 718427 w 822059"/>
                  <a:gd name="connsiteY8" fmla="*/ 799547 h 1272822"/>
                  <a:gd name="connsiteX9" fmla="*/ 713232 w 822059"/>
                  <a:gd name="connsiteY9" fmla="*/ 680051 h 1272822"/>
                  <a:gd name="connsiteX10" fmla="*/ 718427 w 822059"/>
                  <a:gd name="connsiteY10" fmla="*/ 596924 h 1272822"/>
                  <a:gd name="connsiteX11" fmla="*/ 754795 w 822059"/>
                  <a:gd name="connsiteY11" fmla="*/ 534579 h 1272822"/>
                  <a:gd name="connsiteX0" fmla="*/ 754795 w 822059"/>
                  <a:gd name="connsiteY0" fmla="*/ 536177 h 1274420"/>
                  <a:gd name="connsiteX1" fmla="*/ 817141 w 822059"/>
                  <a:gd name="connsiteY1" fmla="*/ 234840 h 1274420"/>
                  <a:gd name="connsiteX2" fmla="*/ 401504 w 822059"/>
                  <a:gd name="connsiteY2" fmla="*/ 11436 h 1274420"/>
                  <a:gd name="connsiteX3" fmla="*/ 1454 w 822059"/>
                  <a:gd name="connsiteY3" fmla="*/ 567349 h 1274420"/>
                  <a:gd name="connsiteX4" fmla="*/ 48213 w 822059"/>
                  <a:gd name="connsiteY4" fmla="*/ 915445 h 1274420"/>
                  <a:gd name="connsiteX5" fmla="*/ 401504 w 822059"/>
                  <a:gd name="connsiteY5" fmla="*/ 1263540 h 1274420"/>
                  <a:gd name="connsiteX6" fmla="*/ 759991 w 822059"/>
                  <a:gd name="connsiteY6" fmla="*/ 1066113 h 1274420"/>
                  <a:gd name="connsiteX7" fmla="*/ 759991 w 822059"/>
                  <a:gd name="connsiteY7" fmla="*/ 889468 h 1274420"/>
                  <a:gd name="connsiteX8" fmla="*/ 718427 w 822059"/>
                  <a:gd name="connsiteY8" fmla="*/ 801145 h 1274420"/>
                  <a:gd name="connsiteX9" fmla="*/ 713232 w 822059"/>
                  <a:gd name="connsiteY9" fmla="*/ 681649 h 1274420"/>
                  <a:gd name="connsiteX10" fmla="*/ 718427 w 822059"/>
                  <a:gd name="connsiteY10" fmla="*/ 598522 h 1274420"/>
                  <a:gd name="connsiteX11" fmla="*/ 754795 w 822059"/>
                  <a:gd name="connsiteY11" fmla="*/ 536177 h 1274420"/>
                  <a:gd name="connsiteX0" fmla="*/ 754795 w 817654"/>
                  <a:gd name="connsiteY0" fmla="*/ 537352 h 1275595"/>
                  <a:gd name="connsiteX1" fmla="*/ 817141 w 817654"/>
                  <a:gd name="connsiteY1" fmla="*/ 236015 h 1275595"/>
                  <a:gd name="connsiteX2" fmla="*/ 401504 w 817654"/>
                  <a:gd name="connsiteY2" fmla="*/ 12611 h 1275595"/>
                  <a:gd name="connsiteX3" fmla="*/ 1454 w 817654"/>
                  <a:gd name="connsiteY3" fmla="*/ 568524 h 1275595"/>
                  <a:gd name="connsiteX4" fmla="*/ 48213 w 817654"/>
                  <a:gd name="connsiteY4" fmla="*/ 916620 h 1275595"/>
                  <a:gd name="connsiteX5" fmla="*/ 401504 w 817654"/>
                  <a:gd name="connsiteY5" fmla="*/ 1264715 h 1275595"/>
                  <a:gd name="connsiteX6" fmla="*/ 759991 w 817654"/>
                  <a:gd name="connsiteY6" fmla="*/ 1067288 h 1275595"/>
                  <a:gd name="connsiteX7" fmla="*/ 759991 w 817654"/>
                  <a:gd name="connsiteY7" fmla="*/ 890643 h 1275595"/>
                  <a:gd name="connsiteX8" fmla="*/ 718427 w 817654"/>
                  <a:gd name="connsiteY8" fmla="*/ 802320 h 1275595"/>
                  <a:gd name="connsiteX9" fmla="*/ 713232 w 817654"/>
                  <a:gd name="connsiteY9" fmla="*/ 682824 h 1275595"/>
                  <a:gd name="connsiteX10" fmla="*/ 718427 w 817654"/>
                  <a:gd name="connsiteY10" fmla="*/ 599697 h 1275595"/>
                  <a:gd name="connsiteX11" fmla="*/ 754795 w 817654"/>
                  <a:gd name="connsiteY11" fmla="*/ 537352 h 1275595"/>
                  <a:gd name="connsiteX0" fmla="*/ 754795 w 834929"/>
                  <a:gd name="connsiteY0" fmla="*/ 537352 h 1275595"/>
                  <a:gd name="connsiteX1" fmla="*/ 817141 w 834929"/>
                  <a:gd name="connsiteY1" fmla="*/ 236015 h 1275595"/>
                  <a:gd name="connsiteX2" fmla="*/ 401504 w 834929"/>
                  <a:gd name="connsiteY2" fmla="*/ 12611 h 1275595"/>
                  <a:gd name="connsiteX3" fmla="*/ 1454 w 834929"/>
                  <a:gd name="connsiteY3" fmla="*/ 568524 h 1275595"/>
                  <a:gd name="connsiteX4" fmla="*/ 48213 w 834929"/>
                  <a:gd name="connsiteY4" fmla="*/ 916620 h 1275595"/>
                  <a:gd name="connsiteX5" fmla="*/ 401504 w 834929"/>
                  <a:gd name="connsiteY5" fmla="*/ 1264715 h 1275595"/>
                  <a:gd name="connsiteX6" fmla="*/ 759991 w 834929"/>
                  <a:gd name="connsiteY6" fmla="*/ 1067288 h 1275595"/>
                  <a:gd name="connsiteX7" fmla="*/ 759991 w 834929"/>
                  <a:gd name="connsiteY7" fmla="*/ 890643 h 1275595"/>
                  <a:gd name="connsiteX8" fmla="*/ 718427 w 834929"/>
                  <a:gd name="connsiteY8" fmla="*/ 802320 h 1275595"/>
                  <a:gd name="connsiteX9" fmla="*/ 713232 w 834929"/>
                  <a:gd name="connsiteY9" fmla="*/ 682824 h 1275595"/>
                  <a:gd name="connsiteX10" fmla="*/ 718427 w 834929"/>
                  <a:gd name="connsiteY10" fmla="*/ 599697 h 1275595"/>
                  <a:gd name="connsiteX11" fmla="*/ 754795 w 834929"/>
                  <a:gd name="connsiteY11" fmla="*/ 537352 h 1275595"/>
                  <a:gd name="connsiteX0" fmla="*/ 754795 w 823313"/>
                  <a:gd name="connsiteY0" fmla="*/ 538948 h 1277191"/>
                  <a:gd name="connsiteX1" fmla="*/ 817141 w 823313"/>
                  <a:gd name="connsiteY1" fmla="*/ 237611 h 1277191"/>
                  <a:gd name="connsiteX2" fmla="*/ 401504 w 823313"/>
                  <a:gd name="connsiteY2" fmla="*/ 14207 h 1277191"/>
                  <a:gd name="connsiteX3" fmla="*/ 1454 w 823313"/>
                  <a:gd name="connsiteY3" fmla="*/ 570120 h 1277191"/>
                  <a:gd name="connsiteX4" fmla="*/ 48213 w 823313"/>
                  <a:gd name="connsiteY4" fmla="*/ 918216 h 1277191"/>
                  <a:gd name="connsiteX5" fmla="*/ 401504 w 823313"/>
                  <a:gd name="connsiteY5" fmla="*/ 1266311 h 1277191"/>
                  <a:gd name="connsiteX6" fmla="*/ 759991 w 823313"/>
                  <a:gd name="connsiteY6" fmla="*/ 1068884 h 1277191"/>
                  <a:gd name="connsiteX7" fmla="*/ 759991 w 823313"/>
                  <a:gd name="connsiteY7" fmla="*/ 892239 h 1277191"/>
                  <a:gd name="connsiteX8" fmla="*/ 718427 w 823313"/>
                  <a:gd name="connsiteY8" fmla="*/ 803916 h 1277191"/>
                  <a:gd name="connsiteX9" fmla="*/ 713232 w 823313"/>
                  <a:gd name="connsiteY9" fmla="*/ 684420 h 1277191"/>
                  <a:gd name="connsiteX10" fmla="*/ 718427 w 823313"/>
                  <a:gd name="connsiteY10" fmla="*/ 601293 h 1277191"/>
                  <a:gd name="connsiteX11" fmla="*/ 754795 w 823313"/>
                  <a:gd name="connsiteY11" fmla="*/ 538948 h 1277191"/>
                  <a:gd name="connsiteX0" fmla="*/ 768939 w 837457"/>
                  <a:gd name="connsiteY0" fmla="*/ 538948 h 1277191"/>
                  <a:gd name="connsiteX1" fmla="*/ 831285 w 837457"/>
                  <a:gd name="connsiteY1" fmla="*/ 237611 h 1277191"/>
                  <a:gd name="connsiteX2" fmla="*/ 415648 w 837457"/>
                  <a:gd name="connsiteY2" fmla="*/ 14207 h 1277191"/>
                  <a:gd name="connsiteX3" fmla="*/ 15598 w 837457"/>
                  <a:gd name="connsiteY3" fmla="*/ 570120 h 1277191"/>
                  <a:gd name="connsiteX4" fmla="*/ 62357 w 837457"/>
                  <a:gd name="connsiteY4" fmla="*/ 918216 h 1277191"/>
                  <a:gd name="connsiteX5" fmla="*/ 415648 w 837457"/>
                  <a:gd name="connsiteY5" fmla="*/ 1266311 h 1277191"/>
                  <a:gd name="connsiteX6" fmla="*/ 774135 w 837457"/>
                  <a:gd name="connsiteY6" fmla="*/ 1068884 h 1277191"/>
                  <a:gd name="connsiteX7" fmla="*/ 774135 w 837457"/>
                  <a:gd name="connsiteY7" fmla="*/ 892239 h 1277191"/>
                  <a:gd name="connsiteX8" fmla="*/ 732571 w 837457"/>
                  <a:gd name="connsiteY8" fmla="*/ 803916 h 1277191"/>
                  <a:gd name="connsiteX9" fmla="*/ 727376 w 837457"/>
                  <a:gd name="connsiteY9" fmla="*/ 684420 h 1277191"/>
                  <a:gd name="connsiteX10" fmla="*/ 732571 w 837457"/>
                  <a:gd name="connsiteY10" fmla="*/ 601293 h 1277191"/>
                  <a:gd name="connsiteX11" fmla="*/ 768939 w 837457"/>
                  <a:gd name="connsiteY11" fmla="*/ 538948 h 1277191"/>
                  <a:gd name="connsiteX0" fmla="*/ 755462 w 823980"/>
                  <a:gd name="connsiteY0" fmla="*/ 538948 h 1277191"/>
                  <a:gd name="connsiteX1" fmla="*/ 817808 w 823980"/>
                  <a:gd name="connsiteY1" fmla="*/ 237611 h 1277191"/>
                  <a:gd name="connsiteX2" fmla="*/ 402171 w 823980"/>
                  <a:gd name="connsiteY2" fmla="*/ 14207 h 1277191"/>
                  <a:gd name="connsiteX3" fmla="*/ 2121 w 823980"/>
                  <a:gd name="connsiteY3" fmla="*/ 570120 h 1277191"/>
                  <a:gd name="connsiteX4" fmla="*/ 48880 w 823980"/>
                  <a:gd name="connsiteY4" fmla="*/ 918216 h 1277191"/>
                  <a:gd name="connsiteX5" fmla="*/ 402171 w 823980"/>
                  <a:gd name="connsiteY5" fmla="*/ 1266311 h 1277191"/>
                  <a:gd name="connsiteX6" fmla="*/ 760658 w 823980"/>
                  <a:gd name="connsiteY6" fmla="*/ 1068884 h 1277191"/>
                  <a:gd name="connsiteX7" fmla="*/ 760658 w 823980"/>
                  <a:gd name="connsiteY7" fmla="*/ 892239 h 1277191"/>
                  <a:gd name="connsiteX8" fmla="*/ 719094 w 823980"/>
                  <a:gd name="connsiteY8" fmla="*/ 803916 h 1277191"/>
                  <a:gd name="connsiteX9" fmla="*/ 713899 w 823980"/>
                  <a:gd name="connsiteY9" fmla="*/ 684420 h 1277191"/>
                  <a:gd name="connsiteX10" fmla="*/ 719094 w 823980"/>
                  <a:gd name="connsiteY10" fmla="*/ 601293 h 1277191"/>
                  <a:gd name="connsiteX11" fmla="*/ 755462 w 823980"/>
                  <a:gd name="connsiteY11" fmla="*/ 538948 h 1277191"/>
                  <a:gd name="connsiteX0" fmla="*/ 753341 w 821859"/>
                  <a:gd name="connsiteY0" fmla="*/ 538948 h 1287080"/>
                  <a:gd name="connsiteX1" fmla="*/ 815687 w 821859"/>
                  <a:gd name="connsiteY1" fmla="*/ 237611 h 1287080"/>
                  <a:gd name="connsiteX2" fmla="*/ 400050 w 821859"/>
                  <a:gd name="connsiteY2" fmla="*/ 14207 h 1287080"/>
                  <a:gd name="connsiteX3" fmla="*/ 0 w 821859"/>
                  <a:gd name="connsiteY3" fmla="*/ 570120 h 1287080"/>
                  <a:gd name="connsiteX4" fmla="*/ 400050 w 821859"/>
                  <a:gd name="connsiteY4" fmla="*/ 1266311 h 1287080"/>
                  <a:gd name="connsiteX5" fmla="*/ 758537 w 821859"/>
                  <a:gd name="connsiteY5" fmla="*/ 1068884 h 1287080"/>
                  <a:gd name="connsiteX6" fmla="*/ 758537 w 821859"/>
                  <a:gd name="connsiteY6" fmla="*/ 892239 h 1287080"/>
                  <a:gd name="connsiteX7" fmla="*/ 716973 w 821859"/>
                  <a:gd name="connsiteY7" fmla="*/ 803916 h 1287080"/>
                  <a:gd name="connsiteX8" fmla="*/ 711778 w 821859"/>
                  <a:gd name="connsiteY8" fmla="*/ 684420 h 1287080"/>
                  <a:gd name="connsiteX9" fmla="*/ 716973 w 821859"/>
                  <a:gd name="connsiteY9" fmla="*/ 601293 h 1287080"/>
                  <a:gd name="connsiteX10" fmla="*/ 753341 w 821859"/>
                  <a:gd name="connsiteY10" fmla="*/ 538948 h 1287080"/>
                  <a:gd name="connsiteX0" fmla="*/ 753341 w 821859"/>
                  <a:gd name="connsiteY0" fmla="*/ 538948 h 1266971"/>
                  <a:gd name="connsiteX1" fmla="*/ 815687 w 821859"/>
                  <a:gd name="connsiteY1" fmla="*/ 237611 h 1266971"/>
                  <a:gd name="connsiteX2" fmla="*/ 400050 w 821859"/>
                  <a:gd name="connsiteY2" fmla="*/ 14207 h 1266971"/>
                  <a:gd name="connsiteX3" fmla="*/ 0 w 821859"/>
                  <a:gd name="connsiteY3" fmla="*/ 570120 h 1266971"/>
                  <a:gd name="connsiteX4" fmla="*/ 400050 w 821859"/>
                  <a:gd name="connsiteY4" fmla="*/ 1266311 h 1266971"/>
                  <a:gd name="connsiteX5" fmla="*/ 758537 w 821859"/>
                  <a:gd name="connsiteY5" fmla="*/ 1068884 h 1266971"/>
                  <a:gd name="connsiteX6" fmla="*/ 758537 w 821859"/>
                  <a:gd name="connsiteY6" fmla="*/ 892239 h 1266971"/>
                  <a:gd name="connsiteX7" fmla="*/ 716973 w 821859"/>
                  <a:gd name="connsiteY7" fmla="*/ 803916 h 1266971"/>
                  <a:gd name="connsiteX8" fmla="*/ 711778 w 821859"/>
                  <a:gd name="connsiteY8" fmla="*/ 684420 h 1266971"/>
                  <a:gd name="connsiteX9" fmla="*/ 716973 w 821859"/>
                  <a:gd name="connsiteY9" fmla="*/ 601293 h 1266971"/>
                  <a:gd name="connsiteX10" fmla="*/ 753341 w 821859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4453 w 822971"/>
                  <a:gd name="connsiteY0" fmla="*/ 538948 h 1266971"/>
                  <a:gd name="connsiteX1" fmla="*/ 816799 w 822971"/>
                  <a:gd name="connsiteY1" fmla="*/ 237611 h 1266971"/>
                  <a:gd name="connsiteX2" fmla="*/ 401162 w 822971"/>
                  <a:gd name="connsiteY2" fmla="*/ 14207 h 1266971"/>
                  <a:gd name="connsiteX3" fmla="*/ 1112 w 822971"/>
                  <a:gd name="connsiteY3" fmla="*/ 570120 h 1266971"/>
                  <a:gd name="connsiteX4" fmla="*/ 401162 w 822971"/>
                  <a:gd name="connsiteY4" fmla="*/ 1266311 h 1266971"/>
                  <a:gd name="connsiteX5" fmla="*/ 759649 w 822971"/>
                  <a:gd name="connsiteY5" fmla="*/ 1068884 h 1266971"/>
                  <a:gd name="connsiteX6" fmla="*/ 759649 w 822971"/>
                  <a:gd name="connsiteY6" fmla="*/ 892239 h 1266971"/>
                  <a:gd name="connsiteX7" fmla="*/ 718085 w 822971"/>
                  <a:gd name="connsiteY7" fmla="*/ 803916 h 1266971"/>
                  <a:gd name="connsiteX8" fmla="*/ 712890 w 822971"/>
                  <a:gd name="connsiteY8" fmla="*/ 684420 h 1266971"/>
                  <a:gd name="connsiteX9" fmla="*/ 718085 w 822971"/>
                  <a:gd name="connsiteY9" fmla="*/ 601293 h 1266971"/>
                  <a:gd name="connsiteX10" fmla="*/ 754453 w 822971"/>
                  <a:gd name="connsiteY10" fmla="*/ 538948 h 1266971"/>
                  <a:gd name="connsiteX0" fmla="*/ 755206 w 823724"/>
                  <a:gd name="connsiteY0" fmla="*/ 538948 h 1266971"/>
                  <a:gd name="connsiteX1" fmla="*/ 817552 w 823724"/>
                  <a:gd name="connsiteY1" fmla="*/ 237611 h 1266971"/>
                  <a:gd name="connsiteX2" fmla="*/ 401915 w 823724"/>
                  <a:gd name="connsiteY2" fmla="*/ 14207 h 1266971"/>
                  <a:gd name="connsiteX3" fmla="*/ 1865 w 823724"/>
                  <a:gd name="connsiteY3" fmla="*/ 570120 h 1266971"/>
                  <a:gd name="connsiteX4" fmla="*/ 401915 w 823724"/>
                  <a:gd name="connsiteY4" fmla="*/ 1266311 h 1266971"/>
                  <a:gd name="connsiteX5" fmla="*/ 760402 w 823724"/>
                  <a:gd name="connsiteY5" fmla="*/ 1068884 h 1266971"/>
                  <a:gd name="connsiteX6" fmla="*/ 760402 w 823724"/>
                  <a:gd name="connsiteY6" fmla="*/ 892239 h 1266971"/>
                  <a:gd name="connsiteX7" fmla="*/ 718838 w 823724"/>
                  <a:gd name="connsiteY7" fmla="*/ 803916 h 1266971"/>
                  <a:gd name="connsiteX8" fmla="*/ 713643 w 823724"/>
                  <a:gd name="connsiteY8" fmla="*/ 684420 h 1266971"/>
                  <a:gd name="connsiteX9" fmla="*/ 718838 w 823724"/>
                  <a:gd name="connsiteY9" fmla="*/ 601293 h 1266971"/>
                  <a:gd name="connsiteX10" fmla="*/ 755206 w 823724"/>
                  <a:gd name="connsiteY10" fmla="*/ 538948 h 1266971"/>
                  <a:gd name="connsiteX0" fmla="*/ 754387 w 822905"/>
                  <a:gd name="connsiteY0" fmla="*/ 538948 h 1271873"/>
                  <a:gd name="connsiteX1" fmla="*/ 816733 w 822905"/>
                  <a:gd name="connsiteY1" fmla="*/ 237611 h 1271873"/>
                  <a:gd name="connsiteX2" fmla="*/ 401096 w 822905"/>
                  <a:gd name="connsiteY2" fmla="*/ 14207 h 1271873"/>
                  <a:gd name="connsiteX3" fmla="*/ 1046 w 822905"/>
                  <a:gd name="connsiteY3" fmla="*/ 570120 h 1271873"/>
                  <a:gd name="connsiteX4" fmla="*/ 401096 w 822905"/>
                  <a:gd name="connsiteY4" fmla="*/ 1266311 h 1271873"/>
                  <a:gd name="connsiteX5" fmla="*/ 759583 w 822905"/>
                  <a:gd name="connsiteY5" fmla="*/ 892239 h 1271873"/>
                  <a:gd name="connsiteX6" fmla="*/ 718019 w 822905"/>
                  <a:gd name="connsiteY6" fmla="*/ 803916 h 1271873"/>
                  <a:gd name="connsiteX7" fmla="*/ 712824 w 822905"/>
                  <a:gd name="connsiteY7" fmla="*/ 684420 h 1271873"/>
                  <a:gd name="connsiteX8" fmla="*/ 718019 w 822905"/>
                  <a:gd name="connsiteY8" fmla="*/ 601293 h 1271873"/>
                  <a:gd name="connsiteX9" fmla="*/ 754387 w 822905"/>
                  <a:gd name="connsiteY9" fmla="*/ 538948 h 1271873"/>
                  <a:gd name="connsiteX0" fmla="*/ 755059 w 823577"/>
                  <a:gd name="connsiteY0" fmla="*/ 538948 h 1266999"/>
                  <a:gd name="connsiteX1" fmla="*/ 817405 w 823577"/>
                  <a:gd name="connsiteY1" fmla="*/ 237611 h 1266999"/>
                  <a:gd name="connsiteX2" fmla="*/ 401768 w 823577"/>
                  <a:gd name="connsiteY2" fmla="*/ 14207 h 1266999"/>
                  <a:gd name="connsiteX3" fmla="*/ 1718 w 823577"/>
                  <a:gd name="connsiteY3" fmla="*/ 570120 h 1266999"/>
                  <a:gd name="connsiteX4" fmla="*/ 401768 w 823577"/>
                  <a:gd name="connsiteY4" fmla="*/ 1266311 h 1266999"/>
                  <a:gd name="connsiteX5" fmla="*/ 760255 w 823577"/>
                  <a:gd name="connsiteY5" fmla="*/ 892239 h 1266999"/>
                  <a:gd name="connsiteX6" fmla="*/ 718691 w 823577"/>
                  <a:gd name="connsiteY6" fmla="*/ 803916 h 1266999"/>
                  <a:gd name="connsiteX7" fmla="*/ 713496 w 823577"/>
                  <a:gd name="connsiteY7" fmla="*/ 684420 h 1266999"/>
                  <a:gd name="connsiteX8" fmla="*/ 718691 w 823577"/>
                  <a:gd name="connsiteY8" fmla="*/ 601293 h 1266999"/>
                  <a:gd name="connsiteX9" fmla="*/ 755059 w 823577"/>
                  <a:gd name="connsiteY9" fmla="*/ 538948 h 1266999"/>
                  <a:gd name="connsiteX0" fmla="*/ 755317 w 823835"/>
                  <a:gd name="connsiteY0" fmla="*/ 538948 h 1266999"/>
                  <a:gd name="connsiteX1" fmla="*/ 817663 w 823835"/>
                  <a:gd name="connsiteY1" fmla="*/ 237611 h 1266999"/>
                  <a:gd name="connsiteX2" fmla="*/ 402026 w 823835"/>
                  <a:gd name="connsiteY2" fmla="*/ 14207 h 1266999"/>
                  <a:gd name="connsiteX3" fmla="*/ 1976 w 823835"/>
                  <a:gd name="connsiteY3" fmla="*/ 570120 h 1266999"/>
                  <a:gd name="connsiteX4" fmla="*/ 402026 w 823835"/>
                  <a:gd name="connsiteY4" fmla="*/ 1266311 h 1266999"/>
                  <a:gd name="connsiteX5" fmla="*/ 760513 w 823835"/>
                  <a:gd name="connsiteY5" fmla="*/ 892239 h 1266999"/>
                  <a:gd name="connsiteX6" fmla="*/ 718949 w 823835"/>
                  <a:gd name="connsiteY6" fmla="*/ 803916 h 1266999"/>
                  <a:gd name="connsiteX7" fmla="*/ 713754 w 823835"/>
                  <a:gd name="connsiteY7" fmla="*/ 684420 h 1266999"/>
                  <a:gd name="connsiteX8" fmla="*/ 718949 w 823835"/>
                  <a:gd name="connsiteY8" fmla="*/ 601293 h 1266999"/>
                  <a:gd name="connsiteX9" fmla="*/ 755317 w 823835"/>
                  <a:gd name="connsiteY9" fmla="*/ 538948 h 1266999"/>
                  <a:gd name="connsiteX0" fmla="*/ 755317 w 823835"/>
                  <a:gd name="connsiteY0" fmla="*/ 538948 h 1267058"/>
                  <a:gd name="connsiteX1" fmla="*/ 817663 w 823835"/>
                  <a:gd name="connsiteY1" fmla="*/ 237611 h 1267058"/>
                  <a:gd name="connsiteX2" fmla="*/ 402026 w 823835"/>
                  <a:gd name="connsiteY2" fmla="*/ 14207 h 1267058"/>
                  <a:gd name="connsiteX3" fmla="*/ 1976 w 823835"/>
                  <a:gd name="connsiteY3" fmla="*/ 570120 h 1267058"/>
                  <a:gd name="connsiteX4" fmla="*/ 402026 w 823835"/>
                  <a:gd name="connsiteY4" fmla="*/ 1266311 h 1267058"/>
                  <a:gd name="connsiteX5" fmla="*/ 760513 w 823835"/>
                  <a:gd name="connsiteY5" fmla="*/ 892239 h 1267058"/>
                  <a:gd name="connsiteX6" fmla="*/ 718949 w 823835"/>
                  <a:gd name="connsiteY6" fmla="*/ 803916 h 1267058"/>
                  <a:gd name="connsiteX7" fmla="*/ 713754 w 823835"/>
                  <a:gd name="connsiteY7" fmla="*/ 684420 h 1267058"/>
                  <a:gd name="connsiteX8" fmla="*/ 718949 w 823835"/>
                  <a:gd name="connsiteY8" fmla="*/ 601293 h 1267058"/>
                  <a:gd name="connsiteX9" fmla="*/ 755317 w 823835"/>
                  <a:gd name="connsiteY9" fmla="*/ 538948 h 1267058"/>
                  <a:gd name="connsiteX0" fmla="*/ 755317 w 823835"/>
                  <a:gd name="connsiteY0" fmla="*/ 538948 h 1267176"/>
                  <a:gd name="connsiteX1" fmla="*/ 817663 w 823835"/>
                  <a:gd name="connsiteY1" fmla="*/ 237611 h 1267176"/>
                  <a:gd name="connsiteX2" fmla="*/ 402026 w 823835"/>
                  <a:gd name="connsiteY2" fmla="*/ 14207 h 1267176"/>
                  <a:gd name="connsiteX3" fmla="*/ 1976 w 823835"/>
                  <a:gd name="connsiteY3" fmla="*/ 570120 h 1267176"/>
                  <a:gd name="connsiteX4" fmla="*/ 402026 w 823835"/>
                  <a:gd name="connsiteY4" fmla="*/ 1266311 h 1267176"/>
                  <a:gd name="connsiteX5" fmla="*/ 760513 w 823835"/>
                  <a:gd name="connsiteY5" fmla="*/ 892239 h 1267176"/>
                  <a:gd name="connsiteX6" fmla="*/ 718949 w 823835"/>
                  <a:gd name="connsiteY6" fmla="*/ 803916 h 1267176"/>
                  <a:gd name="connsiteX7" fmla="*/ 713754 w 823835"/>
                  <a:gd name="connsiteY7" fmla="*/ 684420 h 1267176"/>
                  <a:gd name="connsiteX8" fmla="*/ 718949 w 823835"/>
                  <a:gd name="connsiteY8" fmla="*/ 601293 h 1267176"/>
                  <a:gd name="connsiteX9" fmla="*/ 755317 w 823835"/>
                  <a:gd name="connsiteY9" fmla="*/ 538948 h 126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835" h="1267176">
                    <a:moveTo>
                      <a:pt x="755317" y="538948"/>
                    </a:moveTo>
                    <a:cubicBezTo>
                      <a:pt x="771769" y="478334"/>
                      <a:pt x="845372" y="403000"/>
                      <a:pt x="817663" y="237611"/>
                    </a:cubicBezTo>
                    <a:cubicBezTo>
                      <a:pt x="789954" y="72222"/>
                      <a:pt x="574342" y="-41210"/>
                      <a:pt x="402026" y="14207"/>
                    </a:cubicBezTo>
                    <a:cubicBezTo>
                      <a:pt x="229710" y="69624"/>
                      <a:pt x="22758" y="283504"/>
                      <a:pt x="1976" y="570120"/>
                    </a:cubicBezTo>
                    <a:cubicBezTo>
                      <a:pt x="-18806" y="856736"/>
                      <a:pt x="124935" y="1248993"/>
                      <a:pt x="402026" y="1266311"/>
                    </a:cubicBezTo>
                    <a:cubicBezTo>
                      <a:pt x="679117" y="1283629"/>
                      <a:pt x="832383" y="1036846"/>
                      <a:pt x="760513" y="892239"/>
                    </a:cubicBezTo>
                    <a:cubicBezTo>
                      <a:pt x="688643" y="747632"/>
                      <a:pt x="732804" y="833357"/>
                      <a:pt x="718949" y="803916"/>
                    </a:cubicBezTo>
                    <a:lnTo>
                      <a:pt x="713754" y="684420"/>
                    </a:lnTo>
                    <a:lnTo>
                      <a:pt x="718949" y="601293"/>
                    </a:lnTo>
                    <a:cubicBezTo>
                      <a:pt x="725876" y="577048"/>
                      <a:pt x="738865" y="599562"/>
                      <a:pt x="755317" y="538948"/>
                    </a:cubicBezTo>
                    <a:close/>
                  </a:path>
                </a:pathLst>
              </a:custGeom>
              <a:gradFill flip="none" rotWithShape="1">
                <a:gsLst>
                  <a:gs pos="39000">
                    <a:schemeClr val="tx1">
                      <a:lumMod val="65000"/>
                      <a:lumOff val="35000"/>
                    </a:schemeClr>
                  </a:gs>
                  <a:gs pos="78000">
                    <a:srgbClr val="E5E5E5"/>
                  </a:gs>
                </a:gsLst>
                <a:lin ang="9600000" scaled="0"/>
                <a:tileRect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00">
                <a:extLst>
                  <a:ext uri="{FF2B5EF4-FFF2-40B4-BE49-F238E27FC236}">
                    <a16:creationId xmlns:a16="http://schemas.microsoft.com/office/drawing/2014/main" id="{4AFCDAC6-521A-4D4F-AE40-4F15FF14C025}"/>
                  </a:ext>
                </a:extLst>
              </p:cNvPr>
              <p:cNvSpPr/>
              <p:nvPr/>
            </p:nvSpPr>
            <p:spPr>
              <a:xfrm rot="4815930">
                <a:off x="6983037" y="2433072"/>
                <a:ext cx="477666" cy="882919"/>
              </a:xfrm>
              <a:custGeom>
                <a:avLst/>
                <a:gdLst>
                  <a:gd name="connsiteX0" fmla="*/ 0 w 780249"/>
                  <a:gd name="connsiteY0" fmla="*/ 720395 h 1440789"/>
                  <a:gd name="connsiteX1" fmla="*/ 390125 w 780249"/>
                  <a:gd name="connsiteY1" fmla="*/ 0 h 1440789"/>
                  <a:gd name="connsiteX2" fmla="*/ 780250 w 780249"/>
                  <a:gd name="connsiteY2" fmla="*/ 720395 h 1440789"/>
                  <a:gd name="connsiteX3" fmla="*/ 390125 w 780249"/>
                  <a:gd name="connsiteY3" fmla="*/ 1440790 h 1440789"/>
                  <a:gd name="connsiteX4" fmla="*/ 0 w 780249"/>
                  <a:gd name="connsiteY4" fmla="*/ 720395 h 1440789"/>
                  <a:gd name="connsiteX0" fmla="*/ 0 w 780250"/>
                  <a:gd name="connsiteY0" fmla="*/ 720395 h 1441215"/>
                  <a:gd name="connsiteX1" fmla="*/ 390125 w 780250"/>
                  <a:gd name="connsiteY1" fmla="*/ 0 h 1441215"/>
                  <a:gd name="connsiteX2" fmla="*/ 780250 w 780250"/>
                  <a:gd name="connsiteY2" fmla="*/ 720395 h 1441215"/>
                  <a:gd name="connsiteX3" fmla="*/ 390125 w 780250"/>
                  <a:gd name="connsiteY3" fmla="*/ 1440790 h 1441215"/>
                  <a:gd name="connsiteX4" fmla="*/ 0 w 780250"/>
                  <a:gd name="connsiteY4" fmla="*/ 720395 h 1441215"/>
                  <a:gd name="connsiteX0" fmla="*/ 0 w 780250"/>
                  <a:gd name="connsiteY0" fmla="*/ 720395 h 1441215"/>
                  <a:gd name="connsiteX1" fmla="*/ 390125 w 780250"/>
                  <a:gd name="connsiteY1" fmla="*/ 0 h 1441215"/>
                  <a:gd name="connsiteX2" fmla="*/ 780250 w 780250"/>
                  <a:gd name="connsiteY2" fmla="*/ 720395 h 1441215"/>
                  <a:gd name="connsiteX3" fmla="*/ 390125 w 780250"/>
                  <a:gd name="connsiteY3" fmla="*/ 1440790 h 1441215"/>
                  <a:gd name="connsiteX4" fmla="*/ 0 w 780250"/>
                  <a:gd name="connsiteY4" fmla="*/ 720395 h 1441215"/>
                  <a:gd name="connsiteX0" fmla="*/ 11308 w 791558"/>
                  <a:gd name="connsiteY0" fmla="*/ 720395 h 1441184"/>
                  <a:gd name="connsiteX1" fmla="*/ 401433 w 791558"/>
                  <a:gd name="connsiteY1" fmla="*/ 0 h 1441184"/>
                  <a:gd name="connsiteX2" fmla="*/ 791558 w 791558"/>
                  <a:gd name="connsiteY2" fmla="*/ 720395 h 1441184"/>
                  <a:gd name="connsiteX3" fmla="*/ 401433 w 791558"/>
                  <a:gd name="connsiteY3" fmla="*/ 1440790 h 1441184"/>
                  <a:gd name="connsiteX4" fmla="*/ 11308 w 791558"/>
                  <a:gd name="connsiteY4" fmla="*/ 720395 h 1441184"/>
                  <a:gd name="connsiteX0" fmla="*/ 1575 w 781825"/>
                  <a:gd name="connsiteY0" fmla="*/ 720395 h 1441215"/>
                  <a:gd name="connsiteX1" fmla="*/ 391700 w 781825"/>
                  <a:gd name="connsiteY1" fmla="*/ 0 h 1441215"/>
                  <a:gd name="connsiteX2" fmla="*/ 781825 w 781825"/>
                  <a:gd name="connsiteY2" fmla="*/ 720395 h 1441215"/>
                  <a:gd name="connsiteX3" fmla="*/ 391700 w 781825"/>
                  <a:gd name="connsiteY3" fmla="*/ 1440790 h 1441215"/>
                  <a:gd name="connsiteX4" fmla="*/ 1575 w 781825"/>
                  <a:gd name="connsiteY4" fmla="*/ 720395 h 1441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825" h="1441215">
                    <a:moveTo>
                      <a:pt x="1575" y="720395"/>
                    </a:moveTo>
                    <a:cubicBezTo>
                      <a:pt x="29712" y="322532"/>
                      <a:pt x="176240" y="0"/>
                      <a:pt x="391700" y="0"/>
                    </a:cubicBezTo>
                    <a:cubicBezTo>
                      <a:pt x="607160" y="0"/>
                      <a:pt x="781825" y="322532"/>
                      <a:pt x="781825" y="720395"/>
                    </a:cubicBezTo>
                    <a:cubicBezTo>
                      <a:pt x="528606" y="949446"/>
                      <a:pt x="452415" y="1426723"/>
                      <a:pt x="391700" y="1440790"/>
                    </a:cubicBezTo>
                    <a:cubicBezTo>
                      <a:pt x="330985" y="1454857"/>
                      <a:pt x="-26562" y="1118258"/>
                      <a:pt x="1575" y="720395"/>
                    </a:cubicBezTo>
                    <a:close/>
                  </a:path>
                </a:pathLst>
              </a:custGeom>
              <a:solidFill>
                <a:srgbClr val="1D85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Step 4 Seed">
              <a:extLst>
                <a:ext uri="{FF2B5EF4-FFF2-40B4-BE49-F238E27FC236}">
                  <a16:creationId xmlns:a16="http://schemas.microsoft.com/office/drawing/2014/main" id="{2EDD454B-6FBB-449D-826E-CE260EEEC39B}"/>
                </a:ext>
              </a:extLst>
            </p:cNvPr>
            <p:cNvGrpSpPr/>
            <p:nvPr/>
          </p:nvGrpSpPr>
          <p:grpSpPr>
            <a:xfrm rot="3408723">
              <a:off x="7124203" y="2377058"/>
              <a:ext cx="964985" cy="1403053"/>
              <a:chOff x="1869020" y="4831341"/>
              <a:chExt cx="964985" cy="1403053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13CA7DC-CC44-4C2A-93D2-70BC1247AE83}"/>
                  </a:ext>
                </a:extLst>
              </p:cNvPr>
              <p:cNvGrpSpPr/>
              <p:nvPr/>
            </p:nvGrpSpPr>
            <p:grpSpPr>
              <a:xfrm>
                <a:off x="1946321" y="4916282"/>
                <a:ext cx="823835" cy="1267176"/>
                <a:chOff x="1109852" y="4978628"/>
                <a:chExt cx="823835" cy="1267176"/>
              </a:xfrm>
            </p:grpSpPr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31E7284E-B4F2-411A-A2CC-FACC6A8DE688}"/>
                    </a:ext>
                  </a:extLst>
                </p:cNvPr>
                <p:cNvSpPr/>
                <p:nvPr/>
              </p:nvSpPr>
              <p:spPr>
                <a:xfrm>
                  <a:off x="1109852" y="4978628"/>
                  <a:ext cx="823835" cy="1267176"/>
                </a:xfrm>
                <a:custGeom>
                  <a:avLst/>
                  <a:gdLst>
                    <a:gd name="connsiteX0" fmla="*/ 753341 w 815687"/>
                    <a:gd name="connsiteY0" fmla="*/ 524741 h 1252104"/>
                    <a:gd name="connsiteX1" fmla="*/ 805296 w 815687"/>
                    <a:gd name="connsiteY1" fmla="*/ 420832 h 1252104"/>
                    <a:gd name="connsiteX2" fmla="*/ 815687 w 815687"/>
                    <a:gd name="connsiteY2" fmla="*/ 223404 h 1252104"/>
                    <a:gd name="connsiteX3" fmla="*/ 680605 w 815687"/>
                    <a:gd name="connsiteY3" fmla="*/ 31173 h 1252104"/>
                    <a:gd name="connsiteX4" fmla="*/ 400050 w 815687"/>
                    <a:gd name="connsiteY4" fmla="*/ 0 h 1252104"/>
                    <a:gd name="connsiteX5" fmla="*/ 98714 w 815687"/>
                    <a:gd name="connsiteY5" fmla="*/ 223404 h 1252104"/>
                    <a:gd name="connsiteX6" fmla="*/ 0 w 815687"/>
                    <a:gd name="connsiteY6" fmla="*/ 555913 h 1252104"/>
                    <a:gd name="connsiteX7" fmla="*/ 46759 w 815687"/>
                    <a:gd name="connsiteY7" fmla="*/ 904009 h 1252104"/>
                    <a:gd name="connsiteX8" fmla="*/ 213014 w 815687"/>
                    <a:gd name="connsiteY8" fmla="*/ 1174173 h 1252104"/>
                    <a:gd name="connsiteX9" fmla="*/ 400050 w 815687"/>
                    <a:gd name="connsiteY9" fmla="*/ 1252104 h 1252104"/>
                    <a:gd name="connsiteX10" fmla="*/ 602673 w 815687"/>
                    <a:gd name="connsiteY10" fmla="*/ 1210541 h 1252104"/>
                    <a:gd name="connsiteX11" fmla="*/ 758537 w 815687"/>
                    <a:gd name="connsiteY11" fmla="*/ 1054677 h 1252104"/>
                    <a:gd name="connsiteX12" fmla="*/ 779318 w 815687"/>
                    <a:gd name="connsiteY12" fmla="*/ 961159 h 1252104"/>
                    <a:gd name="connsiteX13" fmla="*/ 758537 w 815687"/>
                    <a:gd name="connsiteY13" fmla="*/ 878032 h 1252104"/>
                    <a:gd name="connsiteX14" fmla="*/ 716973 w 815687"/>
                    <a:gd name="connsiteY14" fmla="*/ 789709 h 1252104"/>
                    <a:gd name="connsiteX15" fmla="*/ 711778 w 815687"/>
                    <a:gd name="connsiteY15" fmla="*/ 670213 h 1252104"/>
                    <a:gd name="connsiteX16" fmla="*/ 716973 w 815687"/>
                    <a:gd name="connsiteY16" fmla="*/ 587086 h 1252104"/>
                    <a:gd name="connsiteX17" fmla="*/ 753341 w 815687"/>
                    <a:gd name="connsiteY17" fmla="*/ 524741 h 1252104"/>
                    <a:gd name="connsiteX0" fmla="*/ 753341 w 815687"/>
                    <a:gd name="connsiteY0" fmla="*/ 539209 h 1266572"/>
                    <a:gd name="connsiteX1" fmla="*/ 805296 w 815687"/>
                    <a:gd name="connsiteY1" fmla="*/ 435300 h 1266572"/>
                    <a:gd name="connsiteX2" fmla="*/ 815687 w 815687"/>
                    <a:gd name="connsiteY2" fmla="*/ 237872 h 1266572"/>
                    <a:gd name="connsiteX3" fmla="*/ 680605 w 815687"/>
                    <a:gd name="connsiteY3" fmla="*/ 45641 h 1266572"/>
                    <a:gd name="connsiteX4" fmla="*/ 400050 w 815687"/>
                    <a:gd name="connsiteY4" fmla="*/ 14468 h 1266572"/>
                    <a:gd name="connsiteX5" fmla="*/ 98714 w 815687"/>
                    <a:gd name="connsiteY5" fmla="*/ 237872 h 1266572"/>
                    <a:gd name="connsiteX6" fmla="*/ 0 w 815687"/>
                    <a:gd name="connsiteY6" fmla="*/ 570381 h 1266572"/>
                    <a:gd name="connsiteX7" fmla="*/ 46759 w 815687"/>
                    <a:gd name="connsiteY7" fmla="*/ 918477 h 1266572"/>
                    <a:gd name="connsiteX8" fmla="*/ 213014 w 815687"/>
                    <a:gd name="connsiteY8" fmla="*/ 1188641 h 1266572"/>
                    <a:gd name="connsiteX9" fmla="*/ 400050 w 815687"/>
                    <a:gd name="connsiteY9" fmla="*/ 1266572 h 1266572"/>
                    <a:gd name="connsiteX10" fmla="*/ 602673 w 815687"/>
                    <a:gd name="connsiteY10" fmla="*/ 1225009 h 1266572"/>
                    <a:gd name="connsiteX11" fmla="*/ 758537 w 815687"/>
                    <a:gd name="connsiteY11" fmla="*/ 1069145 h 1266572"/>
                    <a:gd name="connsiteX12" fmla="*/ 779318 w 815687"/>
                    <a:gd name="connsiteY12" fmla="*/ 975627 h 1266572"/>
                    <a:gd name="connsiteX13" fmla="*/ 758537 w 815687"/>
                    <a:gd name="connsiteY13" fmla="*/ 892500 h 1266572"/>
                    <a:gd name="connsiteX14" fmla="*/ 716973 w 815687"/>
                    <a:gd name="connsiteY14" fmla="*/ 804177 h 1266572"/>
                    <a:gd name="connsiteX15" fmla="*/ 711778 w 815687"/>
                    <a:gd name="connsiteY15" fmla="*/ 684681 h 1266572"/>
                    <a:gd name="connsiteX16" fmla="*/ 716973 w 815687"/>
                    <a:gd name="connsiteY16" fmla="*/ 601554 h 1266572"/>
                    <a:gd name="connsiteX17" fmla="*/ 753341 w 815687"/>
                    <a:gd name="connsiteY17" fmla="*/ 539209 h 1266572"/>
                    <a:gd name="connsiteX0" fmla="*/ 764910 w 827256"/>
                    <a:gd name="connsiteY0" fmla="*/ 539209 h 1266572"/>
                    <a:gd name="connsiteX1" fmla="*/ 816865 w 827256"/>
                    <a:gd name="connsiteY1" fmla="*/ 435300 h 1266572"/>
                    <a:gd name="connsiteX2" fmla="*/ 827256 w 827256"/>
                    <a:gd name="connsiteY2" fmla="*/ 237872 h 1266572"/>
                    <a:gd name="connsiteX3" fmla="*/ 692174 w 827256"/>
                    <a:gd name="connsiteY3" fmla="*/ 45641 h 1266572"/>
                    <a:gd name="connsiteX4" fmla="*/ 411619 w 827256"/>
                    <a:gd name="connsiteY4" fmla="*/ 14468 h 1266572"/>
                    <a:gd name="connsiteX5" fmla="*/ 110283 w 827256"/>
                    <a:gd name="connsiteY5" fmla="*/ 237872 h 1266572"/>
                    <a:gd name="connsiteX6" fmla="*/ 11569 w 827256"/>
                    <a:gd name="connsiteY6" fmla="*/ 570381 h 1266572"/>
                    <a:gd name="connsiteX7" fmla="*/ 58328 w 827256"/>
                    <a:gd name="connsiteY7" fmla="*/ 918477 h 1266572"/>
                    <a:gd name="connsiteX8" fmla="*/ 224583 w 827256"/>
                    <a:gd name="connsiteY8" fmla="*/ 1188641 h 1266572"/>
                    <a:gd name="connsiteX9" fmla="*/ 411619 w 827256"/>
                    <a:gd name="connsiteY9" fmla="*/ 1266572 h 1266572"/>
                    <a:gd name="connsiteX10" fmla="*/ 614242 w 827256"/>
                    <a:gd name="connsiteY10" fmla="*/ 1225009 h 1266572"/>
                    <a:gd name="connsiteX11" fmla="*/ 770106 w 827256"/>
                    <a:gd name="connsiteY11" fmla="*/ 1069145 h 1266572"/>
                    <a:gd name="connsiteX12" fmla="*/ 790887 w 827256"/>
                    <a:gd name="connsiteY12" fmla="*/ 975627 h 1266572"/>
                    <a:gd name="connsiteX13" fmla="*/ 770106 w 827256"/>
                    <a:gd name="connsiteY13" fmla="*/ 892500 h 1266572"/>
                    <a:gd name="connsiteX14" fmla="*/ 728542 w 827256"/>
                    <a:gd name="connsiteY14" fmla="*/ 804177 h 1266572"/>
                    <a:gd name="connsiteX15" fmla="*/ 723347 w 827256"/>
                    <a:gd name="connsiteY15" fmla="*/ 684681 h 1266572"/>
                    <a:gd name="connsiteX16" fmla="*/ 728542 w 827256"/>
                    <a:gd name="connsiteY16" fmla="*/ 601554 h 1266572"/>
                    <a:gd name="connsiteX17" fmla="*/ 764910 w 827256"/>
                    <a:gd name="connsiteY17" fmla="*/ 539209 h 1266572"/>
                    <a:gd name="connsiteX0" fmla="*/ 753467 w 815813"/>
                    <a:gd name="connsiteY0" fmla="*/ 539209 h 1266572"/>
                    <a:gd name="connsiteX1" fmla="*/ 805422 w 815813"/>
                    <a:gd name="connsiteY1" fmla="*/ 435300 h 1266572"/>
                    <a:gd name="connsiteX2" fmla="*/ 815813 w 815813"/>
                    <a:gd name="connsiteY2" fmla="*/ 237872 h 1266572"/>
                    <a:gd name="connsiteX3" fmla="*/ 680731 w 815813"/>
                    <a:gd name="connsiteY3" fmla="*/ 45641 h 1266572"/>
                    <a:gd name="connsiteX4" fmla="*/ 400176 w 815813"/>
                    <a:gd name="connsiteY4" fmla="*/ 14468 h 1266572"/>
                    <a:gd name="connsiteX5" fmla="*/ 98840 w 815813"/>
                    <a:gd name="connsiteY5" fmla="*/ 237872 h 1266572"/>
                    <a:gd name="connsiteX6" fmla="*/ 126 w 815813"/>
                    <a:gd name="connsiteY6" fmla="*/ 570381 h 1266572"/>
                    <a:gd name="connsiteX7" fmla="*/ 46885 w 815813"/>
                    <a:gd name="connsiteY7" fmla="*/ 918477 h 1266572"/>
                    <a:gd name="connsiteX8" fmla="*/ 213140 w 815813"/>
                    <a:gd name="connsiteY8" fmla="*/ 1188641 h 1266572"/>
                    <a:gd name="connsiteX9" fmla="*/ 400176 w 815813"/>
                    <a:gd name="connsiteY9" fmla="*/ 1266572 h 1266572"/>
                    <a:gd name="connsiteX10" fmla="*/ 602799 w 815813"/>
                    <a:gd name="connsiteY10" fmla="*/ 1225009 h 1266572"/>
                    <a:gd name="connsiteX11" fmla="*/ 758663 w 815813"/>
                    <a:gd name="connsiteY11" fmla="*/ 1069145 h 1266572"/>
                    <a:gd name="connsiteX12" fmla="*/ 779444 w 815813"/>
                    <a:gd name="connsiteY12" fmla="*/ 975627 h 1266572"/>
                    <a:gd name="connsiteX13" fmla="*/ 758663 w 815813"/>
                    <a:gd name="connsiteY13" fmla="*/ 892500 h 1266572"/>
                    <a:gd name="connsiteX14" fmla="*/ 717099 w 815813"/>
                    <a:gd name="connsiteY14" fmla="*/ 804177 h 1266572"/>
                    <a:gd name="connsiteX15" fmla="*/ 711904 w 815813"/>
                    <a:gd name="connsiteY15" fmla="*/ 684681 h 1266572"/>
                    <a:gd name="connsiteX16" fmla="*/ 717099 w 815813"/>
                    <a:gd name="connsiteY16" fmla="*/ 601554 h 1266572"/>
                    <a:gd name="connsiteX17" fmla="*/ 753467 w 815813"/>
                    <a:gd name="connsiteY17" fmla="*/ 539209 h 1266572"/>
                    <a:gd name="connsiteX0" fmla="*/ 753467 w 815813"/>
                    <a:gd name="connsiteY0" fmla="*/ 539209 h 1267906"/>
                    <a:gd name="connsiteX1" fmla="*/ 805422 w 815813"/>
                    <a:gd name="connsiteY1" fmla="*/ 435300 h 1267906"/>
                    <a:gd name="connsiteX2" fmla="*/ 815813 w 815813"/>
                    <a:gd name="connsiteY2" fmla="*/ 237872 h 1267906"/>
                    <a:gd name="connsiteX3" fmla="*/ 680731 w 815813"/>
                    <a:gd name="connsiteY3" fmla="*/ 45641 h 1267906"/>
                    <a:gd name="connsiteX4" fmla="*/ 400176 w 815813"/>
                    <a:gd name="connsiteY4" fmla="*/ 14468 h 1267906"/>
                    <a:gd name="connsiteX5" fmla="*/ 98840 w 815813"/>
                    <a:gd name="connsiteY5" fmla="*/ 237872 h 1267906"/>
                    <a:gd name="connsiteX6" fmla="*/ 126 w 815813"/>
                    <a:gd name="connsiteY6" fmla="*/ 570381 h 1267906"/>
                    <a:gd name="connsiteX7" fmla="*/ 46885 w 815813"/>
                    <a:gd name="connsiteY7" fmla="*/ 918477 h 1267906"/>
                    <a:gd name="connsiteX8" fmla="*/ 213140 w 815813"/>
                    <a:gd name="connsiteY8" fmla="*/ 1188641 h 1267906"/>
                    <a:gd name="connsiteX9" fmla="*/ 400176 w 815813"/>
                    <a:gd name="connsiteY9" fmla="*/ 1266572 h 1267906"/>
                    <a:gd name="connsiteX10" fmla="*/ 602799 w 815813"/>
                    <a:gd name="connsiteY10" fmla="*/ 1225009 h 1267906"/>
                    <a:gd name="connsiteX11" fmla="*/ 758663 w 815813"/>
                    <a:gd name="connsiteY11" fmla="*/ 1069145 h 1267906"/>
                    <a:gd name="connsiteX12" fmla="*/ 779444 w 815813"/>
                    <a:gd name="connsiteY12" fmla="*/ 975627 h 1267906"/>
                    <a:gd name="connsiteX13" fmla="*/ 758663 w 815813"/>
                    <a:gd name="connsiteY13" fmla="*/ 892500 h 1267906"/>
                    <a:gd name="connsiteX14" fmla="*/ 717099 w 815813"/>
                    <a:gd name="connsiteY14" fmla="*/ 804177 h 1267906"/>
                    <a:gd name="connsiteX15" fmla="*/ 711904 w 815813"/>
                    <a:gd name="connsiteY15" fmla="*/ 684681 h 1267906"/>
                    <a:gd name="connsiteX16" fmla="*/ 717099 w 815813"/>
                    <a:gd name="connsiteY16" fmla="*/ 601554 h 1267906"/>
                    <a:gd name="connsiteX17" fmla="*/ 753467 w 815813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3467 w 824705"/>
                    <a:gd name="connsiteY0" fmla="*/ 539209 h 1267906"/>
                    <a:gd name="connsiteX1" fmla="*/ 805422 w 824705"/>
                    <a:gd name="connsiteY1" fmla="*/ 435300 h 1267906"/>
                    <a:gd name="connsiteX2" fmla="*/ 815813 w 824705"/>
                    <a:gd name="connsiteY2" fmla="*/ 237872 h 1267906"/>
                    <a:gd name="connsiteX3" fmla="*/ 680731 w 824705"/>
                    <a:gd name="connsiteY3" fmla="*/ 45641 h 1267906"/>
                    <a:gd name="connsiteX4" fmla="*/ 400176 w 824705"/>
                    <a:gd name="connsiteY4" fmla="*/ 14468 h 1267906"/>
                    <a:gd name="connsiteX5" fmla="*/ 98840 w 824705"/>
                    <a:gd name="connsiteY5" fmla="*/ 237872 h 1267906"/>
                    <a:gd name="connsiteX6" fmla="*/ 126 w 824705"/>
                    <a:gd name="connsiteY6" fmla="*/ 570381 h 1267906"/>
                    <a:gd name="connsiteX7" fmla="*/ 46885 w 824705"/>
                    <a:gd name="connsiteY7" fmla="*/ 918477 h 1267906"/>
                    <a:gd name="connsiteX8" fmla="*/ 213140 w 824705"/>
                    <a:gd name="connsiteY8" fmla="*/ 1188641 h 1267906"/>
                    <a:gd name="connsiteX9" fmla="*/ 400176 w 824705"/>
                    <a:gd name="connsiteY9" fmla="*/ 1266572 h 1267906"/>
                    <a:gd name="connsiteX10" fmla="*/ 602799 w 824705"/>
                    <a:gd name="connsiteY10" fmla="*/ 1225009 h 1267906"/>
                    <a:gd name="connsiteX11" fmla="*/ 758663 w 824705"/>
                    <a:gd name="connsiteY11" fmla="*/ 1069145 h 1267906"/>
                    <a:gd name="connsiteX12" fmla="*/ 779444 w 824705"/>
                    <a:gd name="connsiteY12" fmla="*/ 975627 h 1267906"/>
                    <a:gd name="connsiteX13" fmla="*/ 758663 w 824705"/>
                    <a:gd name="connsiteY13" fmla="*/ 892500 h 1267906"/>
                    <a:gd name="connsiteX14" fmla="*/ 717099 w 824705"/>
                    <a:gd name="connsiteY14" fmla="*/ 804177 h 1267906"/>
                    <a:gd name="connsiteX15" fmla="*/ 711904 w 824705"/>
                    <a:gd name="connsiteY15" fmla="*/ 684681 h 1267906"/>
                    <a:gd name="connsiteX16" fmla="*/ 717099 w 824705"/>
                    <a:gd name="connsiteY16" fmla="*/ 601554 h 1267906"/>
                    <a:gd name="connsiteX17" fmla="*/ 753467 w 824705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80211 w 825472"/>
                    <a:gd name="connsiteY12" fmla="*/ 975627 h 1267906"/>
                    <a:gd name="connsiteX13" fmla="*/ 759430 w 825472"/>
                    <a:gd name="connsiteY13" fmla="*/ 892500 h 1267906"/>
                    <a:gd name="connsiteX14" fmla="*/ 717866 w 825472"/>
                    <a:gd name="connsiteY14" fmla="*/ 804177 h 1267906"/>
                    <a:gd name="connsiteX15" fmla="*/ 712671 w 825472"/>
                    <a:gd name="connsiteY15" fmla="*/ 684681 h 1267906"/>
                    <a:gd name="connsiteX16" fmla="*/ 717866 w 825472"/>
                    <a:gd name="connsiteY16" fmla="*/ 601554 h 1267906"/>
                    <a:gd name="connsiteX17" fmla="*/ 754234 w 825472"/>
                    <a:gd name="connsiteY17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67906"/>
                    <a:gd name="connsiteX1" fmla="*/ 806189 w 825472"/>
                    <a:gd name="connsiteY1" fmla="*/ 435300 h 1267906"/>
                    <a:gd name="connsiteX2" fmla="*/ 816580 w 825472"/>
                    <a:gd name="connsiteY2" fmla="*/ 237872 h 1267906"/>
                    <a:gd name="connsiteX3" fmla="*/ 681498 w 825472"/>
                    <a:gd name="connsiteY3" fmla="*/ 45641 h 1267906"/>
                    <a:gd name="connsiteX4" fmla="*/ 400943 w 825472"/>
                    <a:gd name="connsiteY4" fmla="*/ 14468 h 1267906"/>
                    <a:gd name="connsiteX5" fmla="*/ 99607 w 825472"/>
                    <a:gd name="connsiteY5" fmla="*/ 237872 h 1267906"/>
                    <a:gd name="connsiteX6" fmla="*/ 893 w 825472"/>
                    <a:gd name="connsiteY6" fmla="*/ 570381 h 1267906"/>
                    <a:gd name="connsiteX7" fmla="*/ 47652 w 825472"/>
                    <a:gd name="connsiteY7" fmla="*/ 918477 h 1267906"/>
                    <a:gd name="connsiteX8" fmla="*/ 213907 w 825472"/>
                    <a:gd name="connsiteY8" fmla="*/ 1188641 h 1267906"/>
                    <a:gd name="connsiteX9" fmla="*/ 400943 w 825472"/>
                    <a:gd name="connsiteY9" fmla="*/ 1266572 h 1267906"/>
                    <a:gd name="connsiteX10" fmla="*/ 603566 w 825472"/>
                    <a:gd name="connsiteY10" fmla="*/ 1225009 h 1267906"/>
                    <a:gd name="connsiteX11" fmla="*/ 759430 w 825472"/>
                    <a:gd name="connsiteY11" fmla="*/ 1069145 h 1267906"/>
                    <a:gd name="connsiteX12" fmla="*/ 759430 w 825472"/>
                    <a:gd name="connsiteY12" fmla="*/ 892500 h 1267906"/>
                    <a:gd name="connsiteX13" fmla="*/ 717866 w 825472"/>
                    <a:gd name="connsiteY13" fmla="*/ 804177 h 1267906"/>
                    <a:gd name="connsiteX14" fmla="*/ 712671 w 825472"/>
                    <a:gd name="connsiteY14" fmla="*/ 684681 h 1267906"/>
                    <a:gd name="connsiteX15" fmla="*/ 717866 w 825472"/>
                    <a:gd name="connsiteY15" fmla="*/ 601554 h 1267906"/>
                    <a:gd name="connsiteX16" fmla="*/ 754234 w 825472"/>
                    <a:gd name="connsiteY16" fmla="*/ 539209 h 1267906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70087"/>
                    <a:gd name="connsiteX1" fmla="*/ 806189 w 825472"/>
                    <a:gd name="connsiteY1" fmla="*/ 435300 h 1270087"/>
                    <a:gd name="connsiteX2" fmla="*/ 816580 w 825472"/>
                    <a:gd name="connsiteY2" fmla="*/ 237872 h 1270087"/>
                    <a:gd name="connsiteX3" fmla="*/ 681498 w 825472"/>
                    <a:gd name="connsiteY3" fmla="*/ 45641 h 1270087"/>
                    <a:gd name="connsiteX4" fmla="*/ 400943 w 825472"/>
                    <a:gd name="connsiteY4" fmla="*/ 14468 h 1270087"/>
                    <a:gd name="connsiteX5" fmla="*/ 99607 w 825472"/>
                    <a:gd name="connsiteY5" fmla="*/ 237872 h 1270087"/>
                    <a:gd name="connsiteX6" fmla="*/ 893 w 825472"/>
                    <a:gd name="connsiteY6" fmla="*/ 570381 h 1270087"/>
                    <a:gd name="connsiteX7" fmla="*/ 47652 w 825472"/>
                    <a:gd name="connsiteY7" fmla="*/ 918477 h 1270087"/>
                    <a:gd name="connsiteX8" fmla="*/ 213907 w 825472"/>
                    <a:gd name="connsiteY8" fmla="*/ 1188641 h 1270087"/>
                    <a:gd name="connsiteX9" fmla="*/ 400943 w 825472"/>
                    <a:gd name="connsiteY9" fmla="*/ 1266572 h 1270087"/>
                    <a:gd name="connsiteX10" fmla="*/ 603566 w 825472"/>
                    <a:gd name="connsiteY10" fmla="*/ 1225009 h 1270087"/>
                    <a:gd name="connsiteX11" fmla="*/ 759430 w 825472"/>
                    <a:gd name="connsiteY11" fmla="*/ 1069145 h 1270087"/>
                    <a:gd name="connsiteX12" fmla="*/ 759430 w 825472"/>
                    <a:gd name="connsiteY12" fmla="*/ 892500 h 1270087"/>
                    <a:gd name="connsiteX13" fmla="*/ 717866 w 825472"/>
                    <a:gd name="connsiteY13" fmla="*/ 804177 h 1270087"/>
                    <a:gd name="connsiteX14" fmla="*/ 712671 w 825472"/>
                    <a:gd name="connsiteY14" fmla="*/ 684681 h 1270087"/>
                    <a:gd name="connsiteX15" fmla="*/ 717866 w 825472"/>
                    <a:gd name="connsiteY15" fmla="*/ 601554 h 1270087"/>
                    <a:gd name="connsiteX16" fmla="*/ 754234 w 825472"/>
                    <a:gd name="connsiteY16" fmla="*/ 539209 h 1270087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69211"/>
                    <a:gd name="connsiteX1" fmla="*/ 806189 w 825472"/>
                    <a:gd name="connsiteY1" fmla="*/ 435300 h 1269211"/>
                    <a:gd name="connsiteX2" fmla="*/ 816580 w 825472"/>
                    <a:gd name="connsiteY2" fmla="*/ 237872 h 1269211"/>
                    <a:gd name="connsiteX3" fmla="*/ 681498 w 825472"/>
                    <a:gd name="connsiteY3" fmla="*/ 45641 h 1269211"/>
                    <a:gd name="connsiteX4" fmla="*/ 400943 w 825472"/>
                    <a:gd name="connsiteY4" fmla="*/ 14468 h 1269211"/>
                    <a:gd name="connsiteX5" fmla="*/ 99607 w 825472"/>
                    <a:gd name="connsiteY5" fmla="*/ 237872 h 1269211"/>
                    <a:gd name="connsiteX6" fmla="*/ 893 w 825472"/>
                    <a:gd name="connsiteY6" fmla="*/ 570381 h 1269211"/>
                    <a:gd name="connsiteX7" fmla="*/ 47652 w 825472"/>
                    <a:gd name="connsiteY7" fmla="*/ 918477 h 1269211"/>
                    <a:gd name="connsiteX8" fmla="*/ 213907 w 825472"/>
                    <a:gd name="connsiteY8" fmla="*/ 1188641 h 1269211"/>
                    <a:gd name="connsiteX9" fmla="*/ 400943 w 825472"/>
                    <a:gd name="connsiteY9" fmla="*/ 1266572 h 1269211"/>
                    <a:gd name="connsiteX10" fmla="*/ 603566 w 825472"/>
                    <a:gd name="connsiteY10" fmla="*/ 1225009 h 1269211"/>
                    <a:gd name="connsiteX11" fmla="*/ 759430 w 825472"/>
                    <a:gd name="connsiteY11" fmla="*/ 1069145 h 1269211"/>
                    <a:gd name="connsiteX12" fmla="*/ 759430 w 825472"/>
                    <a:gd name="connsiteY12" fmla="*/ 892500 h 1269211"/>
                    <a:gd name="connsiteX13" fmla="*/ 717866 w 825472"/>
                    <a:gd name="connsiteY13" fmla="*/ 804177 h 1269211"/>
                    <a:gd name="connsiteX14" fmla="*/ 712671 w 825472"/>
                    <a:gd name="connsiteY14" fmla="*/ 684681 h 1269211"/>
                    <a:gd name="connsiteX15" fmla="*/ 717866 w 825472"/>
                    <a:gd name="connsiteY15" fmla="*/ 601554 h 1269211"/>
                    <a:gd name="connsiteX16" fmla="*/ 754234 w 825472"/>
                    <a:gd name="connsiteY16" fmla="*/ 539209 h 1269211"/>
                    <a:gd name="connsiteX0" fmla="*/ 754234 w 825472"/>
                    <a:gd name="connsiteY0" fmla="*/ 539209 h 1271762"/>
                    <a:gd name="connsiteX1" fmla="*/ 806189 w 825472"/>
                    <a:gd name="connsiteY1" fmla="*/ 435300 h 1271762"/>
                    <a:gd name="connsiteX2" fmla="*/ 816580 w 825472"/>
                    <a:gd name="connsiteY2" fmla="*/ 237872 h 1271762"/>
                    <a:gd name="connsiteX3" fmla="*/ 681498 w 825472"/>
                    <a:gd name="connsiteY3" fmla="*/ 45641 h 1271762"/>
                    <a:gd name="connsiteX4" fmla="*/ 400943 w 825472"/>
                    <a:gd name="connsiteY4" fmla="*/ 14468 h 1271762"/>
                    <a:gd name="connsiteX5" fmla="*/ 99607 w 825472"/>
                    <a:gd name="connsiteY5" fmla="*/ 237872 h 1271762"/>
                    <a:gd name="connsiteX6" fmla="*/ 893 w 825472"/>
                    <a:gd name="connsiteY6" fmla="*/ 570381 h 1271762"/>
                    <a:gd name="connsiteX7" fmla="*/ 47652 w 825472"/>
                    <a:gd name="connsiteY7" fmla="*/ 918477 h 1271762"/>
                    <a:gd name="connsiteX8" fmla="*/ 213907 w 825472"/>
                    <a:gd name="connsiteY8" fmla="*/ 1188641 h 1271762"/>
                    <a:gd name="connsiteX9" fmla="*/ 400943 w 825472"/>
                    <a:gd name="connsiteY9" fmla="*/ 1266572 h 1271762"/>
                    <a:gd name="connsiteX10" fmla="*/ 759430 w 825472"/>
                    <a:gd name="connsiteY10" fmla="*/ 1069145 h 1271762"/>
                    <a:gd name="connsiteX11" fmla="*/ 759430 w 825472"/>
                    <a:gd name="connsiteY11" fmla="*/ 892500 h 1271762"/>
                    <a:gd name="connsiteX12" fmla="*/ 717866 w 825472"/>
                    <a:gd name="connsiteY12" fmla="*/ 804177 h 1271762"/>
                    <a:gd name="connsiteX13" fmla="*/ 712671 w 825472"/>
                    <a:gd name="connsiteY13" fmla="*/ 684681 h 1271762"/>
                    <a:gd name="connsiteX14" fmla="*/ 717866 w 825472"/>
                    <a:gd name="connsiteY14" fmla="*/ 601554 h 1271762"/>
                    <a:gd name="connsiteX15" fmla="*/ 754234 w 825472"/>
                    <a:gd name="connsiteY15" fmla="*/ 539209 h 1271762"/>
                    <a:gd name="connsiteX0" fmla="*/ 754234 w 825472"/>
                    <a:gd name="connsiteY0" fmla="*/ 539209 h 1274399"/>
                    <a:gd name="connsiteX1" fmla="*/ 806189 w 825472"/>
                    <a:gd name="connsiteY1" fmla="*/ 435300 h 1274399"/>
                    <a:gd name="connsiteX2" fmla="*/ 816580 w 825472"/>
                    <a:gd name="connsiteY2" fmla="*/ 237872 h 1274399"/>
                    <a:gd name="connsiteX3" fmla="*/ 681498 w 825472"/>
                    <a:gd name="connsiteY3" fmla="*/ 45641 h 1274399"/>
                    <a:gd name="connsiteX4" fmla="*/ 400943 w 825472"/>
                    <a:gd name="connsiteY4" fmla="*/ 14468 h 1274399"/>
                    <a:gd name="connsiteX5" fmla="*/ 99607 w 825472"/>
                    <a:gd name="connsiteY5" fmla="*/ 237872 h 1274399"/>
                    <a:gd name="connsiteX6" fmla="*/ 893 w 825472"/>
                    <a:gd name="connsiteY6" fmla="*/ 570381 h 1274399"/>
                    <a:gd name="connsiteX7" fmla="*/ 47652 w 825472"/>
                    <a:gd name="connsiteY7" fmla="*/ 918477 h 1274399"/>
                    <a:gd name="connsiteX8" fmla="*/ 213907 w 825472"/>
                    <a:gd name="connsiteY8" fmla="*/ 1188641 h 1274399"/>
                    <a:gd name="connsiteX9" fmla="*/ 400943 w 825472"/>
                    <a:gd name="connsiteY9" fmla="*/ 1266572 h 1274399"/>
                    <a:gd name="connsiteX10" fmla="*/ 759430 w 825472"/>
                    <a:gd name="connsiteY10" fmla="*/ 1069145 h 1274399"/>
                    <a:gd name="connsiteX11" fmla="*/ 759430 w 825472"/>
                    <a:gd name="connsiteY11" fmla="*/ 892500 h 1274399"/>
                    <a:gd name="connsiteX12" fmla="*/ 717866 w 825472"/>
                    <a:gd name="connsiteY12" fmla="*/ 804177 h 1274399"/>
                    <a:gd name="connsiteX13" fmla="*/ 712671 w 825472"/>
                    <a:gd name="connsiteY13" fmla="*/ 684681 h 1274399"/>
                    <a:gd name="connsiteX14" fmla="*/ 717866 w 825472"/>
                    <a:gd name="connsiteY14" fmla="*/ 601554 h 1274399"/>
                    <a:gd name="connsiteX15" fmla="*/ 754234 w 825472"/>
                    <a:gd name="connsiteY15" fmla="*/ 539209 h 1274399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213907 w 825472"/>
                    <a:gd name="connsiteY8" fmla="*/ 1188641 h 1275613"/>
                    <a:gd name="connsiteX9" fmla="*/ 400943 w 825472"/>
                    <a:gd name="connsiteY9" fmla="*/ 1266572 h 1275613"/>
                    <a:gd name="connsiteX10" fmla="*/ 759430 w 825472"/>
                    <a:gd name="connsiteY10" fmla="*/ 1069145 h 1275613"/>
                    <a:gd name="connsiteX11" fmla="*/ 759430 w 825472"/>
                    <a:gd name="connsiteY11" fmla="*/ 892500 h 1275613"/>
                    <a:gd name="connsiteX12" fmla="*/ 717866 w 825472"/>
                    <a:gd name="connsiteY12" fmla="*/ 804177 h 1275613"/>
                    <a:gd name="connsiteX13" fmla="*/ 712671 w 825472"/>
                    <a:gd name="connsiteY13" fmla="*/ 684681 h 1275613"/>
                    <a:gd name="connsiteX14" fmla="*/ 717866 w 825472"/>
                    <a:gd name="connsiteY14" fmla="*/ 601554 h 1275613"/>
                    <a:gd name="connsiteX15" fmla="*/ 754234 w 825472"/>
                    <a:gd name="connsiteY15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5613"/>
                    <a:gd name="connsiteX1" fmla="*/ 806189 w 825472"/>
                    <a:gd name="connsiteY1" fmla="*/ 435300 h 1275613"/>
                    <a:gd name="connsiteX2" fmla="*/ 816580 w 825472"/>
                    <a:gd name="connsiteY2" fmla="*/ 237872 h 1275613"/>
                    <a:gd name="connsiteX3" fmla="*/ 681498 w 825472"/>
                    <a:gd name="connsiteY3" fmla="*/ 45641 h 1275613"/>
                    <a:gd name="connsiteX4" fmla="*/ 400943 w 825472"/>
                    <a:gd name="connsiteY4" fmla="*/ 14468 h 1275613"/>
                    <a:gd name="connsiteX5" fmla="*/ 99607 w 825472"/>
                    <a:gd name="connsiteY5" fmla="*/ 237872 h 1275613"/>
                    <a:gd name="connsiteX6" fmla="*/ 893 w 825472"/>
                    <a:gd name="connsiteY6" fmla="*/ 570381 h 1275613"/>
                    <a:gd name="connsiteX7" fmla="*/ 47652 w 825472"/>
                    <a:gd name="connsiteY7" fmla="*/ 918477 h 1275613"/>
                    <a:gd name="connsiteX8" fmla="*/ 400943 w 825472"/>
                    <a:gd name="connsiteY8" fmla="*/ 1266572 h 1275613"/>
                    <a:gd name="connsiteX9" fmla="*/ 759430 w 825472"/>
                    <a:gd name="connsiteY9" fmla="*/ 1069145 h 1275613"/>
                    <a:gd name="connsiteX10" fmla="*/ 759430 w 825472"/>
                    <a:gd name="connsiteY10" fmla="*/ 892500 h 1275613"/>
                    <a:gd name="connsiteX11" fmla="*/ 717866 w 825472"/>
                    <a:gd name="connsiteY11" fmla="*/ 804177 h 1275613"/>
                    <a:gd name="connsiteX12" fmla="*/ 712671 w 825472"/>
                    <a:gd name="connsiteY12" fmla="*/ 684681 h 1275613"/>
                    <a:gd name="connsiteX13" fmla="*/ 717866 w 825472"/>
                    <a:gd name="connsiteY13" fmla="*/ 601554 h 1275613"/>
                    <a:gd name="connsiteX14" fmla="*/ 754234 w 825472"/>
                    <a:gd name="connsiteY14" fmla="*/ 539209 h 1275613"/>
                    <a:gd name="connsiteX0" fmla="*/ 754234 w 825472"/>
                    <a:gd name="connsiteY0" fmla="*/ 539209 h 1277452"/>
                    <a:gd name="connsiteX1" fmla="*/ 806189 w 825472"/>
                    <a:gd name="connsiteY1" fmla="*/ 435300 h 1277452"/>
                    <a:gd name="connsiteX2" fmla="*/ 816580 w 825472"/>
                    <a:gd name="connsiteY2" fmla="*/ 237872 h 1277452"/>
                    <a:gd name="connsiteX3" fmla="*/ 681498 w 825472"/>
                    <a:gd name="connsiteY3" fmla="*/ 45641 h 1277452"/>
                    <a:gd name="connsiteX4" fmla="*/ 400943 w 825472"/>
                    <a:gd name="connsiteY4" fmla="*/ 14468 h 1277452"/>
                    <a:gd name="connsiteX5" fmla="*/ 99607 w 825472"/>
                    <a:gd name="connsiteY5" fmla="*/ 237872 h 1277452"/>
                    <a:gd name="connsiteX6" fmla="*/ 893 w 825472"/>
                    <a:gd name="connsiteY6" fmla="*/ 570381 h 1277452"/>
                    <a:gd name="connsiteX7" fmla="*/ 47652 w 825472"/>
                    <a:gd name="connsiteY7" fmla="*/ 918477 h 1277452"/>
                    <a:gd name="connsiteX8" fmla="*/ 400943 w 825472"/>
                    <a:gd name="connsiteY8" fmla="*/ 1266572 h 1277452"/>
                    <a:gd name="connsiteX9" fmla="*/ 759430 w 825472"/>
                    <a:gd name="connsiteY9" fmla="*/ 1069145 h 1277452"/>
                    <a:gd name="connsiteX10" fmla="*/ 759430 w 825472"/>
                    <a:gd name="connsiteY10" fmla="*/ 892500 h 1277452"/>
                    <a:gd name="connsiteX11" fmla="*/ 717866 w 825472"/>
                    <a:gd name="connsiteY11" fmla="*/ 804177 h 1277452"/>
                    <a:gd name="connsiteX12" fmla="*/ 712671 w 825472"/>
                    <a:gd name="connsiteY12" fmla="*/ 684681 h 1277452"/>
                    <a:gd name="connsiteX13" fmla="*/ 717866 w 825472"/>
                    <a:gd name="connsiteY13" fmla="*/ 601554 h 1277452"/>
                    <a:gd name="connsiteX14" fmla="*/ 754234 w 825472"/>
                    <a:gd name="connsiteY14" fmla="*/ 539209 h 1277452"/>
                    <a:gd name="connsiteX0" fmla="*/ 753341 w 824579"/>
                    <a:gd name="connsiteY0" fmla="*/ 563818 h 1302061"/>
                    <a:gd name="connsiteX1" fmla="*/ 805296 w 824579"/>
                    <a:gd name="connsiteY1" fmla="*/ 459909 h 1302061"/>
                    <a:gd name="connsiteX2" fmla="*/ 815687 w 824579"/>
                    <a:gd name="connsiteY2" fmla="*/ 262481 h 1302061"/>
                    <a:gd name="connsiteX3" fmla="*/ 680605 w 824579"/>
                    <a:gd name="connsiteY3" fmla="*/ 70250 h 1302061"/>
                    <a:gd name="connsiteX4" fmla="*/ 400050 w 824579"/>
                    <a:gd name="connsiteY4" fmla="*/ 39077 h 1302061"/>
                    <a:gd name="connsiteX5" fmla="*/ 0 w 824579"/>
                    <a:gd name="connsiteY5" fmla="*/ 594990 h 1302061"/>
                    <a:gd name="connsiteX6" fmla="*/ 46759 w 824579"/>
                    <a:gd name="connsiteY6" fmla="*/ 943086 h 1302061"/>
                    <a:gd name="connsiteX7" fmla="*/ 400050 w 824579"/>
                    <a:gd name="connsiteY7" fmla="*/ 1291181 h 1302061"/>
                    <a:gd name="connsiteX8" fmla="*/ 758537 w 824579"/>
                    <a:gd name="connsiteY8" fmla="*/ 1093754 h 1302061"/>
                    <a:gd name="connsiteX9" fmla="*/ 758537 w 824579"/>
                    <a:gd name="connsiteY9" fmla="*/ 917109 h 1302061"/>
                    <a:gd name="connsiteX10" fmla="*/ 716973 w 824579"/>
                    <a:gd name="connsiteY10" fmla="*/ 828786 h 1302061"/>
                    <a:gd name="connsiteX11" fmla="*/ 711778 w 824579"/>
                    <a:gd name="connsiteY11" fmla="*/ 709290 h 1302061"/>
                    <a:gd name="connsiteX12" fmla="*/ 716973 w 824579"/>
                    <a:gd name="connsiteY12" fmla="*/ 626163 h 1302061"/>
                    <a:gd name="connsiteX13" fmla="*/ 753341 w 824579"/>
                    <a:gd name="connsiteY13" fmla="*/ 563818 h 1302061"/>
                    <a:gd name="connsiteX0" fmla="*/ 754795 w 826033"/>
                    <a:gd name="connsiteY0" fmla="*/ 563818 h 1302061"/>
                    <a:gd name="connsiteX1" fmla="*/ 806750 w 826033"/>
                    <a:gd name="connsiteY1" fmla="*/ 459909 h 1302061"/>
                    <a:gd name="connsiteX2" fmla="*/ 817141 w 826033"/>
                    <a:gd name="connsiteY2" fmla="*/ 262481 h 1302061"/>
                    <a:gd name="connsiteX3" fmla="*/ 682059 w 826033"/>
                    <a:gd name="connsiteY3" fmla="*/ 70250 h 1302061"/>
                    <a:gd name="connsiteX4" fmla="*/ 401504 w 826033"/>
                    <a:gd name="connsiteY4" fmla="*/ 39077 h 1302061"/>
                    <a:gd name="connsiteX5" fmla="*/ 1454 w 826033"/>
                    <a:gd name="connsiteY5" fmla="*/ 594990 h 1302061"/>
                    <a:gd name="connsiteX6" fmla="*/ 48213 w 826033"/>
                    <a:gd name="connsiteY6" fmla="*/ 943086 h 1302061"/>
                    <a:gd name="connsiteX7" fmla="*/ 401504 w 826033"/>
                    <a:gd name="connsiteY7" fmla="*/ 1291181 h 1302061"/>
                    <a:gd name="connsiteX8" fmla="*/ 759991 w 826033"/>
                    <a:gd name="connsiteY8" fmla="*/ 1093754 h 1302061"/>
                    <a:gd name="connsiteX9" fmla="*/ 759991 w 826033"/>
                    <a:gd name="connsiteY9" fmla="*/ 917109 h 1302061"/>
                    <a:gd name="connsiteX10" fmla="*/ 718427 w 826033"/>
                    <a:gd name="connsiteY10" fmla="*/ 828786 h 1302061"/>
                    <a:gd name="connsiteX11" fmla="*/ 713232 w 826033"/>
                    <a:gd name="connsiteY11" fmla="*/ 709290 h 1302061"/>
                    <a:gd name="connsiteX12" fmla="*/ 718427 w 826033"/>
                    <a:gd name="connsiteY12" fmla="*/ 626163 h 1302061"/>
                    <a:gd name="connsiteX13" fmla="*/ 754795 w 826033"/>
                    <a:gd name="connsiteY13" fmla="*/ 563818 h 1302061"/>
                    <a:gd name="connsiteX0" fmla="*/ 754795 w 826033"/>
                    <a:gd name="connsiteY0" fmla="*/ 554587 h 1292830"/>
                    <a:gd name="connsiteX1" fmla="*/ 806750 w 826033"/>
                    <a:gd name="connsiteY1" fmla="*/ 450678 h 1292830"/>
                    <a:gd name="connsiteX2" fmla="*/ 817141 w 826033"/>
                    <a:gd name="connsiteY2" fmla="*/ 253250 h 1292830"/>
                    <a:gd name="connsiteX3" fmla="*/ 682059 w 826033"/>
                    <a:gd name="connsiteY3" fmla="*/ 61019 h 1292830"/>
                    <a:gd name="connsiteX4" fmla="*/ 401504 w 826033"/>
                    <a:gd name="connsiteY4" fmla="*/ 29846 h 1292830"/>
                    <a:gd name="connsiteX5" fmla="*/ 1454 w 826033"/>
                    <a:gd name="connsiteY5" fmla="*/ 585759 h 1292830"/>
                    <a:gd name="connsiteX6" fmla="*/ 48213 w 826033"/>
                    <a:gd name="connsiteY6" fmla="*/ 933855 h 1292830"/>
                    <a:gd name="connsiteX7" fmla="*/ 401504 w 826033"/>
                    <a:gd name="connsiteY7" fmla="*/ 1281950 h 1292830"/>
                    <a:gd name="connsiteX8" fmla="*/ 759991 w 826033"/>
                    <a:gd name="connsiteY8" fmla="*/ 1084523 h 1292830"/>
                    <a:gd name="connsiteX9" fmla="*/ 759991 w 826033"/>
                    <a:gd name="connsiteY9" fmla="*/ 907878 h 1292830"/>
                    <a:gd name="connsiteX10" fmla="*/ 718427 w 826033"/>
                    <a:gd name="connsiteY10" fmla="*/ 819555 h 1292830"/>
                    <a:gd name="connsiteX11" fmla="*/ 713232 w 826033"/>
                    <a:gd name="connsiteY11" fmla="*/ 700059 h 1292830"/>
                    <a:gd name="connsiteX12" fmla="*/ 718427 w 826033"/>
                    <a:gd name="connsiteY12" fmla="*/ 616932 h 1292830"/>
                    <a:gd name="connsiteX13" fmla="*/ 754795 w 826033"/>
                    <a:gd name="connsiteY13" fmla="*/ 554587 h 1292830"/>
                    <a:gd name="connsiteX0" fmla="*/ 754795 w 826033"/>
                    <a:gd name="connsiteY0" fmla="*/ 548130 h 1286373"/>
                    <a:gd name="connsiteX1" fmla="*/ 806750 w 826033"/>
                    <a:gd name="connsiteY1" fmla="*/ 444221 h 1286373"/>
                    <a:gd name="connsiteX2" fmla="*/ 817141 w 826033"/>
                    <a:gd name="connsiteY2" fmla="*/ 246793 h 1286373"/>
                    <a:gd name="connsiteX3" fmla="*/ 682059 w 826033"/>
                    <a:gd name="connsiteY3" fmla="*/ 54562 h 1286373"/>
                    <a:gd name="connsiteX4" fmla="*/ 401504 w 826033"/>
                    <a:gd name="connsiteY4" fmla="*/ 23389 h 1286373"/>
                    <a:gd name="connsiteX5" fmla="*/ 1454 w 826033"/>
                    <a:gd name="connsiteY5" fmla="*/ 579302 h 1286373"/>
                    <a:gd name="connsiteX6" fmla="*/ 48213 w 826033"/>
                    <a:gd name="connsiteY6" fmla="*/ 927398 h 1286373"/>
                    <a:gd name="connsiteX7" fmla="*/ 401504 w 826033"/>
                    <a:gd name="connsiteY7" fmla="*/ 1275493 h 1286373"/>
                    <a:gd name="connsiteX8" fmla="*/ 759991 w 826033"/>
                    <a:gd name="connsiteY8" fmla="*/ 1078066 h 1286373"/>
                    <a:gd name="connsiteX9" fmla="*/ 759991 w 826033"/>
                    <a:gd name="connsiteY9" fmla="*/ 901421 h 1286373"/>
                    <a:gd name="connsiteX10" fmla="*/ 718427 w 826033"/>
                    <a:gd name="connsiteY10" fmla="*/ 813098 h 1286373"/>
                    <a:gd name="connsiteX11" fmla="*/ 713232 w 826033"/>
                    <a:gd name="connsiteY11" fmla="*/ 693602 h 1286373"/>
                    <a:gd name="connsiteX12" fmla="*/ 718427 w 826033"/>
                    <a:gd name="connsiteY12" fmla="*/ 610475 h 1286373"/>
                    <a:gd name="connsiteX13" fmla="*/ 754795 w 826033"/>
                    <a:gd name="connsiteY13" fmla="*/ 548130 h 1286373"/>
                    <a:gd name="connsiteX0" fmla="*/ 754795 w 846788"/>
                    <a:gd name="connsiteY0" fmla="*/ 533995 h 1272238"/>
                    <a:gd name="connsiteX1" fmla="*/ 806750 w 846788"/>
                    <a:gd name="connsiteY1" fmla="*/ 430086 h 1272238"/>
                    <a:gd name="connsiteX2" fmla="*/ 817141 w 846788"/>
                    <a:gd name="connsiteY2" fmla="*/ 232658 h 1272238"/>
                    <a:gd name="connsiteX3" fmla="*/ 401504 w 846788"/>
                    <a:gd name="connsiteY3" fmla="*/ 9254 h 1272238"/>
                    <a:gd name="connsiteX4" fmla="*/ 1454 w 846788"/>
                    <a:gd name="connsiteY4" fmla="*/ 565167 h 1272238"/>
                    <a:gd name="connsiteX5" fmla="*/ 48213 w 846788"/>
                    <a:gd name="connsiteY5" fmla="*/ 913263 h 1272238"/>
                    <a:gd name="connsiteX6" fmla="*/ 401504 w 846788"/>
                    <a:gd name="connsiteY6" fmla="*/ 1261358 h 1272238"/>
                    <a:gd name="connsiteX7" fmla="*/ 759991 w 846788"/>
                    <a:gd name="connsiteY7" fmla="*/ 1063931 h 1272238"/>
                    <a:gd name="connsiteX8" fmla="*/ 759991 w 846788"/>
                    <a:gd name="connsiteY8" fmla="*/ 887286 h 1272238"/>
                    <a:gd name="connsiteX9" fmla="*/ 718427 w 846788"/>
                    <a:gd name="connsiteY9" fmla="*/ 798963 h 1272238"/>
                    <a:gd name="connsiteX10" fmla="*/ 713232 w 846788"/>
                    <a:gd name="connsiteY10" fmla="*/ 679467 h 1272238"/>
                    <a:gd name="connsiteX11" fmla="*/ 718427 w 846788"/>
                    <a:gd name="connsiteY11" fmla="*/ 596340 h 1272238"/>
                    <a:gd name="connsiteX12" fmla="*/ 754795 w 846788"/>
                    <a:gd name="connsiteY12" fmla="*/ 533995 h 1272238"/>
                    <a:gd name="connsiteX0" fmla="*/ 754795 w 842172"/>
                    <a:gd name="connsiteY0" fmla="*/ 543144 h 1281387"/>
                    <a:gd name="connsiteX1" fmla="*/ 806750 w 842172"/>
                    <a:gd name="connsiteY1" fmla="*/ 439235 h 1281387"/>
                    <a:gd name="connsiteX2" fmla="*/ 817141 w 842172"/>
                    <a:gd name="connsiteY2" fmla="*/ 241807 h 1281387"/>
                    <a:gd name="connsiteX3" fmla="*/ 401504 w 842172"/>
                    <a:gd name="connsiteY3" fmla="*/ 18403 h 1281387"/>
                    <a:gd name="connsiteX4" fmla="*/ 1454 w 842172"/>
                    <a:gd name="connsiteY4" fmla="*/ 574316 h 1281387"/>
                    <a:gd name="connsiteX5" fmla="*/ 48213 w 842172"/>
                    <a:gd name="connsiteY5" fmla="*/ 922412 h 1281387"/>
                    <a:gd name="connsiteX6" fmla="*/ 401504 w 842172"/>
                    <a:gd name="connsiteY6" fmla="*/ 1270507 h 1281387"/>
                    <a:gd name="connsiteX7" fmla="*/ 759991 w 842172"/>
                    <a:gd name="connsiteY7" fmla="*/ 1073080 h 1281387"/>
                    <a:gd name="connsiteX8" fmla="*/ 759991 w 842172"/>
                    <a:gd name="connsiteY8" fmla="*/ 896435 h 1281387"/>
                    <a:gd name="connsiteX9" fmla="*/ 718427 w 842172"/>
                    <a:gd name="connsiteY9" fmla="*/ 808112 h 1281387"/>
                    <a:gd name="connsiteX10" fmla="*/ 713232 w 842172"/>
                    <a:gd name="connsiteY10" fmla="*/ 688616 h 1281387"/>
                    <a:gd name="connsiteX11" fmla="*/ 718427 w 842172"/>
                    <a:gd name="connsiteY11" fmla="*/ 605489 h 1281387"/>
                    <a:gd name="connsiteX12" fmla="*/ 754795 w 842172"/>
                    <a:gd name="connsiteY12" fmla="*/ 543144 h 1281387"/>
                    <a:gd name="connsiteX0" fmla="*/ 754795 w 842172"/>
                    <a:gd name="connsiteY0" fmla="*/ 541069 h 1279312"/>
                    <a:gd name="connsiteX1" fmla="*/ 806750 w 842172"/>
                    <a:gd name="connsiteY1" fmla="*/ 437160 h 1279312"/>
                    <a:gd name="connsiteX2" fmla="*/ 817141 w 842172"/>
                    <a:gd name="connsiteY2" fmla="*/ 239732 h 1279312"/>
                    <a:gd name="connsiteX3" fmla="*/ 401504 w 842172"/>
                    <a:gd name="connsiteY3" fmla="*/ 16328 h 1279312"/>
                    <a:gd name="connsiteX4" fmla="*/ 1454 w 842172"/>
                    <a:gd name="connsiteY4" fmla="*/ 572241 h 1279312"/>
                    <a:gd name="connsiteX5" fmla="*/ 48213 w 842172"/>
                    <a:gd name="connsiteY5" fmla="*/ 920337 h 1279312"/>
                    <a:gd name="connsiteX6" fmla="*/ 401504 w 842172"/>
                    <a:gd name="connsiteY6" fmla="*/ 1268432 h 1279312"/>
                    <a:gd name="connsiteX7" fmla="*/ 759991 w 842172"/>
                    <a:gd name="connsiteY7" fmla="*/ 1071005 h 1279312"/>
                    <a:gd name="connsiteX8" fmla="*/ 759991 w 842172"/>
                    <a:gd name="connsiteY8" fmla="*/ 894360 h 1279312"/>
                    <a:gd name="connsiteX9" fmla="*/ 718427 w 842172"/>
                    <a:gd name="connsiteY9" fmla="*/ 806037 h 1279312"/>
                    <a:gd name="connsiteX10" fmla="*/ 713232 w 842172"/>
                    <a:gd name="connsiteY10" fmla="*/ 686541 h 1279312"/>
                    <a:gd name="connsiteX11" fmla="*/ 718427 w 842172"/>
                    <a:gd name="connsiteY11" fmla="*/ 603414 h 1279312"/>
                    <a:gd name="connsiteX12" fmla="*/ 754795 w 842172"/>
                    <a:gd name="connsiteY12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17141"/>
                    <a:gd name="connsiteY0" fmla="*/ 541069 h 1279312"/>
                    <a:gd name="connsiteX1" fmla="*/ 817141 w 817141"/>
                    <a:gd name="connsiteY1" fmla="*/ 239732 h 1279312"/>
                    <a:gd name="connsiteX2" fmla="*/ 401504 w 817141"/>
                    <a:gd name="connsiteY2" fmla="*/ 16328 h 1279312"/>
                    <a:gd name="connsiteX3" fmla="*/ 1454 w 817141"/>
                    <a:gd name="connsiteY3" fmla="*/ 572241 h 1279312"/>
                    <a:gd name="connsiteX4" fmla="*/ 48213 w 817141"/>
                    <a:gd name="connsiteY4" fmla="*/ 920337 h 1279312"/>
                    <a:gd name="connsiteX5" fmla="*/ 401504 w 817141"/>
                    <a:gd name="connsiteY5" fmla="*/ 1268432 h 1279312"/>
                    <a:gd name="connsiteX6" fmla="*/ 759991 w 817141"/>
                    <a:gd name="connsiteY6" fmla="*/ 1071005 h 1279312"/>
                    <a:gd name="connsiteX7" fmla="*/ 759991 w 817141"/>
                    <a:gd name="connsiteY7" fmla="*/ 894360 h 1279312"/>
                    <a:gd name="connsiteX8" fmla="*/ 718427 w 817141"/>
                    <a:gd name="connsiteY8" fmla="*/ 806037 h 1279312"/>
                    <a:gd name="connsiteX9" fmla="*/ 713232 w 817141"/>
                    <a:gd name="connsiteY9" fmla="*/ 686541 h 1279312"/>
                    <a:gd name="connsiteX10" fmla="*/ 718427 w 817141"/>
                    <a:gd name="connsiteY10" fmla="*/ 603414 h 1279312"/>
                    <a:gd name="connsiteX11" fmla="*/ 754795 w 817141"/>
                    <a:gd name="connsiteY11" fmla="*/ 541069 h 1279312"/>
                    <a:gd name="connsiteX0" fmla="*/ 754795 w 822059"/>
                    <a:gd name="connsiteY0" fmla="*/ 534579 h 1272822"/>
                    <a:gd name="connsiteX1" fmla="*/ 817141 w 822059"/>
                    <a:gd name="connsiteY1" fmla="*/ 233242 h 1272822"/>
                    <a:gd name="connsiteX2" fmla="*/ 401504 w 822059"/>
                    <a:gd name="connsiteY2" fmla="*/ 9838 h 1272822"/>
                    <a:gd name="connsiteX3" fmla="*/ 1454 w 822059"/>
                    <a:gd name="connsiteY3" fmla="*/ 565751 h 1272822"/>
                    <a:gd name="connsiteX4" fmla="*/ 48213 w 822059"/>
                    <a:gd name="connsiteY4" fmla="*/ 913847 h 1272822"/>
                    <a:gd name="connsiteX5" fmla="*/ 401504 w 822059"/>
                    <a:gd name="connsiteY5" fmla="*/ 1261942 h 1272822"/>
                    <a:gd name="connsiteX6" fmla="*/ 759991 w 822059"/>
                    <a:gd name="connsiteY6" fmla="*/ 1064515 h 1272822"/>
                    <a:gd name="connsiteX7" fmla="*/ 759991 w 822059"/>
                    <a:gd name="connsiteY7" fmla="*/ 887870 h 1272822"/>
                    <a:gd name="connsiteX8" fmla="*/ 718427 w 822059"/>
                    <a:gd name="connsiteY8" fmla="*/ 799547 h 1272822"/>
                    <a:gd name="connsiteX9" fmla="*/ 713232 w 822059"/>
                    <a:gd name="connsiteY9" fmla="*/ 680051 h 1272822"/>
                    <a:gd name="connsiteX10" fmla="*/ 718427 w 822059"/>
                    <a:gd name="connsiteY10" fmla="*/ 596924 h 1272822"/>
                    <a:gd name="connsiteX11" fmla="*/ 754795 w 822059"/>
                    <a:gd name="connsiteY11" fmla="*/ 534579 h 1272822"/>
                    <a:gd name="connsiteX0" fmla="*/ 754795 w 822059"/>
                    <a:gd name="connsiteY0" fmla="*/ 536177 h 1274420"/>
                    <a:gd name="connsiteX1" fmla="*/ 817141 w 822059"/>
                    <a:gd name="connsiteY1" fmla="*/ 234840 h 1274420"/>
                    <a:gd name="connsiteX2" fmla="*/ 401504 w 822059"/>
                    <a:gd name="connsiteY2" fmla="*/ 11436 h 1274420"/>
                    <a:gd name="connsiteX3" fmla="*/ 1454 w 822059"/>
                    <a:gd name="connsiteY3" fmla="*/ 567349 h 1274420"/>
                    <a:gd name="connsiteX4" fmla="*/ 48213 w 822059"/>
                    <a:gd name="connsiteY4" fmla="*/ 915445 h 1274420"/>
                    <a:gd name="connsiteX5" fmla="*/ 401504 w 822059"/>
                    <a:gd name="connsiteY5" fmla="*/ 1263540 h 1274420"/>
                    <a:gd name="connsiteX6" fmla="*/ 759991 w 822059"/>
                    <a:gd name="connsiteY6" fmla="*/ 1066113 h 1274420"/>
                    <a:gd name="connsiteX7" fmla="*/ 759991 w 822059"/>
                    <a:gd name="connsiteY7" fmla="*/ 889468 h 1274420"/>
                    <a:gd name="connsiteX8" fmla="*/ 718427 w 822059"/>
                    <a:gd name="connsiteY8" fmla="*/ 801145 h 1274420"/>
                    <a:gd name="connsiteX9" fmla="*/ 713232 w 822059"/>
                    <a:gd name="connsiteY9" fmla="*/ 681649 h 1274420"/>
                    <a:gd name="connsiteX10" fmla="*/ 718427 w 822059"/>
                    <a:gd name="connsiteY10" fmla="*/ 598522 h 1274420"/>
                    <a:gd name="connsiteX11" fmla="*/ 754795 w 822059"/>
                    <a:gd name="connsiteY11" fmla="*/ 536177 h 1274420"/>
                    <a:gd name="connsiteX0" fmla="*/ 754795 w 817654"/>
                    <a:gd name="connsiteY0" fmla="*/ 537352 h 1275595"/>
                    <a:gd name="connsiteX1" fmla="*/ 817141 w 817654"/>
                    <a:gd name="connsiteY1" fmla="*/ 236015 h 1275595"/>
                    <a:gd name="connsiteX2" fmla="*/ 401504 w 817654"/>
                    <a:gd name="connsiteY2" fmla="*/ 12611 h 1275595"/>
                    <a:gd name="connsiteX3" fmla="*/ 1454 w 817654"/>
                    <a:gd name="connsiteY3" fmla="*/ 568524 h 1275595"/>
                    <a:gd name="connsiteX4" fmla="*/ 48213 w 817654"/>
                    <a:gd name="connsiteY4" fmla="*/ 916620 h 1275595"/>
                    <a:gd name="connsiteX5" fmla="*/ 401504 w 817654"/>
                    <a:gd name="connsiteY5" fmla="*/ 1264715 h 1275595"/>
                    <a:gd name="connsiteX6" fmla="*/ 759991 w 817654"/>
                    <a:gd name="connsiteY6" fmla="*/ 1067288 h 1275595"/>
                    <a:gd name="connsiteX7" fmla="*/ 759991 w 817654"/>
                    <a:gd name="connsiteY7" fmla="*/ 890643 h 1275595"/>
                    <a:gd name="connsiteX8" fmla="*/ 718427 w 817654"/>
                    <a:gd name="connsiteY8" fmla="*/ 802320 h 1275595"/>
                    <a:gd name="connsiteX9" fmla="*/ 713232 w 817654"/>
                    <a:gd name="connsiteY9" fmla="*/ 682824 h 1275595"/>
                    <a:gd name="connsiteX10" fmla="*/ 718427 w 817654"/>
                    <a:gd name="connsiteY10" fmla="*/ 599697 h 1275595"/>
                    <a:gd name="connsiteX11" fmla="*/ 754795 w 817654"/>
                    <a:gd name="connsiteY11" fmla="*/ 537352 h 1275595"/>
                    <a:gd name="connsiteX0" fmla="*/ 754795 w 834929"/>
                    <a:gd name="connsiteY0" fmla="*/ 537352 h 1275595"/>
                    <a:gd name="connsiteX1" fmla="*/ 817141 w 834929"/>
                    <a:gd name="connsiteY1" fmla="*/ 236015 h 1275595"/>
                    <a:gd name="connsiteX2" fmla="*/ 401504 w 834929"/>
                    <a:gd name="connsiteY2" fmla="*/ 12611 h 1275595"/>
                    <a:gd name="connsiteX3" fmla="*/ 1454 w 834929"/>
                    <a:gd name="connsiteY3" fmla="*/ 568524 h 1275595"/>
                    <a:gd name="connsiteX4" fmla="*/ 48213 w 834929"/>
                    <a:gd name="connsiteY4" fmla="*/ 916620 h 1275595"/>
                    <a:gd name="connsiteX5" fmla="*/ 401504 w 834929"/>
                    <a:gd name="connsiteY5" fmla="*/ 1264715 h 1275595"/>
                    <a:gd name="connsiteX6" fmla="*/ 759991 w 834929"/>
                    <a:gd name="connsiteY6" fmla="*/ 1067288 h 1275595"/>
                    <a:gd name="connsiteX7" fmla="*/ 759991 w 834929"/>
                    <a:gd name="connsiteY7" fmla="*/ 890643 h 1275595"/>
                    <a:gd name="connsiteX8" fmla="*/ 718427 w 834929"/>
                    <a:gd name="connsiteY8" fmla="*/ 802320 h 1275595"/>
                    <a:gd name="connsiteX9" fmla="*/ 713232 w 834929"/>
                    <a:gd name="connsiteY9" fmla="*/ 682824 h 1275595"/>
                    <a:gd name="connsiteX10" fmla="*/ 718427 w 834929"/>
                    <a:gd name="connsiteY10" fmla="*/ 599697 h 1275595"/>
                    <a:gd name="connsiteX11" fmla="*/ 754795 w 834929"/>
                    <a:gd name="connsiteY11" fmla="*/ 537352 h 1275595"/>
                    <a:gd name="connsiteX0" fmla="*/ 754795 w 823313"/>
                    <a:gd name="connsiteY0" fmla="*/ 538948 h 1277191"/>
                    <a:gd name="connsiteX1" fmla="*/ 817141 w 823313"/>
                    <a:gd name="connsiteY1" fmla="*/ 237611 h 1277191"/>
                    <a:gd name="connsiteX2" fmla="*/ 401504 w 823313"/>
                    <a:gd name="connsiteY2" fmla="*/ 14207 h 1277191"/>
                    <a:gd name="connsiteX3" fmla="*/ 1454 w 823313"/>
                    <a:gd name="connsiteY3" fmla="*/ 570120 h 1277191"/>
                    <a:gd name="connsiteX4" fmla="*/ 48213 w 823313"/>
                    <a:gd name="connsiteY4" fmla="*/ 918216 h 1277191"/>
                    <a:gd name="connsiteX5" fmla="*/ 401504 w 823313"/>
                    <a:gd name="connsiteY5" fmla="*/ 1266311 h 1277191"/>
                    <a:gd name="connsiteX6" fmla="*/ 759991 w 823313"/>
                    <a:gd name="connsiteY6" fmla="*/ 1068884 h 1277191"/>
                    <a:gd name="connsiteX7" fmla="*/ 759991 w 823313"/>
                    <a:gd name="connsiteY7" fmla="*/ 892239 h 1277191"/>
                    <a:gd name="connsiteX8" fmla="*/ 718427 w 823313"/>
                    <a:gd name="connsiteY8" fmla="*/ 803916 h 1277191"/>
                    <a:gd name="connsiteX9" fmla="*/ 713232 w 823313"/>
                    <a:gd name="connsiteY9" fmla="*/ 684420 h 1277191"/>
                    <a:gd name="connsiteX10" fmla="*/ 718427 w 823313"/>
                    <a:gd name="connsiteY10" fmla="*/ 601293 h 1277191"/>
                    <a:gd name="connsiteX11" fmla="*/ 754795 w 823313"/>
                    <a:gd name="connsiteY11" fmla="*/ 538948 h 1277191"/>
                    <a:gd name="connsiteX0" fmla="*/ 768939 w 837457"/>
                    <a:gd name="connsiteY0" fmla="*/ 538948 h 1277191"/>
                    <a:gd name="connsiteX1" fmla="*/ 831285 w 837457"/>
                    <a:gd name="connsiteY1" fmla="*/ 237611 h 1277191"/>
                    <a:gd name="connsiteX2" fmla="*/ 415648 w 837457"/>
                    <a:gd name="connsiteY2" fmla="*/ 14207 h 1277191"/>
                    <a:gd name="connsiteX3" fmla="*/ 15598 w 837457"/>
                    <a:gd name="connsiteY3" fmla="*/ 570120 h 1277191"/>
                    <a:gd name="connsiteX4" fmla="*/ 62357 w 837457"/>
                    <a:gd name="connsiteY4" fmla="*/ 918216 h 1277191"/>
                    <a:gd name="connsiteX5" fmla="*/ 415648 w 837457"/>
                    <a:gd name="connsiteY5" fmla="*/ 1266311 h 1277191"/>
                    <a:gd name="connsiteX6" fmla="*/ 774135 w 837457"/>
                    <a:gd name="connsiteY6" fmla="*/ 1068884 h 1277191"/>
                    <a:gd name="connsiteX7" fmla="*/ 774135 w 837457"/>
                    <a:gd name="connsiteY7" fmla="*/ 892239 h 1277191"/>
                    <a:gd name="connsiteX8" fmla="*/ 732571 w 837457"/>
                    <a:gd name="connsiteY8" fmla="*/ 803916 h 1277191"/>
                    <a:gd name="connsiteX9" fmla="*/ 727376 w 837457"/>
                    <a:gd name="connsiteY9" fmla="*/ 684420 h 1277191"/>
                    <a:gd name="connsiteX10" fmla="*/ 732571 w 837457"/>
                    <a:gd name="connsiteY10" fmla="*/ 601293 h 1277191"/>
                    <a:gd name="connsiteX11" fmla="*/ 768939 w 837457"/>
                    <a:gd name="connsiteY11" fmla="*/ 538948 h 1277191"/>
                    <a:gd name="connsiteX0" fmla="*/ 755462 w 823980"/>
                    <a:gd name="connsiteY0" fmla="*/ 538948 h 1277191"/>
                    <a:gd name="connsiteX1" fmla="*/ 817808 w 823980"/>
                    <a:gd name="connsiteY1" fmla="*/ 237611 h 1277191"/>
                    <a:gd name="connsiteX2" fmla="*/ 402171 w 823980"/>
                    <a:gd name="connsiteY2" fmla="*/ 14207 h 1277191"/>
                    <a:gd name="connsiteX3" fmla="*/ 2121 w 823980"/>
                    <a:gd name="connsiteY3" fmla="*/ 570120 h 1277191"/>
                    <a:gd name="connsiteX4" fmla="*/ 48880 w 823980"/>
                    <a:gd name="connsiteY4" fmla="*/ 918216 h 1277191"/>
                    <a:gd name="connsiteX5" fmla="*/ 402171 w 823980"/>
                    <a:gd name="connsiteY5" fmla="*/ 1266311 h 1277191"/>
                    <a:gd name="connsiteX6" fmla="*/ 760658 w 823980"/>
                    <a:gd name="connsiteY6" fmla="*/ 1068884 h 1277191"/>
                    <a:gd name="connsiteX7" fmla="*/ 760658 w 823980"/>
                    <a:gd name="connsiteY7" fmla="*/ 892239 h 1277191"/>
                    <a:gd name="connsiteX8" fmla="*/ 719094 w 823980"/>
                    <a:gd name="connsiteY8" fmla="*/ 803916 h 1277191"/>
                    <a:gd name="connsiteX9" fmla="*/ 713899 w 823980"/>
                    <a:gd name="connsiteY9" fmla="*/ 684420 h 1277191"/>
                    <a:gd name="connsiteX10" fmla="*/ 719094 w 823980"/>
                    <a:gd name="connsiteY10" fmla="*/ 601293 h 1277191"/>
                    <a:gd name="connsiteX11" fmla="*/ 755462 w 823980"/>
                    <a:gd name="connsiteY11" fmla="*/ 538948 h 1277191"/>
                    <a:gd name="connsiteX0" fmla="*/ 753341 w 821859"/>
                    <a:gd name="connsiteY0" fmla="*/ 538948 h 1287080"/>
                    <a:gd name="connsiteX1" fmla="*/ 815687 w 821859"/>
                    <a:gd name="connsiteY1" fmla="*/ 237611 h 1287080"/>
                    <a:gd name="connsiteX2" fmla="*/ 400050 w 821859"/>
                    <a:gd name="connsiteY2" fmla="*/ 14207 h 1287080"/>
                    <a:gd name="connsiteX3" fmla="*/ 0 w 821859"/>
                    <a:gd name="connsiteY3" fmla="*/ 570120 h 1287080"/>
                    <a:gd name="connsiteX4" fmla="*/ 400050 w 821859"/>
                    <a:gd name="connsiteY4" fmla="*/ 1266311 h 1287080"/>
                    <a:gd name="connsiteX5" fmla="*/ 758537 w 821859"/>
                    <a:gd name="connsiteY5" fmla="*/ 1068884 h 1287080"/>
                    <a:gd name="connsiteX6" fmla="*/ 758537 w 821859"/>
                    <a:gd name="connsiteY6" fmla="*/ 892239 h 1287080"/>
                    <a:gd name="connsiteX7" fmla="*/ 716973 w 821859"/>
                    <a:gd name="connsiteY7" fmla="*/ 803916 h 1287080"/>
                    <a:gd name="connsiteX8" fmla="*/ 711778 w 821859"/>
                    <a:gd name="connsiteY8" fmla="*/ 684420 h 1287080"/>
                    <a:gd name="connsiteX9" fmla="*/ 716973 w 821859"/>
                    <a:gd name="connsiteY9" fmla="*/ 601293 h 1287080"/>
                    <a:gd name="connsiteX10" fmla="*/ 753341 w 821859"/>
                    <a:gd name="connsiteY10" fmla="*/ 538948 h 1287080"/>
                    <a:gd name="connsiteX0" fmla="*/ 753341 w 821859"/>
                    <a:gd name="connsiteY0" fmla="*/ 538948 h 1266971"/>
                    <a:gd name="connsiteX1" fmla="*/ 815687 w 821859"/>
                    <a:gd name="connsiteY1" fmla="*/ 237611 h 1266971"/>
                    <a:gd name="connsiteX2" fmla="*/ 400050 w 821859"/>
                    <a:gd name="connsiteY2" fmla="*/ 14207 h 1266971"/>
                    <a:gd name="connsiteX3" fmla="*/ 0 w 821859"/>
                    <a:gd name="connsiteY3" fmla="*/ 570120 h 1266971"/>
                    <a:gd name="connsiteX4" fmla="*/ 400050 w 821859"/>
                    <a:gd name="connsiteY4" fmla="*/ 1266311 h 1266971"/>
                    <a:gd name="connsiteX5" fmla="*/ 758537 w 821859"/>
                    <a:gd name="connsiteY5" fmla="*/ 1068884 h 1266971"/>
                    <a:gd name="connsiteX6" fmla="*/ 758537 w 821859"/>
                    <a:gd name="connsiteY6" fmla="*/ 892239 h 1266971"/>
                    <a:gd name="connsiteX7" fmla="*/ 716973 w 821859"/>
                    <a:gd name="connsiteY7" fmla="*/ 803916 h 1266971"/>
                    <a:gd name="connsiteX8" fmla="*/ 711778 w 821859"/>
                    <a:gd name="connsiteY8" fmla="*/ 684420 h 1266971"/>
                    <a:gd name="connsiteX9" fmla="*/ 716973 w 821859"/>
                    <a:gd name="connsiteY9" fmla="*/ 601293 h 1266971"/>
                    <a:gd name="connsiteX10" fmla="*/ 753341 w 821859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4453 w 822971"/>
                    <a:gd name="connsiteY0" fmla="*/ 538948 h 1266971"/>
                    <a:gd name="connsiteX1" fmla="*/ 816799 w 822971"/>
                    <a:gd name="connsiteY1" fmla="*/ 237611 h 1266971"/>
                    <a:gd name="connsiteX2" fmla="*/ 401162 w 822971"/>
                    <a:gd name="connsiteY2" fmla="*/ 14207 h 1266971"/>
                    <a:gd name="connsiteX3" fmla="*/ 1112 w 822971"/>
                    <a:gd name="connsiteY3" fmla="*/ 570120 h 1266971"/>
                    <a:gd name="connsiteX4" fmla="*/ 401162 w 822971"/>
                    <a:gd name="connsiteY4" fmla="*/ 1266311 h 1266971"/>
                    <a:gd name="connsiteX5" fmla="*/ 759649 w 822971"/>
                    <a:gd name="connsiteY5" fmla="*/ 1068884 h 1266971"/>
                    <a:gd name="connsiteX6" fmla="*/ 759649 w 822971"/>
                    <a:gd name="connsiteY6" fmla="*/ 892239 h 1266971"/>
                    <a:gd name="connsiteX7" fmla="*/ 718085 w 822971"/>
                    <a:gd name="connsiteY7" fmla="*/ 803916 h 1266971"/>
                    <a:gd name="connsiteX8" fmla="*/ 712890 w 822971"/>
                    <a:gd name="connsiteY8" fmla="*/ 684420 h 1266971"/>
                    <a:gd name="connsiteX9" fmla="*/ 718085 w 822971"/>
                    <a:gd name="connsiteY9" fmla="*/ 601293 h 1266971"/>
                    <a:gd name="connsiteX10" fmla="*/ 754453 w 822971"/>
                    <a:gd name="connsiteY10" fmla="*/ 538948 h 1266971"/>
                    <a:gd name="connsiteX0" fmla="*/ 755206 w 823724"/>
                    <a:gd name="connsiteY0" fmla="*/ 538948 h 1266971"/>
                    <a:gd name="connsiteX1" fmla="*/ 817552 w 823724"/>
                    <a:gd name="connsiteY1" fmla="*/ 237611 h 1266971"/>
                    <a:gd name="connsiteX2" fmla="*/ 401915 w 823724"/>
                    <a:gd name="connsiteY2" fmla="*/ 14207 h 1266971"/>
                    <a:gd name="connsiteX3" fmla="*/ 1865 w 823724"/>
                    <a:gd name="connsiteY3" fmla="*/ 570120 h 1266971"/>
                    <a:gd name="connsiteX4" fmla="*/ 401915 w 823724"/>
                    <a:gd name="connsiteY4" fmla="*/ 1266311 h 1266971"/>
                    <a:gd name="connsiteX5" fmla="*/ 760402 w 823724"/>
                    <a:gd name="connsiteY5" fmla="*/ 1068884 h 1266971"/>
                    <a:gd name="connsiteX6" fmla="*/ 760402 w 823724"/>
                    <a:gd name="connsiteY6" fmla="*/ 892239 h 1266971"/>
                    <a:gd name="connsiteX7" fmla="*/ 718838 w 823724"/>
                    <a:gd name="connsiteY7" fmla="*/ 803916 h 1266971"/>
                    <a:gd name="connsiteX8" fmla="*/ 713643 w 823724"/>
                    <a:gd name="connsiteY8" fmla="*/ 684420 h 1266971"/>
                    <a:gd name="connsiteX9" fmla="*/ 718838 w 823724"/>
                    <a:gd name="connsiteY9" fmla="*/ 601293 h 1266971"/>
                    <a:gd name="connsiteX10" fmla="*/ 755206 w 823724"/>
                    <a:gd name="connsiteY10" fmla="*/ 538948 h 1266971"/>
                    <a:gd name="connsiteX0" fmla="*/ 754387 w 822905"/>
                    <a:gd name="connsiteY0" fmla="*/ 538948 h 1271873"/>
                    <a:gd name="connsiteX1" fmla="*/ 816733 w 822905"/>
                    <a:gd name="connsiteY1" fmla="*/ 237611 h 1271873"/>
                    <a:gd name="connsiteX2" fmla="*/ 401096 w 822905"/>
                    <a:gd name="connsiteY2" fmla="*/ 14207 h 1271873"/>
                    <a:gd name="connsiteX3" fmla="*/ 1046 w 822905"/>
                    <a:gd name="connsiteY3" fmla="*/ 570120 h 1271873"/>
                    <a:gd name="connsiteX4" fmla="*/ 401096 w 822905"/>
                    <a:gd name="connsiteY4" fmla="*/ 1266311 h 1271873"/>
                    <a:gd name="connsiteX5" fmla="*/ 759583 w 822905"/>
                    <a:gd name="connsiteY5" fmla="*/ 892239 h 1271873"/>
                    <a:gd name="connsiteX6" fmla="*/ 718019 w 822905"/>
                    <a:gd name="connsiteY6" fmla="*/ 803916 h 1271873"/>
                    <a:gd name="connsiteX7" fmla="*/ 712824 w 822905"/>
                    <a:gd name="connsiteY7" fmla="*/ 684420 h 1271873"/>
                    <a:gd name="connsiteX8" fmla="*/ 718019 w 822905"/>
                    <a:gd name="connsiteY8" fmla="*/ 601293 h 1271873"/>
                    <a:gd name="connsiteX9" fmla="*/ 754387 w 822905"/>
                    <a:gd name="connsiteY9" fmla="*/ 538948 h 1271873"/>
                    <a:gd name="connsiteX0" fmla="*/ 755059 w 823577"/>
                    <a:gd name="connsiteY0" fmla="*/ 538948 h 1266999"/>
                    <a:gd name="connsiteX1" fmla="*/ 817405 w 823577"/>
                    <a:gd name="connsiteY1" fmla="*/ 237611 h 1266999"/>
                    <a:gd name="connsiteX2" fmla="*/ 401768 w 823577"/>
                    <a:gd name="connsiteY2" fmla="*/ 14207 h 1266999"/>
                    <a:gd name="connsiteX3" fmla="*/ 1718 w 823577"/>
                    <a:gd name="connsiteY3" fmla="*/ 570120 h 1266999"/>
                    <a:gd name="connsiteX4" fmla="*/ 401768 w 823577"/>
                    <a:gd name="connsiteY4" fmla="*/ 1266311 h 1266999"/>
                    <a:gd name="connsiteX5" fmla="*/ 760255 w 823577"/>
                    <a:gd name="connsiteY5" fmla="*/ 892239 h 1266999"/>
                    <a:gd name="connsiteX6" fmla="*/ 718691 w 823577"/>
                    <a:gd name="connsiteY6" fmla="*/ 803916 h 1266999"/>
                    <a:gd name="connsiteX7" fmla="*/ 713496 w 823577"/>
                    <a:gd name="connsiteY7" fmla="*/ 684420 h 1266999"/>
                    <a:gd name="connsiteX8" fmla="*/ 718691 w 823577"/>
                    <a:gd name="connsiteY8" fmla="*/ 601293 h 1266999"/>
                    <a:gd name="connsiteX9" fmla="*/ 755059 w 823577"/>
                    <a:gd name="connsiteY9" fmla="*/ 538948 h 1266999"/>
                    <a:gd name="connsiteX0" fmla="*/ 755317 w 823835"/>
                    <a:gd name="connsiteY0" fmla="*/ 538948 h 1266999"/>
                    <a:gd name="connsiteX1" fmla="*/ 817663 w 823835"/>
                    <a:gd name="connsiteY1" fmla="*/ 237611 h 1266999"/>
                    <a:gd name="connsiteX2" fmla="*/ 402026 w 823835"/>
                    <a:gd name="connsiteY2" fmla="*/ 14207 h 1266999"/>
                    <a:gd name="connsiteX3" fmla="*/ 1976 w 823835"/>
                    <a:gd name="connsiteY3" fmla="*/ 570120 h 1266999"/>
                    <a:gd name="connsiteX4" fmla="*/ 402026 w 823835"/>
                    <a:gd name="connsiteY4" fmla="*/ 1266311 h 1266999"/>
                    <a:gd name="connsiteX5" fmla="*/ 760513 w 823835"/>
                    <a:gd name="connsiteY5" fmla="*/ 892239 h 1266999"/>
                    <a:gd name="connsiteX6" fmla="*/ 718949 w 823835"/>
                    <a:gd name="connsiteY6" fmla="*/ 803916 h 1266999"/>
                    <a:gd name="connsiteX7" fmla="*/ 713754 w 823835"/>
                    <a:gd name="connsiteY7" fmla="*/ 684420 h 1266999"/>
                    <a:gd name="connsiteX8" fmla="*/ 718949 w 823835"/>
                    <a:gd name="connsiteY8" fmla="*/ 601293 h 1266999"/>
                    <a:gd name="connsiteX9" fmla="*/ 755317 w 823835"/>
                    <a:gd name="connsiteY9" fmla="*/ 538948 h 1266999"/>
                    <a:gd name="connsiteX0" fmla="*/ 755317 w 823835"/>
                    <a:gd name="connsiteY0" fmla="*/ 538948 h 1267058"/>
                    <a:gd name="connsiteX1" fmla="*/ 817663 w 823835"/>
                    <a:gd name="connsiteY1" fmla="*/ 237611 h 1267058"/>
                    <a:gd name="connsiteX2" fmla="*/ 402026 w 823835"/>
                    <a:gd name="connsiteY2" fmla="*/ 14207 h 1267058"/>
                    <a:gd name="connsiteX3" fmla="*/ 1976 w 823835"/>
                    <a:gd name="connsiteY3" fmla="*/ 570120 h 1267058"/>
                    <a:gd name="connsiteX4" fmla="*/ 402026 w 823835"/>
                    <a:gd name="connsiteY4" fmla="*/ 1266311 h 1267058"/>
                    <a:gd name="connsiteX5" fmla="*/ 760513 w 823835"/>
                    <a:gd name="connsiteY5" fmla="*/ 892239 h 1267058"/>
                    <a:gd name="connsiteX6" fmla="*/ 718949 w 823835"/>
                    <a:gd name="connsiteY6" fmla="*/ 803916 h 1267058"/>
                    <a:gd name="connsiteX7" fmla="*/ 713754 w 823835"/>
                    <a:gd name="connsiteY7" fmla="*/ 684420 h 1267058"/>
                    <a:gd name="connsiteX8" fmla="*/ 718949 w 823835"/>
                    <a:gd name="connsiteY8" fmla="*/ 601293 h 1267058"/>
                    <a:gd name="connsiteX9" fmla="*/ 755317 w 823835"/>
                    <a:gd name="connsiteY9" fmla="*/ 538948 h 1267058"/>
                    <a:gd name="connsiteX0" fmla="*/ 755317 w 823835"/>
                    <a:gd name="connsiteY0" fmla="*/ 538948 h 1267176"/>
                    <a:gd name="connsiteX1" fmla="*/ 817663 w 823835"/>
                    <a:gd name="connsiteY1" fmla="*/ 237611 h 1267176"/>
                    <a:gd name="connsiteX2" fmla="*/ 402026 w 823835"/>
                    <a:gd name="connsiteY2" fmla="*/ 14207 h 1267176"/>
                    <a:gd name="connsiteX3" fmla="*/ 1976 w 823835"/>
                    <a:gd name="connsiteY3" fmla="*/ 570120 h 1267176"/>
                    <a:gd name="connsiteX4" fmla="*/ 402026 w 823835"/>
                    <a:gd name="connsiteY4" fmla="*/ 1266311 h 1267176"/>
                    <a:gd name="connsiteX5" fmla="*/ 760513 w 823835"/>
                    <a:gd name="connsiteY5" fmla="*/ 892239 h 1267176"/>
                    <a:gd name="connsiteX6" fmla="*/ 718949 w 823835"/>
                    <a:gd name="connsiteY6" fmla="*/ 803916 h 1267176"/>
                    <a:gd name="connsiteX7" fmla="*/ 713754 w 823835"/>
                    <a:gd name="connsiteY7" fmla="*/ 684420 h 1267176"/>
                    <a:gd name="connsiteX8" fmla="*/ 718949 w 823835"/>
                    <a:gd name="connsiteY8" fmla="*/ 601293 h 1267176"/>
                    <a:gd name="connsiteX9" fmla="*/ 755317 w 823835"/>
                    <a:gd name="connsiteY9" fmla="*/ 538948 h 1267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3835" h="1267176">
                      <a:moveTo>
                        <a:pt x="755317" y="538948"/>
                      </a:moveTo>
                      <a:cubicBezTo>
                        <a:pt x="771769" y="478334"/>
                        <a:pt x="845372" y="403000"/>
                        <a:pt x="817663" y="237611"/>
                      </a:cubicBezTo>
                      <a:cubicBezTo>
                        <a:pt x="789954" y="72222"/>
                        <a:pt x="574342" y="-41210"/>
                        <a:pt x="402026" y="14207"/>
                      </a:cubicBezTo>
                      <a:cubicBezTo>
                        <a:pt x="229710" y="69624"/>
                        <a:pt x="22758" y="283504"/>
                        <a:pt x="1976" y="570120"/>
                      </a:cubicBezTo>
                      <a:cubicBezTo>
                        <a:pt x="-18806" y="856736"/>
                        <a:pt x="124935" y="1248993"/>
                        <a:pt x="402026" y="1266311"/>
                      </a:cubicBezTo>
                      <a:cubicBezTo>
                        <a:pt x="679117" y="1283629"/>
                        <a:pt x="832383" y="1036846"/>
                        <a:pt x="760513" y="892239"/>
                      </a:cubicBezTo>
                      <a:cubicBezTo>
                        <a:pt x="688643" y="747632"/>
                        <a:pt x="732804" y="833357"/>
                        <a:pt x="718949" y="803916"/>
                      </a:cubicBezTo>
                      <a:lnTo>
                        <a:pt x="713754" y="684420"/>
                      </a:lnTo>
                      <a:lnTo>
                        <a:pt x="718949" y="601293"/>
                      </a:lnTo>
                      <a:cubicBezTo>
                        <a:pt x="725876" y="577048"/>
                        <a:pt x="738865" y="599562"/>
                        <a:pt x="755317" y="53894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FC6BE"/>
                    </a:gs>
                    <a:gs pos="42000">
                      <a:srgbClr val="E5E5E5"/>
                    </a:gs>
                    <a:gs pos="92000">
                      <a:srgbClr val="E5E5E5"/>
                    </a:gs>
                  </a:gsLst>
                  <a:lin ang="5400000" scaled="1"/>
                </a:gra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67B861B8-6254-4629-8584-21C54AE0B86F}"/>
                    </a:ext>
                  </a:extLst>
                </p:cNvPr>
                <p:cNvSpPr/>
                <p:nvPr/>
              </p:nvSpPr>
              <p:spPr>
                <a:xfrm rot="605958">
                  <a:off x="1718785" y="5369222"/>
                  <a:ext cx="214901" cy="496445"/>
                </a:xfrm>
                <a:prstGeom prst="ellipse">
                  <a:avLst/>
                </a:prstGeom>
                <a:solidFill>
                  <a:srgbClr val="431E03">
                    <a:alpha val="48000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11EEC27-FAF6-42A9-8E04-EEA837332722}"/>
                  </a:ext>
                </a:extLst>
              </p:cNvPr>
              <p:cNvSpPr/>
              <p:nvPr/>
            </p:nvSpPr>
            <p:spPr>
              <a:xfrm>
                <a:off x="1869020" y="4831341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58864B6-30B2-4325-9FC0-63993DE98EE5}"/>
                  </a:ext>
                </a:extLst>
              </p:cNvPr>
              <p:cNvSpPr/>
              <p:nvPr/>
            </p:nvSpPr>
            <p:spPr>
              <a:xfrm>
                <a:off x="1932869" y="5361560"/>
                <a:ext cx="901136" cy="872834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5E5E5">
                      <a:alpha val="0"/>
                    </a:srgbClr>
                  </a:gs>
                  <a:gs pos="0">
                    <a:schemeClr val="bg1">
                      <a:alpha val="6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1" name="Step 5 seed 2">
            <a:extLst>
              <a:ext uri="{FF2B5EF4-FFF2-40B4-BE49-F238E27FC236}">
                <a16:creationId xmlns:a16="http://schemas.microsoft.com/office/drawing/2014/main" id="{C4CC66C5-9DF9-4995-899D-83503C5DDE76}"/>
              </a:ext>
            </a:extLst>
          </p:cNvPr>
          <p:cNvSpPr/>
          <p:nvPr/>
        </p:nvSpPr>
        <p:spPr>
          <a:xfrm flipH="1">
            <a:off x="9518187" y="2351298"/>
            <a:ext cx="874350" cy="669978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tep 5 Root">
            <a:extLst>
              <a:ext uri="{FF2B5EF4-FFF2-40B4-BE49-F238E27FC236}">
                <a16:creationId xmlns:a16="http://schemas.microsoft.com/office/drawing/2014/main" id="{43D1A3DB-E023-4EF3-8004-86EA702D46B6}"/>
              </a:ext>
            </a:extLst>
          </p:cNvPr>
          <p:cNvGrpSpPr/>
          <p:nvPr/>
        </p:nvGrpSpPr>
        <p:grpSpPr>
          <a:xfrm>
            <a:off x="9182853" y="145483"/>
            <a:ext cx="1073056" cy="6841593"/>
            <a:chOff x="9182853" y="145483"/>
            <a:chExt cx="1073056" cy="6841593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31A9377-E7DC-445B-B625-A44076DA3161}"/>
                </a:ext>
              </a:extLst>
            </p:cNvPr>
            <p:cNvSpPr/>
            <p:nvPr/>
          </p:nvSpPr>
          <p:spPr>
            <a:xfrm>
              <a:off x="9454843" y="145483"/>
              <a:ext cx="186800" cy="6646959"/>
            </a:xfrm>
            <a:custGeom>
              <a:avLst/>
              <a:gdLst>
                <a:gd name="connsiteX0" fmla="*/ 9261 w 186800"/>
                <a:gd name="connsiteY0" fmla="*/ 6448952 h 6646959"/>
                <a:gd name="connsiteX1" fmla="*/ 9261 w 186800"/>
                <a:gd name="connsiteY1" fmla="*/ 4507857 h 6646959"/>
                <a:gd name="connsiteX2" fmla="*/ 57388 w 186800"/>
                <a:gd name="connsiteY2" fmla="*/ 2871562 h 6646959"/>
                <a:gd name="connsiteX3" fmla="*/ 57388 w 186800"/>
                <a:gd name="connsiteY3" fmla="*/ 2037373 h 6646959"/>
                <a:gd name="connsiteX4" fmla="*/ 105514 w 186800"/>
                <a:gd name="connsiteY4" fmla="*/ 1700489 h 6646959"/>
                <a:gd name="connsiteX5" fmla="*/ 89472 w 186800"/>
                <a:gd name="connsiteY5" fmla="*/ 1299436 h 6646959"/>
                <a:gd name="connsiteX6" fmla="*/ 121556 w 186800"/>
                <a:gd name="connsiteY6" fmla="*/ 1187141 h 6646959"/>
                <a:gd name="connsiteX7" fmla="*/ 137598 w 186800"/>
                <a:gd name="connsiteY7" fmla="*/ 26 h 6646959"/>
                <a:gd name="connsiteX8" fmla="*/ 185724 w 186800"/>
                <a:gd name="connsiteY8" fmla="*/ 1155057 h 6646959"/>
                <a:gd name="connsiteX9" fmla="*/ 169682 w 186800"/>
                <a:gd name="connsiteY9" fmla="*/ 2197794 h 6646959"/>
                <a:gd name="connsiteX10" fmla="*/ 153640 w 186800"/>
                <a:gd name="connsiteY10" fmla="*/ 3384910 h 6646959"/>
                <a:gd name="connsiteX11" fmla="*/ 89472 w 186800"/>
                <a:gd name="connsiteY11" fmla="*/ 5566636 h 6646959"/>
                <a:gd name="connsiteX12" fmla="*/ 105514 w 186800"/>
                <a:gd name="connsiteY12" fmla="*/ 6481036 h 6646959"/>
                <a:gd name="connsiteX13" fmla="*/ 9261 w 186800"/>
                <a:gd name="connsiteY13" fmla="*/ 6448952 h 664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00" h="6646959">
                  <a:moveTo>
                    <a:pt x="9261" y="6448952"/>
                  </a:moveTo>
                  <a:cubicBezTo>
                    <a:pt x="-6781" y="6120089"/>
                    <a:pt x="1240" y="5104089"/>
                    <a:pt x="9261" y="4507857"/>
                  </a:cubicBezTo>
                  <a:cubicBezTo>
                    <a:pt x="17282" y="3911625"/>
                    <a:pt x="49367" y="3283309"/>
                    <a:pt x="57388" y="2871562"/>
                  </a:cubicBezTo>
                  <a:cubicBezTo>
                    <a:pt x="65409" y="2459815"/>
                    <a:pt x="49367" y="2232552"/>
                    <a:pt x="57388" y="2037373"/>
                  </a:cubicBezTo>
                  <a:cubicBezTo>
                    <a:pt x="65409" y="1842194"/>
                    <a:pt x="100167" y="1823479"/>
                    <a:pt x="105514" y="1700489"/>
                  </a:cubicBezTo>
                  <a:cubicBezTo>
                    <a:pt x="110861" y="1577499"/>
                    <a:pt x="86798" y="1384994"/>
                    <a:pt x="89472" y="1299436"/>
                  </a:cubicBezTo>
                  <a:cubicBezTo>
                    <a:pt x="92146" y="1213878"/>
                    <a:pt x="113535" y="1403709"/>
                    <a:pt x="121556" y="1187141"/>
                  </a:cubicBezTo>
                  <a:cubicBezTo>
                    <a:pt x="129577" y="970573"/>
                    <a:pt x="126903" y="5373"/>
                    <a:pt x="137598" y="26"/>
                  </a:cubicBezTo>
                  <a:cubicBezTo>
                    <a:pt x="148293" y="-5321"/>
                    <a:pt x="180377" y="788762"/>
                    <a:pt x="185724" y="1155057"/>
                  </a:cubicBezTo>
                  <a:cubicBezTo>
                    <a:pt x="191071" y="1521352"/>
                    <a:pt x="175029" y="1826152"/>
                    <a:pt x="169682" y="2197794"/>
                  </a:cubicBezTo>
                  <a:cubicBezTo>
                    <a:pt x="164335" y="2569436"/>
                    <a:pt x="167008" y="2823437"/>
                    <a:pt x="153640" y="3384910"/>
                  </a:cubicBezTo>
                  <a:cubicBezTo>
                    <a:pt x="140272" y="3946383"/>
                    <a:pt x="97493" y="5050615"/>
                    <a:pt x="89472" y="5566636"/>
                  </a:cubicBezTo>
                  <a:cubicBezTo>
                    <a:pt x="81451" y="6082657"/>
                    <a:pt x="124230" y="6331310"/>
                    <a:pt x="105514" y="6481036"/>
                  </a:cubicBezTo>
                  <a:cubicBezTo>
                    <a:pt x="86798" y="6630762"/>
                    <a:pt x="25303" y="6777815"/>
                    <a:pt x="9261" y="6448952"/>
                  </a:cubicBezTo>
                  <a:close/>
                </a:path>
              </a:pathLst>
            </a:custGeom>
            <a:gradFill>
              <a:gsLst>
                <a:gs pos="54000">
                  <a:srgbClr val="1D851C"/>
                </a:gs>
                <a:gs pos="89000">
                  <a:schemeClr val="bg1"/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Isosceles Triangle 45">
              <a:extLst>
                <a:ext uri="{FF2B5EF4-FFF2-40B4-BE49-F238E27FC236}">
                  <a16:creationId xmlns:a16="http://schemas.microsoft.com/office/drawing/2014/main" id="{359772DC-DE29-4BB6-BB1B-D777A7AC3901}"/>
                </a:ext>
              </a:extLst>
            </p:cNvPr>
            <p:cNvSpPr/>
            <p:nvPr/>
          </p:nvSpPr>
          <p:spPr>
            <a:xfrm rot="7584456">
              <a:off x="9825714" y="6000641"/>
              <a:ext cx="90389" cy="770001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45">
              <a:extLst>
                <a:ext uri="{FF2B5EF4-FFF2-40B4-BE49-F238E27FC236}">
                  <a16:creationId xmlns:a16="http://schemas.microsoft.com/office/drawing/2014/main" id="{C5D65D02-E29A-4E29-A8A0-E5ABE98ABE18}"/>
                </a:ext>
              </a:extLst>
            </p:cNvPr>
            <p:cNvSpPr/>
            <p:nvPr/>
          </p:nvSpPr>
          <p:spPr>
            <a:xfrm rot="13207759" flipH="1">
              <a:off x="9182853" y="6235734"/>
              <a:ext cx="158414" cy="751342"/>
            </a:xfrm>
            <a:custGeom>
              <a:avLst/>
              <a:gdLst>
                <a:gd name="connsiteX0" fmla="*/ 0 w 45719"/>
                <a:gd name="connsiteY0" fmla="*/ 527214 h 527214"/>
                <a:gd name="connsiteX1" fmla="*/ 22860 w 45719"/>
                <a:gd name="connsiteY1" fmla="*/ 0 h 527214"/>
                <a:gd name="connsiteX2" fmla="*/ 45719 w 45719"/>
                <a:gd name="connsiteY2" fmla="*/ 527214 h 527214"/>
                <a:gd name="connsiteX3" fmla="*/ 0 w 45719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  <a:gd name="connsiteX0" fmla="*/ 27392 w 73111"/>
                <a:gd name="connsiteY0" fmla="*/ 527214 h 527214"/>
                <a:gd name="connsiteX1" fmla="*/ 50252 w 73111"/>
                <a:gd name="connsiteY1" fmla="*/ 0 h 527214"/>
                <a:gd name="connsiteX2" fmla="*/ 73111 w 73111"/>
                <a:gd name="connsiteY2" fmla="*/ 527214 h 527214"/>
                <a:gd name="connsiteX3" fmla="*/ 27392 w 73111"/>
                <a:gd name="connsiteY3" fmla="*/ 527214 h 52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11" h="527214">
                  <a:moveTo>
                    <a:pt x="27392" y="527214"/>
                  </a:moveTo>
                  <a:cubicBezTo>
                    <a:pt x="35012" y="351476"/>
                    <a:pt x="-52213" y="260682"/>
                    <a:pt x="50252" y="0"/>
                  </a:cubicBezTo>
                  <a:cubicBezTo>
                    <a:pt x="-17421" y="231263"/>
                    <a:pt x="49644" y="370663"/>
                    <a:pt x="73111" y="527214"/>
                  </a:cubicBezTo>
                  <a:lnTo>
                    <a:pt x="27392" y="527214"/>
                  </a:lnTo>
                  <a:close/>
                </a:path>
              </a:pathLst>
            </a:custGeom>
            <a:solidFill>
              <a:srgbClr val="F2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tep 5 seed1">
            <a:extLst>
              <a:ext uri="{FF2B5EF4-FFF2-40B4-BE49-F238E27FC236}">
                <a16:creationId xmlns:a16="http://schemas.microsoft.com/office/drawing/2014/main" id="{C8A0FB61-18D8-4EB6-B877-B884EA17B7D1}"/>
              </a:ext>
            </a:extLst>
          </p:cNvPr>
          <p:cNvSpPr/>
          <p:nvPr/>
        </p:nvSpPr>
        <p:spPr>
          <a:xfrm>
            <a:off x="8699891" y="2462898"/>
            <a:ext cx="874350" cy="669978"/>
          </a:xfrm>
          <a:custGeom>
            <a:avLst/>
            <a:gdLst>
              <a:gd name="connsiteX0" fmla="*/ 807554 w 874350"/>
              <a:gd name="connsiteY0" fmla="*/ 658437 h 669978"/>
              <a:gd name="connsiteX1" fmla="*/ 554891 w 874350"/>
              <a:gd name="connsiteY1" fmla="*/ 281448 h 669978"/>
              <a:gd name="connsiteX2" fmla="*/ 230038 w 874350"/>
              <a:gd name="connsiteY2" fmla="*/ 197227 h 669978"/>
              <a:gd name="connsiteX3" fmla="*/ 29512 w 874350"/>
              <a:gd name="connsiteY3" fmla="*/ 349627 h 669978"/>
              <a:gd name="connsiteX4" fmla="*/ 13470 w 874350"/>
              <a:gd name="connsiteY4" fmla="*/ 249363 h 669978"/>
              <a:gd name="connsiteX5" fmla="*/ 149828 w 874350"/>
              <a:gd name="connsiteY5" fmla="*/ 48837 h 669978"/>
              <a:gd name="connsiteX6" fmla="*/ 438586 w 874350"/>
              <a:gd name="connsiteY6" fmla="*/ 8732 h 669978"/>
              <a:gd name="connsiteX7" fmla="*/ 743386 w 874350"/>
              <a:gd name="connsiteY7" fmla="*/ 181185 h 669978"/>
              <a:gd name="connsiteX8" fmla="*/ 871723 w 874350"/>
              <a:gd name="connsiteY8" fmla="*/ 538121 h 669978"/>
              <a:gd name="connsiteX9" fmla="*/ 807554 w 874350"/>
              <a:gd name="connsiteY9" fmla="*/ 658437 h 66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50" h="669978">
                <a:moveTo>
                  <a:pt x="807554" y="658437"/>
                </a:moveTo>
                <a:cubicBezTo>
                  <a:pt x="754749" y="615658"/>
                  <a:pt x="651144" y="358316"/>
                  <a:pt x="554891" y="281448"/>
                </a:cubicBezTo>
                <a:cubicBezTo>
                  <a:pt x="458638" y="204580"/>
                  <a:pt x="317601" y="185864"/>
                  <a:pt x="230038" y="197227"/>
                </a:cubicBezTo>
                <a:cubicBezTo>
                  <a:pt x="142475" y="208590"/>
                  <a:pt x="65607" y="340938"/>
                  <a:pt x="29512" y="349627"/>
                </a:cubicBezTo>
                <a:cubicBezTo>
                  <a:pt x="-6583" y="358316"/>
                  <a:pt x="-6583" y="299495"/>
                  <a:pt x="13470" y="249363"/>
                </a:cubicBezTo>
                <a:cubicBezTo>
                  <a:pt x="33523" y="199231"/>
                  <a:pt x="78975" y="88942"/>
                  <a:pt x="149828" y="48837"/>
                </a:cubicBezTo>
                <a:cubicBezTo>
                  <a:pt x="220681" y="8732"/>
                  <a:pt x="339660" y="-13326"/>
                  <a:pt x="438586" y="8732"/>
                </a:cubicBezTo>
                <a:cubicBezTo>
                  <a:pt x="537512" y="30790"/>
                  <a:pt x="671197" y="92954"/>
                  <a:pt x="743386" y="181185"/>
                </a:cubicBezTo>
                <a:cubicBezTo>
                  <a:pt x="815575" y="269416"/>
                  <a:pt x="861028" y="459247"/>
                  <a:pt x="871723" y="538121"/>
                </a:cubicBezTo>
                <a:cubicBezTo>
                  <a:pt x="882418" y="616995"/>
                  <a:pt x="860359" y="701216"/>
                  <a:pt x="807554" y="658437"/>
                </a:cubicBezTo>
                <a:close/>
              </a:path>
            </a:pathLst>
          </a:custGeom>
          <a:solidFill>
            <a:srgbClr val="E7E7E7"/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tep 5 Leave 2">
            <a:extLst>
              <a:ext uri="{FF2B5EF4-FFF2-40B4-BE49-F238E27FC236}">
                <a16:creationId xmlns:a16="http://schemas.microsoft.com/office/drawing/2014/main" id="{40B21666-1116-4DC0-8A12-6FB323C55D4C}"/>
              </a:ext>
            </a:extLst>
          </p:cNvPr>
          <p:cNvGrpSpPr/>
          <p:nvPr/>
        </p:nvGrpSpPr>
        <p:grpSpPr>
          <a:xfrm>
            <a:off x="7976492" y="733085"/>
            <a:ext cx="1697328" cy="1221983"/>
            <a:chOff x="5445318" y="-566209"/>
            <a:chExt cx="1697328" cy="1221983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C12C8BA-9FD6-4E21-AAE0-F1A031D89D86}"/>
                </a:ext>
              </a:extLst>
            </p:cNvPr>
            <p:cNvSpPr/>
            <p:nvPr/>
          </p:nvSpPr>
          <p:spPr>
            <a:xfrm rot="405315">
              <a:off x="5453284" y="-566209"/>
              <a:ext cx="1689362" cy="76254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  <a:gd name="connsiteX0" fmla="*/ 1637077 w 1644149"/>
                <a:gd name="connsiteY0" fmla="*/ 666862 h 674424"/>
                <a:gd name="connsiteX1" fmla="*/ 1570709 w 1644149"/>
                <a:gd name="connsiteY1" fmla="*/ 394017 h 674424"/>
                <a:gd name="connsiteX2" fmla="*/ 1384186 w 1644149"/>
                <a:gd name="connsiteY2" fmla="*/ 48863 h 674424"/>
                <a:gd name="connsiteX3" fmla="*/ 1106135 w 1644149"/>
                <a:gd name="connsiteY3" fmla="*/ 202288 h 674424"/>
                <a:gd name="connsiteX4" fmla="*/ 818542 w 1644149"/>
                <a:gd name="connsiteY4" fmla="*/ 217036 h 674424"/>
                <a:gd name="connsiteX5" fmla="*/ 501451 w 1644149"/>
                <a:gd name="connsiteY5" fmla="*/ 180165 h 674424"/>
                <a:gd name="connsiteX6" fmla="*/ 243355 w 1644149"/>
                <a:gd name="connsiteY6" fmla="*/ 113798 h 674424"/>
                <a:gd name="connsiteX7" fmla="*/ 6 w 1644149"/>
                <a:gd name="connsiteY7" fmla="*/ 10559 h 674424"/>
                <a:gd name="connsiteX8" fmla="*/ 250730 w 1644149"/>
                <a:gd name="connsiteY8" fmla="*/ 394017 h 674424"/>
                <a:gd name="connsiteX9" fmla="*/ 781671 w 1644149"/>
                <a:gd name="connsiteY9" fmla="*/ 497256 h 674424"/>
                <a:gd name="connsiteX10" fmla="*/ 1415851 w 1644149"/>
                <a:gd name="connsiteY10" fmla="*/ 585746 h 674424"/>
                <a:gd name="connsiteX11" fmla="*/ 1637077 w 1644149"/>
                <a:gd name="connsiteY11" fmla="*/ 666862 h 674424"/>
                <a:gd name="connsiteX0" fmla="*/ 1637077 w 1644149"/>
                <a:gd name="connsiteY0" fmla="*/ 673929 h 681491"/>
                <a:gd name="connsiteX1" fmla="*/ 1570709 w 1644149"/>
                <a:gd name="connsiteY1" fmla="*/ 401084 h 681491"/>
                <a:gd name="connsiteX2" fmla="*/ 1384186 w 1644149"/>
                <a:gd name="connsiteY2" fmla="*/ 55930 h 681491"/>
                <a:gd name="connsiteX3" fmla="*/ 1038777 w 1644149"/>
                <a:gd name="connsiteY3" fmla="*/ 16838 h 681491"/>
                <a:gd name="connsiteX4" fmla="*/ 818542 w 1644149"/>
                <a:gd name="connsiteY4" fmla="*/ 224103 h 681491"/>
                <a:gd name="connsiteX5" fmla="*/ 501451 w 1644149"/>
                <a:gd name="connsiteY5" fmla="*/ 187232 h 681491"/>
                <a:gd name="connsiteX6" fmla="*/ 243355 w 1644149"/>
                <a:gd name="connsiteY6" fmla="*/ 120865 h 681491"/>
                <a:gd name="connsiteX7" fmla="*/ 6 w 1644149"/>
                <a:gd name="connsiteY7" fmla="*/ 17626 h 681491"/>
                <a:gd name="connsiteX8" fmla="*/ 250730 w 1644149"/>
                <a:gd name="connsiteY8" fmla="*/ 401084 h 681491"/>
                <a:gd name="connsiteX9" fmla="*/ 781671 w 1644149"/>
                <a:gd name="connsiteY9" fmla="*/ 504323 h 681491"/>
                <a:gd name="connsiteX10" fmla="*/ 1415851 w 1644149"/>
                <a:gd name="connsiteY10" fmla="*/ 592813 h 681491"/>
                <a:gd name="connsiteX11" fmla="*/ 1637077 w 1644149"/>
                <a:gd name="connsiteY11" fmla="*/ 673929 h 681491"/>
                <a:gd name="connsiteX0" fmla="*/ 1637077 w 1644149"/>
                <a:gd name="connsiteY0" fmla="*/ 694597 h 702159"/>
                <a:gd name="connsiteX1" fmla="*/ 1570709 w 1644149"/>
                <a:gd name="connsiteY1" fmla="*/ 421752 h 702159"/>
                <a:gd name="connsiteX2" fmla="*/ 1384186 w 1644149"/>
                <a:gd name="connsiteY2" fmla="*/ 76598 h 702159"/>
                <a:gd name="connsiteX3" fmla="*/ 1038777 w 1644149"/>
                <a:gd name="connsiteY3" fmla="*/ 37506 h 702159"/>
                <a:gd name="connsiteX4" fmla="*/ 738655 w 1644149"/>
                <a:gd name="connsiteY4" fmla="*/ 9185 h 702159"/>
                <a:gd name="connsiteX5" fmla="*/ 501451 w 1644149"/>
                <a:gd name="connsiteY5" fmla="*/ 207900 h 702159"/>
                <a:gd name="connsiteX6" fmla="*/ 243355 w 1644149"/>
                <a:gd name="connsiteY6" fmla="*/ 141533 h 702159"/>
                <a:gd name="connsiteX7" fmla="*/ 6 w 1644149"/>
                <a:gd name="connsiteY7" fmla="*/ 38294 h 702159"/>
                <a:gd name="connsiteX8" fmla="*/ 250730 w 1644149"/>
                <a:gd name="connsiteY8" fmla="*/ 421752 h 702159"/>
                <a:gd name="connsiteX9" fmla="*/ 781671 w 1644149"/>
                <a:gd name="connsiteY9" fmla="*/ 524991 h 702159"/>
                <a:gd name="connsiteX10" fmla="*/ 1415851 w 1644149"/>
                <a:gd name="connsiteY10" fmla="*/ 613481 h 702159"/>
                <a:gd name="connsiteX11" fmla="*/ 1637077 w 1644149"/>
                <a:gd name="connsiteY11" fmla="*/ 694597 h 702159"/>
                <a:gd name="connsiteX0" fmla="*/ 1637077 w 1644149"/>
                <a:gd name="connsiteY0" fmla="*/ 686103 h 693665"/>
                <a:gd name="connsiteX1" fmla="*/ 1570709 w 1644149"/>
                <a:gd name="connsiteY1" fmla="*/ 413258 h 693665"/>
                <a:gd name="connsiteX2" fmla="*/ 1384186 w 1644149"/>
                <a:gd name="connsiteY2" fmla="*/ 68104 h 693665"/>
                <a:gd name="connsiteX3" fmla="*/ 1038777 w 1644149"/>
                <a:gd name="connsiteY3" fmla="*/ 29012 h 693665"/>
                <a:gd name="connsiteX4" fmla="*/ 738655 w 1644149"/>
                <a:gd name="connsiteY4" fmla="*/ 691 h 693665"/>
                <a:gd name="connsiteX5" fmla="*/ 440165 w 1644149"/>
                <a:gd name="connsiteY5" fmla="*/ 58151 h 693665"/>
                <a:gd name="connsiteX6" fmla="*/ 243355 w 1644149"/>
                <a:gd name="connsiteY6" fmla="*/ 133039 h 693665"/>
                <a:gd name="connsiteX7" fmla="*/ 6 w 1644149"/>
                <a:gd name="connsiteY7" fmla="*/ 29800 h 693665"/>
                <a:gd name="connsiteX8" fmla="*/ 250730 w 1644149"/>
                <a:gd name="connsiteY8" fmla="*/ 413258 h 693665"/>
                <a:gd name="connsiteX9" fmla="*/ 781671 w 1644149"/>
                <a:gd name="connsiteY9" fmla="*/ 516497 h 693665"/>
                <a:gd name="connsiteX10" fmla="*/ 1415851 w 1644149"/>
                <a:gd name="connsiteY10" fmla="*/ 604987 h 693665"/>
                <a:gd name="connsiteX11" fmla="*/ 1637077 w 1644149"/>
                <a:gd name="connsiteY11" fmla="*/ 686103 h 693665"/>
                <a:gd name="connsiteX0" fmla="*/ 1637313 w 1644385"/>
                <a:gd name="connsiteY0" fmla="*/ 686103 h 693665"/>
                <a:gd name="connsiteX1" fmla="*/ 1570945 w 1644385"/>
                <a:gd name="connsiteY1" fmla="*/ 413258 h 693665"/>
                <a:gd name="connsiteX2" fmla="*/ 1384422 w 1644385"/>
                <a:gd name="connsiteY2" fmla="*/ 68104 h 693665"/>
                <a:gd name="connsiteX3" fmla="*/ 1039013 w 1644385"/>
                <a:gd name="connsiteY3" fmla="*/ 29012 h 693665"/>
                <a:gd name="connsiteX4" fmla="*/ 738891 w 1644385"/>
                <a:gd name="connsiteY4" fmla="*/ 691 h 693665"/>
                <a:gd name="connsiteX5" fmla="*/ 440401 w 1644385"/>
                <a:gd name="connsiteY5" fmla="*/ 58151 h 693665"/>
                <a:gd name="connsiteX6" fmla="*/ 209478 w 1644385"/>
                <a:gd name="connsiteY6" fmla="*/ 33120 h 693665"/>
                <a:gd name="connsiteX7" fmla="*/ 242 w 1644385"/>
                <a:gd name="connsiteY7" fmla="*/ 29800 h 693665"/>
                <a:gd name="connsiteX8" fmla="*/ 250966 w 1644385"/>
                <a:gd name="connsiteY8" fmla="*/ 413258 h 693665"/>
                <a:gd name="connsiteX9" fmla="*/ 781907 w 1644385"/>
                <a:gd name="connsiteY9" fmla="*/ 516497 h 693665"/>
                <a:gd name="connsiteX10" fmla="*/ 1416087 w 1644385"/>
                <a:gd name="connsiteY10" fmla="*/ 604987 h 693665"/>
                <a:gd name="connsiteX11" fmla="*/ 1637313 w 1644385"/>
                <a:gd name="connsiteY11" fmla="*/ 686103 h 693665"/>
                <a:gd name="connsiteX0" fmla="*/ 1637307 w 1644379"/>
                <a:gd name="connsiteY0" fmla="*/ 729278 h 736840"/>
                <a:gd name="connsiteX1" fmla="*/ 1570939 w 1644379"/>
                <a:gd name="connsiteY1" fmla="*/ 456433 h 736840"/>
                <a:gd name="connsiteX2" fmla="*/ 1384416 w 1644379"/>
                <a:gd name="connsiteY2" fmla="*/ 111279 h 736840"/>
                <a:gd name="connsiteX3" fmla="*/ 1039007 w 1644379"/>
                <a:gd name="connsiteY3" fmla="*/ 72187 h 736840"/>
                <a:gd name="connsiteX4" fmla="*/ 738885 w 1644379"/>
                <a:gd name="connsiteY4" fmla="*/ 43866 h 736840"/>
                <a:gd name="connsiteX5" fmla="*/ 413606 w 1644379"/>
                <a:gd name="connsiteY5" fmla="*/ 538 h 736840"/>
                <a:gd name="connsiteX6" fmla="*/ 209472 w 1644379"/>
                <a:gd name="connsiteY6" fmla="*/ 76295 h 736840"/>
                <a:gd name="connsiteX7" fmla="*/ 236 w 1644379"/>
                <a:gd name="connsiteY7" fmla="*/ 72975 h 736840"/>
                <a:gd name="connsiteX8" fmla="*/ 250960 w 1644379"/>
                <a:gd name="connsiteY8" fmla="*/ 456433 h 736840"/>
                <a:gd name="connsiteX9" fmla="*/ 781901 w 1644379"/>
                <a:gd name="connsiteY9" fmla="*/ 559672 h 736840"/>
                <a:gd name="connsiteX10" fmla="*/ 1416081 w 1644379"/>
                <a:gd name="connsiteY10" fmla="*/ 648162 h 736840"/>
                <a:gd name="connsiteX11" fmla="*/ 1637307 w 1644379"/>
                <a:gd name="connsiteY11" fmla="*/ 729278 h 736840"/>
                <a:gd name="connsiteX0" fmla="*/ 1637307 w 1644379"/>
                <a:gd name="connsiteY0" fmla="*/ 748847 h 756409"/>
                <a:gd name="connsiteX1" fmla="*/ 1570939 w 1644379"/>
                <a:gd name="connsiteY1" fmla="*/ 476002 h 756409"/>
                <a:gd name="connsiteX2" fmla="*/ 1384416 w 1644379"/>
                <a:gd name="connsiteY2" fmla="*/ 130848 h 756409"/>
                <a:gd name="connsiteX3" fmla="*/ 1039007 w 1644379"/>
                <a:gd name="connsiteY3" fmla="*/ 91756 h 756409"/>
                <a:gd name="connsiteX4" fmla="*/ 731945 w 1644379"/>
                <a:gd name="connsiteY4" fmla="*/ 4851 h 756409"/>
                <a:gd name="connsiteX5" fmla="*/ 413606 w 1644379"/>
                <a:gd name="connsiteY5" fmla="*/ 20107 h 756409"/>
                <a:gd name="connsiteX6" fmla="*/ 209472 w 1644379"/>
                <a:gd name="connsiteY6" fmla="*/ 95864 h 756409"/>
                <a:gd name="connsiteX7" fmla="*/ 236 w 1644379"/>
                <a:gd name="connsiteY7" fmla="*/ 92544 h 756409"/>
                <a:gd name="connsiteX8" fmla="*/ 250960 w 1644379"/>
                <a:gd name="connsiteY8" fmla="*/ 476002 h 756409"/>
                <a:gd name="connsiteX9" fmla="*/ 781901 w 1644379"/>
                <a:gd name="connsiteY9" fmla="*/ 579241 h 756409"/>
                <a:gd name="connsiteX10" fmla="*/ 1416081 w 1644379"/>
                <a:gd name="connsiteY10" fmla="*/ 667731 h 756409"/>
                <a:gd name="connsiteX11" fmla="*/ 1637307 w 1644379"/>
                <a:gd name="connsiteY11" fmla="*/ 748847 h 756409"/>
                <a:gd name="connsiteX0" fmla="*/ 1637307 w 1644379"/>
                <a:gd name="connsiteY0" fmla="*/ 764921 h 772483"/>
                <a:gd name="connsiteX1" fmla="*/ 1570939 w 1644379"/>
                <a:gd name="connsiteY1" fmla="*/ 492076 h 772483"/>
                <a:gd name="connsiteX2" fmla="*/ 1384416 w 1644379"/>
                <a:gd name="connsiteY2" fmla="*/ 146922 h 772483"/>
                <a:gd name="connsiteX3" fmla="*/ 1071668 w 1644379"/>
                <a:gd name="connsiteY3" fmla="*/ 7427 h 772483"/>
                <a:gd name="connsiteX4" fmla="*/ 731945 w 1644379"/>
                <a:gd name="connsiteY4" fmla="*/ 20925 h 772483"/>
                <a:gd name="connsiteX5" fmla="*/ 413606 w 1644379"/>
                <a:gd name="connsiteY5" fmla="*/ 36181 h 772483"/>
                <a:gd name="connsiteX6" fmla="*/ 209472 w 1644379"/>
                <a:gd name="connsiteY6" fmla="*/ 111938 h 772483"/>
                <a:gd name="connsiteX7" fmla="*/ 236 w 1644379"/>
                <a:gd name="connsiteY7" fmla="*/ 108618 h 772483"/>
                <a:gd name="connsiteX8" fmla="*/ 250960 w 1644379"/>
                <a:gd name="connsiteY8" fmla="*/ 492076 h 772483"/>
                <a:gd name="connsiteX9" fmla="*/ 781901 w 1644379"/>
                <a:gd name="connsiteY9" fmla="*/ 595315 h 772483"/>
                <a:gd name="connsiteX10" fmla="*/ 1416081 w 1644379"/>
                <a:gd name="connsiteY10" fmla="*/ 683805 h 772483"/>
                <a:gd name="connsiteX11" fmla="*/ 1637307 w 1644379"/>
                <a:gd name="connsiteY11" fmla="*/ 764921 h 772483"/>
                <a:gd name="connsiteX0" fmla="*/ 1776441 w 1783513"/>
                <a:gd name="connsiteY0" fmla="*/ 780156 h 787718"/>
                <a:gd name="connsiteX1" fmla="*/ 1710073 w 1783513"/>
                <a:gd name="connsiteY1" fmla="*/ 507311 h 787718"/>
                <a:gd name="connsiteX2" fmla="*/ 1523550 w 1783513"/>
                <a:gd name="connsiteY2" fmla="*/ 162157 h 787718"/>
                <a:gd name="connsiteX3" fmla="*/ 1210802 w 1783513"/>
                <a:gd name="connsiteY3" fmla="*/ 22662 h 787718"/>
                <a:gd name="connsiteX4" fmla="*/ 871079 w 1783513"/>
                <a:gd name="connsiteY4" fmla="*/ 36160 h 787718"/>
                <a:gd name="connsiteX5" fmla="*/ 552740 w 1783513"/>
                <a:gd name="connsiteY5" fmla="*/ 51416 h 787718"/>
                <a:gd name="connsiteX6" fmla="*/ 348606 w 1783513"/>
                <a:gd name="connsiteY6" fmla="*/ 127173 h 787718"/>
                <a:gd name="connsiteX7" fmla="*/ 133 w 1783513"/>
                <a:gd name="connsiteY7" fmla="*/ 14108 h 787718"/>
                <a:gd name="connsiteX8" fmla="*/ 390094 w 1783513"/>
                <a:gd name="connsiteY8" fmla="*/ 507311 h 787718"/>
                <a:gd name="connsiteX9" fmla="*/ 921035 w 1783513"/>
                <a:gd name="connsiteY9" fmla="*/ 610550 h 787718"/>
                <a:gd name="connsiteX10" fmla="*/ 1555215 w 1783513"/>
                <a:gd name="connsiteY10" fmla="*/ 699040 h 787718"/>
                <a:gd name="connsiteX11" fmla="*/ 1776441 w 1783513"/>
                <a:gd name="connsiteY11" fmla="*/ 780156 h 787718"/>
                <a:gd name="connsiteX0" fmla="*/ 1776474 w 1783546"/>
                <a:gd name="connsiteY0" fmla="*/ 780001 h 787563"/>
                <a:gd name="connsiteX1" fmla="*/ 1710106 w 1783546"/>
                <a:gd name="connsiteY1" fmla="*/ 507156 h 787563"/>
                <a:gd name="connsiteX2" fmla="*/ 1523583 w 1783546"/>
                <a:gd name="connsiteY2" fmla="*/ 162002 h 787563"/>
                <a:gd name="connsiteX3" fmla="*/ 1210835 w 1783546"/>
                <a:gd name="connsiteY3" fmla="*/ 22507 h 787563"/>
                <a:gd name="connsiteX4" fmla="*/ 871112 w 1783546"/>
                <a:gd name="connsiteY4" fmla="*/ 36005 h 787563"/>
                <a:gd name="connsiteX5" fmla="*/ 348639 w 1783546"/>
                <a:gd name="connsiteY5" fmla="*/ 127018 h 787563"/>
                <a:gd name="connsiteX6" fmla="*/ 166 w 1783546"/>
                <a:gd name="connsiteY6" fmla="*/ 13953 h 787563"/>
                <a:gd name="connsiteX7" fmla="*/ 390127 w 1783546"/>
                <a:gd name="connsiteY7" fmla="*/ 507156 h 787563"/>
                <a:gd name="connsiteX8" fmla="*/ 921068 w 1783546"/>
                <a:gd name="connsiteY8" fmla="*/ 610395 h 787563"/>
                <a:gd name="connsiteX9" fmla="*/ 1555248 w 1783546"/>
                <a:gd name="connsiteY9" fmla="*/ 698885 h 787563"/>
                <a:gd name="connsiteX10" fmla="*/ 1776474 w 1783546"/>
                <a:gd name="connsiteY10" fmla="*/ 780001 h 787563"/>
                <a:gd name="connsiteX0" fmla="*/ 1594651 w 1711063"/>
                <a:gd name="connsiteY0" fmla="*/ 749558 h 758788"/>
                <a:gd name="connsiteX1" fmla="*/ 1710106 w 1711063"/>
                <a:gd name="connsiteY1" fmla="*/ 507156 h 758788"/>
                <a:gd name="connsiteX2" fmla="*/ 1523583 w 1711063"/>
                <a:gd name="connsiteY2" fmla="*/ 162002 h 758788"/>
                <a:gd name="connsiteX3" fmla="*/ 1210835 w 1711063"/>
                <a:gd name="connsiteY3" fmla="*/ 22507 h 758788"/>
                <a:gd name="connsiteX4" fmla="*/ 871112 w 1711063"/>
                <a:gd name="connsiteY4" fmla="*/ 36005 h 758788"/>
                <a:gd name="connsiteX5" fmla="*/ 348639 w 1711063"/>
                <a:gd name="connsiteY5" fmla="*/ 127018 h 758788"/>
                <a:gd name="connsiteX6" fmla="*/ 166 w 1711063"/>
                <a:gd name="connsiteY6" fmla="*/ 13953 h 758788"/>
                <a:gd name="connsiteX7" fmla="*/ 390127 w 1711063"/>
                <a:gd name="connsiteY7" fmla="*/ 507156 h 758788"/>
                <a:gd name="connsiteX8" fmla="*/ 921068 w 1711063"/>
                <a:gd name="connsiteY8" fmla="*/ 610395 h 758788"/>
                <a:gd name="connsiteX9" fmla="*/ 1555248 w 1711063"/>
                <a:gd name="connsiteY9" fmla="*/ 698885 h 758788"/>
                <a:gd name="connsiteX10" fmla="*/ 1594651 w 1711063"/>
                <a:gd name="connsiteY10" fmla="*/ 749558 h 758788"/>
                <a:gd name="connsiteX0" fmla="*/ 1594651 w 1689665"/>
                <a:gd name="connsiteY0" fmla="*/ 749558 h 762544"/>
                <a:gd name="connsiteX1" fmla="*/ 1688521 w 1689665"/>
                <a:gd name="connsiteY1" fmla="*/ 450307 h 762544"/>
                <a:gd name="connsiteX2" fmla="*/ 1523583 w 1689665"/>
                <a:gd name="connsiteY2" fmla="*/ 162002 h 762544"/>
                <a:gd name="connsiteX3" fmla="*/ 1210835 w 1689665"/>
                <a:gd name="connsiteY3" fmla="*/ 22507 h 762544"/>
                <a:gd name="connsiteX4" fmla="*/ 871112 w 1689665"/>
                <a:gd name="connsiteY4" fmla="*/ 36005 h 762544"/>
                <a:gd name="connsiteX5" fmla="*/ 348639 w 1689665"/>
                <a:gd name="connsiteY5" fmla="*/ 127018 h 762544"/>
                <a:gd name="connsiteX6" fmla="*/ 166 w 1689665"/>
                <a:gd name="connsiteY6" fmla="*/ 13953 h 762544"/>
                <a:gd name="connsiteX7" fmla="*/ 390127 w 1689665"/>
                <a:gd name="connsiteY7" fmla="*/ 507156 h 762544"/>
                <a:gd name="connsiteX8" fmla="*/ 921068 w 1689665"/>
                <a:gd name="connsiteY8" fmla="*/ 610395 h 762544"/>
                <a:gd name="connsiteX9" fmla="*/ 1555248 w 1689665"/>
                <a:gd name="connsiteY9" fmla="*/ 698885 h 762544"/>
                <a:gd name="connsiteX10" fmla="*/ 1594651 w 1689665"/>
                <a:gd name="connsiteY10" fmla="*/ 749558 h 762544"/>
                <a:gd name="connsiteX0" fmla="*/ 1594651 w 1689362"/>
                <a:gd name="connsiteY0" fmla="*/ 749558 h 762544"/>
                <a:gd name="connsiteX1" fmla="*/ 1688521 w 1689362"/>
                <a:gd name="connsiteY1" fmla="*/ 450307 h 762544"/>
                <a:gd name="connsiteX2" fmla="*/ 1534759 w 1689362"/>
                <a:gd name="connsiteY2" fmla="*/ 130975 h 762544"/>
                <a:gd name="connsiteX3" fmla="*/ 1210835 w 1689362"/>
                <a:gd name="connsiteY3" fmla="*/ 22507 h 762544"/>
                <a:gd name="connsiteX4" fmla="*/ 871112 w 1689362"/>
                <a:gd name="connsiteY4" fmla="*/ 36005 h 762544"/>
                <a:gd name="connsiteX5" fmla="*/ 348639 w 1689362"/>
                <a:gd name="connsiteY5" fmla="*/ 127018 h 762544"/>
                <a:gd name="connsiteX6" fmla="*/ 166 w 1689362"/>
                <a:gd name="connsiteY6" fmla="*/ 13953 h 762544"/>
                <a:gd name="connsiteX7" fmla="*/ 390127 w 1689362"/>
                <a:gd name="connsiteY7" fmla="*/ 507156 h 762544"/>
                <a:gd name="connsiteX8" fmla="*/ 921068 w 1689362"/>
                <a:gd name="connsiteY8" fmla="*/ 610395 h 762544"/>
                <a:gd name="connsiteX9" fmla="*/ 1555248 w 1689362"/>
                <a:gd name="connsiteY9" fmla="*/ 698885 h 762544"/>
                <a:gd name="connsiteX10" fmla="*/ 1594651 w 1689362"/>
                <a:gd name="connsiteY10" fmla="*/ 749558 h 76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362" h="762544">
                  <a:moveTo>
                    <a:pt x="1594651" y="749558"/>
                  </a:moveTo>
                  <a:cubicBezTo>
                    <a:pt x="1616863" y="708128"/>
                    <a:pt x="1698503" y="553404"/>
                    <a:pt x="1688521" y="450307"/>
                  </a:cubicBezTo>
                  <a:cubicBezTo>
                    <a:pt x="1678539" y="347210"/>
                    <a:pt x="1614373" y="202275"/>
                    <a:pt x="1534759" y="130975"/>
                  </a:cubicBezTo>
                  <a:cubicBezTo>
                    <a:pt x="1455145" y="59675"/>
                    <a:pt x="1321443" y="38335"/>
                    <a:pt x="1210835" y="22507"/>
                  </a:cubicBezTo>
                  <a:cubicBezTo>
                    <a:pt x="1100227" y="6679"/>
                    <a:pt x="1014811" y="18587"/>
                    <a:pt x="871112" y="36005"/>
                  </a:cubicBezTo>
                  <a:cubicBezTo>
                    <a:pt x="727413" y="53424"/>
                    <a:pt x="493797" y="130693"/>
                    <a:pt x="348639" y="127018"/>
                  </a:cubicBezTo>
                  <a:cubicBezTo>
                    <a:pt x="203481" y="123343"/>
                    <a:pt x="-6749" y="-49403"/>
                    <a:pt x="166" y="13953"/>
                  </a:cubicBezTo>
                  <a:cubicBezTo>
                    <a:pt x="7081" y="77309"/>
                    <a:pt x="236643" y="407749"/>
                    <a:pt x="390127" y="507156"/>
                  </a:cubicBezTo>
                  <a:cubicBezTo>
                    <a:pt x="543611" y="606563"/>
                    <a:pt x="725652" y="560005"/>
                    <a:pt x="921068" y="610395"/>
                  </a:cubicBezTo>
                  <a:cubicBezTo>
                    <a:pt x="1116484" y="660785"/>
                    <a:pt x="1442984" y="675691"/>
                    <a:pt x="1555248" y="698885"/>
                  </a:cubicBezTo>
                  <a:cubicBezTo>
                    <a:pt x="1667512" y="722079"/>
                    <a:pt x="1572439" y="790988"/>
                    <a:pt x="1594651" y="749558"/>
                  </a:cubicBezTo>
                  <a:close/>
                </a:path>
              </a:pathLst>
            </a:custGeom>
            <a:gradFill>
              <a:gsLst>
                <a:gs pos="3540">
                  <a:srgbClr val="116B09"/>
                </a:gs>
                <a:gs pos="70000">
                  <a:srgbClr val="22A31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79645CE-59E0-45ED-82E2-BFA9DAE5F4CD}"/>
                </a:ext>
              </a:extLst>
            </p:cNvPr>
            <p:cNvSpPr/>
            <p:nvPr/>
          </p:nvSpPr>
          <p:spPr>
            <a:xfrm rot="405315">
              <a:off x="5445318" y="-510783"/>
              <a:ext cx="1643808" cy="674424"/>
            </a:xfrm>
            <a:custGeom>
              <a:avLst/>
              <a:gdLst>
                <a:gd name="connsiteX0" fmla="*/ 1637071 w 1643802"/>
                <a:gd name="connsiteY0" fmla="*/ 661155 h 668717"/>
                <a:gd name="connsiteX1" fmla="*/ 1570703 w 1643802"/>
                <a:gd name="connsiteY1" fmla="*/ 388310 h 668717"/>
                <a:gd name="connsiteX2" fmla="*/ 1408471 w 1643802"/>
                <a:gd name="connsiteY2" fmla="*/ 248200 h 668717"/>
                <a:gd name="connsiteX3" fmla="*/ 1106129 w 1643802"/>
                <a:gd name="connsiteY3" fmla="*/ 196581 h 668717"/>
                <a:gd name="connsiteX4" fmla="*/ 818536 w 1643802"/>
                <a:gd name="connsiteY4" fmla="*/ 211329 h 668717"/>
                <a:gd name="connsiteX5" fmla="*/ 501445 w 1643802"/>
                <a:gd name="connsiteY5" fmla="*/ 174458 h 668717"/>
                <a:gd name="connsiteX6" fmla="*/ 243349 w 1643802"/>
                <a:gd name="connsiteY6" fmla="*/ 108091 h 668717"/>
                <a:gd name="connsiteX7" fmla="*/ 0 w 1643802"/>
                <a:gd name="connsiteY7" fmla="*/ 4852 h 668717"/>
                <a:gd name="connsiteX8" fmla="*/ 243349 w 1643802"/>
                <a:gd name="connsiteY8" fmla="*/ 277697 h 668717"/>
                <a:gd name="connsiteX9" fmla="*/ 781665 w 1643802"/>
                <a:gd name="connsiteY9" fmla="*/ 491549 h 668717"/>
                <a:gd name="connsiteX10" fmla="*/ 1415845 w 1643802"/>
                <a:gd name="connsiteY10" fmla="*/ 580039 h 668717"/>
                <a:gd name="connsiteX11" fmla="*/ 1637071 w 1643802"/>
                <a:gd name="connsiteY11" fmla="*/ 661155 h 668717"/>
                <a:gd name="connsiteX0" fmla="*/ 1637077 w 1643808"/>
                <a:gd name="connsiteY0" fmla="*/ 666862 h 674424"/>
                <a:gd name="connsiteX1" fmla="*/ 1570709 w 1643808"/>
                <a:gd name="connsiteY1" fmla="*/ 394017 h 674424"/>
                <a:gd name="connsiteX2" fmla="*/ 1408477 w 1643808"/>
                <a:gd name="connsiteY2" fmla="*/ 253907 h 674424"/>
                <a:gd name="connsiteX3" fmla="*/ 1106135 w 1643808"/>
                <a:gd name="connsiteY3" fmla="*/ 202288 h 674424"/>
                <a:gd name="connsiteX4" fmla="*/ 818542 w 1643808"/>
                <a:gd name="connsiteY4" fmla="*/ 217036 h 674424"/>
                <a:gd name="connsiteX5" fmla="*/ 501451 w 1643808"/>
                <a:gd name="connsiteY5" fmla="*/ 180165 h 674424"/>
                <a:gd name="connsiteX6" fmla="*/ 243355 w 1643808"/>
                <a:gd name="connsiteY6" fmla="*/ 113798 h 674424"/>
                <a:gd name="connsiteX7" fmla="*/ 6 w 1643808"/>
                <a:gd name="connsiteY7" fmla="*/ 10559 h 674424"/>
                <a:gd name="connsiteX8" fmla="*/ 250730 w 1643808"/>
                <a:gd name="connsiteY8" fmla="*/ 394017 h 674424"/>
                <a:gd name="connsiteX9" fmla="*/ 781671 w 1643808"/>
                <a:gd name="connsiteY9" fmla="*/ 497256 h 674424"/>
                <a:gd name="connsiteX10" fmla="*/ 1415851 w 1643808"/>
                <a:gd name="connsiteY10" fmla="*/ 585746 h 674424"/>
                <a:gd name="connsiteX11" fmla="*/ 1637077 w 1643808"/>
                <a:gd name="connsiteY11" fmla="*/ 666862 h 67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3808" h="674424">
                  <a:moveTo>
                    <a:pt x="1637077" y="666862"/>
                  </a:moveTo>
                  <a:cubicBezTo>
                    <a:pt x="1662887" y="634907"/>
                    <a:pt x="1608809" y="462843"/>
                    <a:pt x="1570709" y="394017"/>
                  </a:cubicBezTo>
                  <a:cubicBezTo>
                    <a:pt x="1532609" y="325191"/>
                    <a:pt x="1485906" y="285862"/>
                    <a:pt x="1408477" y="253907"/>
                  </a:cubicBezTo>
                  <a:cubicBezTo>
                    <a:pt x="1331048" y="221952"/>
                    <a:pt x="1204457" y="208433"/>
                    <a:pt x="1106135" y="202288"/>
                  </a:cubicBezTo>
                  <a:cubicBezTo>
                    <a:pt x="1007812" y="196143"/>
                    <a:pt x="919323" y="220723"/>
                    <a:pt x="818542" y="217036"/>
                  </a:cubicBezTo>
                  <a:cubicBezTo>
                    <a:pt x="717761" y="213349"/>
                    <a:pt x="597315" y="197371"/>
                    <a:pt x="501451" y="180165"/>
                  </a:cubicBezTo>
                  <a:cubicBezTo>
                    <a:pt x="405587" y="162959"/>
                    <a:pt x="326929" y="142066"/>
                    <a:pt x="243355" y="113798"/>
                  </a:cubicBezTo>
                  <a:cubicBezTo>
                    <a:pt x="159781" y="85530"/>
                    <a:pt x="-1223" y="-36144"/>
                    <a:pt x="6" y="10559"/>
                  </a:cubicBezTo>
                  <a:cubicBezTo>
                    <a:pt x="1235" y="57262"/>
                    <a:pt x="120453" y="312901"/>
                    <a:pt x="250730" y="394017"/>
                  </a:cubicBezTo>
                  <a:cubicBezTo>
                    <a:pt x="381007" y="475133"/>
                    <a:pt x="586255" y="446866"/>
                    <a:pt x="781671" y="497256"/>
                  </a:cubicBezTo>
                  <a:cubicBezTo>
                    <a:pt x="977087" y="547646"/>
                    <a:pt x="1274512" y="550104"/>
                    <a:pt x="1415851" y="585746"/>
                  </a:cubicBezTo>
                  <a:cubicBezTo>
                    <a:pt x="1557190" y="621388"/>
                    <a:pt x="1611267" y="698817"/>
                    <a:pt x="1637077" y="666862"/>
                  </a:cubicBezTo>
                  <a:close/>
                </a:path>
              </a:pathLst>
            </a:custGeom>
            <a:solidFill>
              <a:srgbClr val="36A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C083466-674B-4517-8757-A935172F13AB}"/>
                </a:ext>
              </a:extLst>
            </p:cNvPr>
            <p:cNvSpPr/>
            <p:nvPr/>
          </p:nvSpPr>
          <p:spPr>
            <a:xfrm>
              <a:off x="5571710" y="-356458"/>
              <a:ext cx="1463206" cy="1012232"/>
            </a:xfrm>
            <a:custGeom>
              <a:avLst/>
              <a:gdLst>
                <a:gd name="connsiteX0" fmla="*/ 1663923 w 1687564"/>
                <a:gd name="connsiteY0" fmla="*/ 1011962 h 1012211"/>
                <a:gd name="connsiteX1" fmla="*/ 1597555 w 1687564"/>
                <a:gd name="connsiteY1" fmla="*/ 694872 h 1012211"/>
                <a:gd name="connsiteX2" fmla="*/ 1413200 w 1687564"/>
                <a:gd name="connsiteY2" fmla="*/ 525265 h 1012211"/>
                <a:gd name="connsiteX3" fmla="*/ 307071 w 1687564"/>
                <a:gd name="connsiteY3" fmla="*/ 259794 h 1012211"/>
                <a:gd name="connsiteX4" fmla="*/ 4729 w 1687564"/>
                <a:gd name="connsiteY4" fmla="*/ 1697 h 1012211"/>
                <a:gd name="connsiteX5" fmla="*/ 174336 w 1687564"/>
                <a:gd name="connsiteY5" fmla="*/ 156556 h 1012211"/>
                <a:gd name="connsiteX6" fmla="*/ 823265 w 1687564"/>
                <a:gd name="connsiteY6" fmla="*/ 326162 h 1012211"/>
                <a:gd name="connsiteX7" fmla="*/ 1391078 w 1687564"/>
                <a:gd name="connsiteY7" fmla="*/ 429401 h 1012211"/>
                <a:gd name="connsiteX8" fmla="*/ 1634426 w 1687564"/>
                <a:gd name="connsiteY8" fmla="*/ 643252 h 1012211"/>
                <a:gd name="connsiteX9" fmla="*/ 1686045 w 1687564"/>
                <a:gd name="connsiteY9" fmla="*/ 746491 h 1012211"/>
                <a:gd name="connsiteX10" fmla="*/ 1663923 w 1687564"/>
                <a:gd name="connsiteY10" fmla="*/ 1011962 h 1012211"/>
                <a:gd name="connsiteX0" fmla="*/ 1663923 w 1688006"/>
                <a:gd name="connsiteY0" fmla="*/ 1011962 h 1012232"/>
                <a:gd name="connsiteX1" fmla="*/ 1597555 w 1688006"/>
                <a:gd name="connsiteY1" fmla="*/ 694872 h 1012232"/>
                <a:gd name="connsiteX2" fmla="*/ 1413200 w 1688006"/>
                <a:gd name="connsiteY2" fmla="*/ 525265 h 1012232"/>
                <a:gd name="connsiteX3" fmla="*/ 307071 w 1688006"/>
                <a:gd name="connsiteY3" fmla="*/ 259794 h 1012232"/>
                <a:gd name="connsiteX4" fmla="*/ 4729 w 1688006"/>
                <a:gd name="connsiteY4" fmla="*/ 1697 h 1012232"/>
                <a:gd name="connsiteX5" fmla="*/ 174336 w 1688006"/>
                <a:gd name="connsiteY5" fmla="*/ 156556 h 1012232"/>
                <a:gd name="connsiteX6" fmla="*/ 823265 w 1688006"/>
                <a:gd name="connsiteY6" fmla="*/ 326162 h 1012232"/>
                <a:gd name="connsiteX7" fmla="*/ 1391078 w 1688006"/>
                <a:gd name="connsiteY7" fmla="*/ 429401 h 1012232"/>
                <a:gd name="connsiteX8" fmla="*/ 1619678 w 1688006"/>
                <a:gd name="connsiteY8" fmla="*/ 562136 h 1012232"/>
                <a:gd name="connsiteX9" fmla="*/ 1686045 w 1688006"/>
                <a:gd name="connsiteY9" fmla="*/ 746491 h 1012232"/>
                <a:gd name="connsiteX10" fmla="*/ 1663923 w 1688006"/>
                <a:gd name="connsiteY10" fmla="*/ 1011962 h 101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8006" h="1012232">
                  <a:moveTo>
                    <a:pt x="1663923" y="1011962"/>
                  </a:moveTo>
                  <a:cubicBezTo>
                    <a:pt x="1649175" y="1003359"/>
                    <a:pt x="1639342" y="775988"/>
                    <a:pt x="1597555" y="694872"/>
                  </a:cubicBezTo>
                  <a:cubicBezTo>
                    <a:pt x="1555768" y="613756"/>
                    <a:pt x="1628281" y="597778"/>
                    <a:pt x="1413200" y="525265"/>
                  </a:cubicBezTo>
                  <a:cubicBezTo>
                    <a:pt x="1198119" y="452752"/>
                    <a:pt x="541816" y="347055"/>
                    <a:pt x="307071" y="259794"/>
                  </a:cubicBezTo>
                  <a:cubicBezTo>
                    <a:pt x="72326" y="172533"/>
                    <a:pt x="26851" y="18903"/>
                    <a:pt x="4729" y="1697"/>
                  </a:cubicBezTo>
                  <a:cubicBezTo>
                    <a:pt x="-17393" y="-15509"/>
                    <a:pt x="37913" y="102478"/>
                    <a:pt x="174336" y="156556"/>
                  </a:cubicBezTo>
                  <a:cubicBezTo>
                    <a:pt x="310759" y="210633"/>
                    <a:pt x="620475" y="280688"/>
                    <a:pt x="823265" y="326162"/>
                  </a:cubicBezTo>
                  <a:cubicBezTo>
                    <a:pt x="1026055" y="371636"/>
                    <a:pt x="1258343" y="390072"/>
                    <a:pt x="1391078" y="429401"/>
                  </a:cubicBezTo>
                  <a:cubicBezTo>
                    <a:pt x="1523813" y="468730"/>
                    <a:pt x="1570517" y="509288"/>
                    <a:pt x="1619678" y="562136"/>
                  </a:cubicBezTo>
                  <a:cubicBezTo>
                    <a:pt x="1668839" y="614984"/>
                    <a:pt x="1678671" y="671520"/>
                    <a:pt x="1686045" y="746491"/>
                  </a:cubicBezTo>
                  <a:cubicBezTo>
                    <a:pt x="1693419" y="821462"/>
                    <a:pt x="1678671" y="1020565"/>
                    <a:pt x="1663923" y="1011962"/>
                  </a:cubicBezTo>
                  <a:close/>
                </a:path>
              </a:pathLst>
            </a:custGeom>
            <a:solidFill>
              <a:srgbClr val="12A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B6F6697-9F92-4EA0-B671-FE66C50FAB5C}"/>
                </a:ext>
              </a:extLst>
            </p:cNvPr>
            <p:cNvSpPr/>
            <p:nvPr/>
          </p:nvSpPr>
          <p:spPr>
            <a:xfrm rot="20054630" flipH="1">
              <a:off x="6747386" y="-154332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6AB7270-33AF-4702-8B0B-08608A14EF62}"/>
                </a:ext>
              </a:extLst>
            </p:cNvPr>
            <p:cNvSpPr/>
            <p:nvPr/>
          </p:nvSpPr>
          <p:spPr>
            <a:xfrm rot="20054630" flipH="1">
              <a:off x="6389823" y="-231523"/>
              <a:ext cx="48051" cy="317132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FF69263-6EA7-4880-A562-B143EC3040F7}"/>
                </a:ext>
              </a:extLst>
            </p:cNvPr>
            <p:cNvSpPr/>
            <p:nvPr/>
          </p:nvSpPr>
          <p:spPr>
            <a:xfrm rot="20054630" flipH="1">
              <a:off x="6025928" y="-281032"/>
              <a:ext cx="60711" cy="290897"/>
            </a:xfrm>
            <a:custGeom>
              <a:avLst/>
              <a:gdLst>
                <a:gd name="connsiteX0" fmla="*/ 295 w 134518"/>
                <a:gd name="connsiteY0" fmla="*/ 340323 h 342920"/>
                <a:gd name="connsiteX1" fmla="*/ 89869 w 134518"/>
                <a:gd name="connsiteY1" fmla="*/ 179837 h 342920"/>
                <a:gd name="connsiteX2" fmla="*/ 11491 w 134518"/>
                <a:gd name="connsiteY2" fmla="*/ 689 h 342920"/>
                <a:gd name="connsiteX3" fmla="*/ 112262 w 134518"/>
                <a:gd name="connsiteY3" fmla="*/ 123853 h 342920"/>
                <a:gd name="connsiteX4" fmla="*/ 127191 w 134518"/>
                <a:gd name="connsiteY4" fmla="*/ 269411 h 342920"/>
                <a:gd name="connsiteX5" fmla="*/ 295 w 134518"/>
                <a:gd name="connsiteY5" fmla="*/ 340323 h 34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18" h="342920">
                  <a:moveTo>
                    <a:pt x="295" y="340323"/>
                  </a:moveTo>
                  <a:cubicBezTo>
                    <a:pt x="-5925" y="325394"/>
                    <a:pt x="88003" y="236443"/>
                    <a:pt x="89869" y="179837"/>
                  </a:cubicBezTo>
                  <a:cubicBezTo>
                    <a:pt x="91735" y="123231"/>
                    <a:pt x="7759" y="10020"/>
                    <a:pt x="11491" y="689"/>
                  </a:cubicBezTo>
                  <a:cubicBezTo>
                    <a:pt x="15223" y="-8642"/>
                    <a:pt x="92979" y="79066"/>
                    <a:pt x="112262" y="123853"/>
                  </a:cubicBezTo>
                  <a:cubicBezTo>
                    <a:pt x="131545" y="168640"/>
                    <a:pt x="142742" y="236443"/>
                    <a:pt x="127191" y="269411"/>
                  </a:cubicBezTo>
                  <a:cubicBezTo>
                    <a:pt x="111640" y="302379"/>
                    <a:pt x="6515" y="355252"/>
                    <a:pt x="295" y="340323"/>
                  </a:cubicBezTo>
                  <a:close/>
                </a:path>
              </a:pathLst>
            </a:custGeom>
            <a:solidFill>
              <a:srgbClr val="52F0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218C06F-8849-4428-9AF3-055C59207D00}"/>
              </a:ext>
            </a:extLst>
          </p:cNvPr>
          <p:cNvGrpSpPr/>
          <p:nvPr/>
        </p:nvGrpSpPr>
        <p:grpSpPr>
          <a:xfrm>
            <a:off x="6640382" y="3432221"/>
            <a:ext cx="1365603" cy="802235"/>
            <a:chOff x="6454401" y="3377930"/>
            <a:chExt cx="1365603" cy="802235"/>
          </a:xfrm>
        </p:grpSpPr>
        <p:grpSp>
          <p:nvGrpSpPr>
            <p:cNvPr id="145" name="Step 4 seed pieces1">
              <a:extLst>
                <a:ext uri="{FF2B5EF4-FFF2-40B4-BE49-F238E27FC236}">
                  <a16:creationId xmlns:a16="http://schemas.microsoft.com/office/drawing/2014/main" id="{9694BBA5-7D69-41EF-9A5D-F62A2373D17D}"/>
                </a:ext>
              </a:extLst>
            </p:cNvPr>
            <p:cNvGrpSpPr/>
            <p:nvPr/>
          </p:nvGrpSpPr>
          <p:grpSpPr>
            <a:xfrm rot="3577040">
              <a:off x="6415617" y="3416714"/>
              <a:ext cx="776322" cy="698754"/>
              <a:chOff x="6450484" y="5075104"/>
              <a:chExt cx="776322" cy="698754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8596AE5-BEDB-4E0A-8D57-48FE1E20CA21}"/>
                  </a:ext>
                </a:extLst>
              </p:cNvPr>
              <p:cNvSpPr/>
              <p:nvPr/>
            </p:nvSpPr>
            <p:spPr>
              <a:xfrm>
                <a:off x="6450484" y="5075104"/>
                <a:ext cx="776322" cy="672634"/>
              </a:xfrm>
              <a:custGeom>
                <a:avLst/>
                <a:gdLst>
                  <a:gd name="connsiteX0" fmla="*/ 614138 w 776322"/>
                  <a:gd name="connsiteY0" fmla="*/ 0 h 672634"/>
                  <a:gd name="connsiteX1" fmla="*/ 620057 w 776322"/>
                  <a:gd name="connsiteY1" fmla="*/ 5918 h 672634"/>
                  <a:gd name="connsiteX2" fmla="*/ 625975 w 776322"/>
                  <a:gd name="connsiteY2" fmla="*/ 32551 h 672634"/>
                  <a:gd name="connsiteX3" fmla="*/ 631894 w 776322"/>
                  <a:gd name="connsiteY3" fmla="*/ 76940 h 672634"/>
                  <a:gd name="connsiteX4" fmla="*/ 643730 w 776322"/>
                  <a:gd name="connsiteY4" fmla="*/ 147961 h 672634"/>
                  <a:gd name="connsiteX5" fmla="*/ 649649 w 776322"/>
                  <a:gd name="connsiteY5" fmla="*/ 153880 h 672634"/>
                  <a:gd name="connsiteX6" fmla="*/ 658527 w 776322"/>
                  <a:gd name="connsiteY6" fmla="*/ 159798 h 672634"/>
                  <a:gd name="connsiteX7" fmla="*/ 673323 w 776322"/>
                  <a:gd name="connsiteY7" fmla="*/ 156839 h 672634"/>
                  <a:gd name="connsiteX8" fmla="*/ 688119 w 776322"/>
                  <a:gd name="connsiteY8" fmla="*/ 145002 h 672634"/>
                  <a:gd name="connsiteX9" fmla="*/ 691078 w 776322"/>
                  <a:gd name="connsiteY9" fmla="*/ 136124 h 672634"/>
                  <a:gd name="connsiteX10" fmla="*/ 696997 w 776322"/>
                  <a:gd name="connsiteY10" fmla="*/ 130206 h 672634"/>
                  <a:gd name="connsiteX11" fmla="*/ 699956 w 776322"/>
                  <a:gd name="connsiteY11" fmla="*/ 118369 h 672634"/>
                  <a:gd name="connsiteX12" fmla="*/ 712823 w 776322"/>
                  <a:gd name="connsiteY12" fmla="*/ 110649 h 672634"/>
                  <a:gd name="connsiteX13" fmla="*/ 717115 w 776322"/>
                  <a:gd name="connsiteY13" fmla="*/ 209374 h 672634"/>
                  <a:gd name="connsiteX14" fmla="*/ 758679 w 776322"/>
                  <a:gd name="connsiteY14" fmla="*/ 297697 h 672634"/>
                  <a:gd name="connsiteX15" fmla="*/ 400192 w 776322"/>
                  <a:gd name="connsiteY15" fmla="*/ 671769 h 672634"/>
                  <a:gd name="connsiteX16" fmla="*/ 0 w 776322"/>
                  <a:gd name="connsiteY16" fmla="*/ 87073 h 672634"/>
                  <a:gd name="connsiteX17" fmla="*/ 46 w 776322"/>
                  <a:gd name="connsiteY17" fmla="*/ 51297 h 672634"/>
                  <a:gd name="connsiteX18" fmla="*/ 3617 w 776322"/>
                  <a:gd name="connsiteY18" fmla="*/ 46362 h 672634"/>
                  <a:gd name="connsiteX19" fmla="*/ 13416 w 776322"/>
                  <a:gd name="connsiteY19" fmla="*/ 56225 h 672634"/>
                  <a:gd name="connsiteX20" fmla="*/ 37090 w 776322"/>
                  <a:gd name="connsiteY20" fmla="*/ 73981 h 672634"/>
                  <a:gd name="connsiteX21" fmla="*/ 43008 w 776322"/>
                  <a:gd name="connsiteY21" fmla="*/ 100614 h 672634"/>
                  <a:gd name="connsiteX22" fmla="*/ 45967 w 776322"/>
                  <a:gd name="connsiteY22" fmla="*/ 109491 h 672634"/>
                  <a:gd name="connsiteX23" fmla="*/ 48927 w 776322"/>
                  <a:gd name="connsiteY23" fmla="*/ 121328 h 672634"/>
                  <a:gd name="connsiteX24" fmla="*/ 51886 w 776322"/>
                  <a:gd name="connsiteY24" fmla="*/ 136124 h 672634"/>
                  <a:gd name="connsiteX25" fmla="*/ 69641 w 776322"/>
                  <a:gd name="connsiteY25" fmla="*/ 150920 h 672634"/>
                  <a:gd name="connsiteX26" fmla="*/ 75560 w 776322"/>
                  <a:gd name="connsiteY26" fmla="*/ 156839 h 672634"/>
                  <a:gd name="connsiteX27" fmla="*/ 81478 w 776322"/>
                  <a:gd name="connsiteY27" fmla="*/ 177553 h 672634"/>
                  <a:gd name="connsiteX28" fmla="*/ 114030 w 776322"/>
                  <a:gd name="connsiteY28" fmla="*/ 198268 h 672634"/>
                  <a:gd name="connsiteX29" fmla="*/ 122907 w 776322"/>
                  <a:gd name="connsiteY29" fmla="*/ 201227 h 672634"/>
                  <a:gd name="connsiteX30" fmla="*/ 176173 w 776322"/>
                  <a:gd name="connsiteY30" fmla="*/ 207146 h 672634"/>
                  <a:gd name="connsiteX31" fmla="*/ 185051 w 776322"/>
                  <a:gd name="connsiteY31" fmla="*/ 210105 h 672634"/>
                  <a:gd name="connsiteX32" fmla="*/ 202806 w 776322"/>
                  <a:gd name="connsiteY32" fmla="*/ 218983 h 672634"/>
                  <a:gd name="connsiteX33" fmla="*/ 244235 w 776322"/>
                  <a:gd name="connsiteY33" fmla="*/ 224901 h 672634"/>
                  <a:gd name="connsiteX34" fmla="*/ 261991 w 776322"/>
                  <a:gd name="connsiteY34" fmla="*/ 218983 h 672634"/>
                  <a:gd name="connsiteX35" fmla="*/ 270868 w 776322"/>
                  <a:gd name="connsiteY35" fmla="*/ 216023 h 672634"/>
                  <a:gd name="connsiteX36" fmla="*/ 279746 w 776322"/>
                  <a:gd name="connsiteY36" fmla="*/ 218983 h 672634"/>
                  <a:gd name="connsiteX37" fmla="*/ 294542 w 776322"/>
                  <a:gd name="connsiteY37" fmla="*/ 216023 h 672634"/>
                  <a:gd name="connsiteX38" fmla="*/ 324134 w 776322"/>
                  <a:gd name="connsiteY38" fmla="*/ 210105 h 672634"/>
                  <a:gd name="connsiteX39" fmla="*/ 330053 w 776322"/>
                  <a:gd name="connsiteY39" fmla="*/ 115410 h 672634"/>
                  <a:gd name="connsiteX40" fmla="*/ 333012 w 776322"/>
                  <a:gd name="connsiteY40" fmla="*/ 88777 h 672634"/>
                  <a:gd name="connsiteX41" fmla="*/ 362604 w 776322"/>
                  <a:gd name="connsiteY41" fmla="*/ 71021 h 672634"/>
                  <a:gd name="connsiteX42" fmla="*/ 389237 w 776322"/>
                  <a:gd name="connsiteY42" fmla="*/ 62144 h 672634"/>
                  <a:gd name="connsiteX43" fmla="*/ 398115 w 776322"/>
                  <a:gd name="connsiteY43" fmla="*/ 59184 h 672634"/>
                  <a:gd name="connsiteX44" fmla="*/ 430666 w 776322"/>
                  <a:gd name="connsiteY44" fmla="*/ 56225 h 672634"/>
                  <a:gd name="connsiteX45" fmla="*/ 433626 w 776322"/>
                  <a:gd name="connsiteY45" fmla="*/ 65103 h 672634"/>
                  <a:gd name="connsiteX46" fmla="*/ 439544 w 776322"/>
                  <a:gd name="connsiteY46" fmla="*/ 88777 h 672634"/>
                  <a:gd name="connsiteX47" fmla="*/ 451381 w 776322"/>
                  <a:gd name="connsiteY47" fmla="*/ 112450 h 672634"/>
                  <a:gd name="connsiteX48" fmla="*/ 469136 w 776322"/>
                  <a:gd name="connsiteY48" fmla="*/ 118369 h 672634"/>
                  <a:gd name="connsiteX49" fmla="*/ 478014 w 776322"/>
                  <a:gd name="connsiteY49" fmla="*/ 121328 h 672634"/>
                  <a:gd name="connsiteX50" fmla="*/ 486892 w 776322"/>
                  <a:gd name="connsiteY50" fmla="*/ 118369 h 672634"/>
                  <a:gd name="connsiteX51" fmla="*/ 492810 w 776322"/>
                  <a:gd name="connsiteY51" fmla="*/ 100614 h 672634"/>
                  <a:gd name="connsiteX52" fmla="*/ 516484 w 776322"/>
                  <a:gd name="connsiteY52" fmla="*/ 106532 h 672634"/>
                  <a:gd name="connsiteX53" fmla="*/ 522402 w 776322"/>
                  <a:gd name="connsiteY53" fmla="*/ 115410 h 672634"/>
                  <a:gd name="connsiteX54" fmla="*/ 537198 w 776322"/>
                  <a:gd name="connsiteY54" fmla="*/ 124287 h 672634"/>
                  <a:gd name="connsiteX55" fmla="*/ 543117 w 776322"/>
                  <a:gd name="connsiteY55" fmla="*/ 130206 h 672634"/>
                  <a:gd name="connsiteX56" fmla="*/ 551995 w 776322"/>
                  <a:gd name="connsiteY56" fmla="*/ 145002 h 672634"/>
                  <a:gd name="connsiteX57" fmla="*/ 575668 w 776322"/>
                  <a:gd name="connsiteY57" fmla="*/ 142043 h 672634"/>
                  <a:gd name="connsiteX58" fmla="*/ 578628 w 776322"/>
                  <a:gd name="connsiteY58" fmla="*/ 47348 h 672634"/>
                  <a:gd name="connsiteX59" fmla="*/ 584546 w 776322"/>
                  <a:gd name="connsiteY59" fmla="*/ 41429 h 672634"/>
                  <a:gd name="connsiteX60" fmla="*/ 593424 w 776322"/>
                  <a:gd name="connsiteY60" fmla="*/ 38470 h 672634"/>
                  <a:gd name="connsiteX61" fmla="*/ 605261 w 776322"/>
                  <a:gd name="connsiteY61" fmla="*/ 23674 h 672634"/>
                  <a:gd name="connsiteX62" fmla="*/ 602301 w 776322"/>
                  <a:gd name="connsiteY62" fmla="*/ 14796 h 672634"/>
                  <a:gd name="connsiteX63" fmla="*/ 614138 w 776322"/>
                  <a:gd name="connsiteY63" fmla="*/ 0 h 6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76322" h="672634">
                    <a:moveTo>
                      <a:pt x="614138" y="0"/>
                    </a:moveTo>
                    <a:cubicBezTo>
                      <a:pt x="616928" y="0"/>
                      <a:pt x="618084" y="3945"/>
                      <a:pt x="620057" y="5918"/>
                    </a:cubicBezTo>
                    <a:cubicBezTo>
                      <a:pt x="622030" y="14796"/>
                      <a:pt x="624689" y="23548"/>
                      <a:pt x="625975" y="32551"/>
                    </a:cubicBezTo>
                    <a:cubicBezTo>
                      <a:pt x="633215" y="83233"/>
                      <a:pt x="624121" y="53626"/>
                      <a:pt x="631894" y="76940"/>
                    </a:cubicBezTo>
                    <a:cubicBezTo>
                      <a:pt x="635387" y="113623"/>
                      <a:pt x="626743" y="126726"/>
                      <a:pt x="643730" y="147961"/>
                    </a:cubicBezTo>
                    <a:cubicBezTo>
                      <a:pt x="645473" y="150140"/>
                      <a:pt x="647470" y="152137"/>
                      <a:pt x="649649" y="153880"/>
                    </a:cubicBezTo>
                    <a:cubicBezTo>
                      <a:pt x="652426" y="156102"/>
                      <a:pt x="655568" y="157825"/>
                      <a:pt x="658527" y="159798"/>
                    </a:cubicBezTo>
                    <a:cubicBezTo>
                      <a:pt x="663459" y="158812"/>
                      <a:pt x="668614" y="158605"/>
                      <a:pt x="673323" y="156839"/>
                    </a:cubicBezTo>
                    <a:cubicBezTo>
                      <a:pt x="679292" y="154600"/>
                      <a:pt x="683787" y="149333"/>
                      <a:pt x="688119" y="145002"/>
                    </a:cubicBezTo>
                    <a:cubicBezTo>
                      <a:pt x="689105" y="142043"/>
                      <a:pt x="689473" y="138799"/>
                      <a:pt x="691078" y="136124"/>
                    </a:cubicBezTo>
                    <a:cubicBezTo>
                      <a:pt x="692513" y="133732"/>
                      <a:pt x="695749" y="132701"/>
                      <a:pt x="696997" y="130206"/>
                    </a:cubicBezTo>
                    <a:cubicBezTo>
                      <a:pt x="698816" y="126568"/>
                      <a:pt x="698137" y="122007"/>
                      <a:pt x="699956" y="118369"/>
                    </a:cubicBezTo>
                    <a:lnTo>
                      <a:pt x="712823" y="110649"/>
                    </a:lnTo>
                    <a:lnTo>
                      <a:pt x="717115" y="209374"/>
                    </a:lnTo>
                    <a:cubicBezTo>
                      <a:pt x="730970" y="238815"/>
                      <a:pt x="686809" y="153090"/>
                      <a:pt x="758679" y="297697"/>
                    </a:cubicBezTo>
                    <a:cubicBezTo>
                      <a:pt x="830549" y="442304"/>
                      <a:pt x="677283" y="689087"/>
                      <a:pt x="400192" y="671769"/>
                    </a:cubicBezTo>
                    <a:cubicBezTo>
                      <a:pt x="157738" y="656616"/>
                      <a:pt x="17379" y="354400"/>
                      <a:pt x="0" y="87073"/>
                    </a:cubicBezTo>
                    <a:lnTo>
                      <a:pt x="46" y="51297"/>
                    </a:lnTo>
                    <a:lnTo>
                      <a:pt x="3617" y="46362"/>
                    </a:lnTo>
                    <a:cubicBezTo>
                      <a:pt x="7815" y="44348"/>
                      <a:pt x="9982" y="54665"/>
                      <a:pt x="13416" y="56225"/>
                    </a:cubicBezTo>
                    <a:cubicBezTo>
                      <a:pt x="25684" y="61802"/>
                      <a:pt x="29204" y="66095"/>
                      <a:pt x="37090" y="73981"/>
                    </a:cubicBezTo>
                    <a:cubicBezTo>
                      <a:pt x="43751" y="93964"/>
                      <a:pt x="36065" y="69366"/>
                      <a:pt x="43008" y="100614"/>
                    </a:cubicBezTo>
                    <a:cubicBezTo>
                      <a:pt x="43685" y="103659"/>
                      <a:pt x="45110" y="106492"/>
                      <a:pt x="45967" y="109491"/>
                    </a:cubicBezTo>
                    <a:cubicBezTo>
                      <a:pt x="47084" y="113402"/>
                      <a:pt x="48045" y="117358"/>
                      <a:pt x="48927" y="121328"/>
                    </a:cubicBezTo>
                    <a:cubicBezTo>
                      <a:pt x="50018" y="126238"/>
                      <a:pt x="49637" y="131625"/>
                      <a:pt x="51886" y="136124"/>
                    </a:cubicBezTo>
                    <a:cubicBezTo>
                      <a:pt x="55401" y="143154"/>
                      <a:pt x="63976" y="146388"/>
                      <a:pt x="69641" y="150920"/>
                    </a:cubicBezTo>
                    <a:cubicBezTo>
                      <a:pt x="71820" y="152663"/>
                      <a:pt x="73587" y="154866"/>
                      <a:pt x="75560" y="156839"/>
                    </a:cubicBezTo>
                    <a:cubicBezTo>
                      <a:pt x="75816" y="157864"/>
                      <a:pt x="79886" y="175430"/>
                      <a:pt x="81478" y="177553"/>
                    </a:cubicBezTo>
                    <a:cubicBezTo>
                      <a:pt x="94284" y="194628"/>
                      <a:pt x="95382" y="192052"/>
                      <a:pt x="114030" y="198268"/>
                    </a:cubicBezTo>
                    <a:lnTo>
                      <a:pt x="122907" y="201227"/>
                    </a:lnTo>
                    <a:cubicBezTo>
                      <a:pt x="145851" y="208875"/>
                      <a:pt x="128680" y="203979"/>
                      <a:pt x="176173" y="207146"/>
                    </a:cubicBezTo>
                    <a:cubicBezTo>
                      <a:pt x="179132" y="208132"/>
                      <a:pt x="182261" y="208710"/>
                      <a:pt x="185051" y="210105"/>
                    </a:cubicBezTo>
                    <a:cubicBezTo>
                      <a:pt x="208008" y="221582"/>
                      <a:pt x="180484" y="211540"/>
                      <a:pt x="202806" y="218983"/>
                    </a:cubicBezTo>
                    <a:cubicBezTo>
                      <a:pt x="209574" y="239286"/>
                      <a:pt x="203721" y="231297"/>
                      <a:pt x="244235" y="224901"/>
                    </a:cubicBezTo>
                    <a:cubicBezTo>
                      <a:pt x="250397" y="223928"/>
                      <a:pt x="256072" y="220956"/>
                      <a:pt x="261991" y="218983"/>
                    </a:cubicBezTo>
                    <a:lnTo>
                      <a:pt x="270868" y="216023"/>
                    </a:lnTo>
                    <a:cubicBezTo>
                      <a:pt x="273827" y="217010"/>
                      <a:pt x="276627" y="218983"/>
                      <a:pt x="279746" y="218983"/>
                    </a:cubicBezTo>
                    <a:cubicBezTo>
                      <a:pt x="284776" y="218983"/>
                      <a:pt x="289593" y="216923"/>
                      <a:pt x="294542" y="216023"/>
                    </a:cubicBezTo>
                    <a:cubicBezTo>
                      <a:pt x="321158" y="211183"/>
                      <a:pt x="303189" y="215341"/>
                      <a:pt x="324134" y="210105"/>
                    </a:cubicBezTo>
                    <a:cubicBezTo>
                      <a:pt x="336356" y="173447"/>
                      <a:pt x="325070" y="210093"/>
                      <a:pt x="330053" y="115410"/>
                    </a:cubicBezTo>
                    <a:cubicBezTo>
                      <a:pt x="330522" y="106490"/>
                      <a:pt x="329806" y="97114"/>
                      <a:pt x="333012" y="88777"/>
                    </a:cubicBezTo>
                    <a:cubicBezTo>
                      <a:pt x="337791" y="76353"/>
                      <a:pt x="352379" y="74430"/>
                      <a:pt x="362604" y="71021"/>
                    </a:cubicBezTo>
                    <a:lnTo>
                      <a:pt x="389237" y="62144"/>
                    </a:lnTo>
                    <a:cubicBezTo>
                      <a:pt x="392196" y="61157"/>
                      <a:pt x="395008" y="59466"/>
                      <a:pt x="398115" y="59184"/>
                    </a:cubicBezTo>
                    <a:lnTo>
                      <a:pt x="430666" y="56225"/>
                    </a:lnTo>
                    <a:cubicBezTo>
                      <a:pt x="431653" y="59184"/>
                      <a:pt x="432869" y="62077"/>
                      <a:pt x="433626" y="65103"/>
                    </a:cubicBezTo>
                    <a:cubicBezTo>
                      <a:pt x="435920" y="74278"/>
                      <a:pt x="435786" y="80510"/>
                      <a:pt x="439544" y="88777"/>
                    </a:cubicBezTo>
                    <a:cubicBezTo>
                      <a:pt x="443195" y="96809"/>
                      <a:pt x="443011" y="109660"/>
                      <a:pt x="451381" y="112450"/>
                    </a:cubicBezTo>
                    <a:lnTo>
                      <a:pt x="469136" y="118369"/>
                    </a:lnTo>
                    <a:lnTo>
                      <a:pt x="478014" y="121328"/>
                    </a:lnTo>
                    <a:cubicBezTo>
                      <a:pt x="480973" y="120342"/>
                      <a:pt x="485079" y="120907"/>
                      <a:pt x="486892" y="118369"/>
                    </a:cubicBezTo>
                    <a:cubicBezTo>
                      <a:pt x="490518" y="113293"/>
                      <a:pt x="492810" y="100614"/>
                      <a:pt x="492810" y="100614"/>
                    </a:cubicBezTo>
                    <a:cubicBezTo>
                      <a:pt x="500701" y="102587"/>
                      <a:pt x="509209" y="102894"/>
                      <a:pt x="516484" y="106532"/>
                    </a:cubicBezTo>
                    <a:cubicBezTo>
                      <a:pt x="519665" y="108123"/>
                      <a:pt x="520180" y="112633"/>
                      <a:pt x="522402" y="115410"/>
                    </a:cubicBezTo>
                    <a:cubicBezTo>
                      <a:pt x="528310" y="122794"/>
                      <a:pt x="528153" y="121272"/>
                      <a:pt x="537198" y="124287"/>
                    </a:cubicBezTo>
                    <a:cubicBezTo>
                      <a:pt x="539171" y="126260"/>
                      <a:pt x="541681" y="127813"/>
                      <a:pt x="543117" y="130206"/>
                    </a:cubicBezTo>
                    <a:cubicBezTo>
                      <a:pt x="554642" y="149414"/>
                      <a:pt x="536997" y="130004"/>
                      <a:pt x="551995" y="145002"/>
                    </a:cubicBezTo>
                    <a:cubicBezTo>
                      <a:pt x="559886" y="144016"/>
                      <a:pt x="573576" y="149715"/>
                      <a:pt x="575668" y="142043"/>
                    </a:cubicBezTo>
                    <a:cubicBezTo>
                      <a:pt x="583977" y="111575"/>
                      <a:pt x="575852" y="78806"/>
                      <a:pt x="578628" y="47348"/>
                    </a:cubicBezTo>
                    <a:cubicBezTo>
                      <a:pt x="578873" y="44569"/>
                      <a:pt x="582154" y="42864"/>
                      <a:pt x="584546" y="41429"/>
                    </a:cubicBezTo>
                    <a:cubicBezTo>
                      <a:pt x="587221" y="39824"/>
                      <a:pt x="590465" y="39456"/>
                      <a:pt x="593424" y="38470"/>
                    </a:cubicBezTo>
                    <a:cubicBezTo>
                      <a:pt x="596584" y="35309"/>
                      <a:pt x="604515" y="28150"/>
                      <a:pt x="605261" y="23674"/>
                    </a:cubicBezTo>
                    <a:cubicBezTo>
                      <a:pt x="605774" y="20597"/>
                      <a:pt x="603288" y="17755"/>
                      <a:pt x="602301" y="14796"/>
                    </a:cubicBezTo>
                    <a:cubicBezTo>
                      <a:pt x="604149" y="9253"/>
                      <a:pt x="605215" y="0"/>
                      <a:pt x="614138" y="0"/>
                    </a:cubicBezTo>
                    <a:close/>
                  </a:path>
                </a:pathLst>
              </a:custGeom>
              <a:solidFill>
                <a:srgbClr val="C378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461633-F0FF-46A6-AEBE-8B24A61CD491}"/>
                  </a:ext>
                </a:extLst>
              </p:cNvPr>
              <p:cNvSpPr/>
              <p:nvPr/>
            </p:nvSpPr>
            <p:spPr>
              <a:xfrm>
                <a:off x="6450484" y="5101224"/>
                <a:ext cx="776322" cy="672634"/>
              </a:xfrm>
              <a:custGeom>
                <a:avLst/>
                <a:gdLst>
                  <a:gd name="connsiteX0" fmla="*/ 614138 w 776322"/>
                  <a:gd name="connsiteY0" fmla="*/ 0 h 672634"/>
                  <a:gd name="connsiteX1" fmla="*/ 620057 w 776322"/>
                  <a:gd name="connsiteY1" fmla="*/ 5918 h 672634"/>
                  <a:gd name="connsiteX2" fmla="*/ 625975 w 776322"/>
                  <a:gd name="connsiteY2" fmla="*/ 32551 h 672634"/>
                  <a:gd name="connsiteX3" fmla="*/ 631894 w 776322"/>
                  <a:gd name="connsiteY3" fmla="*/ 76940 h 672634"/>
                  <a:gd name="connsiteX4" fmla="*/ 643730 w 776322"/>
                  <a:gd name="connsiteY4" fmla="*/ 147961 h 672634"/>
                  <a:gd name="connsiteX5" fmla="*/ 649649 w 776322"/>
                  <a:gd name="connsiteY5" fmla="*/ 153880 h 672634"/>
                  <a:gd name="connsiteX6" fmla="*/ 658527 w 776322"/>
                  <a:gd name="connsiteY6" fmla="*/ 159798 h 672634"/>
                  <a:gd name="connsiteX7" fmla="*/ 673323 w 776322"/>
                  <a:gd name="connsiteY7" fmla="*/ 156839 h 672634"/>
                  <a:gd name="connsiteX8" fmla="*/ 688119 w 776322"/>
                  <a:gd name="connsiteY8" fmla="*/ 145002 h 672634"/>
                  <a:gd name="connsiteX9" fmla="*/ 691078 w 776322"/>
                  <a:gd name="connsiteY9" fmla="*/ 136124 h 672634"/>
                  <a:gd name="connsiteX10" fmla="*/ 696997 w 776322"/>
                  <a:gd name="connsiteY10" fmla="*/ 130206 h 672634"/>
                  <a:gd name="connsiteX11" fmla="*/ 699956 w 776322"/>
                  <a:gd name="connsiteY11" fmla="*/ 118369 h 672634"/>
                  <a:gd name="connsiteX12" fmla="*/ 712823 w 776322"/>
                  <a:gd name="connsiteY12" fmla="*/ 110649 h 672634"/>
                  <a:gd name="connsiteX13" fmla="*/ 717115 w 776322"/>
                  <a:gd name="connsiteY13" fmla="*/ 209374 h 672634"/>
                  <a:gd name="connsiteX14" fmla="*/ 758679 w 776322"/>
                  <a:gd name="connsiteY14" fmla="*/ 297697 h 672634"/>
                  <a:gd name="connsiteX15" fmla="*/ 400192 w 776322"/>
                  <a:gd name="connsiteY15" fmla="*/ 671769 h 672634"/>
                  <a:gd name="connsiteX16" fmla="*/ 0 w 776322"/>
                  <a:gd name="connsiteY16" fmla="*/ 87073 h 672634"/>
                  <a:gd name="connsiteX17" fmla="*/ 46 w 776322"/>
                  <a:gd name="connsiteY17" fmla="*/ 51297 h 672634"/>
                  <a:gd name="connsiteX18" fmla="*/ 3617 w 776322"/>
                  <a:gd name="connsiteY18" fmla="*/ 46362 h 672634"/>
                  <a:gd name="connsiteX19" fmla="*/ 13416 w 776322"/>
                  <a:gd name="connsiteY19" fmla="*/ 56225 h 672634"/>
                  <a:gd name="connsiteX20" fmla="*/ 37090 w 776322"/>
                  <a:gd name="connsiteY20" fmla="*/ 73981 h 672634"/>
                  <a:gd name="connsiteX21" fmla="*/ 43008 w 776322"/>
                  <a:gd name="connsiteY21" fmla="*/ 100614 h 672634"/>
                  <a:gd name="connsiteX22" fmla="*/ 45967 w 776322"/>
                  <a:gd name="connsiteY22" fmla="*/ 109491 h 672634"/>
                  <a:gd name="connsiteX23" fmla="*/ 48927 w 776322"/>
                  <a:gd name="connsiteY23" fmla="*/ 121328 h 672634"/>
                  <a:gd name="connsiteX24" fmla="*/ 51886 w 776322"/>
                  <a:gd name="connsiteY24" fmla="*/ 136124 h 672634"/>
                  <a:gd name="connsiteX25" fmla="*/ 69641 w 776322"/>
                  <a:gd name="connsiteY25" fmla="*/ 150920 h 672634"/>
                  <a:gd name="connsiteX26" fmla="*/ 75560 w 776322"/>
                  <a:gd name="connsiteY26" fmla="*/ 156839 h 672634"/>
                  <a:gd name="connsiteX27" fmla="*/ 81478 w 776322"/>
                  <a:gd name="connsiteY27" fmla="*/ 177553 h 672634"/>
                  <a:gd name="connsiteX28" fmla="*/ 114030 w 776322"/>
                  <a:gd name="connsiteY28" fmla="*/ 198268 h 672634"/>
                  <a:gd name="connsiteX29" fmla="*/ 122907 w 776322"/>
                  <a:gd name="connsiteY29" fmla="*/ 201227 h 672634"/>
                  <a:gd name="connsiteX30" fmla="*/ 176173 w 776322"/>
                  <a:gd name="connsiteY30" fmla="*/ 207146 h 672634"/>
                  <a:gd name="connsiteX31" fmla="*/ 185051 w 776322"/>
                  <a:gd name="connsiteY31" fmla="*/ 210105 h 672634"/>
                  <a:gd name="connsiteX32" fmla="*/ 202806 w 776322"/>
                  <a:gd name="connsiteY32" fmla="*/ 218983 h 672634"/>
                  <a:gd name="connsiteX33" fmla="*/ 244235 w 776322"/>
                  <a:gd name="connsiteY33" fmla="*/ 224901 h 672634"/>
                  <a:gd name="connsiteX34" fmla="*/ 261991 w 776322"/>
                  <a:gd name="connsiteY34" fmla="*/ 218983 h 672634"/>
                  <a:gd name="connsiteX35" fmla="*/ 270868 w 776322"/>
                  <a:gd name="connsiteY35" fmla="*/ 216023 h 672634"/>
                  <a:gd name="connsiteX36" fmla="*/ 279746 w 776322"/>
                  <a:gd name="connsiteY36" fmla="*/ 218983 h 672634"/>
                  <a:gd name="connsiteX37" fmla="*/ 294542 w 776322"/>
                  <a:gd name="connsiteY37" fmla="*/ 216023 h 672634"/>
                  <a:gd name="connsiteX38" fmla="*/ 324134 w 776322"/>
                  <a:gd name="connsiteY38" fmla="*/ 210105 h 672634"/>
                  <a:gd name="connsiteX39" fmla="*/ 330053 w 776322"/>
                  <a:gd name="connsiteY39" fmla="*/ 115410 h 672634"/>
                  <a:gd name="connsiteX40" fmla="*/ 333012 w 776322"/>
                  <a:gd name="connsiteY40" fmla="*/ 88777 h 672634"/>
                  <a:gd name="connsiteX41" fmla="*/ 362604 w 776322"/>
                  <a:gd name="connsiteY41" fmla="*/ 71021 h 672634"/>
                  <a:gd name="connsiteX42" fmla="*/ 389237 w 776322"/>
                  <a:gd name="connsiteY42" fmla="*/ 62144 h 672634"/>
                  <a:gd name="connsiteX43" fmla="*/ 398115 w 776322"/>
                  <a:gd name="connsiteY43" fmla="*/ 59184 h 672634"/>
                  <a:gd name="connsiteX44" fmla="*/ 430666 w 776322"/>
                  <a:gd name="connsiteY44" fmla="*/ 56225 h 672634"/>
                  <a:gd name="connsiteX45" fmla="*/ 433626 w 776322"/>
                  <a:gd name="connsiteY45" fmla="*/ 65103 h 672634"/>
                  <a:gd name="connsiteX46" fmla="*/ 439544 w 776322"/>
                  <a:gd name="connsiteY46" fmla="*/ 88777 h 672634"/>
                  <a:gd name="connsiteX47" fmla="*/ 451381 w 776322"/>
                  <a:gd name="connsiteY47" fmla="*/ 112450 h 672634"/>
                  <a:gd name="connsiteX48" fmla="*/ 469136 w 776322"/>
                  <a:gd name="connsiteY48" fmla="*/ 118369 h 672634"/>
                  <a:gd name="connsiteX49" fmla="*/ 478014 w 776322"/>
                  <a:gd name="connsiteY49" fmla="*/ 121328 h 672634"/>
                  <a:gd name="connsiteX50" fmla="*/ 486892 w 776322"/>
                  <a:gd name="connsiteY50" fmla="*/ 118369 h 672634"/>
                  <a:gd name="connsiteX51" fmla="*/ 492810 w 776322"/>
                  <a:gd name="connsiteY51" fmla="*/ 100614 h 672634"/>
                  <a:gd name="connsiteX52" fmla="*/ 516484 w 776322"/>
                  <a:gd name="connsiteY52" fmla="*/ 106532 h 672634"/>
                  <a:gd name="connsiteX53" fmla="*/ 522402 w 776322"/>
                  <a:gd name="connsiteY53" fmla="*/ 115410 h 672634"/>
                  <a:gd name="connsiteX54" fmla="*/ 537198 w 776322"/>
                  <a:gd name="connsiteY54" fmla="*/ 124287 h 672634"/>
                  <a:gd name="connsiteX55" fmla="*/ 543117 w 776322"/>
                  <a:gd name="connsiteY55" fmla="*/ 130206 h 672634"/>
                  <a:gd name="connsiteX56" fmla="*/ 551995 w 776322"/>
                  <a:gd name="connsiteY56" fmla="*/ 145002 h 672634"/>
                  <a:gd name="connsiteX57" fmla="*/ 575668 w 776322"/>
                  <a:gd name="connsiteY57" fmla="*/ 142043 h 672634"/>
                  <a:gd name="connsiteX58" fmla="*/ 578628 w 776322"/>
                  <a:gd name="connsiteY58" fmla="*/ 47348 h 672634"/>
                  <a:gd name="connsiteX59" fmla="*/ 584546 w 776322"/>
                  <a:gd name="connsiteY59" fmla="*/ 41429 h 672634"/>
                  <a:gd name="connsiteX60" fmla="*/ 593424 w 776322"/>
                  <a:gd name="connsiteY60" fmla="*/ 38470 h 672634"/>
                  <a:gd name="connsiteX61" fmla="*/ 605261 w 776322"/>
                  <a:gd name="connsiteY61" fmla="*/ 23674 h 672634"/>
                  <a:gd name="connsiteX62" fmla="*/ 602301 w 776322"/>
                  <a:gd name="connsiteY62" fmla="*/ 14796 h 672634"/>
                  <a:gd name="connsiteX63" fmla="*/ 614138 w 776322"/>
                  <a:gd name="connsiteY63" fmla="*/ 0 h 67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776322" h="672634">
                    <a:moveTo>
                      <a:pt x="614138" y="0"/>
                    </a:moveTo>
                    <a:cubicBezTo>
                      <a:pt x="616928" y="0"/>
                      <a:pt x="618084" y="3945"/>
                      <a:pt x="620057" y="5918"/>
                    </a:cubicBezTo>
                    <a:cubicBezTo>
                      <a:pt x="622030" y="14796"/>
                      <a:pt x="624689" y="23548"/>
                      <a:pt x="625975" y="32551"/>
                    </a:cubicBezTo>
                    <a:cubicBezTo>
                      <a:pt x="633215" y="83233"/>
                      <a:pt x="624121" y="53626"/>
                      <a:pt x="631894" y="76940"/>
                    </a:cubicBezTo>
                    <a:cubicBezTo>
                      <a:pt x="635387" y="113623"/>
                      <a:pt x="626743" y="126726"/>
                      <a:pt x="643730" y="147961"/>
                    </a:cubicBezTo>
                    <a:cubicBezTo>
                      <a:pt x="645473" y="150140"/>
                      <a:pt x="647470" y="152137"/>
                      <a:pt x="649649" y="153880"/>
                    </a:cubicBezTo>
                    <a:cubicBezTo>
                      <a:pt x="652426" y="156102"/>
                      <a:pt x="655568" y="157825"/>
                      <a:pt x="658527" y="159798"/>
                    </a:cubicBezTo>
                    <a:cubicBezTo>
                      <a:pt x="663459" y="158812"/>
                      <a:pt x="668614" y="158605"/>
                      <a:pt x="673323" y="156839"/>
                    </a:cubicBezTo>
                    <a:cubicBezTo>
                      <a:pt x="679292" y="154600"/>
                      <a:pt x="683787" y="149333"/>
                      <a:pt x="688119" y="145002"/>
                    </a:cubicBezTo>
                    <a:cubicBezTo>
                      <a:pt x="689105" y="142043"/>
                      <a:pt x="689473" y="138799"/>
                      <a:pt x="691078" y="136124"/>
                    </a:cubicBezTo>
                    <a:cubicBezTo>
                      <a:pt x="692513" y="133732"/>
                      <a:pt x="695749" y="132701"/>
                      <a:pt x="696997" y="130206"/>
                    </a:cubicBezTo>
                    <a:cubicBezTo>
                      <a:pt x="698816" y="126568"/>
                      <a:pt x="698137" y="122007"/>
                      <a:pt x="699956" y="118369"/>
                    </a:cubicBezTo>
                    <a:lnTo>
                      <a:pt x="712823" y="110649"/>
                    </a:lnTo>
                    <a:lnTo>
                      <a:pt x="717115" y="209374"/>
                    </a:lnTo>
                    <a:cubicBezTo>
                      <a:pt x="730970" y="238815"/>
                      <a:pt x="686809" y="153090"/>
                      <a:pt x="758679" y="297697"/>
                    </a:cubicBezTo>
                    <a:cubicBezTo>
                      <a:pt x="830549" y="442304"/>
                      <a:pt x="677283" y="689087"/>
                      <a:pt x="400192" y="671769"/>
                    </a:cubicBezTo>
                    <a:cubicBezTo>
                      <a:pt x="157738" y="656616"/>
                      <a:pt x="17379" y="354400"/>
                      <a:pt x="0" y="87073"/>
                    </a:cubicBezTo>
                    <a:lnTo>
                      <a:pt x="46" y="51297"/>
                    </a:lnTo>
                    <a:lnTo>
                      <a:pt x="3617" y="46362"/>
                    </a:lnTo>
                    <a:cubicBezTo>
                      <a:pt x="7815" y="44348"/>
                      <a:pt x="9982" y="54665"/>
                      <a:pt x="13416" y="56225"/>
                    </a:cubicBezTo>
                    <a:cubicBezTo>
                      <a:pt x="25684" y="61802"/>
                      <a:pt x="29204" y="66095"/>
                      <a:pt x="37090" y="73981"/>
                    </a:cubicBezTo>
                    <a:cubicBezTo>
                      <a:pt x="43751" y="93964"/>
                      <a:pt x="36065" y="69366"/>
                      <a:pt x="43008" y="100614"/>
                    </a:cubicBezTo>
                    <a:cubicBezTo>
                      <a:pt x="43685" y="103659"/>
                      <a:pt x="45110" y="106492"/>
                      <a:pt x="45967" y="109491"/>
                    </a:cubicBezTo>
                    <a:cubicBezTo>
                      <a:pt x="47084" y="113402"/>
                      <a:pt x="48045" y="117358"/>
                      <a:pt x="48927" y="121328"/>
                    </a:cubicBezTo>
                    <a:cubicBezTo>
                      <a:pt x="50018" y="126238"/>
                      <a:pt x="49637" y="131625"/>
                      <a:pt x="51886" y="136124"/>
                    </a:cubicBezTo>
                    <a:cubicBezTo>
                      <a:pt x="55401" y="143154"/>
                      <a:pt x="63976" y="146388"/>
                      <a:pt x="69641" y="150920"/>
                    </a:cubicBezTo>
                    <a:cubicBezTo>
                      <a:pt x="71820" y="152663"/>
                      <a:pt x="73587" y="154866"/>
                      <a:pt x="75560" y="156839"/>
                    </a:cubicBezTo>
                    <a:cubicBezTo>
                      <a:pt x="75816" y="157864"/>
                      <a:pt x="79886" y="175430"/>
                      <a:pt x="81478" y="177553"/>
                    </a:cubicBezTo>
                    <a:cubicBezTo>
                      <a:pt x="94284" y="194628"/>
                      <a:pt x="95382" y="192052"/>
                      <a:pt x="114030" y="198268"/>
                    </a:cubicBezTo>
                    <a:lnTo>
                      <a:pt x="122907" y="201227"/>
                    </a:lnTo>
                    <a:cubicBezTo>
                      <a:pt x="145851" y="208875"/>
                      <a:pt x="128680" y="203979"/>
                      <a:pt x="176173" y="207146"/>
                    </a:cubicBezTo>
                    <a:cubicBezTo>
                      <a:pt x="179132" y="208132"/>
                      <a:pt x="182261" y="208710"/>
                      <a:pt x="185051" y="210105"/>
                    </a:cubicBezTo>
                    <a:cubicBezTo>
                      <a:pt x="208008" y="221582"/>
                      <a:pt x="180484" y="211540"/>
                      <a:pt x="202806" y="218983"/>
                    </a:cubicBezTo>
                    <a:cubicBezTo>
                      <a:pt x="209574" y="239286"/>
                      <a:pt x="203721" y="231297"/>
                      <a:pt x="244235" y="224901"/>
                    </a:cubicBezTo>
                    <a:cubicBezTo>
                      <a:pt x="250397" y="223928"/>
                      <a:pt x="256072" y="220956"/>
                      <a:pt x="261991" y="218983"/>
                    </a:cubicBezTo>
                    <a:lnTo>
                      <a:pt x="270868" y="216023"/>
                    </a:lnTo>
                    <a:cubicBezTo>
                      <a:pt x="273827" y="217010"/>
                      <a:pt x="276627" y="218983"/>
                      <a:pt x="279746" y="218983"/>
                    </a:cubicBezTo>
                    <a:cubicBezTo>
                      <a:pt x="284776" y="218983"/>
                      <a:pt x="289593" y="216923"/>
                      <a:pt x="294542" y="216023"/>
                    </a:cubicBezTo>
                    <a:cubicBezTo>
                      <a:pt x="321158" y="211183"/>
                      <a:pt x="303189" y="215341"/>
                      <a:pt x="324134" y="210105"/>
                    </a:cubicBezTo>
                    <a:cubicBezTo>
                      <a:pt x="336356" y="173447"/>
                      <a:pt x="325070" y="210093"/>
                      <a:pt x="330053" y="115410"/>
                    </a:cubicBezTo>
                    <a:cubicBezTo>
                      <a:pt x="330522" y="106490"/>
                      <a:pt x="329806" y="97114"/>
                      <a:pt x="333012" y="88777"/>
                    </a:cubicBezTo>
                    <a:cubicBezTo>
                      <a:pt x="337791" y="76353"/>
                      <a:pt x="352379" y="74430"/>
                      <a:pt x="362604" y="71021"/>
                    </a:cubicBezTo>
                    <a:lnTo>
                      <a:pt x="389237" y="62144"/>
                    </a:lnTo>
                    <a:cubicBezTo>
                      <a:pt x="392196" y="61157"/>
                      <a:pt x="395008" y="59466"/>
                      <a:pt x="398115" y="59184"/>
                    </a:cubicBezTo>
                    <a:lnTo>
                      <a:pt x="430666" y="56225"/>
                    </a:lnTo>
                    <a:cubicBezTo>
                      <a:pt x="431653" y="59184"/>
                      <a:pt x="432869" y="62077"/>
                      <a:pt x="433626" y="65103"/>
                    </a:cubicBezTo>
                    <a:cubicBezTo>
                      <a:pt x="435920" y="74278"/>
                      <a:pt x="435786" y="80510"/>
                      <a:pt x="439544" y="88777"/>
                    </a:cubicBezTo>
                    <a:cubicBezTo>
                      <a:pt x="443195" y="96809"/>
                      <a:pt x="443011" y="109660"/>
                      <a:pt x="451381" y="112450"/>
                    </a:cubicBezTo>
                    <a:lnTo>
                      <a:pt x="469136" y="118369"/>
                    </a:lnTo>
                    <a:lnTo>
                      <a:pt x="478014" y="121328"/>
                    </a:lnTo>
                    <a:cubicBezTo>
                      <a:pt x="480973" y="120342"/>
                      <a:pt x="485079" y="120907"/>
                      <a:pt x="486892" y="118369"/>
                    </a:cubicBezTo>
                    <a:cubicBezTo>
                      <a:pt x="490518" y="113293"/>
                      <a:pt x="492810" y="100614"/>
                      <a:pt x="492810" y="100614"/>
                    </a:cubicBezTo>
                    <a:cubicBezTo>
                      <a:pt x="500701" y="102587"/>
                      <a:pt x="509209" y="102894"/>
                      <a:pt x="516484" y="106532"/>
                    </a:cubicBezTo>
                    <a:cubicBezTo>
                      <a:pt x="519665" y="108123"/>
                      <a:pt x="520180" y="112633"/>
                      <a:pt x="522402" y="115410"/>
                    </a:cubicBezTo>
                    <a:cubicBezTo>
                      <a:pt x="528310" y="122794"/>
                      <a:pt x="528153" y="121272"/>
                      <a:pt x="537198" y="124287"/>
                    </a:cubicBezTo>
                    <a:cubicBezTo>
                      <a:pt x="539171" y="126260"/>
                      <a:pt x="541681" y="127813"/>
                      <a:pt x="543117" y="130206"/>
                    </a:cubicBezTo>
                    <a:cubicBezTo>
                      <a:pt x="554642" y="149414"/>
                      <a:pt x="536997" y="130004"/>
                      <a:pt x="551995" y="145002"/>
                    </a:cubicBezTo>
                    <a:cubicBezTo>
                      <a:pt x="559886" y="144016"/>
                      <a:pt x="573576" y="149715"/>
                      <a:pt x="575668" y="142043"/>
                    </a:cubicBezTo>
                    <a:cubicBezTo>
                      <a:pt x="583977" y="111575"/>
                      <a:pt x="575852" y="78806"/>
                      <a:pt x="578628" y="47348"/>
                    </a:cubicBezTo>
                    <a:cubicBezTo>
                      <a:pt x="578873" y="44569"/>
                      <a:pt x="582154" y="42864"/>
                      <a:pt x="584546" y="41429"/>
                    </a:cubicBezTo>
                    <a:cubicBezTo>
                      <a:pt x="587221" y="39824"/>
                      <a:pt x="590465" y="39456"/>
                      <a:pt x="593424" y="38470"/>
                    </a:cubicBezTo>
                    <a:cubicBezTo>
                      <a:pt x="596584" y="35309"/>
                      <a:pt x="604515" y="28150"/>
                      <a:pt x="605261" y="23674"/>
                    </a:cubicBezTo>
                    <a:cubicBezTo>
                      <a:pt x="605774" y="20597"/>
                      <a:pt x="603288" y="17755"/>
                      <a:pt x="602301" y="14796"/>
                    </a:cubicBezTo>
                    <a:cubicBezTo>
                      <a:pt x="604149" y="9253"/>
                      <a:pt x="605215" y="0"/>
                      <a:pt x="6141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6224"/>
                  </a:gs>
                  <a:gs pos="42000">
                    <a:srgbClr val="833E10"/>
                  </a:gs>
                  <a:gs pos="92000">
                    <a:srgbClr val="692E0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Step 4 Seed Pieces 2">
              <a:extLst>
                <a:ext uri="{FF2B5EF4-FFF2-40B4-BE49-F238E27FC236}">
                  <a16:creationId xmlns:a16="http://schemas.microsoft.com/office/drawing/2014/main" id="{C88B81AE-2D8A-482B-9910-1F432A8E0BA7}"/>
                </a:ext>
              </a:extLst>
            </p:cNvPr>
            <p:cNvSpPr/>
            <p:nvPr/>
          </p:nvSpPr>
          <p:spPr>
            <a:xfrm rot="4641241">
              <a:off x="7377246" y="3737407"/>
              <a:ext cx="237580" cy="647936"/>
            </a:xfrm>
            <a:custGeom>
              <a:avLst/>
              <a:gdLst>
                <a:gd name="connsiteX0" fmla="*/ 54291 w 375273"/>
                <a:gd name="connsiteY0" fmla="*/ 113770 h 671724"/>
                <a:gd name="connsiteX1" fmla="*/ 68087 w 375273"/>
                <a:gd name="connsiteY1" fmla="*/ 118369 h 671724"/>
                <a:gd name="connsiteX2" fmla="*/ 76965 w 375273"/>
                <a:gd name="connsiteY2" fmla="*/ 121328 h 671724"/>
                <a:gd name="connsiteX3" fmla="*/ 85843 w 375273"/>
                <a:gd name="connsiteY3" fmla="*/ 118369 h 671724"/>
                <a:gd name="connsiteX4" fmla="*/ 91761 w 375273"/>
                <a:gd name="connsiteY4" fmla="*/ 100614 h 671724"/>
                <a:gd name="connsiteX5" fmla="*/ 115435 w 375273"/>
                <a:gd name="connsiteY5" fmla="*/ 106532 h 671724"/>
                <a:gd name="connsiteX6" fmla="*/ 121353 w 375273"/>
                <a:gd name="connsiteY6" fmla="*/ 115410 h 671724"/>
                <a:gd name="connsiteX7" fmla="*/ 136149 w 375273"/>
                <a:gd name="connsiteY7" fmla="*/ 124287 h 671724"/>
                <a:gd name="connsiteX8" fmla="*/ 142068 w 375273"/>
                <a:gd name="connsiteY8" fmla="*/ 130206 h 671724"/>
                <a:gd name="connsiteX9" fmla="*/ 150946 w 375273"/>
                <a:gd name="connsiteY9" fmla="*/ 145002 h 671724"/>
                <a:gd name="connsiteX10" fmla="*/ 174619 w 375273"/>
                <a:gd name="connsiteY10" fmla="*/ 142043 h 671724"/>
                <a:gd name="connsiteX11" fmla="*/ 177579 w 375273"/>
                <a:gd name="connsiteY11" fmla="*/ 47348 h 671724"/>
                <a:gd name="connsiteX12" fmla="*/ 183497 w 375273"/>
                <a:gd name="connsiteY12" fmla="*/ 41429 h 671724"/>
                <a:gd name="connsiteX13" fmla="*/ 192375 w 375273"/>
                <a:gd name="connsiteY13" fmla="*/ 38470 h 671724"/>
                <a:gd name="connsiteX14" fmla="*/ 204212 w 375273"/>
                <a:gd name="connsiteY14" fmla="*/ 23674 h 671724"/>
                <a:gd name="connsiteX15" fmla="*/ 201252 w 375273"/>
                <a:gd name="connsiteY15" fmla="*/ 14796 h 671724"/>
                <a:gd name="connsiteX16" fmla="*/ 213089 w 375273"/>
                <a:gd name="connsiteY16" fmla="*/ 0 h 671724"/>
                <a:gd name="connsiteX17" fmla="*/ 219008 w 375273"/>
                <a:gd name="connsiteY17" fmla="*/ 5918 h 671724"/>
                <a:gd name="connsiteX18" fmla="*/ 224926 w 375273"/>
                <a:gd name="connsiteY18" fmla="*/ 32551 h 671724"/>
                <a:gd name="connsiteX19" fmla="*/ 230845 w 375273"/>
                <a:gd name="connsiteY19" fmla="*/ 76940 h 671724"/>
                <a:gd name="connsiteX20" fmla="*/ 242681 w 375273"/>
                <a:gd name="connsiteY20" fmla="*/ 147961 h 671724"/>
                <a:gd name="connsiteX21" fmla="*/ 248600 w 375273"/>
                <a:gd name="connsiteY21" fmla="*/ 153880 h 671724"/>
                <a:gd name="connsiteX22" fmla="*/ 257478 w 375273"/>
                <a:gd name="connsiteY22" fmla="*/ 159798 h 671724"/>
                <a:gd name="connsiteX23" fmla="*/ 272274 w 375273"/>
                <a:gd name="connsiteY23" fmla="*/ 156839 h 671724"/>
                <a:gd name="connsiteX24" fmla="*/ 287070 w 375273"/>
                <a:gd name="connsiteY24" fmla="*/ 145002 h 671724"/>
                <a:gd name="connsiteX25" fmla="*/ 290029 w 375273"/>
                <a:gd name="connsiteY25" fmla="*/ 136124 h 671724"/>
                <a:gd name="connsiteX26" fmla="*/ 295948 w 375273"/>
                <a:gd name="connsiteY26" fmla="*/ 130206 h 671724"/>
                <a:gd name="connsiteX27" fmla="*/ 298907 w 375273"/>
                <a:gd name="connsiteY27" fmla="*/ 118369 h 671724"/>
                <a:gd name="connsiteX28" fmla="*/ 311774 w 375273"/>
                <a:gd name="connsiteY28" fmla="*/ 110649 h 671724"/>
                <a:gd name="connsiteX29" fmla="*/ 316066 w 375273"/>
                <a:gd name="connsiteY29" fmla="*/ 209374 h 671724"/>
                <a:gd name="connsiteX30" fmla="*/ 357630 w 375273"/>
                <a:gd name="connsiteY30" fmla="*/ 297697 h 671724"/>
                <a:gd name="connsiteX31" fmla="*/ 97050 w 375273"/>
                <a:gd name="connsiteY31" fmla="*/ 666599 h 671724"/>
                <a:gd name="connsiteX32" fmla="*/ 0 w 375273"/>
                <a:gd name="connsiteY32" fmla="*/ 671724 h 671724"/>
                <a:gd name="connsiteX33" fmla="*/ 1355 w 375273"/>
                <a:gd name="connsiteY33" fmla="*/ 538654 h 671724"/>
                <a:gd name="connsiteX34" fmla="*/ 42428 w 375273"/>
                <a:gd name="connsiteY34" fmla="*/ 173956 h 67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5273" h="671724">
                  <a:moveTo>
                    <a:pt x="54291" y="113770"/>
                  </a:moveTo>
                  <a:lnTo>
                    <a:pt x="68087" y="118369"/>
                  </a:lnTo>
                  <a:lnTo>
                    <a:pt x="76965" y="121328"/>
                  </a:lnTo>
                  <a:cubicBezTo>
                    <a:pt x="79924" y="120342"/>
                    <a:pt x="84030" y="120907"/>
                    <a:pt x="85843" y="118369"/>
                  </a:cubicBezTo>
                  <a:cubicBezTo>
                    <a:pt x="89469" y="113293"/>
                    <a:pt x="91761" y="100614"/>
                    <a:pt x="91761" y="100614"/>
                  </a:cubicBezTo>
                  <a:cubicBezTo>
                    <a:pt x="99652" y="102587"/>
                    <a:pt x="108160" y="102894"/>
                    <a:pt x="115435" y="106532"/>
                  </a:cubicBezTo>
                  <a:cubicBezTo>
                    <a:pt x="118616" y="108123"/>
                    <a:pt x="119131" y="112633"/>
                    <a:pt x="121353" y="115410"/>
                  </a:cubicBezTo>
                  <a:cubicBezTo>
                    <a:pt x="127261" y="122794"/>
                    <a:pt x="127104" y="121272"/>
                    <a:pt x="136149" y="124287"/>
                  </a:cubicBezTo>
                  <a:cubicBezTo>
                    <a:pt x="138122" y="126260"/>
                    <a:pt x="140632" y="127813"/>
                    <a:pt x="142068" y="130206"/>
                  </a:cubicBezTo>
                  <a:cubicBezTo>
                    <a:pt x="153593" y="149414"/>
                    <a:pt x="135948" y="130004"/>
                    <a:pt x="150946" y="145002"/>
                  </a:cubicBezTo>
                  <a:cubicBezTo>
                    <a:pt x="158837" y="144016"/>
                    <a:pt x="172527" y="149715"/>
                    <a:pt x="174619" y="142043"/>
                  </a:cubicBezTo>
                  <a:cubicBezTo>
                    <a:pt x="182928" y="111575"/>
                    <a:pt x="174803" y="78806"/>
                    <a:pt x="177579" y="47348"/>
                  </a:cubicBezTo>
                  <a:cubicBezTo>
                    <a:pt x="177824" y="44569"/>
                    <a:pt x="181105" y="42864"/>
                    <a:pt x="183497" y="41429"/>
                  </a:cubicBezTo>
                  <a:cubicBezTo>
                    <a:pt x="186172" y="39824"/>
                    <a:pt x="189416" y="39456"/>
                    <a:pt x="192375" y="38470"/>
                  </a:cubicBezTo>
                  <a:cubicBezTo>
                    <a:pt x="195535" y="35309"/>
                    <a:pt x="203466" y="28150"/>
                    <a:pt x="204212" y="23674"/>
                  </a:cubicBezTo>
                  <a:cubicBezTo>
                    <a:pt x="204725" y="20597"/>
                    <a:pt x="202239" y="17755"/>
                    <a:pt x="201252" y="14796"/>
                  </a:cubicBezTo>
                  <a:cubicBezTo>
                    <a:pt x="203100" y="9253"/>
                    <a:pt x="204166" y="0"/>
                    <a:pt x="213089" y="0"/>
                  </a:cubicBezTo>
                  <a:cubicBezTo>
                    <a:pt x="215879" y="0"/>
                    <a:pt x="217035" y="3945"/>
                    <a:pt x="219008" y="5918"/>
                  </a:cubicBezTo>
                  <a:cubicBezTo>
                    <a:pt x="220981" y="14796"/>
                    <a:pt x="223640" y="23548"/>
                    <a:pt x="224926" y="32551"/>
                  </a:cubicBezTo>
                  <a:cubicBezTo>
                    <a:pt x="232166" y="83233"/>
                    <a:pt x="223072" y="53626"/>
                    <a:pt x="230845" y="76940"/>
                  </a:cubicBezTo>
                  <a:cubicBezTo>
                    <a:pt x="234338" y="113623"/>
                    <a:pt x="225694" y="126726"/>
                    <a:pt x="242681" y="147961"/>
                  </a:cubicBezTo>
                  <a:cubicBezTo>
                    <a:pt x="244424" y="150140"/>
                    <a:pt x="246421" y="152137"/>
                    <a:pt x="248600" y="153880"/>
                  </a:cubicBezTo>
                  <a:cubicBezTo>
                    <a:pt x="251377" y="156102"/>
                    <a:pt x="254519" y="157825"/>
                    <a:pt x="257478" y="159798"/>
                  </a:cubicBezTo>
                  <a:cubicBezTo>
                    <a:pt x="262410" y="158812"/>
                    <a:pt x="267565" y="158605"/>
                    <a:pt x="272274" y="156839"/>
                  </a:cubicBezTo>
                  <a:cubicBezTo>
                    <a:pt x="278243" y="154600"/>
                    <a:pt x="282738" y="149333"/>
                    <a:pt x="287070" y="145002"/>
                  </a:cubicBezTo>
                  <a:cubicBezTo>
                    <a:pt x="288056" y="142043"/>
                    <a:pt x="288424" y="138799"/>
                    <a:pt x="290029" y="136124"/>
                  </a:cubicBezTo>
                  <a:cubicBezTo>
                    <a:pt x="291464" y="133732"/>
                    <a:pt x="294700" y="132701"/>
                    <a:pt x="295948" y="130206"/>
                  </a:cubicBezTo>
                  <a:cubicBezTo>
                    <a:pt x="297767" y="126568"/>
                    <a:pt x="297088" y="122007"/>
                    <a:pt x="298907" y="118369"/>
                  </a:cubicBezTo>
                  <a:lnTo>
                    <a:pt x="311774" y="110649"/>
                  </a:lnTo>
                  <a:lnTo>
                    <a:pt x="316066" y="209374"/>
                  </a:lnTo>
                  <a:cubicBezTo>
                    <a:pt x="329921" y="238815"/>
                    <a:pt x="285760" y="153090"/>
                    <a:pt x="357630" y="297697"/>
                  </a:cubicBezTo>
                  <a:cubicBezTo>
                    <a:pt x="420516" y="424228"/>
                    <a:pt x="311033" y="628988"/>
                    <a:pt x="97050" y="666599"/>
                  </a:cubicBezTo>
                  <a:lnTo>
                    <a:pt x="0" y="671724"/>
                  </a:lnTo>
                  <a:lnTo>
                    <a:pt x="1355" y="538654"/>
                  </a:lnTo>
                  <a:cubicBezTo>
                    <a:pt x="6586" y="428566"/>
                    <a:pt x="20215" y="305117"/>
                    <a:pt x="42428" y="173956"/>
                  </a:cubicBezTo>
                  <a:close/>
                </a:path>
              </a:pathLst>
            </a:custGeom>
            <a:gradFill>
              <a:gsLst>
                <a:gs pos="0">
                  <a:srgbClr val="BB6224"/>
                </a:gs>
                <a:gs pos="42000">
                  <a:srgbClr val="833E10"/>
                </a:gs>
                <a:gs pos="92000">
                  <a:srgbClr val="692E0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2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131" grpId="0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7773A-26B2-42A3-9AD3-D3955190932E}"/>
              </a:ext>
            </a:extLst>
          </p:cNvPr>
          <p:cNvSpPr txBox="1"/>
          <p:nvPr/>
        </p:nvSpPr>
        <p:spPr>
          <a:xfrm>
            <a:off x="811967" y="1184287"/>
            <a:ext cx="1056806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Y" sz="2800" dirty="0">
              <a:solidFill>
                <a:srgbClr val="00B0F0"/>
              </a:solidFill>
            </a:endParaRPr>
          </a:p>
          <a:p>
            <a:pPr algn="r"/>
            <a:r>
              <a:rPr lang="ar-SY" sz="2800" dirty="0">
                <a:solidFill>
                  <a:srgbClr val="00B0F0"/>
                </a:solidFill>
              </a:rPr>
              <a:t>كيف تنتج البذور؟</a:t>
            </a:r>
          </a:p>
          <a:p>
            <a:pPr algn="r"/>
            <a:endParaRPr lang="ar-SY" sz="2800" dirty="0"/>
          </a:p>
          <a:p>
            <a:pPr algn="r"/>
            <a:r>
              <a:rPr lang="ar-SY" sz="2800" dirty="0"/>
              <a:t>تُنْتِجُ الزَّهْرَةُ مَسْحُوقًا يُسَمَّى حُبُوبَ اللِّقَاحِ يُساعِدُ عَلى إِنْتاجِ الْبُذورِ.</a:t>
            </a:r>
          </a:p>
          <a:p>
            <a:pPr algn="r"/>
            <a:endParaRPr lang="ar-SY" sz="1600" dirty="0"/>
          </a:p>
          <a:p>
            <a:endParaRPr lang="ar-SY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3ACF89-262E-441D-A092-975B3EF0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65" y="5348731"/>
            <a:ext cx="1309901" cy="1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Hexagon 4">
            <a:extLst>
              <a:ext uri="{FF2B5EF4-FFF2-40B4-BE49-F238E27FC236}">
                <a16:creationId xmlns:a16="http://schemas.microsoft.com/office/drawing/2014/main" id="{9A95CE6E-42B6-4EC6-AD21-43992F709565}"/>
              </a:ext>
            </a:extLst>
          </p:cNvPr>
          <p:cNvSpPr/>
          <p:nvPr/>
        </p:nvSpPr>
        <p:spPr>
          <a:xfrm>
            <a:off x="6132513" y="3599214"/>
            <a:ext cx="3069862" cy="304114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">
            <a:extLst>
              <a:ext uri="{FF2B5EF4-FFF2-40B4-BE49-F238E27FC236}">
                <a16:creationId xmlns:a16="http://schemas.microsoft.com/office/drawing/2014/main" id="{FE2E4374-BCCE-4633-AD0F-104EBFD473C3}"/>
              </a:ext>
            </a:extLst>
          </p:cNvPr>
          <p:cNvSpPr/>
          <p:nvPr/>
        </p:nvSpPr>
        <p:spPr>
          <a:xfrm>
            <a:off x="6638604" y="4023596"/>
            <a:ext cx="2192976" cy="22024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1747 w 2524883"/>
              <a:gd name="connsiteY0" fmla="*/ 1394273 h 2421182"/>
              <a:gd name="connsiteX1" fmla="*/ 406183 w 2524883"/>
              <a:gd name="connsiteY1" fmla="*/ 231505 h 2421182"/>
              <a:gd name="connsiteX2" fmla="*/ 2076752 w 2524883"/>
              <a:gd name="connsiteY2" fmla="*/ 260580 h 2421182"/>
              <a:gd name="connsiteX3" fmla="*/ 2511729 w 2524883"/>
              <a:gd name="connsiteY3" fmla="*/ 1422409 h 2421182"/>
              <a:gd name="connsiteX4" fmla="*/ 1860007 w 2524883"/>
              <a:gd name="connsiteY4" fmla="*/ 2303822 h 2421182"/>
              <a:gd name="connsiteX5" fmla="*/ 856349 w 2524883"/>
              <a:gd name="connsiteY5" fmla="*/ 2163145 h 2421182"/>
              <a:gd name="connsiteX6" fmla="*/ 21747 w 2524883"/>
              <a:gd name="connsiteY6" fmla="*/ 1394273 h 2421182"/>
              <a:gd name="connsiteX0" fmla="*/ 21747 w 2311012"/>
              <a:gd name="connsiteY0" fmla="*/ 1294089 h 2320998"/>
              <a:gd name="connsiteX1" fmla="*/ 406183 w 2311012"/>
              <a:gd name="connsiteY1" fmla="*/ 131321 h 2320998"/>
              <a:gd name="connsiteX2" fmla="*/ 2076752 w 2311012"/>
              <a:gd name="connsiteY2" fmla="*/ 160396 h 2320998"/>
              <a:gd name="connsiteX3" fmla="*/ 2275699 w 2311012"/>
              <a:gd name="connsiteY3" fmla="*/ 1322225 h 2320998"/>
              <a:gd name="connsiteX4" fmla="*/ 1860007 w 2311012"/>
              <a:gd name="connsiteY4" fmla="*/ 2203638 h 2320998"/>
              <a:gd name="connsiteX5" fmla="*/ 856349 w 2311012"/>
              <a:gd name="connsiteY5" fmla="*/ 2062961 h 2320998"/>
              <a:gd name="connsiteX6" fmla="*/ 21747 w 2311012"/>
              <a:gd name="connsiteY6" fmla="*/ 1294089 h 23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1012" h="2320998">
                <a:moveTo>
                  <a:pt x="21747" y="1294089"/>
                </a:moveTo>
                <a:cubicBezTo>
                  <a:pt x="-53281" y="972149"/>
                  <a:pt x="63682" y="320270"/>
                  <a:pt x="406183" y="131321"/>
                </a:cubicBezTo>
                <a:cubicBezTo>
                  <a:pt x="748684" y="-57628"/>
                  <a:pt x="1765166" y="-38088"/>
                  <a:pt x="2076752" y="160396"/>
                </a:cubicBezTo>
                <a:cubicBezTo>
                  <a:pt x="2388338" y="358880"/>
                  <a:pt x="2311823" y="981685"/>
                  <a:pt x="2275699" y="1322225"/>
                </a:cubicBezTo>
                <a:cubicBezTo>
                  <a:pt x="2239575" y="1662765"/>
                  <a:pt x="2096565" y="2080182"/>
                  <a:pt x="1860007" y="2203638"/>
                </a:cubicBezTo>
                <a:cubicBezTo>
                  <a:pt x="1623449" y="2327094"/>
                  <a:pt x="1120523" y="2439635"/>
                  <a:pt x="856349" y="2062961"/>
                </a:cubicBezTo>
                <a:cubicBezTo>
                  <a:pt x="592175" y="1686287"/>
                  <a:pt x="96775" y="1616029"/>
                  <a:pt x="21747" y="1294089"/>
                </a:cubicBezTo>
                <a:close/>
              </a:path>
            </a:pathLst>
          </a:custGeom>
          <a:gradFill flip="none" rotWithShape="1">
            <a:gsLst>
              <a:gs pos="0">
                <a:srgbClr val="FF00FF"/>
              </a:gs>
              <a:gs pos="100000">
                <a:srgbClr val="FF006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C1099-2F3B-4304-9A9B-4685E3E90D5C}"/>
              </a:ext>
            </a:extLst>
          </p:cNvPr>
          <p:cNvSpPr txBox="1"/>
          <p:nvPr/>
        </p:nvSpPr>
        <p:spPr>
          <a:xfrm>
            <a:off x="6829704" y="4458066"/>
            <a:ext cx="181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حُبُوبَ اللِّقَاحِ 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E5847-4FCF-4A82-9219-C057347B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668F462-C46A-4250-9E55-BED1474D4A3D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26FCF6-6F4C-48A5-9A49-1C245C43ED5F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61B9A3-3A21-4EEE-A951-67B8D4444164}"/>
              </a:ext>
            </a:extLst>
          </p:cNvPr>
          <p:cNvGrpSpPr/>
          <p:nvPr/>
        </p:nvGrpSpPr>
        <p:grpSpPr>
          <a:xfrm>
            <a:off x="525906" y="423076"/>
            <a:ext cx="2208628" cy="5340577"/>
            <a:chOff x="4864290" y="359569"/>
            <a:chExt cx="2208628" cy="534057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FD6397-B3EE-480C-9C4E-1B1E23A894A8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96BE08-FB11-4F07-A786-99D42C71B4C7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A5E624B-96CD-4BC2-8BEA-BBE311268186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2F98122-B499-4A7B-8A15-4AC4D1923D96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65B65CA-53ED-4DBE-925F-5D2B397A2182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D8801B-9BE6-4B50-B4C9-A27BC463EA5F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4574737-9349-4E95-990E-0FDA1C90E366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AB376C-31F7-47C2-B991-A94B5A114C2F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455BE8-F3F0-4609-A0F4-4DDF3473B31B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3CF073-DC72-4A67-9DBC-746DDC3EBDB7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108">
              <a:extLst>
                <a:ext uri="{FF2B5EF4-FFF2-40B4-BE49-F238E27FC236}">
                  <a16:creationId xmlns:a16="http://schemas.microsoft.com/office/drawing/2014/main" id="{16AD0620-CB41-4C3A-8173-90FACCE67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5276" y="4744800"/>
              <a:ext cx="941034" cy="9410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91CEE7-4C86-47B8-AC58-80AEEFC70B01}"/>
                </a:ext>
              </a:extLst>
            </p:cNvPr>
            <p:cNvSpPr txBox="1"/>
            <p:nvPr/>
          </p:nvSpPr>
          <p:spPr>
            <a:xfrm>
              <a:off x="5168659" y="4151702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كيف تنتج البذور؟</a:t>
              </a:r>
              <a:endParaRPr kumimoji="0" lang="ar-SY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4A7302-2191-4B0F-A565-EE0279779EDD}"/>
                </a:ext>
              </a:extLst>
            </p:cNvPr>
            <p:cNvSpPr txBox="1"/>
            <p:nvPr/>
          </p:nvSpPr>
          <p:spPr>
            <a:xfrm>
              <a:off x="5810344" y="3926329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6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 animBg="1"/>
          <p:bldP spid="4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7773A-26B2-42A3-9AD3-D3955190932E}"/>
              </a:ext>
            </a:extLst>
          </p:cNvPr>
          <p:cNvSpPr txBox="1"/>
          <p:nvPr/>
        </p:nvSpPr>
        <p:spPr>
          <a:xfrm>
            <a:off x="1083733" y="1174871"/>
            <a:ext cx="105680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Y" sz="2800" dirty="0"/>
          </a:p>
          <a:p>
            <a:pPr algn="r"/>
            <a:r>
              <a:rPr lang="ar-SY" sz="2800" dirty="0"/>
              <a:t>تُساعِدُ الْحَيَواناتُ وَمِنْهَا الطُّيورُ وَالنَّحْلُ عَلى نَقْلِ حُبُوبِ اللِّقاحِ  مِنْ زَهْرَةٍ إِلى أُخْرَى.</a:t>
            </a:r>
          </a:p>
          <a:p>
            <a:endParaRPr lang="ar-SY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81F1B2-1128-426C-9FEA-62979931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5488" r="97683">
                        <a14:foregroundMark x1="8780" y1="50565" x2="8780" y2="50565"/>
                        <a14:foregroundMark x1="15976" y1="43503" x2="9878" y2="52542"/>
                        <a14:foregroundMark x1="9878" y1="52542" x2="9878" y2="52542"/>
                        <a14:foregroundMark x1="7561" y1="36441" x2="12439" y2="44633"/>
                        <a14:foregroundMark x1="12439" y1="44633" x2="12439" y2="44915"/>
                        <a14:foregroundMark x1="8415" y1="28249" x2="8415" y2="28249"/>
                        <a14:foregroundMark x1="5732" y1="35311" x2="5732" y2="35311"/>
                        <a14:foregroundMark x1="6463" y1="34463" x2="6463" y2="34463"/>
                        <a14:foregroundMark x1="18293" y1="32768" x2="17683" y2="35311"/>
                        <a14:foregroundMark x1="21585" y1="15819" x2="19268" y2="13842"/>
                        <a14:foregroundMark x1="22683" y1="9887" x2="20976" y2="11864"/>
                        <a14:foregroundMark x1="43902" y1="15254" x2="42195" y2="11864"/>
                        <a14:foregroundMark x1="46098" y1="11864" x2="45244" y2="12147"/>
                        <a14:foregroundMark x1="43537" y1="9887" x2="42195" y2="10169"/>
                        <a14:foregroundMark x1="40854" y1="10734" x2="43049" y2="10734"/>
                        <a14:foregroundMark x1="42195" y1="23446" x2="42195" y2="22881"/>
                        <a14:foregroundMark x1="42439" y1="21469" x2="42439" y2="21469"/>
                        <a14:foregroundMark x1="41341" y1="16949" x2="41341" y2="16949"/>
                        <a14:foregroundMark x1="42927" y1="22881" x2="42927" y2="22881"/>
                        <a14:foregroundMark x1="46951" y1="68362" x2="46951" y2="68362"/>
                        <a14:foregroundMark x1="29390" y1="58475" x2="29390" y2="58475"/>
                        <a14:foregroundMark x1="65488" y1="57345" x2="65488" y2="57345"/>
                        <a14:foregroundMark x1="51829" y1="28249" x2="51829" y2="28249"/>
                        <a14:foregroundMark x1="52927" y1="33333" x2="52927" y2="33333"/>
                        <a14:foregroundMark x1="54512" y1="32768" x2="54512" y2="32768"/>
                        <a14:foregroundMark x1="48415" y1="31356" x2="48415" y2="31356"/>
                        <a14:foregroundMark x1="46341" y1="34463" x2="46341" y2="34463"/>
                        <a14:foregroundMark x1="46341" y1="26836" x2="46341" y2="26836"/>
                        <a14:foregroundMark x1="46341" y1="26836" x2="46341" y2="26836"/>
                        <a14:foregroundMark x1="46585" y1="27119" x2="46585" y2="27119"/>
                        <a14:foregroundMark x1="46829" y1="29379" x2="46829" y2="29379"/>
                        <a14:foregroundMark x1="46951" y1="31073" x2="46951" y2="31073"/>
                        <a14:foregroundMark x1="46707" y1="28814" x2="46707" y2="28814"/>
                        <a14:foregroundMark x1="87561" y1="48588" x2="85000" y2="46610"/>
                        <a14:foregroundMark x1="90366" y1="73729" x2="90976" y2="71186"/>
                        <a14:foregroundMark x1="80244" y1="71469" x2="79634" y2="70904"/>
                        <a14:foregroundMark x1="79024" y1="62994" x2="79390" y2="62994"/>
                        <a14:foregroundMark x1="77683" y1="68079" x2="77927" y2="68079"/>
                        <a14:foregroundMark x1="95976" y1="62994" x2="95976" y2="62994"/>
                        <a14:foregroundMark x1="97683" y1="68362" x2="97683" y2="68362"/>
                        <a14:foregroundMark x1="95244" y1="70621" x2="95244" y2="70621"/>
                        <a14:foregroundMark x1="84268" y1="71751" x2="84268" y2="71751"/>
                        <a14:foregroundMark x1="15976" y1="70056" x2="15976" y2="70056"/>
                        <a14:foregroundMark x1="7439" y1="70621" x2="7439" y2="70621"/>
                        <a14:foregroundMark x1="17195" y1="14124" x2="17561" y2="13842"/>
                        <a14:foregroundMark x1="47439" y1="12994" x2="46585" y2="12994"/>
                        <a14:foregroundMark x1="49512" y1="22881" x2="49512" y2="22881"/>
                        <a14:foregroundMark x1="49756" y1="23446" x2="49756" y2="23446"/>
                        <a14:foregroundMark x1="49756" y1="23446" x2="47805" y2="19492"/>
                        <a14:foregroundMark x1="48049" y1="18644" x2="49756" y2="22881"/>
                        <a14:foregroundMark x1="17683" y1="21751" x2="14268" y2="26836"/>
                        <a14:foregroundMark x1="18659" y1="21469" x2="18659" y2="21469"/>
                        <a14:foregroundMark x1="81098" y1="51977" x2="79146" y2="58757"/>
                        <a14:foregroundMark x1="94146" y1="52542" x2="95976" y2="57062"/>
                        <a14:foregroundMark x1="16341" y1="32203" x2="16341" y2="32203"/>
                        <a14:foregroundMark x1="14878" y1="32203" x2="14878" y2="33616"/>
                        <a14:foregroundMark x1="14634" y1="33898" x2="15000" y2="33898"/>
                        <a14:foregroundMark x1="65854" y1="58757" x2="68171" y2="58757"/>
                        <a14:foregroundMark x1="43537" y1="16384" x2="44390" y2="15254"/>
                        <a14:foregroundMark x1="5488" y1="33051" x2="6220" y2="35028"/>
                        <a14:foregroundMark x1="5976" y1="55932" x2="6220" y2="55932"/>
                        <a14:foregroundMark x1="18049" y1="55932" x2="18049" y2="55932"/>
                        <a14:foregroundMark x1="44146" y1="55650" x2="44146" y2="55650"/>
                        <a14:backgroundMark x1="48415" y1="23164" x2="46585" y2="22599"/>
                        <a14:backgroundMark x1="48537" y1="21751" x2="47073" y2="22034"/>
                        <a14:backgroundMark x1="48293" y1="20904" x2="47073" y2="20904"/>
                        <a14:backgroundMark x1="49024" y1="22881" x2="47561" y2="231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579" y="1947311"/>
            <a:ext cx="6759620" cy="291817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8DD92F-2CE6-4DC0-A4A8-568D253AF7CF}"/>
              </a:ext>
            </a:extLst>
          </p:cNvPr>
          <p:cNvSpPr txBox="1"/>
          <p:nvPr/>
        </p:nvSpPr>
        <p:spPr>
          <a:xfrm>
            <a:off x="3997833" y="4312298"/>
            <a:ext cx="7735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2800" dirty="0"/>
              <a:t>كما تُساعِدُ الرِّياحُ وَالْماءُ أَيْضًا عَلى نَقْلِ حُبُوبِ اللِّقاحِ</a:t>
            </a:r>
            <a:r>
              <a:rPr kumimoji="0" lang="ar-SY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803F0B-473C-4577-BF65-507BC8785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571" l="10000" r="90000">
                        <a14:foregroundMark x1="23143" y1="83714" x2="23143" y2="83714"/>
                        <a14:foregroundMark x1="72286" y1="94571" x2="72286" y2="94571"/>
                        <a14:foregroundMark x1="42000" y1="63714" x2="42000" y2="63714"/>
                        <a14:foregroundMark x1="44286" y1="54000" x2="44286" y2="54000"/>
                        <a14:foregroundMark x1="30571" y1="69429" x2="30571" y2="69429"/>
                        <a14:foregroundMark x1="35143" y1="79714" x2="35143" y2="79714"/>
                        <a14:foregroundMark x1="45429" y1="52857" x2="45429" y2="52857"/>
                        <a14:backgroundMark x1="32857" y1="35714" x2="18286" y2="22857"/>
                        <a14:backgroundMark x1="18286" y1="22857" x2="13429" y2="14000"/>
                        <a14:backgroundMark x1="29429" y1="52857" x2="12286" y2="87714"/>
                        <a14:backgroundMark x1="59714" y1="61429" x2="53429" y2="95714"/>
                        <a14:backgroundMark x1="63143" y1="26571" x2="66571" y2="93429"/>
                        <a14:backgroundMark x1="74000" y1="27143" x2="91714" y2="25429"/>
                        <a14:backgroundMark x1="91714" y1="25429" x2="93429" y2="24857"/>
                        <a14:backgroundMark x1="75143" y1="58000" x2="91143" y2="5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1062" y="4693775"/>
            <a:ext cx="2144488" cy="21444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CD4945-2427-4339-8AB6-0CE1AF2141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779"/>
          <a:stretch/>
        </p:blipFill>
        <p:spPr>
          <a:xfrm>
            <a:off x="3559666" y="4922258"/>
            <a:ext cx="3453281" cy="1829264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E9267393-991F-4E1B-B504-77FE7C05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65" y="5348731"/>
            <a:ext cx="1309901" cy="15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58F4C-1033-4591-8435-C2E046FDE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86" b="90000" l="0" r="97541">
                        <a14:foregroundMark x1="38934" y1="9643" x2="23770" y2="6429"/>
                        <a14:foregroundMark x1="9016" y1="19643" x2="6967" y2="38571"/>
                        <a14:foregroundMark x1="6967" y1="38571" x2="12295" y2="56071"/>
                        <a14:foregroundMark x1="12295" y1="56071" x2="44672" y2="81429"/>
                        <a14:foregroundMark x1="44672" y1="81429" x2="68033" y2="87500"/>
                        <a14:foregroundMark x1="68033" y1="87500" x2="85656" y2="77143"/>
                        <a14:foregroundMark x1="85656" y1="77143" x2="93033" y2="58214"/>
                        <a14:foregroundMark x1="93033" y1="58214" x2="81148" y2="42143"/>
                        <a14:foregroundMark x1="81148" y1="42143" x2="59836" y2="40357"/>
                        <a14:foregroundMark x1="59836" y1="40357" x2="39344" y2="6786"/>
                        <a14:foregroundMark x1="39344" y1="6786" x2="17213" y2="5357"/>
                        <a14:foregroundMark x1="17213" y1="5357" x2="7377" y2="21071"/>
                        <a14:foregroundMark x1="88525" y1="47857" x2="96311" y2="65357"/>
                        <a14:foregroundMark x1="96311" y1="65357" x2="89344" y2="75357"/>
                        <a14:foregroundMark x1="62295" y1="89643" x2="41393" y2="83214"/>
                        <a14:foregroundMark x1="41393" y1="83214" x2="23361" y2="72143"/>
                        <a14:foregroundMark x1="23361" y1="72143" x2="2459" y2="40357"/>
                        <a14:foregroundMark x1="2459" y1="40357" x2="5738" y2="21071"/>
                        <a14:foregroundMark x1="5738" y1="21071" x2="6557" y2="20357"/>
                        <a14:foregroundMark x1="21311" y1="1786" x2="24590" y2="3571"/>
                        <a14:foregroundMark x1="23770" y1="2143" x2="43852" y2="7500"/>
                        <a14:foregroundMark x1="43852" y1="7500" x2="52459" y2="23929"/>
                        <a14:foregroundMark x1="52459" y1="23929" x2="67623" y2="37143"/>
                        <a14:foregroundMark x1="67623" y1="37143" x2="85656" y2="45357"/>
                        <a14:foregroundMark x1="85656" y1="45357" x2="97541" y2="60714"/>
                        <a14:foregroundMark x1="97541" y1="60714" x2="67623" y2="68929"/>
                        <a14:foregroundMark x1="1230" y1="41071" x2="1230" y2="41071"/>
                        <a14:foregroundMark x1="0" y1="40357" x2="0" y2="40357"/>
                        <a14:foregroundMark x1="1639" y1="39643" x2="1639" y2="39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4" y="440926"/>
            <a:ext cx="546304" cy="62690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081F07-56D6-41A2-951F-9A8489651287}"/>
              </a:ext>
            </a:extLst>
          </p:cNvPr>
          <p:cNvSpPr/>
          <p:nvPr/>
        </p:nvSpPr>
        <p:spPr>
          <a:xfrm>
            <a:off x="382436" y="423076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A8F948-31B3-444A-B8E3-47CDAA4395BB}"/>
              </a:ext>
            </a:extLst>
          </p:cNvPr>
          <p:cNvSpPr/>
          <p:nvPr/>
        </p:nvSpPr>
        <p:spPr>
          <a:xfrm>
            <a:off x="799722" y="630072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6C04C-3928-4947-BE3D-C5381511EA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9" b="61601" l="9804" r="89216">
                        <a14:foregroundMark x1="38399" y1="48366" x2="30882" y2="51144"/>
                        <a14:foregroundMark x1="28758" y1="59804" x2="29085" y2="61601"/>
                        <a14:foregroundMark x1="57190" y1="25817" x2="59967" y2="2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835" b="37485"/>
          <a:stretch/>
        </p:blipFill>
        <p:spPr>
          <a:xfrm flipH="1">
            <a:off x="1733496" y="1641194"/>
            <a:ext cx="3107117" cy="19587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19D451-D215-4E14-BA59-83C77B45AF83}"/>
              </a:ext>
            </a:extLst>
          </p:cNvPr>
          <p:cNvGrpSpPr/>
          <p:nvPr/>
        </p:nvGrpSpPr>
        <p:grpSpPr>
          <a:xfrm>
            <a:off x="549129" y="440926"/>
            <a:ext cx="2208628" cy="5340577"/>
            <a:chOff x="4864290" y="359569"/>
            <a:chExt cx="2208628" cy="53405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BD57A-C6B0-4233-A496-26B4B8C717ED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18512F7-DE2D-471C-BA5E-E945FE9CB3D4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A9DE19-3022-46CE-92E5-908515EF1580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C0A0FD5-4241-42D1-804B-85DDF3280BC5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E094E59-525C-4702-8A17-03C232DCA01A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380814-5C46-4015-8D95-1ACB89B36B98}"/>
                </a:ext>
              </a:extLst>
            </p:cNvPr>
            <p:cNvCxnSpPr>
              <a:cxnSpLocks/>
              <a:stCxn id="17" idx="4"/>
              <a:endCxn id="7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3298A1-6362-4DAC-85CF-40976943FD7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5DACC3-8BFE-4691-BDD9-3342CBD9F9D3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17FE44-5123-44C0-9293-5EB7D6F1443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D07EC8-5105-4FF7-B9C8-F78CD2D8E166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08">
              <a:extLst>
                <a:ext uri="{FF2B5EF4-FFF2-40B4-BE49-F238E27FC236}">
                  <a16:creationId xmlns:a16="http://schemas.microsoft.com/office/drawing/2014/main" id="{EB28725A-561B-4998-A030-EFE516713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5276" y="4744800"/>
              <a:ext cx="941034" cy="94103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260AEE-0B37-43F6-957A-EDD0B1E4EA7C}"/>
                </a:ext>
              </a:extLst>
            </p:cNvPr>
            <p:cNvSpPr txBox="1"/>
            <p:nvPr/>
          </p:nvSpPr>
          <p:spPr>
            <a:xfrm>
              <a:off x="5168659" y="4151702"/>
              <a:ext cx="1700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كيف تنتج البذور؟</a:t>
              </a:r>
              <a:endParaRPr kumimoji="0" lang="ar-SY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E5139F-A355-4656-BD52-D09A21AA09AA}"/>
                </a:ext>
              </a:extLst>
            </p:cNvPr>
            <p:cNvSpPr txBox="1"/>
            <p:nvPr/>
          </p:nvSpPr>
          <p:spPr>
            <a:xfrm>
              <a:off x="5810344" y="3926329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9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415</Words>
  <Application>Microsoft Office PowerPoint</Application>
  <PresentationFormat>شاشة عريضة</PresentationFormat>
  <Paragraphs>123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Adobe Arabic</vt:lpstr>
      <vt:lpstr>Arial</vt:lpstr>
      <vt:lpstr>Calibri</vt:lpstr>
      <vt:lpstr>Calibri Light</vt:lpstr>
      <vt:lpstr>Century Gothic</vt:lpstr>
      <vt:lpstr>Cooper Black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61</cp:revision>
  <dcterms:created xsi:type="dcterms:W3CDTF">2020-09-20T14:41:27Z</dcterms:created>
  <dcterms:modified xsi:type="dcterms:W3CDTF">2020-09-21T10:32:48Z</dcterms:modified>
</cp:coreProperties>
</file>