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6858000" cy="9144000" type="screen4x3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273" autoAdjust="0"/>
    <p:restoredTop sz="94660"/>
  </p:normalViewPr>
  <p:slideViewPr>
    <p:cSldViewPr>
      <p:cViewPr varScale="1">
        <p:scale>
          <a:sx n="50" d="100"/>
          <a:sy n="50" d="100"/>
        </p:scale>
        <p:origin x="-2280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05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696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0380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879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464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308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345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512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226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525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89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B7916-646C-4782-A85E-F5F56543A192}" type="datetimeFigureOut">
              <a:rPr lang="ar-SA" smtClean="0"/>
              <a:t>30/12/39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1D2F-1939-45D7-AFD8-5D974B00DF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453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512"/>
            <a:ext cx="6858000" cy="896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262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63688"/>
            <a:ext cx="6797822" cy="7250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0" y="0"/>
            <a:ext cx="6857999" cy="17636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الفتحة</a:t>
            </a:r>
            <a:endParaRPr lang="ar-SA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علامة الطرح 5"/>
          <p:cNvSpPr/>
          <p:nvPr/>
        </p:nvSpPr>
        <p:spPr>
          <a:xfrm rot="20492046">
            <a:off x="-44196" y="1741832"/>
            <a:ext cx="2093004" cy="1232177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409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2" name="Picture 4" descr="ÙØªÙØ¬Ø© Ø¨Ø­Ø« Ø§ÙØµÙØ± Ø¹Ù Ø¹ØµØ§ÙÙØ± ÙØ±ØªÙÙ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1720"/>
            <a:ext cx="6858000" cy="69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ستطيل 5"/>
          <p:cNvSpPr/>
          <p:nvPr/>
        </p:nvSpPr>
        <p:spPr>
          <a:xfrm>
            <a:off x="0" y="0"/>
            <a:ext cx="6857999" cy="17636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الكسرة</a:t>
            </a:r>
            <a:endParaRPr lang="ar-SA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8" name="علامة الطرح 7"/>
          <p:cNvSpPr/>
          <p:nvPr/>
        </p:nvSpPr>
        <p:spPr>
          <a:xfrm rot="20492046">
            <a:off x="167168" y="7835417"/>
            <a:ext cx="2298660" cy="1429211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6555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074" name="Picture 2" descr="ÙØªÙØ¬Ø© Ø¨Ø­Ø« Ø§ÙØµÙØ± Ø¹Ù Ø¹ØµØ§ÙÙØ± ÙØ±ØªÙÙ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1835696"/>
            <a:ext cx="6669360" cy="712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0" y="0"/>
            <a:ext cx="6857999" cy="17636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الضمة</a:t>
            </a:r>
            <a:endParaRPr lang="ar-SA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علامة الطرح 6"/>
          <p:cNvSpPr/>
          <p:nvPr/>
        </p:nvSpPr>
        <p:spPr>
          <a:xfrm rot="20492046">
            <a:off x="537635" y="3214818"/>
            <a:ext cx="2079427" cy="1177642"/>
          </a:xfrm>
          <a:prstGeom prst="mathMinus">
            <a:avLst>
              <a:gd name="adj1" fmla="val 1746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700" b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ُ</a:t>
            </a:r>
            <a:endParaRPr lang="ar-SA" sz="28700" b="1" dirty="0">
              <a:ln w="9000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6480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graphicFrame>
        <p:nvGraphicFramePr>
          <p:cNvPr id="8" name="عنصر نائب للمحتوى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321856"/>
              </p:ext>
            </p:extLst>
          </p:nvPr>
        </p:nvGraphicFramePr>
        <p:xfrm>
          <a:off x="382560" y="6444208"/>
          <a:ext cx="6172200" cy="14833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858000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559347" y="647564"/>
            <a:ext cx="244827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ورقة عمل </a:t>
            </a:r>
            <a:endParaRPr lang="ar-SA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101" name="Picture 5" descr="ÙØªÙØ¬Ø© Ø¨Ø­Ø« Ø§ÙØµÙØ± Ø¹Ù Ø­Ø±ÙØ§Øª Ø§ÙØ¶ÙÙ ÙØ§ÙÙØªØ­Ù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088" y="179512"/>
            <a:ext cx="1675795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1052736" y="1331640"/>
            <a:ext cx="4006249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الحركات الثلاث </a:t>
            </a:r>
          </a:p>
          <a:p>
            <a:pPr algn="ctr"/>
            <a:r>
              <a:rPr lang="ar-SA" sz="24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( الفتحة ـ الضمة ـ الكسرة )</a:t>
            </a:r>
            <a:endParaRPr lang="ar-SA" sz="24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دبوس زينة 5"/>
          <p:cNvSpPr/>
          <p:nvPr/>
        </p:nvSpPr>
        <p:spPr>
          <a:xfrm>
            <a:off x="4581128" y="2627784"/>
            <a:ext cx="1315755" cy="936104"/>
          </a:xfrm>
          <a:prstGeom prst="plaqu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أسمي الحركات وألوانها</a:t>
            </a:r>
            <a:endParaRPr lang="ar-SA" sz="20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836712" y="2771800"/>
            <a:ext cx="3744416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4" name="دبوس زينة 13"/>
          <p:cNvSpPr/>
          <p:nvPr/>
        </p:nvSpPr>
        <p:spPr>
          <a:xfrm>
            <a:off x="5239005" y="4283968"/>
            <a:ext cx="1315755" cy="936104"/>
          </a:xfrm>
          <a:prstGeom prst="plaqu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أمرر القلم على الحركات</a:t>
            </a:r>
            <a:endParaRPr lang="ar-SA" sz="20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2087757" y="5472100"/>
            <a:ext cx="4221564" cy="648072"/>
          </a:xfrm>
          <a:prstGeom prst="plaqu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اسمي الحركات في الجدول </a:t>
            </a:r>
            <a:endParaRPr lang="ar-SA" sz="32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828440"/>
              </p:ext>
            </p:extLst>
          </p:nvPr>
        </p:nvGraphicFramePr>
        <p:xfrm>
          <a:off x="2110306" y="6300192"/>
          <a:ext cx="4221564" cy="17281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407188"/>
                <a:gridCol w="1407188"/>
                <a:gridCol w="1407188"/>
              </a:tblGrid>
              <a:tr h="43204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Picture 6"/>
          <p:cNvPicPr>
            <a:picLocks noChangeAspect="1" noChangeArrowheads="1"/>
          </p:cNvPicPr>
          <p:nvPr/>
        </p:nvPicPr>
        <p:blipFill rotWithShape="1">
          <a:blip r:embed="rId4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492" t="13978" b="64808"/>
          <a:stretch/>
        </p:blipFill>
        <p:spPr bwMode="auto">
          <a:xfrm>
            <a:off x="5058985" y="6296803"/>
            <a:ext cx="943371" cy="254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032" y="6423985"/>
            <a:ext cx="1243013" cy="27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667" y="6411842"/>
            <a:ext cx="512763" cy="27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170" y="2844681"/>
            <a:ext cx="1262063" cy="251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 rotWithShape="1">
          <a:blip r:embed="rId8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065" r="73825" b="14468"/>
          <a:stretch/>
        </p:blipFill>
        <p:spPr bwMode="auto">
          <a:xfrm>
            <a:off x="2104526" y="3060462"/>
            <a:ext cx="1073717" cy="338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 rotWithShape="1">
          <a:blip r:embed="rId8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5" t="12551" r="43039" b="67338"/>
          <a:stretch/>
        </p:blipFill>
        <p:spPr bwMode="auto">
          <a:xfrm>
            <a:off x="1033379" y="2844681"/>
            <a:ext cx="750104" cy="384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432" y="4363987"/>
            <a:ext cx="3830574" cy="776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مستطيل 9"/>
          <p:cNvSpPr/>
          <p:nvPr/>
        </p:nvSpPr>
        <p:spPr>
          <a:xfrm>
            <a:off x="2641384" y="8100392"/>
            <a:ext cx="391337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إعداد المعلمة : حمدة الغامدي</a:t>
            </a:r>
            <a:endParaRPr lang="ar-SA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18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2772" y="251520"/>
            <a:ext cx="6669360" cy="8679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chemeClr val="accent6">
                    <a:lumMod val="50000"/>
                  </a:schemeClr>
                </a:solidFill>
              </a:rPr>
              <a:t>أهداف القصة :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- معرفة الحركات الثلاث ( أسمائها وأشكالها وأماكنها )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- القصة فرصة لتطبيق مهارات التحدث والتدريب عليها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- القصة فرصة لتطبيق مهارات الاستماع والتدريب </a:t>
            </a:r>
            <a:r>
              <a:rPr lang="ar-SA" b="1" dirty="0" smtClean="0"/>
              <a:t>عليها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من المهم جدا .. تعليم الطلاب مهارات الاستماع والتحدث قبل البدء في القصة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sz="3200" b="1" dirty="0" err="1">
                <a:solidFill>
                  <a:srgbClr val="FF0000"/>
                </a:solidFill>
              </a:rPr>
              <a:t>العصفورات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</a:rPr>
              <a:t>الثلاث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كانت هناك ثلاث </a:t>
            </a:r>
            <a:r>
              <a:rPr lang="ar-SA" b="1" dirty="0" err="1"/>
              <a:t>عصفورات</a:t>
            </a:r>
            <a:r>
              <a:rPr lang="ar-SA" b="1" dirty="0"/>
              <a:t> أخوات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الأولى اسمها الفتحة ( َ ) ، والثانية اسمها الضمة ( ُ ) ، والثالثة اسمها الكسرة ( ِ </a:t>
            </a:r>
            <a:r>
              <a:rPr lang="ar-SA" b="1" dirty="0" smtClean="0"/>
              <a:t>)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الأخت الكبيرة الفتحة : لقد قلت الأمطار فقل الزرع وماتت </a:t>
            </a:r>
            <a:r>
              <a:rPr lang="ar-SA" b="1" dirty="0" smtClean="0"/>
              <a:t>الأزهار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فما رأيكن أن نبحث عن مكان يكثر فيه العشب والأزهار </a:t>
            </a:r>
            <a:r>
              <a:rPr lang="ar-SA" b="1" dirty="0" smtClean="0"/>
              <a:t>؟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الضمة : فكرة رائعة </a:t>
            </a:r>
            <a:r>
              <a:rPr lang="ar-SA" b="1" dirty="0" smtClean="0"/>
              <a:t>..</a:t>
            </a:r>
            <a:r>
              <a:rPr lang="ar-SA" b="1" dirty="0"/>
              <a:t/>
            </a:r>
            <a:br>
              <a:rPr lang="ar-SA" b="1" dirty="0"/>
            </a:br>
            <a:r>
              <a:rPr lang="ar-SA" b="1" dirty="0"/>
              <a:t>أنا سمعت بشجرة جميلة اسمها شجرة الحروف </a:t>
            </a:r>
            <a:br>
              <a:rPr lang="ar-SA" b="1" dirty="0"/>
            </a:br>
            <a:r>
              <a:rPr lang="ar-SA" b="1" dirty="0"/>
              <a:t>يكثر حولها الماء والعشب والأزهار .. هيا لنسافر إليها ونبني أعشاشنا </a:t>
            </a:r>
            <a:r>
              <a:rPr lang="ar-SA" b="1" dirty="0" smtClean="0"/>
              <a:t>عليها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الكسرة : شجرة الحروف بعيدة من هنا ..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لا لا .. أريد أن أرتاح وأنام ... اذهبا أنتما واتركاني هنا </a:t>
            </a:r>
            <a:r>
              <a:rPr lang="ar-SA" b="1" dirty="0" smtClean="0"/>
              <a:t>..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الفتحة : يا لك من كسولة </a:t>
            </a:r>
            <a:r>
              <a:rPr lang="ar-SA" b="1" dirty="0" smtClean="0"/>
              <a:t>!</a:t>
            </a:r>
            <a:r>
              <a:rPr lang="ar-SA" b="1" dirty="0"/>
              <a:t/>
            </a:r>
            <a:br>
              <a:rPr lang="ar-SA" b="1" dirty="0"/>
            </a:br>
            <a:r>
              <a:rPr lang="ar-SA" b="1" dirty="0"/>
              <a:t>تستطيعين أن تنامي في عشك الجديد في شجرة الحروف </a:t>
            </a:r>
            <a:br>
              <a:rPr lang="ar-SA" b="1" dirty="0"/>
            </a:br>
            <a:r>
              <a:rPr lang="ar-SA" b="1" dirty="0"/>
              <a:t>بين الماء والزهر والطبيعة الجميلة ..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الكسرة : ها ! صحيح .. النوم هناك أجمل وألذ ! .. حسنا أنا موافقة </a:t>
            </a:r>
            <a:r>
              <a:rPr lang="ar-SA" b="1" dirty="0" smtClean="0"/>
              <a:t>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وأخيرا .. رحلت الكسرة مع أختيها الفتحة والضمة إلى شجرة الحروف </a:t>
            </a:r>
            <a:r>
              <a:rPr lang="ar-SA" b="1" dirty="0" smtClean="0"/>
              <a:t>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وصل الجميع إلى شجرة الحروف </a:t>
            </a:r>
            <a:r>
              <a:rPr lang="ar-SA" b="1" dirty="0" smtClean="0"/>
              <a:t>..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كان المنظر جميلا جدًا ، والجو بديعا حقًا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قالت الكسرة : الله ! ما أجمل النوم في هذا الجو الرائع </a:t>
            </a:r>
            <a:r>
              <a:rPr lang="ar-SA" b="1" dirty="0" smtClean="0"/>
              <a:t>!!!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وقالت الأخت الكبيرة : علينا أولا أن نبني أعشاشنا قبل أن تأتي الطيور وتسبقنا لذلك </a:t>
            </a:r>
            <a:r>
              <a:rPr lang="ar-SA" b="1" dirty="0" smtClean="0"/>
              <a:t>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ذهبت الفتحة والضمة ليجمعا أعواد عشيهما ، بينما رفضت الكسرة أن تذهب </a:t>
            </a:r>
            <a:r>
              <a:rPr lang="ar-SA" b="1" dirty="0" smtClean="0"/>
              <a:t>معهما</a:t>
            </a:r>
            <a:r>
              <a:rPr lang="ar-SA" b="1" dirty="0"/>
              <a:t/>
            </a:r>
            <a:br>
              <a:rPr lang="ar-SA" b="1" dirty="0"/>
            </a:br>
            <a:r>
              <a:rPr lang="ar-SA" b="1" dirty="0"/>
              <a:t>واستسلمت لكسلها .. وراحت تغط في نوم عميق !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انتهت الفتحة من بناء عشها الجميل فوق شجرة الحروف ، وكذلك الضمة .. 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نظرت الكسرة في شجرة الحروف فوجدت فتحة صغيرة في أسفل الشجرة </a:t>
            </a:r>
            <a:br>
              <a:rPr lang="ar-SA" b="1" dirty="0"/>
            </a:br>
            <a:r>
              <a:rPr lang="ar-SA" b="1" dirty="0"/>
              <a:t>فقالت : سوف أدخل بيتي الجديد !! وأكمل نومي !!!</a:t>
            </a:r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556792" y="8647062"/>
            <a:ext cx="3744416" cy="4675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للأستاذ : توفيق الشماسي .</a:t>
            </a:r>
            <a:endParaRPr lang="ar-SA" sz="24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132"/>
          <a:stretch/>
        </p:blipFill>
        <p:spPr bwMode="auto">
          <a:xfrm>
            <a:off x="78320" y="1"/>
            <a:ext cx="1586085" cy="1403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41818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39</Words>
  <Application>Microsoft Office PowerPoint</Application>
  <PresentationFormat>عرض على الشاشة (3:4)‏</PresentationFormat>
  <Paragraphs>13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Afaaq</dc:creator>
  <cp:lastModifiedBy>Afaaq</cp:lastModifiedBy>
  <cp:revision>6</cp:revision>
  <cp:lastPrinted>2018-09-09T21:50:15Z</cp:lastPrinted>
  <dcterms:created xsi:type="dcterms:W3CDTF">2018-09-09T21:05:29Z</dcterms:created>
  <dcterms:modified xsi:type="dcterms:W3CDTF">2018-09-09T21:50:29Z</dcterms:modified>
</cp:coreProperties>
</file>