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516" y="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488829" y="1214911"/>
            <a:ext cx="45720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16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6" y="1584894"/>
            <a:ext cx="2026245" cy="925142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671900" y="225278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098715"/>
              </p:ext>
            </p:extLst>
          </p:nvPr>
        </p:nvGraphicFramePr>
        <p:xfrm>
          <a:off x="-36117" y="2996952"/>
          <a:ext cx="9049892" cy="203929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37036"/>
                <a:gridCol w="3987737"/>
                <a:gridCol w="651023"/>
                <a:gridCol w="664473"/>
                <a:gridCol w="598094"/>
                <a:gridCol w="711529"/>
              </a:tblGrid>
              <a:tr h="29729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الدرس  </a:t>
                      </a:r>
                      <a:r>
                        <a:rPr lang="ar-SA" sz="1050" b="1" dirty="0" smtClean="0"/>
                        <a:t>  الدعوة إلى التوحيد سبيل الأنبياء عليهم السلام وأتباعهم 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</a:t>
                      </a:r>
                      <a:r>
                        <a:rPr lang="ar-SA" sz="1050" b="1" baseline="0" dirty="0" smtClean="0"/>
                        <a:t> </a:t>
                      </a:r>
                      <a:r>
                        <a:rPr lang="ar-SA" sz="1050" b="1" baseline="0" dirty="0" smtClean="0"/>
                        <a:t>2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29729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الاهداف الاجرائية والسلوكية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</a:t>
                      </a:r>
                      <a:r>
                        <a:rPr kumimoji="0" lang="ar-SA" sz="105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تحددالطالبة</a:t>
                      </a: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 الأساس الذي تقوم عليه  مراتب الدعوة إلى الله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تعرف  الطالبة  المقصود بالتوحيد 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توضح الطالبة  المقصود بالتوحيد 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تعرف  الطالبة  أن الدعوة إلى التوحيد هي سبيل اتباع النبي ص 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341509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74538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34234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144291" y="1134851"/>
            <a:ext cx="35105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2000" b="1" dirty="0">
              <a:cs typeface="DecoType Thuluth" panose="02010000000000000000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0" y="0"/>
            <a:ext cx="9144000" cy="6935688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719237"/>
              </p:ext>
            </p:extLst>
          </p:nvPr>
        </p:nvGraphicFramePr>
        <p:xfrm>
          <a:off x="112205" y="836712"/>
          <a:ext cx="8996324" cy="510234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644636"/>
              </a:tblGrid>
              <a:tr h="576064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689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cs typeface="Traditional Arabic"/>
                        </a:rPr>
                        <a:t>ما اول ما </a:t>
                      </a:r>
                      <a:r>
                        <a:rPr lang="ar-SA" sz="1200" b="1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cs typeface="Traditional Arabic"/>
                        </a:rPr>
                        <a:t>نكرة الأنبياء؟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33116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أول ما دعا إليه الأنبياء عليهم السلام وأول ما أنكروه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أول ما دعا إليه الأنبياء عليهم السلام هو :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التوحيد وأول ما أنكروه هو : الشرك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الدعوة إلى التوحيد هي سبيل أتباع النبي ص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الواجب على جميع أتباع النبي ص إلى يوم القيامة : الدعوة إلى توحيد الله تعالى </a:t>
                      </a:r>
                      <a:r>
                        <a:rPr lang="ar-SA" sz="1600" b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والتحذيرمن</a:t>
                      </a: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الشرك واتباع نهج النبي ص في ذلك وأصحابه رضي الله عنهم </a:t>
                      </a: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ذاتي 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954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- أسأل  الطالبات السؤال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التالى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:ما أول ما دعا إليه الأنبياء عليهم السلام  ؟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أستمع إلى إجابات الطالبات و أسجلها على السبورة .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-ثم أناقشهن في بقية عناصر الدرس .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-أستنتج مع الطالبات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فى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النهاية إلى أ ن   التوحيد هو ما دعا إليه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الأنبيتء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عليهم السلام .</a:t>
                      </a: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  س/ حددي الأساس الذي تقوم عليه  مراتب الدعوة إلى الله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عرفي التوحيد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وضحي المقصود بالتوحيد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ما السبيل الذي اتبعه النبي ص في نشر الرسالة ؟  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9382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3373</TotalTime>
  <Words>308</Words>
  <Application>Microsoft Office PowerPoint</Application>
  <PresentationFormat>عرض على الشاشة (3:4)‏</PresentationFormat>
  <Paragraphs>60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50</cp:revision>
  <cp:lastPrinted>2014-11-08T16:50:24Z</cp:lastPrinted>
  <dcterms:created xsi:type="dcterms:W3CDTF">2014-02-12T13:17:48Z</dcterms:created>
  <dcterms:modified xsi:type="dcterms:W3CDTF">2014-11-08T16:50:42Z</dcterms:modified>
</cp:coreProperties>
</file>