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589" r:id="rId2"/>
    <p:sldId id="776" r:id="rId3"/>
    <p:sldId id="838" r:id="rId4"/>
    <p:sldId id="841" r:id="rId5"/>
    <p:sldId id="859" r:id="rId6"/>
    <p:sldId id="861" r:id="rId7"/>
    <p:sldId id="860" r:id="rId8"/>
    <p:sldId id="862" r:id="rId9"/>
    <p:sldId id="863" r:id="rId10"/>
    <p:sldId id="864" r:id="rId11"/>
    <p:sldId id="846" r:id="rId12"/>
    <p:sldId id="865" r:id="rId13"/>
    <p:sldId id="866" r:id="rId14"/>
    <p:sldId id="867" r:id="rId15"/>
    <p:sldId id="823" r:id="rId16"/>
    <p:sldId id="868" r:id="rId17"/>
    <p:sldId id="869" r:id="rId18"/>
    <p:sldId id="870" r:id="rId19"/>
    <p:sldId id="792" r:id="rId20"/>
    <p:sldId id="871" r:id="rId21"/>
  </p:sldIdLst>
  <p:sldSz cx="12192000" cy="6858000"/>
  <p:notesSz cx="6858000" cy="9144000"/>
  <p:defaultTextStyle>
    <a:defPPr>
      <a:defRPr lang="ar-SY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83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60093"/>
    <a:srgbClr val="9933FF"/>
    <a:srgbClr val="00CC99"/>
    <a:srgbClr val="33CCFF"/>
    <a:srgbClr val="8E8E8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449" autoAdjust="0"/>
    <p:restoredTop sz="94660"/>
  </p:normalViewPr>
  <p:slideViewPr>
    <p:cSldViewPr snapToGrid="0">
      <p:cViewPr>
        <p:scale>
          <a:sx n="75" d="100"/>
          <a:sy n="75" d="100"/>
        </p:scale>
        <p:origin x="198" y="-72"/>
      </p:cViewPr>
      <p:guideLst>
        <p:guide orient="horz" pos="1470"/>
        <p:guide pos="7043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SY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927C2867-E55A-4D78-9560-5A67FEF13D76}" type="datetimeFigureOut">
              <a:rPr lang="ar-SY" smtClean="0"/>
              <a:t>02/10/1442</a:t>
            </a:fld>
            <a:endParaRPr lang="ar-SY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ar-SY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Y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SY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7AB6B5D0-A538-4549-A260-0F35CF253692}" type="slidenum">
              <a:rPr lang="ar-SY" smtClean="0"/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28805077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C7383EFD-F5C3-4596-A6BE-F013D50D633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AF468507-E48F-4DFA-A829-9E6850D483F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ar-SY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4817824D-4963-4AEF-8845-A701F89778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02/10/1442</a:t>
            </a:fld>
            <a:endParaRPr lang="ar-SY" dirty="0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2D41B5A5-C580-4BAD-AC31-F7A349DB6A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60BBE145-E0FE-4869-BAF5-293267447A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13417780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381E142B-EB09-40AC-9C1C-70743FB2DB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1FEA1A42-6E36-4F8A-9BCD-E5822A63728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B12035B9-E8D9-446C-8B0C-E620EEF008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02/10/1442</a:t>
            </a:fld>
            <a:endParaRPr lang="ar-SY" dirty="0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9A16E3D1-50C0-4730-B528-A8C498A14B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DB01073B-158B-4AE9-AC92-1749BAAD03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27133928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="" xmlns:a16="http://schemas.microsoft.com/office/drawing/2014/main" id="{4FCCA734-14EF-4383-A502-FEEE5AB73E3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8058EF1C-264D-4088-B5C0-E9BA4DD77EF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818DE1C0-E5B4-4EFD-8F40-86BB2BF552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02/10/1442</a:t>
            </a:fld>
            <a:endParaRPr lang="ar-SY" dirty="0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E7EAE23B-BEDB-44BD-881B-6810A51166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10AC8A00-691D-4222-9E4C-27AD8ED9AA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39180212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3F00268D-5087-4782-83A0-7BDCE442AD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1708DDF0-95F6-4C2C-A69B-084351F854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06B8CA33-BB33-4277-B612-C9E1D05C29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02/10/1442</a:t>
            </a:fld>
            <a:endParaRPr lang="ar-SY" dirty="0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DD62F7DA-877C-4013-8071-00B9B560F0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76B75940-3DE1-408F-A3A8-F3079DA51D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11651402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984215D6-DABE-4EC1-8EF8-3F28AB657E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C88B973C-3DE2-4442-9F61-6A3A0A83B7F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92331303-8694-4202-AE62-13D8BF19AC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02/10/1442</a:t>
            </a:fld>
            <a:endParaRPr lang="ar-SY" dirty="0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54B5A991-FED7-4761-9FDA-4EBFAFD0AD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BB1CE27E-CAB6-4676-A299-F8F0CCE768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512800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9F28406D-B68F-4492-B411-544EA1CBB0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14E685C1-6582-4548-93B0-CF389488E27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CEF7209E-CA2B-4E0C-9F58-D23832130D1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B4576C25-EB1A-493E-925A-54DD261A44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02/10/1442</a:t>
            </a:fld>
            <a:endParaRPr lang="ar-SY" dirty="0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21F1A648-573E-4D1C-9B37-0DD38B2DE1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9EF7FD76-E72B-4103-8C08-909F8FBD51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42428325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97FDE9F3-0B73-451E-B1FD-E57763CA2C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51B3FAC8-02A7-41C1-9E47-10A3D4A77C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D229AC79-7E73-4D20-9646-DD236F0F19D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5" name="Text Placeholder 4">
            <a:extLst>
              <a:ext uri="{FF2B5EF4-FFF2-40B4-BE49-F238E27FC236}">
                <a16:creationId xmlns="" xmlns:a16="http://schemas.microsoft.com/office/drawing/2014/main" id="{94C11032-0B34-41CF-82A2-9AAD8DAFAF8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="" xmlns:a16="http://schemas.microsoft.com/office/drawing/2014/main" id="{5541945D-B03E-426C-B2EB-660A2A4AF85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7" name="Date Placeholder 6">
            <a:extLst>
              <a:ext uri="{FF2B5EF4-FFF2-40B4-BE49-F238E27FC236}">
                <a16:creationId xmlns="" xmlns:a16="http://schemas.microsoft.com/office/drawing/2014/main" id="{799AB5B1-37E9-452C-A859-82C73F48C9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02/10/1442</a:t>
            </a:fld>
            <a:endParaRPr lang="ar-SY" dirty="0"/>
          </a:p>
        </p:txBody>
      </p:sp>
      <p:sp>
        <p:nvSpPr>
          <p:cNvPr id="8" name="Footer Placeholder 7">
            <a:extLst>
              <a:ext uri="{FF2B5EF4-FFF2-40B4-BE49-F238E27FC236}">
                <a16:creationId xmlns="" xmlns:a16="http://schemas.microsoft.com/office/drawing/2014/main" id="{5081A46B-C692-42B8-B5F4-F6A2F41B43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="" xmlns:a16="http://schemas.microsoft.com/office/drawing/2014/main" id="{5A570D41-E0D1-4D60-AA1B-C4505C1CA1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31594956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598361EA-BB4F-4812-AB3B-6DC8D6552F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C9AE787D-937F-45D7-9F0A-676E912844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02/10/1442</a:t>
            </a:fld>
            <a:endParaRPr lang="ar-SY" dirty="0"/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74537004-576D-4A7C-BC07-BA35536E32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B18AD639-5ABD-4DF9-93B0-B163F3997B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12740274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="" xmlns:a16="http://schemas.microsoft.com/office/drawing/2014/main" id="{D84F1BB8-A163-4517-B61E-339E9D08BC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02/10/1442</a:t>
            </a:fld>
            <a:endParaRPr lang="ar-SY" dirty="0"/>
          </a:p>
        </p:txBody>
      </p:sp>
      <p:sp>
        <p:nvSpPr>
          <p:cNvPr id="3" name="Footer Placeholder 2">
            <a:extLst>
              <a:ext uri="{FF2B5EF4-FFF2-40B4-BE49-F238E27FC236}">
                <a16:creationId xmlns="" xmlns:a16="http://schemas.microsoft.com/office/drawing/2014/main" id="{09DAE9B0-8279-4D95-A8E5-FF1861DCB3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2C575CDE-48B3-4C4B-9133-0DEBA82C6D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1874944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84420E49-9673-4926-A845-7934D29D24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F76EE9FC-96EA-426D-AECE-D5ACC8AD1D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4FD3148F-7D9E-4DC2-983C-2DF4EBEF9DD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59902337-E20A-44D7-A4A2-B3288160D2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02/10/1442</a:t>
            </a:fld>
            <a:endParaRPr lang="ar-SY" dirty="0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7D49D80C-F2AF-4541-B72F-72163887AD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284AF57B-78A1-4C8D-95D2-21E26FC40D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7176625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A4D991A2-4774-4E31-AFD1-81C0953877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Picture Placeholder 2">
            <a:extLst>
              <a:ext uri="{FF2B5EF4-FFF2-40B4-BE49-F238E27FC236}">
                <a16:creationId xmlns="" xmlns:a16="http://schemas.microsoft.com/office/drawing/2014/main" id="{ABCFEBE6-1F40-49F1-A26B-A1D2783FF94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Y" dirty="0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937DDD43-DD00-49D2-8755-6B6C04FE946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3CA31415-AD63-4380-B0A5-449277CCEA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02/10/1442</a:t>
            </a:fld>
            <a:endParaRPr lang="ar-SY" dirty="0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2EB7B878-3C64-4AD3-B496-BCCE1B0591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921A505B-7E14-40DC-8215-424EE71AAF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41938155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="" xmlns:a16="http://schemas.microsoft.com/office/drawing/2014/main" id="{D8DEDDA3-59C3-47C3-A9FC-BDF8CA8C95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3CA632CC-E3B5-4518-BA05-A11A2C0203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4684713C-4252-4E02-8094-3312FC7AB22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F4A506-A0B2-4DE1-B069-A8C9CB89B5D1}" type="datetimeFigureOut">
              <a:rPr lang="ar-SY" smtClean="0"/>
              <a:t>02/10/1442</a:t>
            </a:fld>
            <a:endParaRPr lang="ar-SY" dirty="0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C69C7B0F-1CEF-46C7-A7CA-EB23C98DBA9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Y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2367A0E8-86E0-4785-A23D-63C27EBC318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14240526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Y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7" Type="http://schemas.openxmlformats.org/officeDocument/2006/relationships/image" Target="../media/image11.gi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5.gi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8.PNG"/><Relationship Id="rId5" Type="http://schemas.openxmlformats.org/officeDocument/2006/relationships/image" Target="../media/image6.gif"/><Relationship Id="rId4" Type="http://schemas.openxmlformats.org/officeDocument/2006/relationships/image" Target="../media/image5.gi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0.gif"/><Relationship Id="rId5" Type="http://schemas.openxmlformats.org/officeDocument/2006/relationships/image" Target="../media/image39.png"/><Relationship Id="rId4" Type="http://schemas.openxmlformats.org/officeDocument/2006/relationships/image" Target="../media/image5.gif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jpg"/><Relationship Id="rId3" Type="http://schemas.openxmlformats.org/officeDocument/2006/relationships/image" Target="../media/image4.gif"/><Relationship Id="rId7" Type="http://schemas.openxmlformats.org/officeDocument/2006/relationships/image" Target="../media/image17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2.jpeg"/><Relationship Id="rId5" Type="http://schemas.openxmlformats.org/officeDocument/2006/relationships/image" Target="../media/image41.jpeg"/><Relationship Id="rId10" Type="http://schemas.openxmlformats.org/officeDocument/2006/relationships/image" Target="../media/image45.jpg"/><Relationship Id="rId4" Type="http://schemas.openxmlformats.org/officeDocument/2006/relationships/image" Target="../media/image5.gif"/><Relationship Id="rId9" Type="http://schemas.openxmlformats.org/officeDocument/2006/relationships/image" Target="../media/image4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6.jpg"/><Relationship Id="rId4" Type="http://schemas.openxmlformats.org/officeDocument/2006/relationships/image" Target="../media/image5.gi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7.png"/><Relationship Id="rId4" Type="http://schemas.openxmlformats.org/officeDocument/2006/relationships/image" Target="../media/image5.gi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8.png"/><Relationship Id="rId4" Type="http://schemas.openxmlformats.org/officeDocument/2006/relationships/image" Target="../media/image5.gi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2.gif"/><Relationship Id="rId4" Type="http://schemas.openxmlformats.org/officeDocument/2006/relationships/image" Target="../media/image5.gi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0.jpg"/><Relationship Id="rId5" Type="http://schemas.openxmlformats.org/officeDocument/2006/relationships/image" Target="../media/image49.PNG"/><Relationship Id="rId4" Type="http://schemas.openxmlformats.org/officeDocument/2006/relationships/image" Target="../media/image5.gif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g"/><Relationship Id="rId3" Type="http://schemas.openxmlformats.org/officeDocument/2006/relationships/image" Target="../media/image4.gif"/><Relationship Id="rId7" Type="http://schemas.openxmlformats.org/officeDocument/2006/relationships/image" Target="../media/image53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2.gif"/><Relationship Id="rId5" Type="http://schemas.openxmlformats.org/officeDocument/2006/relationships/image" Target="../media/image51.png"/><Relationship Id="rId4" Type="http://schemas.openxmlformats.org/officeDocument/2006/relationships/image" Target="../media/image5.gif"/><Relationship Id="rId9" Type="http://schemas.openxmlformats.org/officeDocument/2006/relationships/image" Target="../media/image9.gi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gif"/><Relationship Id="rId4" Type="http://schemas.openxmlformats.org/officeDocument/2006/relationships/image" Target="../media/image4.gif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gif"/><Relationship Id="rId3" Type="http://schemas.openxmlformats.org/officeDocument/2006/relationships/image" Target="../media/image4.gif"/><Relationship Id="rId7" Type="http://schemas.openxmlformats.org/officeDocument/2006/relationships/image" Target="../media/image8.gi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gif"/><Relationship Id="rId11" Type="http://schemas.openxmlformats.org/officeDocument/2006/relationships/image" Target="../media/image12.gif"/><Relationship Id="rId5" Type="http://schemas.openxmlformats.org/officeDocument/2006/relationships/image" Target="../media/image6.gif"/><Relationship Id="rId10" Type="http://schemas.openxmlformats.org/officeDocument/2006/relationships/image" Target="../media/image11.gif"/><Relationship Id="rId4" Type="http://schemas.openxmlformats.org/officeDocument/2006/relationships/image" Target="../media/image5.gif"/><Relationship Id="rId9" Type="http://schemas.openxmlformats.org/officeDocument/2006/relationships/image" Target="../media/image10.gi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g"/><Relationship Id="rId3" Type="http://schemas.openxmlformats.org/officeDocument/2006/relationships/image" Target="../media/image4.gif"/><Relationship Id="rId7" Type="http://schemas.openxmlformats.org/officeDocument/2006/relationships/image" Target="../media/image1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jpeg"/><Relationship Id="rId11" Type="http://schemas.openxmlformats.org/officeDocument/2006/relationships/image" Target="../media/image18.png"/><Relationship Id="rId5" Type="http://schemas.openxmlformats.org/officeDocument/2006/relationships/image" Target="../media/image13.png"/><Relationship Id="rId10" Type="http://schemas.openxmlformats.org/officeDocument/2006/relationships/image" Target="../media/image6.gif"/><Relationship Id="rId4" Type="http://schemas.openxmlformats.org/officeDocument/2006/relationships/image" Target="../media/image5.gif"/><Relationship Id="rId9" Type="http://schemas.openxmlformats.org/officeDocument/2006/relationships/image" Target="../media/image17.jp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g"/><Relationship Id="rId3" Type="http://schemas.openxmlformats.org/officeDocument/2006/relationships/image" Target="../media/image4.gif"/><Relationship Id="rId7" Type="http://schemas.openxmlformats.org/officeDocument/2006/relationships/image" Target="../media/image2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jpeg"/><Relationship Id="rId5" Type="http://schemas.openxmlformats.org/officeDocument/2006/relationships/image" Target="../media/image19.gif"/><Relationship Id="rId4" Type="http://schemas.openxmlformats.org/officeDocument/2006/relationships/image" Target="../media/image5.gi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.png"/><Relationship Id="rId5" Type="http://schemas.openxmlformats.org/officeDocument/2006/relationships/image" Target="../media/image6.gif"/><Relationship Id="rId4" Type="http://schemas.openxmlformats.org/officeDocument/2006/relationships/image" Target="../media/image5.gif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gif"/><Relationship Id="rId3" Type="http://schemas.openxmlformats.org/officeDocument/2006/relationships/image" Target="../media/image4.gif"/><Relationship Id="rId7" Type="http://schemas.openxmlformats.org/officeDocument/2006/relationships/image" Target="../media/image2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.gif"/><Relationship Id="rId5" Type="http://schemas.openxmlformats.org/officeDocument/2006/relationships/image" Target="../media/image24.PNG"/><Relationship Id="rId4" Type="http://schemas.openxmlformats.org/officeDocument/2006/relationships/image" Target="../media/image5.gif"/><Relationship Id="rId9" Type="http://schemas.openxmlformats.org/officeDocument/2006/relationships/image" Target="../media/image2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7" Type="http://schemas.openxmlformats.org/officeDocument/2006/relationships/image" Target="../media/image30.gi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9.gif"/><Relationship Id="rId5" Type="http://schemas.openxmlformats.org/officeDocument/2006/relationships/image" Target="../media/image28.PNG"/><Relationship Id="rId4" Type="http://schemas.openxmlformats.org/officeDocument/2006/relationships/image" Target="../media/image5.gif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4.gif"/><Relationship Id="rId7" Type="http://schemas.openxmlformats.org/officeDocument/2006/relationships/image" Target="../media/image33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5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: Shape 11">
            <a:extLst>
              <a:ext uri="{FF2B5EF4-FFF2-40B4-BE49-F238E27FC236}">
                <a16:creationId xmlns:a16="http://schemas.microsoft.com/office/drawing/2014/main" xmlns="" id="{1CF34079-EEF9-4657-8F5A-13DEFFCB1F59}"/>
              </a:ext>
            </a:extLst>
          </p:cNvPr>
          <p:cNvSpPr/>
          <p:nvPr/>
        </p:nvSpPr>
        <p:spPr>
          <a:xfrm>
            <a:off x="-72682" y="4161692"/>
            <a:ext cx="12191999" cy="2848708"/>
          </a:xfrm>
          <a:custGeom>
            <a:avLst/>
            <a:gdLst>
              <a:gd name="connsiteX0" fmla="*/ 3183987 w 12191999"/>
              <a:gd name="connsiteY0" fmla="*/ 495881 h 2848708"/>
              <a:gd name="connsiteX1" fmla="*/ 2213316 w 12191999"/>
              <a:gd name="connsiteY1" fmla="*/ 1466552 h 2848708"/>
              <a:gd name="connsiteX2" fmla="*/ 2213316 w 12191999"/>
              <a:gd name="connsiteY2" fmla="*/ 2838152 h 2848708"/>
              <a:gd name="connsiteX3" fmla="*/ 4154658 w 12191999"/>
              <a:gd name="connsiteY3" fmla="*/ 2838152 h 2848708"/>
              <a:gd name="connsiteX4" fmla="*/ 4154658 w 12191999"/>
              <a:gd name="connsiteY4" fmla="*/ 1466552 h 2848708"/>
              <a:gd name="connsiteX5" fmla="*/ 3183987 w 12191999"/>
              <a:gd name="connsiteY5" fmla="*/ 495881 h 2848708"/>
              <a:gd name="connsiteX6" fmla="*/ 5790024 w 12191999"/>
              <a:gd name="connsiteY6" fmla="*/ 495880 h 2848708"/>
              <a:gd name="connsiteX7" fmla="*/ 4618889 w 12191999"/>
              <a:gd name="connsiteY7" fmla="*/ 1667016 h 2848708"/>
              <a:gd name="connsiteX8" fmla="*/ 4618889 w 12191999"/>
              <a:gd name="connsiteY8" fmla="*/ 2838151 h 2848708"/>
              <a:gd name="connsiteX9" fmla="*/ 7453527 w 12191999"/>
              <a:gd name="connsiteY9" fmla="*/ 2838151 h 2848708"/>
              <a:gd name="connsiteX10" fmla="*/ 7453528 w 12191999"/>
              <a:gd name="connsiteY10" fmla="*/ 1667016 h 2848708"/>
              <a:gd name="connsiteX11" fmla="*/ 6282392 w 12191999"/>
              <a:gd name="connsiteY11" fmla="*/ 495880 h 2848708"/>
              <a:gd name="connsiteX12" fmla="*/ 9008012 w 12191999"/>
              <a:gd name="connsiteY12" fmla="*/ 495879 h 2848708"/>
              <a:gd name="connsiteX13" fmla="*/ 8037341 w 12191999"/>
              <a:gd name="connsiteY13" fmla="*/ 1466550 h 2848708"/>
              <a:gd name="connsiteX14" fmla="*/ 8037341 w 12191999"/>
              <a:gd name="connsiteY14" fmla="*/ 2838150 h 2848708"/>
              <a:gd name="connsiteX15" fmla="*/ 9978683 w 12191999"/>
              <a:gd name="connsiteY15" fmla="*/ 2838150 h 2848708"/>
              <a:gd name="connsiteX16" fmla="*/ 9978683 w 12191999"/>
              <a:gd name="connsiteY16" fmla="*/ 1466550 h 2848708"/>
              <a:gd name="connsiteX17" fmla="*/ 9008012 w 12191999"/>
              <a:gd name="connsiteY17" fmla="*/ 495879 h 2848708"/>
              <a:gd name="connsiteX18" fmla="*/ 0 w 12191999"/>
              <a:gd name="connsiteY18" fmla="*/ 0 h 2848708"/>
              <a:gd name="connsiteX19" fmla="*/ 12191999 w 12191999"/>
              <a:gd name="connsiteY19" fmla="*/ 0 h 2848708"/>
              <a:gd name="connsiteX20" fmla="*/ 12191999 w 12191999"/>
              <a:gd name="connsiteY20" fmla="*/ 837741 h 2848708"/>
              <a:gd name="connsiteX21" fmla="*/ 12144508 w 12191999"/>
              <a:gd name="connsiteY21" fmla="*/ 780181 h 2848708"/>
              <a:gd name="connsiteX22" fmla="*/ 11458140 w 12191999"/>
              <a:gd name="connsiteY22" fmla="*/ 495878 h 2848708"/>
              <a:gd name="connsiteX23" fmla="*/ 10487469 w 12191999"/>
              <a:gd name="connsiteY23" fmla="*/ 1466549 h 2848708"/>
              <a:gd name="connsiteX24" fmla="*/ 10487469 w 12191999"/>
              <a:gd name="connsiteY24" fmla="*/ 2838149 h 2848708"/>
              <a:gd name="connsiteX25" fmla="*/ 12191999 w 12191999"/>
              <a:gd name="connsiteY25" fmla="*/ 2838149 h 2848708"/>
              <a:gd name="connsiteX26" fmla="*/ 12191999 w 12191999"/>
              <a:gd name="connsiteY26" fmla="*/ 2848708 h 2848708"/>
              <a:gd name="connsiteX27" fmla="*/ 1648266 w 12191999"/>
              <a:gd name="connsiteY27" fmla="*/ 2848708 h 2848708"/>
              <a:gd name="connsiteX28" fmla="*/ 1648266 w 12191999"/>
              <a:gd name="connsiteY28" fmla="*/ 1480625 h 2848708"/>
              <a:gd name="connsiteX29" fmla="*/ 677595 w 12191999"/>
              <a:gd name="connsiteY29" fmla="*/ 509954 h 2848708"/>
              <a:gd name="connsiteX30" fmla="*/ 134883 w 12191999"/>
              <a:gd name="connsiteY30" fmla="*/ 675730 h 2848708"/>
              <a:gd name="connsiteX31" fmla="*/ 0 w 12191999"/>
              <a:gd name="connsiteY31" fmla="*/ 787019 h 28487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2191999" h="2848708">
                <a:moveTo>
                  <a:pt x="3183987" y="495881"/>
                </a:moveTo>
                <a:cubicBezTo>
                  <a:pt x="2647900" y="495881"/>
                  <a:pt x="2213316" y="930465"/>
                  <a:pt x="2213316" y="1466552"/>
                </a:cubicBezTo>
                <a:lnTo>
                  <a:pt x="2213316" y="2838152"/>
                </a:lnTo>
                <a:lnTo>
                  <a:pt x="4154658" y="2838152"/>
                </a:lnTo>
                <a:lnTo>
                  <a:pt x="4154658" y="1466552"/>
                </a:lnTo>
                <a:cubicBezTo>
                  <a:pt x="4154658" y="930465"/>
                  <a:pt x="3720074" y="495881"/>
                  <a:pt x="3183987" y="495881"/>
                </a:cubicBezTo>
                <a:close/>
                <a:moveTo>
                  <a:pt x="5790024" y="495880"/>
                </a:moveTo>
                <a:cubicBezTo>
                  <a:pt x="5143223" y="495880"/>
                  <a:pt x="4618889" y="1020215"/>
                  <a:pt x="4618889" y="1667016"/>
                </a:cubicBezTo>
                <a:lnTo>
                  <a:pt x="4618889" y="2838151"/>
                </a:lnTo>
                <a:lnTo>
                  <a:pt x="7453527" y="2838151"/>
                </a:lnTo>
                <a:cubicBezTo>
                  <a:pt x="7453527" y="2447773"/>
                  <a:pt x="7453528" y="2057394"/>
                  <a:pt x="7453528" y="1667016"/>
                </a:cubicBezTo>
                <a:cubicBezTo>
                  <a:pt x="7453528" y="1020215"/>
                  <a:pt x="6929193" y="495880"/>
                  <a:pt x="6282392" y="495880"/>
                </a:cubicBezTo>
                <a:close/>
                <a:moveTo>
                  <a:pt x="9008012" y="495879"/>
                </a:moveTo>
                <a:cubicBezTo>
                  <a:pt x="8471925" y="495879"/>
                  <a:pt x="8037341" y="930463"/>
                  <a:pt x="8037341" y="1466550"/>
                </a:cubicBezTo>
                <a:lnTo>
                  <a:pt x="8037341" y="2838150"/>
                </a:lnTo>
                <a:lnTo>
                  <a:pt x="9978683" y="2838150"/>
                </a:lnTo>
                <a:lnTo>
                  <a:pt x="9978683" y="1466550"/>
                </a:lnTo>
                <a:cubicBezTo>
                  <a:pt x="9978683" y="930463"/>
                  <a:pt x="9544099" y="495879"/>
                  <a:pt x="9008012" y="495879"/>
                </a:cubicBezTo>
                <a:close/>
                <a:moveTo>
                  <a:pt x="0" y="0"/>
                </a:moveTo>
                <a:lnTo>
                  <a:pt x="12191999" y="0"/>
                </a:lnTo>
                <a:lnTo>
                  <a:pt x="12191999" y="837741"/>
                </a:lnTo>
                <a:lnTo>
                  <a:pt x="12144508" y="780181"/>
                </a:lnTo>
                <a:cubicBezTo>
                  <a:pt x="11968851" y="604524"/>
                  <a:pt x="11726183" y="495878"/>
                  <a:pt x="11458140" y="495878"/>
                </a:cubicBezTo>
                <a:cubicBezTo>
                  <a:pt x="10922053" y="495878"/>
                  <a:pt x="10487469" y="930462"/>
                  <a:pt x="10487469" y="1466549"/>
                </a:cubicBezTo>
                <a:lnTo>
                  <a:pt x="10487469" y="2838149"/>
                </a:lnTo>
                <a:lnTo>
                  <a:pt x="12191999" y="2838149"/>
                </a:lnTo>
                <a:lnTo>
                  <a:pt x="12191999" y="2848708"/>
                </a:lnTo>
                <a:lnTo>
                  <a:pt x="1648266" y="2848708"/>
                </a:lnTo>
                <a:lnTo>
                  <a:pt x="1648266" y="1480625"/>
                </a:lnTo>
                <a:cubicBezTo>
                  <a:pt x="1648266" y="944538"/>
                  <a:pt x="1213682" y="509954"/>
                  <a:pt x="677595" y="509954"/>
                </a:cubicBezTo>
                <a:cubicBezTo>
                  <a:pt x="476562" y="509954"/>
                  <a:pt x="289803" y="571068"/>
                  <a:pt x="134883" y="675730"/>
                </a:cubicBezTo>
                <a:lnTo>
                  <a:pt x="0" y="787019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xmlns="" id="{F2E80C4A-C70F-457E-84D8-43ECF2B245C8}"/>
              </a:ext>
            </a:extLst>
          </p:cNvPr>
          <p:cNvSpPr/>
          <p:nvPr/>
        </p:nvSpPr>
        <p:spPr>
          <a:xfrm>
            <a:off x="2" y="4009292"/>
            <a:ext cx="12191999" cy="2848708"/>
          </a:xfrm>
          <a:custGeom>
            <a:avLst/>
            <a:gdLst>
              <a:gd name="connsiteX0" fmla="*/ 3183987 w 12191999"/>
              <a:gd name="connsiteY0" fmla="*/ 495881 h 2848708"/>
              <a:gd name="connsiteX1" fmla="*/ 2213316 w 12191999"/>
              <a:gd name="connsiteY1" fmla="*/ 1466552 h 2848708"/>
              <a:gd name="connsiteX2" fmla="*/ 2213316 w 12191999"/>
              <a:gd name="connsiteY2" fmla="*/ 2838152 h 2848708"/>
              <a:gd name="connsiteX3" fmla="*/ 4154658 w 12191999"/>
              <a:gd name="connsiteY3" fmla="*/ 2838152 h 2848708"/>
              <a:gd name="connsiteX4" fmla="*/ 4154658 w 12191999"/>
              <a:gd name="connsiteY4" fmla="*/ 1466552 h 2848708"/>
              <a:gd name="connsiteX5" fmla="*/ 3183987 w 12191999"/>
              <a:gd name="connsiteY5" fmla="*/ 495881 h 2848708"/>
              <a:gd name="connsiteX6" fmla="*/ 5790024 w 12191999"/>
              <a:gd name="connsiteY6" fmla="*/ 495880 h 2848708"/>
              <a:gd name="connsiteX7" fmla="*/ 4618889 w 12191999"/>
              <a:gd name="connsiteY7" fmla="*/ 1667016 h 2848708"/>
              <a:gd name="connsiteX8" fmla="*/ 4618889 w 12191999"/>
              <a:gd name="connsiteY8" fmla="*/ 2838151 h 2848708"/>
              <a:gd name="connsiteX9" fmla="*/ 7453527 w 12191999"/>
              <a:gd name="connsiteY9" fmla="*/ 2838151 h 2848708"/>
              <a:gd name="connsiteX10" fmla="*/ 7453528 w 12191999"/>
              <a:gd name="connsiteY10" fmla="*/ 1667016 h 2848708"/>
              <a:gd name="connsiteX11" fmla="*/ 6282392 w 12191999"/>
              <a:gd name="connsiteY11" fmla="*/ 495880 h 2848708"/>
              <a:gd name="connsiteX12" fmla="*/ 9008012 w 12191999"/>
              <a:gd name="connsiteY12" fmla="*/ 495879 h 2848708"/>
              <a:gd name="connsiteX13" fmla="*/ 8037341 w 12191999"/>
              <a:gd name="connsiteY13" fmla="*/ 1466550 h 2848708"/>
              <a:gd name="connsiteX14" fmla="*/ 8037341 w 12191999"/>
              <a:gd name="connsiteY14" fmla="*/ 2838150 h 2848708"/>
              <a:gd name="connsiteX15" fmla="*/ 9978683 w 12191999"/>
              <a:gd name="connsiteY15" fmla="*/ 2838150 h 2848708"/>
              <a:gd name="connsiteX16" fmla="*/ 9978683 w 12191999"/>
              <a:gd name="connsiteY16" fmla="*/ 1466550 h 2848708"/>
              <a:gd name="connsiteX17" fmla="*/ 9008012 w 12191999"/>
              <a:gd name="connsiteY17" fmla="*/ 495879 h 2848708"/>
              <a:gd name="connsiteX18" fmla="*/ 0 w 12191999"/>
              <a:gd name="connsiteY18" fmla="*/ 0 h 2848708"/>
              <a:gd name="connsiteX19" fmla="*/ 12191999 w 12191999"/>
              <a:gd name="connsiteY19" fmla="*/ 0 h 2848708"/>
              <a:gd name="connsiteX20" fmla="*/ 12191999 w 12191999"/>
              <a:gd name="connsiteY20" fmla="*/ 837741 h 2848708"/>
              <a:gd name="connsiteX21" fmla="*/ 12144508 w 12191999"/>
              <a:gd name="connsiteY21" fmla="*/ 780181 h 2848708"/>
              <a:gd name="connsiteX22" fmla="*/ 11458140 w 12191999"/>
              <a:gd name="connsiteY22" fmla="*/ 495878 h 2848708"/>
              <a:gd name="connsiteX23" fmla="*/ 10487469 w 12191999"/>
              <a:gd name="connsiteY23" fmla="*/ 1466549 h 2848708"/>
              <a:gd name="connsiteX24" fmla="*/ 10487469 w 12191999"/>
              <a:gd name="connsiteY24" fmla="*/ 2838149 h 2848708"/>
              <a:gd name="connsiteX25" fmla="*/ 12191999 w 12191999"/>
              <a:gd name="connsiteY25" fmla="*/ 2838149 h 2848708"/>
              <a:gd name="connsiteX26" fmla="*/ 12191999 w 12191999"/>
              <a:gd name="connsiteY26" fmla="*/ 2848708 h 2848708"/>
              <a:gd name="connsiteX27" fmla="*/ 1648266 w 12191999"/>
              <a:gd name="connsiteY27" fmla="*/ 2848708 h 2848708"/>
              <a:gd name="connsiteX28" fmla="*/ 1648266 w 12191999"/>
              <a:gd name="connsiteY28" fmla="*/ 1480625 h 2848708"/>
              <a:gd name="connsiteX29" fmla="*/ 677595 w 12191999"/>
              <a:gd name="connsiteY29" fmla="*/ 509954 h 2848708"/>
              <a:gd name="connsiteX30" fmla="*/ 134883 w 12191999"/>
              <a:gd name="connsiteY30" fmla="*/ 675730 h 2848708"/>
              <a:gd name="connsiteX31" fmla="*/ 0 w 12191999"/>
              <a:gd name="connsiteY31" fmla="*/ 787019 h 28487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2191999" h="2848708">
                <a:moveTo>
                  <a:pt x="3183987" y="495881"/>
                </a:moveTo>
                <a:cubicBezTo>
                  <a:pt x="2647900" y="495881"/>
                  <a:pt x="2213316" y="930465"/>
                  <a:pt x="2213316" y="1466552"/>
                </a:cubicBezTo>
                <a:lnTo>
                  <a:pt x="2213316" y="2838152"/>
                </a:lnTo>
                <a:lnTo>
                  <a:pt x="4154658" y="2838152"/>
                </a:lnTo>
                <a:lnTo>
                  <a:pt x="4154658" y="1466552"/>
                </a:lnTo>
                <a:cubicBezTo>
                  <a:pt x="4154658" y="930465"/>
                  <a:pt x="3720074" y="495881"/>
                  <a:pt x="3183987" y="495881"/>
                </a:cubicBezTo>
                <a:close/>
                <a:moveTo>
                  <a:pt x="5790024" y="495880"/>
                </a:moveTo>
                <a:cubicBezTo>
                  <a:pt x="5143223" y="495880"/>
                  <a:pt x="4618889" y="1020215"/>
                  <a:pt x="4618889" y="1667016"/>
                </a:cubicBezTo>
                <a:lnTo>
                  <a:pt x="4618889" y="2838151"/>
                </a:lnTo>
                <a:lnTo>
                  <a:pt x="7453527" y="2838151"/>
                </a:lnTo>
                <a:cubicBezTo>
                  <a:pt x="7453527" y="2447773"/>
                  <a:pt x="7453528" y="2057394"/>
                  <a:pt x="7453528" y="1667016"/>
                </a:cubicBezTo>
                <a:cubicBezTo>
                  <a:pt x="7453528" y="1020215"/>
                  <a:pt x="6929193" y="495880"/>
                  <a:pt x="6282392" y="495880"/>
                </a:cubicBezTo>
                <a:close/>
                <a:moveTo>
                  <a:pt x="9008012" y="495879"/>
                </a:moveTo>
                <a:cubicBezTo>
                  <a:pt x="8471925" y="495879"/>
                  <a:pt x="8037341" y="930463"/>
                  <a:pt x="8037341" y="1466550"/>
                </a:cubicBezTo>
                <a:lnTo>
                  <a:pt x="8037341" y="2838150"/>
                </a:lnTo>
                <a:lnTo>
                  <a:pt x="9978683" y="2838150"/>
                </a:lnTo>
                <a:lnTo>
                  <a:pt x="9978683" y="1466550"/>
                </a:lnTo>
                <a:cubicBezTo>
                  <a:pt x="9978683" y="930463"/>
                  <a:pt x="9544099" y="495879"/>
                  <a:pt x="9008012" y="495879"/>
                </a:cubicBezTo>
                <a:close/>
                <a:moveTo>
                  <a:pt x="0" y="0"/>
                </a:moveTo>
                <a:lnTo>
                  <a:pt x="12191999" y="0"/>
                </a:lnTo>
                <a:lnTo>
                  <a:pt x="12191999" y="837741"/>
                </a:lnTo>
                <a:lnTo>
                  <a:pt x="12144508" y="780181"/>
                </a:lnTo>
                <a:cubicBezTo>
                  <a:pt x="11968851" y="604524"/>
                  <a:pt x="11726183" y="495878"/>
                  <a:pt x="11458140" y="495878"/>
                </a:cubicBezTo>
                <a:cubicBezTo>
                  <a:pt x="10922053" y="495878"/>
                  <a:pt x="10487469" y="930462"/>
                  <a:pt x="10487469" y="1466549"/>
                </a:cubicBezTo>
                <a:lnTo>
                  <a:pt x="10487469" y="2838149"/>
                </a:lnTo>
                <a:lnTo>
                  <a:pt x="12191999" y="2838149"/>
                </a:lnTo>
                <a:lnTo>
                  <a:pt x="12191999" y="2848708"/>
                </a:lnTo>
                <a:lnTo>
                  <a:pt x="1648266" y="2848708"/>
                </a:lnTo>
                <a:lnTo>
                  <a:pt x="1648266" y="1480625"/>
                </a:lnTo>
                <a:cubicBezTo>
                  <a:pt x="1648266" y="944538"/>
                  <a:pt x="1213682" y="509954"/>
                  <a:pt x="677595" y="509954"/>
                </a:cubicBezTo>
                <a:cubicBezTo>
                  <a:pt x="476562" y="509954"/>
                  <a:pt x="289803" y="571068"/>
                  <a:pt x="134883" y="675730"/>
                </a:cubicBezTo>
                <a:lnTo>
                  <a:pt x="0" y="78701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0" name="Group 89">
            <a:extLst>
              <a:ext uri="{FF2B5EF4-FFF2-40B4-BE49-F238E27FC236}">
                <a16:creationId xmlns:a16="http://schemas.microsoft.com/office/drawing/2014/main" xmlns="" id="{6423CB7A-CBB0-4D81-9F6A-C0CF60F5193F}"/>
              </a:ext>
            </a:extLst>
          </p:cNvPr>
          <p:cNvGrpSpPr/>
          <p:nvPr/>
        </p:nvGrpSpPr>
        <p:grpSpPr>
          <a:xfrm>
            <a:off x="-418823" y="3936185"/>
            <a:ext cx="13029646" cy="66500"/>
            <a:chOff x="875607" y="3208713"/>
            <a:chExt cx="13029646" cy="66500"/>
          </a:xfrm>
        </p:grpSpPr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xmlns="" id="{8A6E6669-222C-4FC7-9604-DD649D708772}"/>
                </a:ext>
              </a:extLst>
            </p:cNvPr>
            <p:cNvSpPr/>
            <p:nvPr/>
          </p:nvSpPr>
          <p:spPr>
            <a:xfrm>
              <a:off x="87560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xmlns="" id="{236683BC-89ED-49BE-9D25-8F40A3D28A0D}"/>
                </a:ext>
              </a:extLst>
            </p:cNvPr>
            <p:cNvSpPr/>
            <p:nvPr/>
          </p:nvSpPr>
          <p:spPr>
            <a:xfrm>
              <a:off x="105017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xmlns="" id="{FD813D00-F48E-41E5-AF87-93FF2A67A1C3}"/>
                </a:ext>
              </a:extLst>
            </p:cNvPr>
            <p:cNvSpPr/>
            <p:nvPr/>
          </p:nvSpPr>
          <p:spPr>
            <a:xfrm>
              <a:off x="122474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xmlns="" id="{CF4C3E17-2711-41A7-A866-A414FBB4F010}"/>
                </a:ext>
              </a:extLst>
            </p:cNvPr>
            <p:cNvSpPr/>
            <p:nvPr/>
          </p:nvSpPr>
          <p:spPr>
            <a:xfrm>
              <a:off x="139930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xmlns="" id="{C3D0F3FE-2EFF-4BEC-ACD5-44C9A85D88E0}"/>
                </a:ext>
              </a:extLst>
            </p:cNvPr>
            <p:cNvSpPr/>
            <p:nvPr/>
          </p:nvSpPr>
          <p:spPr>
            <a:xfrm>
              <a:off x="157387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xmlns="" id="{00CB0020-2EB0-4904-94F0-E4157F6F9ADC}"/>
                </a:ext>
              </a:extLst>
            </p:cNvPr>
            <p:cNvSpPr/>
            <p:nvPr/>
          </p:nvSpPr>
          <p:spPr>
            <a:xfrm>
              <a:off x="174844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xmlns="" id="{ED783D7E-1B62-4618-8FE0-A1C4842A39F7}"/>
                </a:ext>
              </a:extLst>
            </p:cNvPr>
            <p:cNvSpPr/>
            <p:nvPr/>
          </p:nvSpPr>
          <p:spPr>
            <a:xfrm>
              <a:off x="192300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xmlns="" id="{0404DD01-64A9-4A89-A870-B5C595D03850}"/>
                </a:ext>
              </a:extLst>
            </p:cNvPr>
            <p:cNvSpPr/>
            <p:nvPr/>
          </p:nvSpPr>
          <p:spPr>
            <a:xfrm>
              <a:off x="209757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xmlns="" id="{00259E3C-A8FF-4720-8BCD-2AD023A2A262}"/>
                </a:ext>
              </a:extLst>
            </p:cNvPr>
            <p:cNvSpPr/>
            <p:nvPr/>
          </p:nvSpPr>
          <p:spPr>
            <a:xfrm>
              <a:off x="227214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xmlns="" id="{CC73F059-00D6-407C-BA90-87B542557991}"/>
                </a:ext>
              </a:extLst>
            </p:cNvPr>
            <p:cNvSpPr/>
            <p:nvPr/>
          </p:nvSpPr>
          <p:spPr>
            <a:xfrm>
              <a:off x="244671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xmlns="" id="{56C26804-6A7B-415D-B11E-6DCEB67E2E30}"/>
                </a:ext>
              </a:extLst>
            </p:cNvPr>
            <p:cNvSpPr/>
            <p:nvPr/>
          </p:nvSpPr>
          <p:spPr>
            <a:xfrm>
              <a:off x="262127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xmlns="" id="{BE81DC7D-1867-4685-AD85-9985B10A74D1}"/>
                </a:ext>
              </a:extLst>
            </p:cNvPr>
            <p:cNvSpPr/>
            <p:nvPr/>
          </p:nvSpPr>
          <p:spPr>
            <a:xfrm>
              <a:off x="279584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xmlns="" id="{B99770DD-831E-4D1A-8B8C-C397A9A561DA}"/>
                </a:ext>
              </a:extLst>
            </p:cNvPr>
            <p:cNvSpPr/>
            <p:nvPr/>
          </p:nvSpPr>
          <p:spPr>
            <a:xfrm>
              <a:off x="297041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xmlns="" id="{7460F3FE-62B2-435D-828B-47BD3D0274CC}"/>
                </a:ext>
              </a:extLst>
            </p:cNvPr>
            <p:cNvSpPr/>
            <p:nvPr/>
          </p:nvSpPr>
          <p:spPr>
            <a:xfrm>
              <a:off x="314497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xmlns="" id="{B3D33DF6-F776-4F8C-8409-BD0EEF4A8F5E}"/>
                </a:ext>
              </a:extLst>
            </p:cNvPr>
            <p:cNvSpPr/>
            <p:nvPr/>
          </p:nvSpPr>
          <p:spPr>
            <a:xfrm>
              <a:off x="331954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xmlns="" id="{1A0026FB-C312-4140-A76E-61802044969F}"/>
                </a:ext>
              </a:extLst>
            </p:cNvPr>
            <p:cNvSpPr/>
            <p:nvPr/>
          </p:nvSpPr>
          <p:spPr>
            <a:xfrm>
              <a:off x="349411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xmlns="" id="{77715CC4-F3EC-4C19-AD2E-B4A6B1BFD000}"/>
                </a:ext>
              </a:extLst>
            </p:cNvPr>
            <p:cNvSpPr/>
            <p:nvPr/>
          </p:nvSpPr>
          <p:spPr>
            <a:xfrm>
              <a:off x="366867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xmlns="" id="{DB8CE68C-F0A3-43D8-921D-E1186F7D4CC7}"/>
                </a:ext>
              </a:extLst>
            </p:cNvPr>
            <p:cNvSpPr/>
            <p:nvPr/>
          </p:nvSpPr>
          <p:spPr>
            <a:xfrm>
              <a:off x="384324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xmlns="" id="{A572D033-ABD7-49D4-B891-1E2E3AC0AD7B}"/>
                </a:ext>
              </a:extLst>
            </p:cNvPr>
            <p:cNvSpPr/>
            <p:nvPr/>
          </p:nvSpPr>
          <p:spPr>
            <a:xfrm>
              <a:off x="401781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xmlns="" id="{DF88AEDD-F16C-4D09-9860-956E84267F63}"/>
                </a:ext>
              </a:extLst>
            </p:cNvPr>
            <p:cNvSpPr/>
            <p:nvPr/>
          </p:nvSpPr>
          <p:spPr>
            <a:xfrm>
              <a:off x="419238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xmlns="" id="{47C8AA0C-ADB0-4031-B665-2C7E90EC0446}"/>
                </a:ext>
              </a:extLst>
            </p:cNvPr>
            <p:cNvSpPr/>
            <p:nvPr/>
          </p:nvSpPr>
          <p:spPr>
            <a:xfrm>
              <a:off x="436694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xmlns="" id="{7A6E5D06-BF8B-4690-9309-AF9CD341DF13}"/>
                </a:ext>
              </a:extLst>
            </p:cNvPr>
            <p:cNvSpPr/>
            <p:nvPr/>
          </p:nvSpPr>
          <p:spPr>
            <a:xfrm>
              <a:off x="454151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xmlns="" id="{6E5879F8-63A6-4B0B-B104-32814766D154}"/>
                </a:ext>
              </a:extLst>
            </p:cNvPr>
            <p:cNvSpPr/>
            <p:nvPr/>
          </p:nvSpPr>
          <p:spPr>
            <a:xfrm>
              <a:off x="471608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xmlns="" id="{5D7144B8-0CC4-4740-B6DD-25D412C065E7}"/>
                </a:ext>
              </a:extLst>
            </p:cNvPr>
            <p:cNvSpPr/>
            <p:nvPr/>
          </p:nvSpPr>
          <p:spPr>
            <a:xfrm>
              <a:off x="489064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xmlns="" id="{3609F947-606B-424B-9223-C05692C1B41A}"/>
                </a:ext>
              </a:extLst>
            </p:cNvPr>
            <p:cNvSpPr/>
            <p:nvPr/>
          </p:nvSpPr>
          <p:spPr>
            <a:xfrm>
              <a:off x="506521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xmlns="" id="{C88F5285-3F45-4CBC-B2F2-673D074907C3}"/>
                </a:ext>
              </a:extLst>
            </p:cNvPr>
            <p:cNvSpPr/>
            <p:nvPr/>
          </p:nvSpPr>
          <p:spPr>
            <a:xfrm>
              <a:off x="523978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xmlns="" id="{C942A968-A9B7-48B9-B883-BA4CF3535431}"/>
                </a:ext>
              </a:extLst>
            </p:cNvPr>
            <p:cNvSpPr/>
            <p:nvPr/>
          </p:nvSpPr>
          <p:spPr>
            <a:xfrm>
              <a:off x="541434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xmlns="" id="{B9367951-9D28-479C-8FB6-21410538144C}"/>
                </a:ext>
              </a:extLst>
            </p:cNvPr>
            <p:cNvSpPr/>
            <p:nvPr/>
          </p:nvSpPr>
          <p:spPr>
            <a:xfrm>
              <a:off x="558891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xmlns="" id="{F98768F0-A156-421A-BDC1-384DA8784F5D}"/>
                </a:ext>
              </a:extLst>
            </p:cNvPr>
            <p:cNvSpPr/>
            <p:nvPr/>
          </p:nvSpPr>
          <p:spPr>
            <a:xfrm>
              <a:off x="576348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xmlns="" id="{AC849FF9-CA3C-44E8-83AF-FC2048BDC003}"/>
                </a:ext>
              </a:extLst>
            </p:cNvPr>
            <p:cNvSpPr/>
            <p:nvPr/>
          </p:nvSpPr>
          <p:spPr>
            <a:xfrm>
              <a:off x="593805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xmlns="" id="{4AACB40C-9F9C-4F5E-BA15-F36D7E53FEAE}"/>
                </a:ext>
              </a:extLst>
            </p:cNvPr>
            <p:cNvSpPr/>
            <p:nvPr/>
          </p:nvSpPr>
          <p:spPr>
            <a:xfrm>
              <a:off x="611261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xmlns="" id="{C3502E7D-1BA9-4F0D-801A-D43BD5A01535}"/>
                </a:ext>
              </a:extLst>
            </p:cNvPr>
            <p:cNvSpPr/>
            <p:nvPr/>
          </p:nvSpPr>
          <p:spPr>
            <a:xfrm>
              <a:off x="628718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xmlns="" id="{AF76B982-4EE2-49C8-9B3E-8F1F6704E153}"/>
                </a:ext>
              </a:extLst>
            </p:cNvPr>
            <p:cNvSpPr/>
            <p:nvPr/>
          </p:nvSpPr>
          <p:spPr>
            <a:xfrm>
              <a:off x="646175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xmlns="" id="{E4073A58-8D46-4A77-AD3E-F08BA3C8FBE9}"/>
                </a:ext>
              </a:extLst>
            </p:cNvPr>
            <p:cNvSpPr/>
            <p:nvPr/>
          </p:nvSpPr>
          <p:spPr>
            <a:xfrm>
              <a:off x="663631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xmlns="" id="{B765BEAE-7B71-455B-BEC1-EC6D4FBB52F7}"/>
                </a:ext>
              </a:extLst>
            </p:cNvPr>
            <p:cNvSpPr/>
            <p:nvPr/>
          </p:nvSpPr>
          <p:spPr>
            <a:xfrm>
              <a:off x="681088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xmlns="" id="{B1469BBF-82A4-40F3-8A10-B3B3DEDBB130}"/>
                </a:ext>
              </a:extLst>
            </p:cNvPr>
            <p:cNvSpPr/>
            <p:nvPr/>
          </p:nvSpPr>
          <p:spPr>
            <a:xfrm>
              <a:off x="698545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xmlns="" id="{685E1F78-4F8B-4B7E-BC1B-1A5926673087}"/>
                </a:ext>
              </a:extLst>
            </p:cNvPr>
            <p:cNvSpPr/>
            <p:nvPr/>
          </p:nvSpPr>
          <p:spPr>
            <a:xfrm>
              <a:off x="716001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xmlns="" id="{940E680E-0447-4E6C-90E8-29A2DB6F59C0}"/>
                </a:ext>
              </a:extLst>
            </p:cNvPr>
            <p:cNvSpPr/>
            <p:nvPr/>
          </p:nvSpPr>
          <p:spPr>
            <a:xfrm>
              <a:off x="733458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xmlns="" id="{C08465D0-6640-4641-8A5A-2179B707AB18}"/>
                </a:ext>
              </a:extLst>
            </p:cNvPr>
            <p:cNvSpPr/>
            <p:nvPr/>
          </p:nvSpPr>
          <p:spPr>
            <a:xfrm>
              <a:off x="750915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xmlns="" id="{F874DD69-9F1B-4009-8A17-EA429AA69DEB}"/>
                </a:ext>
              </a:extLst>
            </p:cNvPr>
            <p:cNvSpPr/>
            <p:nvPr/>
          </p:nvSpPr>
          <p:spPr>
            <a:xfrm>
              <a:off x="768372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xmlns="" id="{4467547F-2969-470F-B090-2713343DC55D}"/>
                </a:ext>
              </a:extLst>
            </p:cNvPr>
            <p:cNvSpPr/>
            <p:nvPr/>
          </p:nvSpPr>
          <p:spPr>
            <a:xfrm>
              <a:off x="785828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xmlns="" id="{024C61CB-EFC5-4D66-A28B-427D5BA751E3}"/>
                </a:ext>
              </a:extLst>
            </p:cNvPr>
            <p:cNvSpPr/>
            <p:nvPr/>
          </p:nvSpPr>
          <p:spPr>
            <a:xfrm>
              <a:off x="803285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xmlns="" id="{DFB59739-3CA2-4C5B-9E88-36C8D9C85ED1}"/>
                </a:ext>
              </a:extLst>
            </p:cNvPr>
            <p:cNvSpPr/>
            <p:nvPr/>
          </p:nvSpPr>
          <p:spPr>
            <a:xfrm>
              <a:off x="820742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xmlns="" id="{7BA47E68-3C21-4D92-9191-72C22A16D94D}"/>
                </a:ext>
              </a:extLst>
            </p:cNvPr>
            <p:cNvSpPr/>
            <p:nvPr/>
          </p:nvSpPr>
          <p:spPr>
            <a:xfrm>
              <a:off x="838198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xmlns="" id="{C8383ACB-81F9-476F-A2C8-7274C5AC0B77}"/>
                </a:ext>
              </a:extLst>
            </p:cNvPr>
            <p:cNvSpPr/>
            <p:nvPr/>
          </p:nvSpPr>
          <p:spPr>
            <a:xfrm>
              <a:off x="855655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xmlns="" id="{064832AC-B594-45D2-A6A1-838DDF3206A1}"/>
                </a:ext>
              </a:extLst>
            </p:cNvPr>
            <p:cNvSpPr/>
            <p:nvPr/>
          </p:nvSpPr>
          <p:spPr>
            <a:xfrm>
              <a:off x="873112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xmlns="" id="{E20CBD84-B552-47CD-A0D7-EAFBC7DD75A5}"/>
                </a:ext>
              </a:extLst>
            </p:cNvPr>
            <p:cNvSpPr/>
            <p:nvPr/>
          </p:nvSpPr>
          <p:spPr>
            <a:xfrm>
              <a:off x="890568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xmlns="" id="{C40E78C4-3290-43CE-9E83-1EB804587F6C}"/>
                </a:ext>
              </a:extLst>
            </p:cNvPr>
            <p:cNvSpPr/>
            <p:nvPr/>
          </p:nvSpPr>
          <p:spPr>
            <a:xfrm>
              <a:off x="908025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xmlns="" id="{50ABC2BC-B158-4641-8F95-19A2BE20D264}"/>
                </a:ext>
              </a:extLst>
            </p:cNvPr>
            <p:cNvSpPr/>
            <p:nvPr/>
          </p:nvSpPr>
          <p:spPr>
            <a:xfrm>
              <a:off x="925482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xmlns="" id="{418352CE-0942-4C58-869C-6483577F1DAF}"/>
                </a:ext>
              </a:extLst>
            </p:cNvPr>
            <p:cNvSpPr/>
            <p:nvPr/>
          </p:nvSpPr>
          <p:spPr>
            <a:xfrm>
              <a:off x="942939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xmlns="" id="{4C8FCFD8-565E-485F-9AC4-2EFBFD7470FE}"/>
                </a:ext>
              </a:extLst>
            </p:cNvPr>
            <p:cNvSpPr/>
            <p:nvPr/>
          </p:nvSpPr>
          <p:spPr>
            <a:xfrm>
              <a:off x="960395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xmlns="" id="{C0ABB4F8-DF59-4236-A549-F85C93324005}"/>
                </a:ext>
              </a:extLst>
            </p:cNvPr>
            <p:cNvSpPr/>
            <p:nvPr/>
          </p:nvSpPr>
          <p:spPr>
            <a:xfrm>
              <a:off x="977852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xmlns="" id="{92077FA5-5FC3-406A-B40A-E6DC83E071B4}"/>
                </a:ext>
              </a:extLst>
            </p:cNvPr>
            <p:cNvSpPr/>
            <p:nvPr/>
          </p:nvSpPr>
          <p:spPr>
            <a:xfrm>
              <a:off x="995309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xmlns="" id="{2921061C-4E77-4F4A-B220-BCA8EC072337}"/>
                </a:ext>
              </a:extLst>
            </p:cNvPr>
            <p:cNvSpPr/>
            <p:nvPr/>
          </p:nvSpPr>
          <p:spPr>
            <a:xfrm>
              <a:off x="1012765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xmlns="" id="{24D576E4-34DD-40A4-92A3-9BBC1870D1A1}"/>
                </a:ext>
              </a:extLst>
            </p:cNvPr>
            <p:cNvSpPr/>
            <p:nvPr/>
          </p:nvSpPr>
          <p:spPr>
            <a:xfrm>
              <a:off x="1030222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xmlns="" id="{CB7A630B-1EBE-4C18-AA72-21F27B237AE1}"/>
                </a:ext>
              </a:extLst>
            </p:cNvPr>
            <p:cNvSpPr/>
            <p:nvPr/>
          </p:nvSpPr>
          <p:spPr>
            <a:xfrm>
              <a:off x="1047679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xmlns="" id="{39E8A846-06D2-48FB-B2E0-1A32E3CAA9D7}"/>
                </a:ext>
              </a:extLst>
            </p:cNvPr>
            <p:cNvSpPr/>
            <p:nvPr/>
          </p:nvSpPr>
          <p:spPr>
            <a:xfrm>
              <a:off x="1065135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xmlns="" id="{0B13D83B-C857-4022-A7A7-2238CCB5DD01}"/>
                </a:ext>
              </a:extLst>
            </p:cNvPr>
            <p:cNvSpPr/>
            <p:nvPr/>
          </p:nvSpPr>
          <p:spPr>
            <a:xfrm>
              <a:off x="1082592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xmlns="" id="{C514F47B-8CC0-4292-A987-F80A29229983}"/>
                </a:ext>
              </a:extLst>
            </p:cNvPr>
            <p:cNvSpPr/>
            <p:nvPr/>
          </p:nvSpPr>
          <p:spPr>
            <a:xfrm>
              <a:off x="1100049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xmlns="" id="{1C159865-52F3-4393-8DA3-32D9FA47001F}"/>
                </a:ext>
              </a:extLst>
            </p:cNvPr>
            <p:cNvSpPr/>
            <p:nvPr/>
          </p:nvSpPr>
          <p:spPr>
            <a:xfrm>
              <a:off x="1117506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xmlns="" id="{B9AD06CB-E70E-4087-9A5C-F2739B7891CE}"/>
                </a:ext>
              </a:extLst>
            </p:cNvPr>
            <p:cNvSpPr/>
            <p:nvPr/>
          </p:nvSpPr>
          <p:spPr>
            <a:xfrm>
              <a:off x="1134962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xmlns="" id="{78CCE102-E7C8-4BC2-A675-60D0A0E3CD7D}"/>
                </a:ext>
              </a:extLst>
            </p:cNvPr>
            <p:cNvSpPr/>
            <p:nvPr/>
          </p:nvSpPr>
          <p:spPr>
            <a:xfrm>
              <a:off x="1152419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xmlns="" id="{94A9A293-0912-492D-A911-B0B2264A7EF7}"/>
                </a:ext>
              </a:extLst>
            </p:cNvPr>
            <p:cNvSpPr/>
            <p:nvPr/>
          </p:nvSpPr>
          <p:spPr>
            <a:xfrm>
              <a:off x="1169876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xmlns="" id="{E58544EE-13CF-4A8D-A708-3547661C070D}"/>
                </a:ext>
              </a:extLst>
            </p:cNvPr>
            <p:cNvSpPr/>
            <p:nvPr/>
          </p:nvSpPr>
          <p:spPr>
            <a:xfrm>
              <a:off x="1187332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xmlns="" id="{5AB607EF-173C-473D-9469-FAEBE42F127E}"/>
                </a:ext>
              </a:extLst>
            </p:cNvPr>
            <p:cNvSpPr/>
            <p:nvPr/>
          </p:nvSpPr>
          <p:spPr>
            <a:xfrm>
              <a:off x="1204789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xmlns="" id="{2E700DFA-BF84-4DC7-9564-E0EAA7C59037}"/>
                </a:ext>
              </a:extLst>
            </p:cNvPr>
            <p:cNvSpPr/>
            <p:nvPr/>
          </p:nvSpPr>
          <p:spPr>
            <a:xfrm>
              <a:off x="1222246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xmlns="" id="{8F66BA70-E165-4BE6-92A4-B29549942535}"/>
                </a:ext>
              </a:extLst>
            </p:cNvPr>
            <p:cNvSpPr/>
            <p:nvPr/>
          </p:nvSpPr>
          <p:spPr>
            <a:xfrm>
              <a:off x="1239702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xmlns="" id="{9B72A1B2-63E5-4CF5-93E9-3D7F25699AA5}"/>
                </a:ext>
              </a:extLst>
            </p:cNvPr>
            <p:cNvSpPr/>
            <p:nvPr/>
          </p:nvSpPr>
          <p:spPr>
            <a:xfrm>
              <a:off x="1257159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xmlns="" id="{C2BE15D5-DE7E-4D80-BC0D-F28B27830F5A}"/>
                </a:ext>
              </a:extLst>
            </p:cNvPr>
            <p:cNvSpPr/>
            <p:nvPr/>
          </p:nvSpPr>
          <p:spPr>
            <a:xfrm>
              <a:off x="1274616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xmlns="" id="{148B188C-466E-45AD-AE22-CF2B6DB2CB2E}"/>
                </a:ext>
              </a:extLst>
            </p:cNvPr>
            <p:cNvSpPr/>
            <p:nvPr/>
          </p:nvSpPr>
          <p:spPr>
            <a:xfrm>
              <a:off x="1292073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xmlns="" id="{213E0D47-E90D-4C46-ADFF-7350ADCA5320}"/>
                </a:ext>
              </a:extLst>
            </p:cNvPr>
            <p:cNvSpPr/>
            <p:nvPr/>
          </p:nvSpPr>
          <p:spPr>
            <a:xfrm>
              <a:off x="1309529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xmlns="" id="{07BC0D2C-1D64-48F3-956F-5D71923AF6D3}"/>
                </a:ext>
              </a:extLst>
            </p:cNvPr>
            <p:cNvSpPr/>
            <p:nvPr/>
          </p:nvSpPr>
          <p:spPr>
            <a:xfrm>
              <a:off x="1326986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xmlns="" id="{BA60BEB8-0C23-406B-938C-E4006ABFF8A2}"/>
                </a:ext>
              </a:extLst>
            </p:cNvPr>
            <p:cNvSpPr/>
            <p:nvPr/>
          </p:nvSpPr>
          <p:spPr>
            <a:xfrm>
              <a:off x="1344443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xmlns="" id="{A15422B7-31E1-4DC7-A9D5-1C007A11631C}"/>
                </a:ext>
              </a:extLst>
            </p:cNvPr>
            <p:cNvSpPr/>
            <p:nvPr/>
          </p:nvSpPr>
          <p:spPr>
            <a:xfrm>
              <a:off x="1361899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xmlns="" id="{A2045B9E-CD32-44C9-BEF8-CEAB32D6B3A9}"/>
                </a:ext>
              </a:extLst>
            </p:cNvPr>
            <p:cNvSpPr/>
            <p:nvPr/>
          </p:nvSpPr>
          <p:spPr>
            <a:xfrm>
              <a:off x="1379356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1" name="Rectangle 90">
            <a:extLst>
              <a:ext uri="{FF2B5EF4-FFF2-40B4-BE49-F238E27FC236}">
                <a16:creationId xmlns:a16="http://schemas.microsoft.com/office/drawing/2014/main" xmlns="" id="{CD758F6C-F906-4A36-9FDC-DBC00F69E107}"/>
              </a:ext>
            </a:extLst>
          </p:cNvPr>
          <p:cNvSpPr/>
          <p:nvPr/>
        </p:nvSpPr>
        <p:spPr>
          <a:xfrm>
            <a:off x="-194599" y="3890466"/>
            <a:ext cx="12710160" cy="4571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44" name="Group 343">
            <a:extLst>
              <a:ext uri="{FF2B5EF4-FFF2-40B4-BE49-F238E27FC236}">
                <a16:creationId xmlns:a16="http://schemas.microsoft.com/office/drawing/2014/main" xmlns="" id="{6B593B20-1F5C-431F-8B71-BF5257FC17D7}"/>
              </a:ext>
            </a:extLst>
          </p:cNvPr>
          <p:cNvGrpSpPr/>
          <p:nvPr/>
        </p:nvGrpSpPr>
        <p:grpSpPr>
          <a:xfrm>
            <a:off x="10922756" y="2680769"/>
            <a:ext cx="7779829" cy="1265254"/>
            <a:chOff x="9198889" y="2670931"/>
            <a:chExt cx="7779829" cy="1265254"/>
          </a:xfrm>
        </p:grpSpPr>
        <p:grpSp>
          <p:nvGrpSpPr>
            <p:cNvPr id="92" name="Group 91">
              <a:extLst>
                <a:ext uri="{FF2B5EF4-FFF2-40B4-BE49-F238E27FC236}">
                  <a16:creationId xmlns:a16="http://schemas.microsoft.com/office/drawing/2014/main" xmlns="" id="{773A0024-C885-4F57-A944-EDEE6320140B}"/>
                </a:ext>
              </a:extLst>
            </p:cNvPr>
            <p:cNvGrpSpPr/>
            <p:nvPr/>
          </p:nvGrpSpPr>
          <p:grpSpPr>
            <a:xfrm>
              <a:off x="9198889" y="2670931"/>
              <a:ext cx="2974562" cy="1265254"/>
              <a:chOff x="2945383" y="3975679"/>
              <a:chExt cx="6769635" cy="2879520"/>
            </a:xfrm>
          </p:grpSpPr>
          <p:sp>
            <p:nvSpPr>
              <p:cNvPr id="93" name="Rectangle 92">
                <a:extLst>
                  <a:ext uri="{FF2B5EF4-FFF2-40B4-BE49-F238E27FC236}">
                    <a16:creationId xmlns:a16="http://schemas.microsoft.com/office/drawing/2014/main" xmlns="" id="{F579677B-4C3E-4B77-A28A-8F8AF2FC80F2}"/>
                  </a:ext>
                </a:extLst>
              </p:cNvPr>
              <p:cNvSpPr/>
              <p:nvPr/>
            </p:nvSpPr>
            <p:spPr>
              <a:xfrm>
                <a:off x="3345004" y="6064440"/>
                <a:ext cx="6029231" cy="319198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4" name="Rectangle: Top Corners Rounded 93">
                <a:extLst>
                  <a:ext uri="{FF2B5EF4-FFF2-40B4-BE49-F238E27FC236}">
                    <a16:creationId xmlns:a16="http://schemas.microsoft.com/office/drawing/2014/main" xmlns="" id="{323E74CB-5875-4438-82ED-089953BC6DD0}"/>
                  </a:ext>
                </a:extLst>
              </p:cNvPr>
              <p:cNvSpPr/>
              <p:nvPr/>
            </p:nvSpPr>
            <p:spPr>
              <a:xfrm rot="16200000">
                <a:off x="3305492" y="4439896"/>
                <a:ext cx="1835124" cy="1255270"/>
              </a:xfrm>
              <a:prstGeom prst="round2SameRect">
                <a:avLst/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5" name="Rectangle 94">
                <a:extLst>
                  <a:ext uri="{FF2B5EF4-FFF2-40B4-BE49-F238E27FC236}">
                    <a16:creationId xmlns:a16="http://schemas.microsoft.com/office/drawing/2014/main" xmlns="" id="{071D3DF5-CB02-4977-8DB1-49A0129547B6}"/>
                  </a:ext>
                </a:extLst>
              </p:cNvPr>
              <p:cNvSpPr/>
              <p:nvPr/>
            </p:nvSpPr>
            <p:spPr>
              <a:xfrm>
                <a:off x="4799328" y="4149968"/>
                <a:ext cx="151036" cy="1835124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6" name="Rectangle 95">
                <a:extLst>
                  <a:ext uri="{FF2B5EF4-FFF2-40B4-BE49-F238E27FC236}">
                    <a16:creationId xmlns:a16="http://schemas.microsoft.com/office/drawing/2014/main" xmlns="" id="{78C89E93-EBA2-4F80-AAAB-A188AF878128}"/>
                  </a:ext>
                </a:extLst>
              </p:cNvPr>
              <p:cNvSpPr/>
              <p:nvPr/>
            </p:nvSpPr>
            <p:spPr>
              <a:xfrm>
                <a:off x="4878825" y="3975679"/>
                <a:ext cx="1392415" cy="2009413"/>
              </a:xfrm>
              <a:prstGeom prst="rect">
                <a:avLst/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7" name="Rectangle 96">
                <a:extLst>
                  <a:ext uri="{FF2B5EF4-FFF2-40B4-BE49-F238E27FC236}">
                    <a16:creationId xmlns:a16="http://schemas.microsoft.com/office/drawing/2014/main" xmlns="" id="{D0C96BED-339A-49C0-8528-3376634CCE7B}"/>
                  </a:ext>
                </a:extLst>
              </p:cNvPr>
              <p:cNvSpPr/>
              <p:nvPr/>
            </p:nvSpPr>
            <p:spPr>
              <a:xfrm>
                <a:off x="6238820" y="4160242"/>
                <a:ext cx="151036" cy="1835124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8" name="Rectangle: Top Corners Rounded 97">
                <a:extLst>
                  <a:ext uri="{FF2B5EF4-FFF2-40B4-BE49-F238E27FC236}">
                    <a16:creationId xmlns:a16="http://schemas.microsoft.com/office/drawing/2014/main" xmlns="" id="{98C2717E-DBBA-468D-A4D0-7356F7570BF8}"/>
                  </a:ext>
                </a:extLst>
              </p:cNvPr>
              <p:cNvSpPr/>
              <p:nvPr/>
            </p:nvSpPr>
            <p:spPr>
              <a:xfrm rot="5400000" flipH="1">
                <a:off x="6803095" y="3645058"/>
                <a:ext cx="1835124" cy="2850861"/>
              </a:xfrm>
              <a:prstGeom prst="round2SameRect">
                <a:avLst>
                  <a:gd name="adj1" fmla="val 9001"/>
                  <a:gd name="adj2" fmla="val 0"/>
                </a:avLst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99" name="Group 98">
                <a:extLst>
                  <a:ext uri="{FF2B5EF4-FFF2-40B4-BE49-F238E27FC236}">
                    <a16:creationId xmlns:a16="http://schemas.microsoft.com/office/drawing/2014/main" xmlns="" id="{A7C74533-917A-44FB-997B-76DBADCE11DB}"/>
                  </a:ext>
                </a:extLst>
              </p:cNvPr>
              <p:cNvGrpSpPr/>
              <p:nvPr/>
            </p:nvGrpSpPr>
            <p:grpSpPr>
              <a:xfrm>
                <a:off x="4002182" y="4390725"/>
                <a:ext cx="752170" cy="1594367"/>
                <a:chOff x="4002182" y="4390725"/>
                <a:chExt cx="752170" cy="1594367"/>
              </a:xfrm>
            </p:grpSpPr>
            <p:sp>
              <p:nvSpPr>
                <p:cNvPr id="222" name="Rectangle 221">
                  <a:extLst>
                    <a:ext uri="{FF2B5EF4-FFF2-40B4-BE49-F238E27FC236}">
                      <a16:creationId xmlns:a16="http://schemas.microsoft.com/office/drawing/2014/main" xmlns="" id="{4AB29BE1-E4EE-4B0B-BE86-DB470E375A3B}"/>
                    </a:ext>
                  </a:extLst>
                </p:cNvPr>
                <p:cNvSpPr/>
                <p:nvPr/>
              </p:nvSpPr>
              <p:spPr>
                <a:xfrm>
                  <a:off x="4292381" y="4390725"/>
                  <a:ext cx="461971" cy="1594367"/>
                </a:xfrm>
                <a:prstGeom prst="rect">
                  <a:avLst/>
                </a:pr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23" name="Rectangle 168">
                  <a:extLst>
                    <a:ext uri="{FF2B5EF4-FFF2-40B4-BE49-F238E27FC236}">
                      <a16:creationId xmlns:a16="http://schemas.microsoft.com/office/drawing/2014/main" xmlns="" id="{C6A8F9A1-F80D-4174-9E63-A627E47940C3}"/>
                    </a:ext>
                  </a:extLst>
                </p:cNvPr>
                <p:cNvSpPr/>
                <p:nvPr/>
              </p:nvSpPr>
              <p:spPr>
                <a:xfrm>
                  <a:off x="4002182" y="4431850"/>
                  <a:ext cx="313210" cy="1553241"/>
                </a:xfrm>
                <a:custGeom>
                  <a:avLst/>
                  <a:gdLst>
                    <a:gd name="connsiteX0" fmla="*/ 0 w 305836"/>
                    <a:gd name="connsiteY0" fmla="*/ 0 h 1383634"/>
                    <a:gd name="connsiteX1" fmla="*/ 305836 w 305836"/>
                    <a:gd name="connsiteY1" fmla="*/ 0 h 1383634"/>
                    <a:gd name="connsiteX2" fmla="*/ 305836 w 305836"/>
                    <a:gd name="connsiteY2" fmla="*/ 1383634 h 1383634"/>
                    <a:gd name="connsiteX3" fmla="*/ 0 w 305836"/>
                    <a:gd name="connsiteY3" fmla="*/ 1383634 h 1383634"/>
                    <a:gd name="connsiteX4" fmla="*/ 0 w 305836"/>
                    <a:gd name="connsiteY4" fmla="*/ 0 h 1383634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13210" h="1553241">
                      <a:moveTo>
                        <a:pt x="0" y="169607"/>
                      </a:moveTo>
                      <a:cubicBezTo>
                        <a:pt x="104403" y="113071"/>
                        <a:pt x="253052" y="137652"/>
                        <a:pt x="313210" y="0"/>
                      </a:cubicBezTo>
                      <a:lnTo>
                        <a:pt x="305836" y="1553241"/>
                      </a:lnTo>
                      <a:lnTo>
                        <a:pt x="0" y="1553241"/>
                      </a:lnTo>
                      <a:lnTo>
                        <a:pt x="0" y="169607"/>
                      </a:lnTo>
                      <a:close/>
                    </a:path>
                  </a:pathLst>
                </a:cu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0" name="Rectangle 99">
                <a:extLst>
                  <a:ext uri="{FF2B5EF4-FFF2-40B4-BE49-F238E27FC236}">
                    <a16:creationId xmlns:a16="http://schemas.microsoft.com/office/drawing/2014/main" xmlns="" id="{1E2DB645-966C-47B5-978E-23B0F7854914}"/>
                  </a:ext>
                </a:extLst>
              </p:cNvPr>
              <p:cNvSpPr/>
              <p:nvPr/>
            </p:nvSpPr>
            <p:spPr>
              <a:xfrm>
                <a:off x="4894974" y="4098295"/>
                <a:ext cx="1313541" cy="1884487"/>
              </a:xfrm>
              <a:prstGeom prst="rect">
                <a:avLst/>
              </a:prstGeom>
              <a:solidFill>
                <a:srgbClr val="D65E5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1" name="Rectangle 100">
                <a:extLst>
                  <a:ext uri="{FF2B5EF4-FFF2-40B4-BE49-F238E27FC236}">
                    <a16:creationId xmlns:a16="http://schemas.microsoft.com/office/drawing/2014/main" xmlns="" id="{5D19D808-C9ED-41D7-BF5C-53D0AE2328CF}"/>
                  </a:ext>
                </a:extLst>
              </p:cNvPr>
              <p:cNvSpPr/>
              <p:nvPr/>
            </p:nvSpPr>
            <p:spPr>
              <a:xfrm>
                <a:off x="5101798" y="4409021"/>
                <a:ext cx="914049" cy="500471"/>
              </a:xfrm>
              <a:prstGeom prst="rect">
                <a:avLst/>
              </a:prstGeom>
              <a:solidFill>
                <a:srgbClr val="8E8D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2" name="Rectangle 101">
                <a:extLst>
                  <a:ext uri="{FF2B5EF4-FFF2-40B4-BE49-F238E27FC236}">
                    <a16:creationId xmlns:a16="http://schemas.microsoft.com/office/drawing/2014/main" xmlns="" id="{21FF9419-EF47-4DB8-B0E3-AF08123C071C}"/>
                  </a:ext>
                </a:extLst>
              </p:cNvPr>
              <p:cNvSpPr/>
              <p:nvPr/>
            </p:nvSpPr>
            <p:spPr>
              <a:xfrm>
                <a:off x="5142621" y="4431832"/>
                <a:ext cx="852435" cy="429372"/>
              </a:xfrm>
              <a:prstGeom prst="rect">
                <a:avLst/>
              </a:prstGeom>
              <a:solidFill>
                <a:srgbClr val="1B3B52"/>
              </a:solidFill>
              <a:ln>
                <a:noFill/>
              </a:ln>
              <a:effectLst>
                <a:innerShdw blurRad="63500" dist="50800" dir="108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3" name="Rectangle 102">
                <a:extLst>
                  <a:ext uri="{FF2B5EF4-FFF2-40B4-BE49-F238E27FC236}">
                    <a16:creationId xmlns:a16="http://schemas.microsoft.com/office/drawing/2014/main" xmlns="" id="{A415ED92-9F56-46A3-8761-252569781B9A}"/>
                  </a:ext>
                </a:extLst>
              </p:cNvPr>
              <p:cNvSpPr/>
              <p:nvPr/>
            </p:nvSpPr>
            <p:spPr>
              <a:xfrm>
                <a:off x="5395815" y="4433982"/>
                <a:ext cx="45719" cy="429372"/>
              </a:xfrm>
              <a:prstGeom prst="rect">
                <a:avLst/>
              </a:prstGeom>
              <a:solidFill>
                <a:srgbClr val="8E8D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4" name="Rectangle 103">
                <a:extLst>
                  <a:ext uri="{FF2B5EF4-FFF2-40B4-BE49-F238E27FC236}">
                    <a16:creationId xmlns:a16="http://schemas.microsoft.com/office/drawing/2014/main" xmlns="" id="{7AD7775C-C000-4C90-B235-1C0E6D79EFBE}"/>
                  </a:ext>
                </a:extLst>
              </p:cNvPr>
              <p:cNvSpPr/>
              <p:nvPr/>
            </p:nvSpPr>
            <p:spPr>
              <a:xfrm>
                <a:off x="5711696" y="4433049"/>
                <a:ext cx="45719" cy="429372"/>
              </a:xfrm>
              <a:prstGeom prst="rect">
                <a:avLst/>
              </a:prstGeom>
              <a:solidFill>
                <a:srgbClr val="8E8D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05" name="Group 104">
                <a:extLst>
                  <a:ext uri="{FF2B5EF4-FFF2-40B4-BE49-F238E27FC236}">
                    <a16:creationId xmlns:a16="http://schemas.microsoft.com/office/drawing/2014/main" xmlns="" id="{BC2406C0-00FF-495B-A963-5B9E3FDE93F3}"/>
                  </a:ext>
                </a:extLst>
              </p:cNvPr>
              <p:cNvGrpSpPr/>
              <p:nvPr/>
            </p:nvGrpSpPr>
            <p:grpSpPr>
              <a:xfrm>
                <a:off x="5205053" y="5425130"/>
                <a:ext cx="683130" cy="307420"/>
                <a:chOff x="2256702" y="5319656"/>
                <a:chExt cx="683130" cy="307420"/>
              </a:xfrm>
            </p:grpSpPr>
            <p:sp>
              <p:nvSpPr>
                <p:cNvPr id="218" name="Rectangle: Rounded Corners 217">
                  <a:extLst>
                    <a:ext uri="{FF2B5EF4-FFF2-40B4-BE49-F238E27FC236}">
                      <a16:creationId xmlns:a16="http://schemas.microsoft.com/office/drawing/2014/main" xmlns="" id="{94BB4CF3-B804-4AA4-BFD9-F1208A62CB02}"/>
                    </a:ext>
                  </a:extLst>
                </p:cNvPr>
                <p:cNvSpPr/>
                <p:nvPr/>
              </p:nvSpPr>
              <p:spPr>
                <a:xfrm>
                  <a:off x="2256702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9" name="Rectangle: Rounded Corners 218">
                  <a:extLst>
                    <a:ext uri="{FF2B5EF4-FFF2-40B4-BE49-F238E27FC236}">
                      <a16:creationId xmlns:a16="http://schemas.microsoft.com/office/drawing/2014/main" xmlns="" id="{38306979-7791-4066-AA0D-30B4E56EC7C1}"/>
                    </a:ext>
                  </a:extLst>
                </p:cNvPr>
                <p:cNvSpPr/>
                <p:nvPr/>
              </p:nvSpPr>
              <p:spPr>
                <a:xfrm>
                  <a:off x="2434049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20" name="Rectangle: Rounded Corners 219">
                  <a:extLst>
                    <a:ext uri="{FF2B5EF4-FFF2-40B4-BE49-F238E27FC236}">
                      <a16:creationId xmlns:a16="http://schemas.microsoft.com/office/drawing/2014/main" xmlns="" id="{6032C711-5850-47BC-9D34-ED578CB1C4C8}"/>
                    </a:ext>
                  </a:extLst>
                </p:cNvPr>
                <p:cNvSpPr/>
                <p:nvPr/>
              </p:nvSpPr>
              <p:spPr>
                <a:xfrm>
                  <a:off x="2611396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21" name="Rectangle: Rounded Corners 220">
                  <a:extLst>
                    <a:ext uri="{FF2B5EF4-FFF2-40B4-BE49-F238E27FC236}">
                      <a16:creationId xmlns:a16="http://schemas.microsoft.com/office/drawing/2014/main" xmlns="" id="{D014C117-39A4-4DA6-A6C6-154462F21FDB}"/>
                    </a:ext>
                  </a:extLst>
                </p:cNvPr>
                <p:cNvSpPr/>
                <p:nvPr/>
              </p:nvSpPr>
              <p:spPr>
                <a:xfrm>
                  <a:off x="2788743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6" name="Rectangle 105">
                <a:extLst>
                  <a:ext uri="{FF2B5EF4-FFF2-40B4-BE49-F238E27FC236}">
                    <a16:creationId xmlns:a16="http://schemas.microsoft.com/office/drawing/2014/main" xmlns="" id="{BC7B4064-543D-4F4C-9587-E73D3E23A704}"/>
                  </a:ext>
                </a:extLst>
              </p:cNvPr>
              <p:cNvSpPr/>
              <p:nvPr/>
            </p:nvSpPr>
            <p:spPr>
              <a:xfrm>
                <a:off x="6340363" y="4359522"/>
                <a:ext cx="461971" cy="1594367"/>
              </a:xfrm>
              <a:prstGeom prst="rect">
                <a:avLst/>
              </a:prstGeom>
              <a:solidFill>
                <a:srgbClr val="D65E5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7" name="Rectangle 106">
                <a:extLst>
                  <a:ext uri="{FF2B5EF4-FFF2-40B4-BE49-F238E27FC236}">
                    <a16:creationId xmlns:a16="http://schemas.microsoft.com/office/drawing/2014/main" xmlns="" id="{45AAA4CD-A5F9-4747-88A1-527CB3F35DF2}"/>
                  </a:ext>
                </a:extLst>
              </p:cNvPr>
              <p:cNvSpPr/>
              <p:nvPr/>
            </p:nvSpPr>
            <p:spPr>
              <a:xfrm>
                <a:off x="6868776" y="4359521"/>
                <a:ext cx="1291172" cy="1594367"/>
              </a:xfrm>
              <a:prstGeom prst="rect">
                <a:avLst/>
              </a:prstGeom>
              <a:solidFill>
                <a:srgbClr val="D65E5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08" name="Group 107">
                <a:extLst>
                  <a:ext uri="{FF2B5EF4-FFF2-40B4-BE49-F238E27FC236}">
                    <a16:creationId xmlns:a16="http://schemas.microsoft.com/office/drawing/2014/main" xmlns="" id="{D9E4E7EF-AF75-4E59-A3BB-207326DDC5FA}"/>
                  </a:ext>
                </a:extLst>
              </p:cNvPr>
              <p:cNvGrpSpPr/>
              <p:nvPr/>
            </p:nvGrpSpPr>
            <p:grpSpPr>
              <a:xfrm flipH="1">
                <a:off x="8209131" y="4359521"/>
                <a:ext cx="752170" cy="1594367"/>
                <a:chOff x="4002182" y="4390725"/>
                <a:chExt cx="752170" cy="1594367"/>
              </a:xfrm>
            </p:grpSpPr>
            <p:sp>
              <p:nvSpPr>
                <p:cNvPr id="216" name="Rectangle 215">
                  <a:extLst>
                    <a:ext uri="{FF2B5EF4-FFF2-40B4-BE49-F238E27FC236}">
                      <a16:creationId xmlns:a16="http://schemas.microsoft.com/office/drawing/2014/main" xmlns="" id="{42030AA8-4C5C-4D9C-8FF9-3EB660F3CDBF}"/>
                    </a:ext>
                  </a:extLst>
                </p:cNvPr>
                <p:cNvSpPr/>
                <p:nvPr/>
              </p:nvSpPr>
              <p:spPr>
                <a:xfrm>
                  <a:off x="4292381" y="4390725"/>
                  <a:ext cx="461971" cy="1594367"/>
                </a:xfrm>
                <a:prstGeom prst="rect">
                  <a:avLst/>
                </a:pr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7" name="Rectangle 168">
                  <a:extLst>
                    <a:ext uri="{FF2B5EF4-FFF2-40B4-BE49-F238E27FC236}">
                      <a16:creationId xmlns:a16="http://schemas.microsoft.com/office/drawing/2014/main" xmlns="" id="{367EA01D-0CE8-4878-AD03-801E4B13EF6C}"/>
                    </a:ext>
                  </a:extLst>
                </p:cNvPr>
                <p:cNvSpPr/>
                <p:nvPr/>
              </p:nvSpPr>
              <p:spPr>
                <a:xfrm>
                  <a:off x="4002182" y="4431850"/>
                  <a:ext cx="313210" cy="1553241"/>
                </a:xfrm>
                <a:custGeom>
                  <a:avLst/>
                  <a:gdLst>
                    <a:gd name="connsiteX0" fmla="*/ 0 w 305836"/>
                    <a:gd name="connsiteY0" fmla="*/ 0 h 1383634"/>
                    <a:gd name="connsiteX1" fmla="*/ 305836 w 305836"/>
                    <a:gd name="connsiteY1" fmla="*/ 0 h 1383634"/>
                    <a:gd name="connsiteX2" fmla="*/ 305836 w 305836"/>
                    <a:gd name="connsiteY2" fmla="*/ 1383634 h 1383634"/>
                    <a:gd name="connsiteX3" fmla="*/ 0 w 305836"/>
                    <a:gd name="connsiteY3" fmla="*/ 1383634 h 1383634"/>
                    <a:gd name="connsiteX4" fmla="*/ 0 w 305836"/>
                    <a:gd name="connsiteY4" fmla="*/ 0 h 1383634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13210" h="1553241">
                      <a:moveTo>
                        <a:pt x="0" y="169607"/>
                      </a:moveTo>
                      <a:cubicBezTo>
                        <a:pt x="104403" y="113071"/>
                        <a:pt x="253052" y="137652"/>
                        <a:pt x="313210" y="0"/>
                      </a:cubicBezTo>
                      <a:lnTo>
                        <a:pt x="305836" y="1553241"/>
                      </a:lnTo>
                      <a:lnTo>
                        <a:pt x="0" y="1553241"/>
                      </a:lnTo>
                      <a:lnTo>
                        <a:pt x="0" y="169607"/>
                      </a:lnTo>
                      <a:close/>
                    </a:path>
                  </a:pathLst>
                </a:cu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9" name="Group 108">
                <a:extLst>
                  <a:ext uri="{FF2B5EF4-FFF2-40B4-BE49-F238E27FC236}">
                    <a16:creationId xmlns:a16="http://schemas.microsoft.com/office/drawing/2014/main" xmlns="" id="{398C9235-E6DE-4FAC-BF26-FFAA3E877A27}"/>
                  </a:ext>
                </a:extLst>
              </p:cNvPr>
              <p:cNvGrpSpPr/>
              <p:nvPr/>
            </p:nvGrpSpPr>
            <p:grpSpPr>
              <a:xfrm>
                <a:off x="7193406" y="4968808"/>
                <a:ext cx="613601" cy="635359"/>
                <a:chOff x="1026942" y="3798277"/>
                <a:chExt cx="613601" cy="844061"/>
              </a:xfrm>
            </p:grpSpPr>
            <p:sp>
              <p:nvSpPr>
                <p:cNvPr id="206" name="Rectangle: Rounded Corners 205">
                  <a:extLst>
                    <a:ext uri="{FF2B5EF4-FFF2-40B4-BE49-F238E27FC236}">
                      <a16:creationId xmlns:a16="http://schemas.microsoft.com/office/drawing/2014/main" xmlns="" id="{AFA107E6-ACFA-40A8-AEA4-9FE5161D697D}"/>
                    </a:ext>
                  </a:extLst>
                </p:cNvPr>
                <p:cNvSpPr/>
                <p:nvPr/>
              </p:nvSpPr>
              <p:spPr>
                <a:xfrm>
                  <a:off x="102694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7" name="Rectangle: Rounded Corners 206">
                  <a:extLst>
                    <a:ext uri="{FF2B5EF4-FFF2-40B4-BE49-F238E27FC236}">
                      <a16:creationId xmlns:a16="http://schemas.microsoft.com/office/drawing/2014/main" xmlns="" id="{2578A6C7-CD9F-4E5F-8D01-9AD908FED97E}"/>
                    </a:ext>
                  </a:extLst>
                </p:cNvPr>
                <p:cNvSpPr/>
                <p:nvPr/>
              </p:nvSpPr>
              <p:spPr>
                <a:xfrm>
                  <a:off x="109004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8" name="Rectangle: Rounded Corners 207">
                  <a:extLst>
                    <a:ext uri="{FF2B5EF4-FFF2-40B4-BE49-F238E27FC236}">
                      <a16:creationId xmlns:a16="http://schemas.microsoft.com/office/drawing/2014/main" xmlns="" id="{37E3D252-6684-435A-9799-ED5FBCC5B0B2}"/>
                    </a:ext>
                  </a:extLst>
                </p:cNvPr>
                <p:cNvSpPr/>
                <p:nvPr/>
              </p:nvSpPr>
              <p:spPr>
                <a:xfrm>
                  <a:off x="115313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9" name="Rectangle: Rounded Corners 208">
                  <a:extLst>
                    <a:ext uri="{FF2B5EF4-FFF2-40B4-BE49-F238E27FC236}">
                      <a16:creationId xmlns:a16="http://schemas.microsoft.com/office/drawing/2014/main" xmlns="" id="{9B714940-D99E-4DFF-B353-4E899DD5F31C}"/>
                    </a:ext>
                  </a:extLst>
                </p:cNvPr>
                <p:cNvSpPr/>
                <p:nvPr/>
              </p:nvSpPr>
              <p:spPr>
                <a:xfrm>
                  <a:off x="121623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0" name="Rectangle: Rounded Corners 209">
                  <a:extLst>
                    <a:ext uri="{FF2B5EF4-FFF2-40B4-BE49-F238E27FC236}">
                      <a16:creationId xmlns:a16="http://schemas.microsoft.com/office/drawing/2014/main" xmlns="" id="{BBD7F6A5-1CDD-41DE-950F-D0EEC290594A}"/>
                    </a:ext>
                  </a:extLst>
                </p:cNvPr>
                <p:cNvSpPr/>
                <p:nvPr/>
              </p:nvSpPr>
              <p:spPr>
                <a:xfrm>
                  <a:off x="127933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1" name="Rectangle: Rounded Corners 210">
                  <a:extLst>
                    <a:ext uri="{FF2B5EF4-FFF2-40B4-BE49-F238E27FC236}">
                      <a16:creationId xmlns:a16="http://schemas.microsoft.com/office/drawing/2014/main" xmlns="" id="{875C5A3D-6E26-4B5D-8DF4-4C2082C57E3F}"/>
                    </a:ext>
                  </a:extLst>
                </p:cNvPr>
                <p:cNvSpPr/>
                <p:nvPr/>
              </p:nvSpPr>
              <p:spPr>
                <a:xfrm>
                  <a:off x="134243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2" name="Rectangle: Rounded Corners 211">
                  <a:extLst>
                    <a:ext uri="{FF2B5EF4-FFF2-40B4-BE49-F238E27FC236}">
                      <a16:creationId xmlns:a16="http://schemas.microsoft.com/office/drawing/2014/main" xmlns="" id="{068916CB-CEFB-4223-ADDB-9B590600EDC6}"/>
                    </a:ext>
                  </a:extLst>
                </p:cNvPr>
                <p:cNvSpPr/>
                <p:nvPr/>
              </p:nvSpPr>
              <p:spPr>
                <a:xfrm>
                  <a:off x="140553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3" name="Rectangle: Rounded Corners 212">
                  <a:extLst>
                    <a:ext uri="{FF2B5EF4-FFF2-40B4-BE49-F238E27FC236}">
                      <a16:creationId xmlns:a16="http://schemas.microsoft.com/office/drawing/2014/main" xmlns="" id="{37B7610E-BF8A-428A-A807-4F0C39C81C4C}"/>
                    </a:ext>
                  </a:extLst>
                </p:cNvPr>
                <p:cNvSpPr/>
                <p:nvPr/>
              </p:nvSpPr>
              <p:spPr>
                <a:xfrm>
                  <a:off x="146862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4" name="Rectangle: Rounded Corners 213">
                  <a:extLst>
                    <a:ext uri="{FF2B5EF4-FFF2-40B4-BE49-F238E27FC236}">
                      <a16:creationId xmlns:a16="http://schemas.microsoft.com/office/drawing/2014/main" xmlns="" id="{178566E4-F922-4F51-B0A0-DB2FFC793A94}"/>
                    </a:ext>
                  </a:extLst>
                </p:cNvPr>
                <p:cNvSpPr/>
                <p:nvPr/>
              </p:nvSpPr>
              <p:spPr>
                <a:xfrm>
                  <a:off x="153172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5" name="Rectangle: Rounded Corners 214">
                  <a:extLst>
                    <a:ext uri="{FF2B5EF4-FFF2-40B4-BE49-F238E27FC236}">
                      <a16:creationId xmlns:a16="http://schemas.microsoft.com/office/drawing/2014/main" xmlns="" id="{98B98AF9-709A-4BD2-8951-4FC5B56409C3}"/>
                    </a:ext>
                  </a:extLst>
                </p:cNvPr>
                <p:cNvSpPr/>
                <p:nvPr/>
              </p:nvSpPr>
              <p:spPr>
                <a:xfrm>
                  <a:off x="159482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10" name="Group 109">
                <a:extLst>
                  <a:ext uri="{FF2B5EF4-FFF2-40B4-BE49-F238E27FC236}">
                    <a16:creationId xmlns:a16="http://schemas.microsoft.com/office/drawing/2014/main" xmlns="" id="{8F7F0E01-C19D-42A0-B21E-D8691ACF98A8}"/>
                  </a:ext>
                </a:extLst>
              </p:cNvPr>
              <p:cNvGrpSpPr/>
              <p:nvPr/>
            </p:nvGrpSpPr>
            <p:grpSpPr>
              <a:xfrm>
                <a:off x="7170546" y="4418334"/>
                <a:ext cx="613601" cy="366182"/>
                <a:chOff x="1026942" y="3798277"/>
                <a:chExt cx="613601" cy="844061"/>
              </a:xfrm>
            </p:grpSpPr>
            <p:sp>
              <p:nvSpPr>
                <p:cNvPr id="196" name="Rectangle: Rounded Corners 195">
                  <a:extLst>
                    <a:ext uri="{FF2B5EF4-FFF2-40B4-BE49-F238E27FC236}">
                      <a16:creationId xmlns:a16="http://schemas.microsoft.com/office/drawing/2014/main" xmlns="" id="{3F809248-535F-4E4D-B4AA-6969E7FC3B3C}"/>
                    </a:ext>
                  </a:extLst>
                </p:cNvPr>
                <p:cNvSpPr/>
                <p:nvPr/>
              </p:nvSpPr>
              <p:spPr>
                <a:xfrm>
                  <a:off x="102694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7" name="Rectangle: Rounded Corners 196">
                  <a:extLst>
                    <a:ext uri="{FF2B5EF4-FFF2-40B4-BE49-F238E27FC236}">
                      <a16:creationId xmlns:a16="http://schemas.microsoft.com/office/drawing/2014/main" xmlns="" id="{8517BA88-C036-434D-B5E4-2D87D5345D4B}"/>
                    </a:ext>
                  </a:extLst>
                </p:cNvPr>
                <p:cNvSpPr/>
                <p:nvPr/>
              </p:nvSpPr>
              <p:spPr>
                <a:xfrm>
                  <a:off x="109004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8" name="Rectangle: Rounded Corners 197">
                  <a:extLst>
                    <a:ext uri="{FF2B5EF4-FFF2-40B4-BE49-F238E27FC236}">
                      <a16:creationId xmlns:a16="http://schemas.microsoft.com/office/drawing/2014/main" xmlns="" id="{A34A56E6-0B96-4602-985D-3E4881A1A899}"/>
                    </a:ext>
                  </a:extLst>
                </p:cNvPr>
                <p:cNvSpPr/>
                <p:nvPr/>
              </p:nvSpPr>
              <p:spPr>
                <a:xfrm>
                  <a:off x="115313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9" name="Rectangle: Rounded Corners 198">
                  <a:extLst>
                    <a:ext uri="{FF2B5EF4-FFF2-40B4-BE49-F238E27FC236}">
                      <a16:creationId xmlns:a16="http://schemas.microsoft.com/office/drawing/2014/main" xmlns="" id="{59973A79-9EB2-4BD2-A383-BDCCDB5707A8}"/>
                    </a:ext>
                  </a:extLst>
                </p:cNvPr>
                <p:cNvSpPr/>
                <p:nvPr/>
              </p:nvSpPr>
              <p:spPr>
                <a:xfrm>
                  <a:off x="121623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0" name="Rectangle: Rounded Corners 199">
                  <a:extLst>
                    <a:ext uri="{FF2B5EF4-FFF2-40B4-BE49-F238E27FC236}">
                      <a16:creationId xmlns:a16="http://schemas.microsoft.com/office/drawing/2014/main" xmlns="" id="{D6FD37E5-1E3E-4C27-B8A3-C02360DD9614}"/>
                    </a:ext>
                  </a:extLst>
                </p:cNvPr>
                <p:cNvSpPr/>
                <p:nvPr/>
              </p:nvSpPr>
              <p:spPr>
                <a:xfrm>
                  <a:off x="127933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1" name="Rectangle: Rounded Corners 200">
                  <a:extLst>
                    <a:ext uri="{FF2B5EF4-FFF2-40B4-BE49-F238E27FC236}">
                      <a16:creationId xmlns:a16="http://schemas.microsoft.com/office/drawing/2014/main" xmlns="" id="{E62FCEFF-C264-4381-84E9-2B6E26031DDA}"/>
                    </a:ext>
                  </a:extLst>
                </p:cNvPr>
                <p:cNvSpPr/>
                <p:nvPr/>
              </p:nvSpPr>
              <p:spPr>
                <a:xfrm>
                  <a:off x="134243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2" name="Rectangle: Rounded Corners 201">
                  <a:extLst>
                    <a:ext uri="{FF2B5EF4-FFF2-40B4-BE49-F238E27FC236}">
                      <a16:creationId xmlns:a16="http://schemas.microsoft.com/office/drawing/2014/main" xmlns="" id="{B57BD56F-2732-434C-834B-23C809AD1E70}"/>
                    </a:ext>
                  </a:extLst>
                </p:cNvPr>
                <p:cNvSpPr/>
                <p:nvPr/>
              </p:nvSpPr>
              <p:spPr>
                <a:xfrm>
                  <a:off x="140553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3" name="Rectangle: Rounded Corners 202">
                  <a:extLst>
                    <a:ext uri="{FF2B5EF4-FFF2-40B4-BE49-F238E27FC236}">
                      <a16:creationId xmlns:a16="http://schemas.microsoft.com/office/drawing/2014/main" xmlns="" id="{857EDC78-A2A8-4ECE-BCE2-47D670F7FFE6}"/>
                    </a:ext>
                  </a:extLst>
                </p:cNvPr>
                <p:cNvSpPr/>
                <p:nvPr/>
              </p:nvSpPr>
              <p:spPr>
                <a:xfrm>
                  <a:off x="146862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4" name="Rectangle: Rounded Corners 203">
                  <a:extLst>
                    <a:ext uri="{FF2B5EF4-FFF2-40B4-BE49-F238E27FC236}">
                      <a16:creationId xmlns:a16="http://schemas.microsoft.com/office/drawing/2014/main" xmlns="" id="{05187112-3E1E-4E66-A402-E7A7D1056509}"/>
                    </a:ext>
                  </a:extLst>
                </p:cNvPr>
                <p:cNvSpPr/>
                <p:nvPr/>
              </p:nvSpPr>
              <p:spPr>
                <a:xfrm>
                  <a:off x="153172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5" name="Rectangle: Rounded Corners 204">
                  <a:extLst>
                    <a:ext uri="{FF2B5EF4-FFF2-40B4-BE49-F238E27FC236}">
                      <a16:creationId xmlns:a16="http://schemas.microsoft.com/office/drawing/2014/main" xmlns="" id="{CE21CC66-0F24-43F7-A09C-335E1E24C4FB}"/>
                    </a:ext>
                  </a:extLst>
                </p:cNvPr>
                <p:cNvSpPr/>
                <p:nvPr/>
              </p:nvSpPr>
              <p:spPr>
                <a:xfrm>
                  <a:off x="159482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11" name="Group 110">
                <a:extLst>
                  <a:ext uri="{FF2B5EF4-FFF2-40B4-BE49-F238E27FC236}">
                    <a16:creationId xmlns:a16="http://schemas.microsoft.com/office/drawing/2014/main" xmlns="" id="{50CA98E2-CDC7-4A43-A76E-5572CE4837EA}"/>
                  </a:ext>
                </a:extLst>
              </p:cNvPr>
              <p:cNvGrpSpPr/>
              <p:nvPr/>
            </p:nvGrpSpPr>
            <p:grpSpPr>
              <a:xfrm>
                <a:off x="6359620" y="4413208"/>
                <a:ext cx="397553" cy="397690"/>
                <a:chOff x="1026942" y="3798277"/>
                <a:chExt cx="613601" cy="844061"/>
              </a:xfrm>
            </p:grpSpPr>
            <p:sp>
              <p:nvSpPr>
                <p:cNvPr id="186" name="Rectangle: Rounded Corners 185">
                  <a:extLst>
                    <a:ext uri="{FF2B5EF4-FFF2-40B4-BE49-F238E27FC236}">
                      <a16:creationId xmlns:a16="http://schemas.microsoft.com/office/drawing/2014/main" xmlns="" id="{1E5FE79C-5641-4D86-A14C-C60AFC533382}"/>
                    </a:ext>
                  </a:extLst>
                </p:cNvPr>
                <p:cNvSpPr/>
                <p:nvPr/>
              </p:nvSpPr>
              <p:spPr>
                <a:xfrm>
                  <a:off x="102694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7" name="Rectangle: Rounded Corners 186">
                  <a:extLst>
                    <a:ext uri="{FF2B5EF4-FFF2-40B4-BE49-F238E27FC236}">
                      <a16:creationId xmlns:a16="http://schemas.microsoft.com/office/drawing/2014/main" xmlns="" id="{8BF951D6-3E0C-409B-B26A-778387E51E92}"/>
                    </a:ext>
                  </a:extLst>
                </p:cNvPr>
                <p:cNvSpPr/>
                <p:nvPr/>
              </p:nvSpPr>
              <p:spPr>
                <a:xfrm>
                  <a:off x="109004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8" name="Rectangle: Rounded Corners 187">
                  <a:extLst>
                    <a:ext uri="{FF2B5EF4-FFF2-40B4-BE49-F238E27FC236}">
                      <a16:creationId xmlns:a16="http://schemas.microsoft.com/office/drawing/2014/main" xmlns="" id="{C9F79058-DCC9-43EE-A334-B80D28590AD6}"/>
                    </a:ext>
                  </a:extLst>
                </p:cNvPr>
                <p:cNvSpPr/>
                <p:nvPr/>
              </p:nvSpPr>
              <p:spPr>
                <a:xfrm>
                  <a:off x="115313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9" name="Rectangle: Rounded Corners 188">
                  <a:extLst>
                    <a:ext uri="{FF2B5EF4-FFF2-40B4-BE49-F238E27FC236}">
                      <a16:creationId xmlns:a16="http://schemas.microsoft.com/office/drawing/2014/main" xmlns="" id="{DC42C589-769E-4D6B-A44F-E8B047CB7A17}"/>
                    </a:ext>
                  </a:extLst>
                </p:cNvPr>
                <p:cNvSpPr/>
                <p:nvPr/>
              </p:nvSpPr>
              <p:spPr>
                <a:xfrm>
                  <a:off x="121623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0" name="Rectangle: Rounded Corners 189">
                  <a:extLst>
                    <a:ext uri="{FF2B5EF4-FFF2-40B4-BE49-F238E27FC236}">
                      <a16:creationId xmlns:a16="http://schemas.microsoft.com/office/drawing/2014/main" xmlns="" id="{97F049B0-C233-46D6-8831-A1914882632D}"/>
                    </a:ext>
                  </a:extLst>
                </p:cNvPr>
                <p:cNvSpPr/>
                <p:nvPr/>
              </p:nvSpPr>
              <p:spPr>
                <a:xfrm>
                  <a:off x="127933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1" name="Rectangle: Rounded Corners 190">
                  <a:extLst>
                    <a:ext uri="{FF2B5EF4-FFF2-40B4-BE49-F238E27FC236}">
                      <a16:creationId xmlns:a16="http://schemas.microsoft.com/office/drawing/2014/main" xmlns="" id="{ADA86C9C-5E57-421A-B71B-02521EC25AAB}"/>
                    </a:ext>
                  </a:extLst>
                </p:cNvPr>
                <p:cNvSpPr/>
                <p:nvPr/>
              </p:nvSpPr>
              <p:spPr>
                <a:xfrm>
                  <a:off x="134243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2" name="Rectangle: Rounded Corners 191">
                  <a:extLst>
                    <a:ext uri="{FF2B5EF4-FFF2-40B4-BE49-F238E27FC236}">
                      <a16:creationId xmlns:a16="http://schemas.microsoft.com/office/drawing/2014/main" xmlns="" id="{B560879D-50DF-4D0C-B5A8-FD4727A74C90}"/>
                    </a:ext>
                  </a:extLst>
                </p:cNvPr>
                <p:cNvSpPr/>
                <p:nvPr/>
              </p:nvSpPr>
              <p:spPr>
                <a:xfrm>
                  <a:off x="140553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3" name="Rectangle: Rounded Corners 192">
                  <a:extLst>
                    <a:ext uri="{FF2B5EF4-FFF2-40B4-BE49-F238E27FC236}">
                      <a16:creationId xmlns:a16="http://schemas.microsoft.com/office/drawing/2014/main" xmlns="" id="{60E5EC45-518F-41A9-90D9-DBA626F10163}"/>
                    </a:ext>
                  </a:extLst>
                </p:cNvPr>
                <p:cNvSpPr/>
                <p:nvPr/>
              </p:nvSpPr>
              <p:spPr>
                <a:xfrm>
                  <a:off x="146862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4" name="Rectangle: Rounded Corners 193">
                  <a:extLst>
                    <a:ext uri="{FF2B5EF4-FFF2-40B4-BE49-F238E27FC236}">
                      <a16:creationId xmlns:a16="http://schemas.microsoft.com/office/drawing/2014/main" xmlns="" id="{EDDCD973-5CFB-4517-A706-A70E435DE37A}"/>
                    </a:ext>
                  </a:extLst>
                </p:cNvPr>
                <p:cNvSpPr/>
                <p:nvPr/>
              </p:nvSpPr>
              <p:spPr>
                <a:xfrm>
                  <a:off x="153172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5" name="Rectangle: Rounded Corners 194">
                  <a:extLst>
                    <a:ext uri="{FF2B5EF4-FFF2-40B4-BE49-F238E27FC236}">
                      <a16:creationId xmlns:a16="http://schemas.microsoft.com/office/drawing/2014/main" xmlns="" id="{51E6A4FE-039A-4102-BE9A-9A0ABADFC9E8}"/>
                    </a:ext>
                  </a:extLst>
                </p:cNvPr>
                <p:cNvSpPr/>
                <p:nvPr/>
              </p:nvSpPr>
              <p:spPr>
                <a:xfrm>
                  <a:off x="159482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12" name="Group 111">
                <a:extLst>
                  <a:ext uri="{FF2B5EF4-FFF2-40B4-BE49-F238E27FC236}">
                    <a16:creationId xmlns:a16="http://schemas.microsoft.com/office/drawing/2014/main" xmlns="" id="{AA66D66D-A895-418F-A5AA-74CF1A5F2372}"/>
                  </a:ext>
                </a:extLst>
              </p:cNvPr>
              <p:cNvGrpSpPr/>
              <p:nvPr/>
            </p:nvGrpSpPr>
            <p:grpSpPr>
              <a:xfrm>
                <a:off x="6156851" y="5433831"/>
                <a:ext cx="814350" cy="455829"/>
                <a:chOff x="1769751" y="5208470"/>
                <a:chExt cx="814350" cy="455829"/>
              </a:xfrm>
            </p:grpSpPr>
            <p:sp>
              <p:nvSpPr>
                <p:cNvPr id="184" name="Rectangle 183">
                  <a:extLst>
                    <a:ext uri="{FF2B5EF4-FFF2-40B4-BE49-F238E27FC236}">
                      <a16:creationId xmlns:a16="http://schemas.microsoft.com/office/drawing/2014/main" xmlns="" id="{12BD0187-726F-4E4D-8B85-67445317894A}"/>
                    </a:ext>
                  </a:extLst>
                </p:cNvPr>
                <p:cNvSpPr/>
                <p:nvPr/>
              </p:nvSpPr>
              <p:spPr>
                <a:xfrm>
                  <a:off x="1842868" y="5208470"/>
                  <a:ext cx="741233" cy="393697"/>
                </a:xfrm>
                <a:prstGeom prst="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5" name="Rectangle 184">
                  <a:extLst>
                    <a:ext uri="{FF2B5EF4-FFF2-40B4-BE49-F238E27FC236}">
                      <a16:creationId xmlns:a16="http://schemas.microsoft.com/office/drawing/2014/main" xmlns="" id="{2D435302-C3E5-4EED-831E-04F3BE62F9B6}"/>
                    </a:ext>
                  </a:extLst>
                </p:cNvPr>
                <p:cNvSpPr/>
                <p:nvPr/>
              </p:nvSpPr>
              <p:spPr>
                <a:xfrm>
                  <a:off x="1769751" y="5270602"/>
                  <a:ext cx="741233" cy="393697"/>
                </a:xfrm>
                <a:prstGeom prst="rect">
                  <a:avLst/>
                </a:pr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13" name="Rectangle 112">
                <a:extLst>
                  <a:ext uri="{FF2B5EF4-FFF2-40B4-BE49-F238E27FC236}">
                    <a16:creationId xmlns:a16="http://schemas.microsoft.com/office/drawing/2014/main" xmlns="" id="{62F22C71-D461-4E35-85CB-0A68F5506F80}"/>
                  </a:ext>
                </a:extLst>
              </p:cNvPr>
              <p:cNvSpPr/>
              <p:nvPr/>
            </p:nvSpPr>
            <p:spPr>
              <a:xfrm>
                <a:off x="7226914" y="5336720"/>
                <a:ext cx="192024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4" name="Rectangle 113">
                <a:extLst>
                  <a:ext uri="{FF2B5EF4-FFF2-40B4-BE49-F238E27FC236}">
                    <a16:creationId xmlns:a16="http://schemas.microsoft.com/office/drawing/2014/main" xmlns="" id="{639319ED-D79D-4E34-ABB0-272302A73032}"/>
                  </a:ext>
                </a:extLst>
              </p:cNvPr>
              <p:cNvSpPr/>
              <p:nvPr/>
            </p:nvSpPr>
            <p:spPr>
              <a:xfrm>
                <a:off x="6235692" y="5046931"/>
                <a:ext cx="73152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5" name="Rectangle 114">
                <a:extLst>
                  <a:ext uri="{FF2B5EF4-FFF2-40B4-BE49-F238E27FC236}">
                    <a16:creationId xmlns:a16="http://schemas.microsoft.com/office/drawing/2014/main" xmlns="" id="{3DB9466A-563E-45C0-A431-2219A644F949}"/>
                  </a:ext>
                </a:extLst>
              </p:cNvPr>
              <p:cNvSpPr/>
              <p:nvPr/>
            </p:nvSpPr>
            <p:spPr>
              <a:xfrm rot="2574620">
                <a:off x="6877796" y="5193862"/>
                <a:ext cx="45720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6" name="Rectangle 115">
                <a:extLst>
                  <a:ext uri="{FF2B5EF4-FFF2-40B4-BE49-F238E27FC236}">
                    <a16:creationId xmlns:a16="http://schemas.microsoft.com/office/drawing/2014/main" xmlns="" id="{AEFC2E53-42ED-45B7-A16D-AF275E6899C5}"/>
                  </a:ext>
                </a:extLst>
              </p:cNvPr>
              <p:cNvSpPr/>
              <p:nvPr/>
            </p:nvSpPr>
            <p:spPr>
              <a:xfrm>
                <a:off x="8813247" y="5371784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7" name="Rectangle 116">
                <a:extLst>
                  <a:ext uri="{FF2B5EF4-FFF2-40B4-BE49-F238E27FC236}">
                    <a16:creationId xmlns:a16="http://schemas.microsoft.com/office/drawing/2014/main" xmlns="" id="{808642FB-0C17-4339-82A4-24BFBF2E7C3D}"/>
                  </a:ext>
                </a:extLst>
              </p:cNvPr>
              <p:cNvSpPr/>
              <p:nvPr/>
            </p:nvSpPr>
            <p:spPr>
              <a:xfrm>
                <a:off x="8318888" y="5382439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8" name="Rectangle 117">
                <a:extLst>
                  <a:ext uri="{FF2B5EF4-FFF2-40B4-BE49-F238E27FC236}">
                    <a16:creationId xmlns:a16="http://schemas.microsoft.com/office/drawing/2014/main" xmlns="" id="{E27DD3EA-D9E9-438D-A5E1-8751D0437316}"/>
                  </a:ext>
                </a:extLst>
              </p:cNvPr>
              <p:cNvSpPr/>
              <p:nvPr/>
            </p:nvSpPr>
            <p:spPr>
              <a:xfrm>
                <a:off x="7824529" y="5393094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9" name="Rectangle 118">
                <a:extLst>
                  <a:ext uri="{FF2B5EF4-FFF2-40B4-BE49-F238E27FC236}">
                    <a16:creationId xmlns:a16="http://schemas.microsoft.com/office/drawing/2014/main" xmlns="" id="{7297B4F3-8A19-434F-BAA6-48EDFE512CCB}"/>
                  </a:ext>
                </a:extLst>
              </p:cNvPr>
              <p:cNvSpPr/>
              <p:nvPr/>
            </p:nvSpPr>
            <p:spPr>
              <a:xfrm>
                <a:off x="7330170" y="5403749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0" name="Rectangle 119">
                <a:extLst>
                  <a:ext uri="{FF2B5EF4-FFF2-40B4-BE49-F238E27FC236}">
                    <a16:creationId xmlns:a16="http://schemas.microsoft.com/office/drawing/2014/main" xmlns="" id="{302E3E62-56D8-4845-BC00-936252F7CCD5}"/>
                  </a:ext>
                </a:extLst>
              </p:cNvPr>
              <p:cNvSpPr/>
              <p:nvPr/>
            </p:nvSpPr>
            <p:spPr>
              <a:xfrm>
                <a:off x="6835811" y="5090844"/>
                <a:ext cx="56701" cy="36576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1" name="Rectangle 120">
                <a:extLst>
                  <a:ext uri="{FF2B5EF4-FFF2-40B4-BE49-F238E27FC236}">
                    <a16:creationId xmlns:a16="http://schemas.microsoft.com/office/drawing/2014/main" xmlns="" id="{B6735D12-3745-4B06-88CD-F1C7E183CA98}"/>
                  </a:ext>
                </a:extLst>
              </p:cNvPr>
              <p:cNvSpPr/>
              <p:nvPr/>
            </p:nvSpPr>
            <p:spPr>
              <a:xfrm>
                <a:off x="3653283" y="5324509"/>
                <a:ext cx="118872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2" name="Rectangle 121">
                <a:extLst>
                  <a:ext uri="{FF2B5EF4-FFF2-40B4-BE49-F238E27FC236}">
                    <a16:creationId xmlns:a16="http://schemas.microsoft.com/office/drawing/2014/main" xmlns="" id="{E1F3A043-0E82-49F1-A7B5-A28EE18C1C0E}"/>
                  </a:ext>
                </a:extLst>
              </p:cNvPr>
              <p:cNvSpPr/>
              <p:nvPr/>
            </p:nvSpPr>
            <p:spPr>
              <a:xfrm>
                <a:off x="4486023" y="5347368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3" name="Rectangle 122">
                <a:extLst>
                  <a:ext uri="{FF2B5EF4-FFF2-40B4-BE49-F238E27FC236}">
                    <a16:creationId xmlns:a16="http://schemas.microsoft.com/office/drawing/2014/main" xmlns="" id="{13C83898-8484-475F-8184-419382A51CD9}"/>
                  </a:ext>
                </a:extLst>
              </p:cNvPr>
              <p:cNvSpPr/>
              <p:nvPr/>
            </p:nvSpPr>
            <p:spPr>
              <a:xfrm>
                <a:off x="3808016" y="5332116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4" name="Rectangle 123">
                <a:extLst>
                  <a:ext uri="{FF2B5EF4-FFF2-40B4-BE49-F238E27FC236}">
                    <a16:creationId xmlns:a16="http://schemas.microsoft.com/office/drawing/2014/main" xmlns="" id="{BE5EE591-FF5B-4AC3-A552-6C9B3E530122}"/>
                  </a:ext>
                </a:extLst>
              </p:cNvPr>
              <p:cNvSpPr/>
              <p:nvPr/>
            </p:nvSpPr>
            <p:spPr>
              <a:xfrm>
                <a:off x="3512236" y="5881560"/>
                <a:ext cx="5675919" cy="227613"/>
              </a:xfrm>
              <a:prstGeom prst="rect">
                <a:avLst/>
              </a:prstGeom>
              <a:solidFill>
                <a:srgbClr val="F6931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5" name="Rectangle 124">
                <a:extLst>
                  <a:ext uri="{FF2B5EF4-FFF2-40B4-BE49-F238E27FC236}">
                    <a16:creationId xmlns:a16="http://schemas.microsoft.com/office/drawing/2014/main" xmlns="" id="{696041D8-22DC-4175-B8D9-AD5EBB6C7075}"/>
                  </a:ext>
                </a:extLst>
              </p:cNvPr>
              <p:cNvSpPr/>
              <p:nvPr/>
            </p:nvSpPr>
            <p:spPr>
              <a:xfrm>
                <a:off x="6467706" y="5088498"/>
                <a:ext cx="56701" cy="36576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6" name="Rectangle 125">
                <a:extLst>
                  <a:ext uri="{FF2B5EF4-FFF2-40B4-BE49-F238E27FC236}">
                    <a16:creationId xmlns:a16="http://schemas.microsoft.com/office/drawing/2014/main" xmlns="" id="{C3D4E619-41BB-4306-AB21-5421850A0A75}"/>
                  </a:ext>
                </a:extLst>
              </p:cNvPr>
              <p:cNvSpPr/>
              <p:nvPr/>
            </p:nvSpPr>
            <p:spPr>
              <a:xfrm>
                <a:off x="3549616" y="4359521"/>
                <a:ext cx="90814" cy="260632"/>
              </a:xfrm>
              <a:prstGeom prst="rect">
                <a:avLst/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27" name="Group 126">
                <a:extLst>
                  <a:ext uri="{FF2B5EF4-FFF2-40B4-BE49-F238E27FC236}">
                    <a16:creationId xmlns:a16="http://schemas.microsoft.com/office/drawing/2014/main" xmlns="" id="{61F391FF-D22A-4A59-BC93-8FE73AEF9314}"/>
                  </a:ext>
                </a:extLst>
              </p:cNvPr>
              <p:cNvGrpSpPr/>
              <p:nvPr/>
            </p:nvGrpSpPr>
            <p:grpSpPr>
              <a:xfrm>
                <a:off x="3567582" y="6178022"/>
                <a:ext cx="1883287" cy="669637"/>
                <a:chOff x="3567582" y="6178022"/>
                <a:chExt cx="1883287" cy="669637"/>
              </a:xfrm>
            </p:grpSpPr>
            <p:sp>
              <p:nvSpPr>
                <p:cNvPr id="162" name="Rectangle 161">
                  <a:extLst>
                    <a:ext uri="{FF2B5EF4-FFF2-40B4-BE49-F238E27FC236}">
                      <a16:creationId xmlns:a16="http://schemas.microsoft.com/office/drawing/2014/main" xmlns="" id="{BDB6F3EF-343C-4C1E-9962-EDFC58A43E91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163" name="Group 162">
                  <a:extLst>
                    <a:ext uri="{FF2B5EF4-FFF2-40B4-BE49-F238E27FC236}">
                      <a16:creationId xmlns:a16="http://schemas.microsoft.com/office/drawing/2014/main" xmlns="" id="{EA386113-37A8-45C9-8EF7-BDB363DCF8F8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164" name="Group 163">
                    <a:extLst>
                      <a:ext uri="{FF2B5EF4-FFF2-40B4-BE49-F238E27FC236}">
                        <a16:creationId xmlns:a16="http://schemas.microsoft.com/office/drawing/2014/main" xmlns="" id="{306E7449-D43A-4425-A3A9-134CACAB072A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82" name="Circle: Hollow 181">
                      <a:extLst>
                        <a:ext uri="{FF2B5EF4-FFF2-40B4-BE49-F238E27FC236}">
                          <a16:creationId xmlns:a16="http://schemas.microsoft.com/office/drawing/2014/main" xmlns="" id="{08E7F8FB-D073-4984-A9E6-8DB9783516D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83" name="Oval 182">
                      <a:extLst>
                        <a:ext uri="{FF2B5EF4-FFF2-40B4-BE49-F238E27FC236}">
                          <a16:creationId xmlns:a16="http://schemas.microsoft.com/office/drawing/2014/main" xmlns="" id="{13CD3E99-8A0A-4A7E-8951-9E5D7628AAF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65" name="Group 164">
                    <a:extLst>
                      <a:ext uri="{FF2B5EF4-FFF2-40B4-BE49-F238E27FC236}">
                        <a16:creationId xmlns:a16="http://schemas.microsoft.com/office/drawing/2014/main" xmlns="" id="{FDE814D5-2B25-4147-9E91-C4628C15EBF7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80" name="Circle: Hollow 179">
                      <a:extLst>
                        <a:ext uri="{FF2B5EF4-FFF2-40B4-BE49-F238E27FC236}">
                          <a16:creationId xmlns:a16="http://schemas.microsoft.com/office/drawing/2014/main" xmlns="" id="{CCA63F7E-FE92-4D36-A615-6E3AED48A4A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81" name="Oval 180">
                      <a:extLst>
                        <a:ext uri="{FF2B5EF4-FFF2-40B4-BE49-F238E27FC236}">
                          <a16:creationId xmlns:a16="http://schemas.microsoft.com/office/drawing/2014/main" xmlns="" id="{2F38E728-0499-4B86-BE2B-3D533ED8754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166" name="Freeform: Shape 165">
                    <a:extLst>
                      <a:ext uri="{FF2B5EF4-FFF2-40B4-BE49-F238E27FC236}">
                        <a16:creationId xmlns:a16="http://schemas.microsoft.com/office/drawing/2014/main" xmlns="" id="{A78D74C6-D384-4C14-895C-6C09B6406E63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67" name="Rectangle: Top Corners Rounded 166">
                    <a:extLst>
                      <a:ext uri="{FF2B5EF4-FFF2-40B4-BE49-F238E27FC236}">
                        <a16:creationId xmlns:a16="http://schemas.microsoft.com/office/drawing/2014/main" xmlns="" id="{65D6445A-667E-40C8-815D-3205BBA833F6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68" name="Rectangle: Top Corners Rounded 167">
                    <a:extLst>
                      <a:ext uri="{FF2B5EF4-FFF2-40B4-BE49-F238E27FC236}">
                        <a16:creationId xmlns:a16="http://schemas.microsoft.com/office/drawing/2014/main" xmlns="" id="{0FE9D11F-6890-4797-AF85-EA9EA0A4174C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69" name="Freeform: Shape 168">
                    <a:extLst>
                      <a:ext uri="{FF2B5EF4-FFF2-40B4-BE49-F238E27FC236}">
                        <a16:creationId xmlns:a16="http://schemas.microsoft.com/office/drawing/2014/main" xmlns="" id="{59F7904F-907B-4C86-BAE5-BDAC38D18337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170" name="Group 169">
                    <a:extLst>
                      <a:ext uri="{FF2B5EF4-FFF2-40B4-BE49-F238E27FC236}">
                        <a16:creationId xmlns:a16="http://schemas.microsoft.com/office/drawing/2014/main" xmlns="" id="{01E03002-AD18-45A4-A16D-F93EAF62B53B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76" name="Rectangle: Rounded Corners 175">
                      <a:extLst>
                        <a:ext uri="{FF2B5EF4-FFF2-40B4-BE49-F238E27FC236}">
                          <a16:creationId xmlns:a16="http://schemas.microsoft.com/office/drawing/2014/main" xmlns="" id="{CC04F6EE-3A38-4F7E-84DA-3BBC575E128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7" name="Rectangle: Rounded Corners 176">
                      <a:extLst>
                        <a:ext uri="{FF2B5EF4-FFF2-40B4-BE49-F238E27FC236}">
                          <a16:creationId xmlns:a16="http://schemas.microsoft.com/office/drawing/2014/main" xmlns="" id="{7B9C486D-7F75-4976-B91C-64BD9AA3869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8" name="Rectangle: Rounded Corners 177">
                      <a:extLst>
                        <a:ext uri="{FF2B5EF4-FFF2-40B4-BE49-F238E27FC236}">
                          <a16:creationId xmlns:a16="http://schemas.microsoft.com/office/drawing/2014/main" xmlns="" id="{46624345-864F-4DFC-8B75-E4C81003E90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9" name="Rectangle: Rounded Corners 178">
                      <a:extLst>
                        <a:ext uri="{FF2B5EF4-FFF2-40B4-BE49-F238E27FC236}">
                          <a16:creationId xmlns:a16="http://schemas.microsoft.com/office/drawing/2014/main" xmlns="" id="{4BB81D7C-10A0-4D3E-A46D-5F9B8091D04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71" name="Group 170">
                    <a:extLst>
                      <a:ext uri="{FF2B5EF4-FFF2-40B4-BE49-F238E27FC236}">
                        <a16:creationId xmlns:a16="http://schemas.microsoft.com/office/drawing/2014/main" xmlns="" id="{82C3E4B5-1BDE-4B11-B14A-25EECFD7FA9B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72" name="Rectangle: Rounded Corners 171">
                      <a:extLst>
                        <a:ext uri="{FF2B5EF4-FFF2-40B4-BE49-F238E27FC236}">
                          <a16:creationId xmlns:a16="http://schemas.microsoft.com/office/drawing/2014/main" xmlns="" id="{D07826FA-1E88-4457-AFAB-1C8C9FF5520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3" name="Rectangle: Rounded Corners 172">
                      <a:extLst>
                        <a:ext uri="{FF2B5EF4-FFF2-40B4-BE49-F238E27FC236}">
                          <a16:creationId xmlns:a16="http://schemas.microsoft.com/office/drawing/2014/main" xmlns="" id="{0742840A-ACD6-4403-8D39-8C930593869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4" name="Rectangle: Rounded Corners 173">
                      <a:extLst>
                        <a:ext uri="{FF2B5EF4-FFF2-40B4-BE49-F238E27FC236}">
                          <a16:creationId xmlns:a16="http://schemas.microsoft.com/office/drawing/2014/main" xmlns="" id="{86D4A83D-D9C0-4A16-A273-BE4A790B05A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5" name="Rectangle: Rounded Corners 174">
                      <a:extLst>
                        <a:ext uri="{FF2B5EF4-FFF2-40B4-BE49-F238E27FC236}">
                          <a16:creationId xmlns:a16="http://schemas.microsoft.com/office/drawing/2014/main" xmlns="" id="{52488D8F-C505-40DF-97D0-45A359A6AC4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grpSp>
            <p:nvGrpSpPr>
              <p:cNvPr id="128" name="Group 127">
                <a:extLst>
                  <a:ext uri="{FF2B5EF4-FFF2-40B4-BE49-F238E27FC236}">
                    <a16:creationId xmlns:a16="http://schemas.microsoft.com/office/drawing/2014/main" xmlns="" id="{B2FCE8B1-53D7-434C-A36B-203080D560DB}"/>
                  </a:ext>
                </a:extLst>
              </p:cNvPr>
              <p:cNvGrpSpPr/>
              <p:nvPr/>
            </p:nvGrpSpPr>
            <p:grpSpPr>
              <a:xfrm>
                <a:off x="7289700" y="6185562"/>
                <a:ext cx="1883287" cy="669637"/>
                <a:chOff x="3567582" y="6178022"/>
                <a:chExt cx="1883287" cy="669637"/>
              </a:xfrm>
            </p:grpSpPr>
            <p:sp>
              <p:nvSpPr>
                <p:cNvPr id="140" name="Rectangle 139">
                  <a:extLst>
                    <a:ext uri="{FF2B5EF4-FFF2-40B4-BE49-F238E27FC236}">
                      <a16:creationId xmlns:a16="http://schemas.microsoft.com/office/drawing/2014/main" xmlns="" id="{A20E6576-93D9-446B-8AB3-1F335464A1B8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141" name="Group 140">
                  <a:extLst>
                    <a:ext uri="{FF2B5EF4-FFF2-40B4-BE49-F238E27FC236}">
                      <a16:creationId xmlns:a16="http://schemas.microsoft.com/office/drawing/2014/main" xmlns="" id="{10391BDE-F43D-47DE-BFEE-D5085CD5D6FB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142" name="Group 141">
                    <a:extLst>
                      <a:ext uri="{FF2B5EF4-FFF2-40B4-BE49-F238E27FC236}">
                        <a16:creationId xmlns:a16="http://schemas.microsoft.com/office/drawing/2014/main" xmlns="" id="{1883956F-72D0-4782-9DC9-A5AAF7D65ECA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60" name="Circle: Hollow 159">
                      <a:extLst>
                        <a:ext uri="{FF2B5EF4-FFF2-40B4-BE49-F238E27FC236}">
                          <a16:creationId xmlns:a16="http://schemas.microsoft.com/office/drawing/2014/main" xmlns="" id="{8E34CB06-93CC-48F7-8319-30A5979794A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61" name="Oval 160">
                      <a:extLst>
                        <a:ext uri="{FF2B5EF4-FFF2-40B4-BE49-F238E27FC236}">
                          <a16:creationId xmlns:a16="http://schemas.microsoft.com/office/drawing/2014/main" xmlns="" id="{89E98DDC-36AA-4B6B-9C56-94850D82BE0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43" name="Group 142">
                    <a:extLst>
                      <a:ext uri="{FF2B5EF4-FFF2-40B4-BE49-F238E27FC236}">
                        <a16:creationId xmlns:a16="http://schemas.microsoft.com/office/drawing/2014/main" xmlns="" id="{D1249408-3254-4FCE-9CFB-1AB1D11EA4D0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58" name="Circle: Hollow 157">
                      <a:extLst>
                        <a:ext uri="{FF2B5EF4-FFF2-40B4-BE49-F238E27FC236}">
                          <a16:creationId xmlns:a16="http://schemas.microsoft.com/office/drawing/2014/main" xmlns="" id="{F23959FF-E179-4F47-A0AD-E978B8797BC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59" name="Oval 158">
                      <a:extLst>
                        <a:ext uri="{FF2B5EF4-FFF2-40B4-BE49-F238E27FC236}">
                          <a16:creationId xmlns:a16="http://schemas.microsoft.com/office/drawing/2014/main" xmlns="" id="{0D2821C7-56A3-4FC2-8A59-CCEA338B519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144" name="Freeform: Shape 143">
                    <a:extLst>
                      <a:ext uri="{FF2B5EF4-FFF2-40B4-BE49-F238E27FC236}">
                        <a16:creationId xmlns:a16="http://schemas.microsoft.com/office/drawing/2014/main" xmlns="" id="{69E15DA7-8DBE-4ECE-B304-04F4D1843D8B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45" name="Rectangle: Top Corners Rounded 144">
                    <a:extLst>
                      <a:ext uri="{FF2B5EF4-FFF2-40B4-BE49-F238E27FC236}">
                        <a16:creationId xmlns:a16="http://schemas.microsoft.com/office/drawing/2014/main" xmlns="" id="{F495001B-B30F-4A87-808A-FDA13445ADE6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46" name="Rectangle: Top Corners Rounded 145">
                    <a:extLst>
                      <a:ext uri="{FF2B5EF4-FFF2-40B4-BE49-F238E27FC236}">
                        <a16:creationId xmlns:a16="http://schemas.microsoft.com/office/drawing/2014/main" xmlns="" id="{3B93BD8D-A2CA-45A9-AD2B-A22FE110BCDA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47" name="Freeform: Shape 146">
                    <a:extLst>
                      <a:ext uri="{FF2B5EF4-FFF2-40B4-BE49-F238E27FC236}">
                        <a16:creationId xmlns:a16="http://schemas.microsoft.com/office/drawing/2014/main" xmlns="" id="{0E9486D3-F23B-4C3A-85C3-D2898BDB77B2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148" name="Group 147">
                    <a:extLst>
                      <a:ext uri="{FF2B5EF4-FFF2-40B4-BE49-F238E27FC236}">
                        <a16:creationId xmlns:a16="http://schemas.microsoft.com/office/drawing/2014/main" xmlns="" id="{0FE3987D-48F6-4F89-82C0-961EF70AF472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54" name="Rectangle: Rounded Corners 153">
                      <a:extLst>
                        <a:ext uri="{FF2B5EF4-FFF2-40B4-BE49-F238E27FC236}">
                          <a16:creationId xmlns:a16="http://schemas.microsoft.com/office/drawing/2014/main" xmlns="" id="{1D384821-926E-4E35-A6F3-270FA7B4F29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5" name="Rectangle: Rounded Corners 154">
                      <a:extLst>
                        <a:ext uri="{FF2B5EF4-FFF2-40B4-BE49-F238E27FC236}">
                          <a16:creationId xmlns:a16="http://schemas.microsoft.com/office/drawing/2014/main" xmlns="" id="{28C94D3D-C756-4177-916E-07037B2A5E4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6" name="Rectangle: Rounded Corners 155">
                      <a:extLst>
                        <a:ext uri="{FF2B5EF4-FFF2-40B4-BE49-F238E27FC236}">
                          <a16:creationId xmlns:a16="http://schemas.microsoft.com/office/drawing/2014/main" xmlns="" id="{BABF3547-B99E-44DA-8325-778A1D66E8E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7" name="Rectangle: Rounded Corners 156">
                      <a:extLst>
                        <a:ext uri="{FF2B5EF4-FFF2-40B4-BE49-F238E27FC236}">
                          <a16:creationId xmlns:a16="http://schemas.microsoft.com/office/drawing/2014/main" xmlns="" id="{9AAE8C86-9C2E-43A1-BF3C-F7E66530B07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49" name="Group 148">
                    <a:extLst>
                      <a:ext uri="{FF2B5EF4-FFF2-40B4-BE49-F238E27FC236}">
                        <a16:creationId xmlns:a16="http://schemas.microsoft.com/office/drawing/2014/main" xmlns="" id="{72ABA9F4-2B76-4C10-8DDE-F9CAB6C3B7D8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50" name="Rectangle: Rounded Corners 149">
                      <a:extLst>
                        <a:ext uri="{FF2B5EF4-FFF2-40B4-BE49-F238E27FC236}">
                          <a16:creationId xmlns:a16="http://schemas.microsoft.com/office/drawing/2014/main" xmlns="" id="{0A801442-FFD2-4FFC-92B7-13C11A8947C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1" name="Rectangle: Rounded Corners 150">
                      <a:extLst>
                        <a:ext uri="{FF2B5EF4-FFF2-40B4-BE49-F238E27FC236}">
                          <a16:creationId xmlns:a16="http://schemas.microsoft.com/office/drawing/2014/main" xmlns="" id="{31020DA3-BF60-4F0C-834F-45C34024FC8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2" name="Rectangle: Rounded Corners 151">
                      <a:extLst>
                        <a:ext uri="{FF2B5EF4-FFF2-40B4-BE49-F238E27FC236}">
                          <a16:creationId xmlns:a16="http://schemas.microsoft.com/office/drawing/2014/main" xmlns="" id="{8862A3B8-770F-4263-A0D2-D6D21BB5F24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3" name="Rectangle: Rounded Corners 152">
                      <a:extLst>
                        <a:ext uri="{FF2B5EF4-FFF2-40B4-BE49-F238E27FC236}">
                          <a16:creationId xmlns:a16="http://schemas.microsoft.com/office/drawing/2014/main" xmlns="" id="{420F0937-358E-48A7-BAC4-70965012F91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sp>
            <p:nvSpPr>
              <p:cNvPr id="129" name="Rectangle 128">
                <a:extLst>
                  <a:ext uri="{FF2B5EF4-FFF2-40B4-BE49-F238E27FC236}">
                    <a16:creationId xmlns:a16="http://schemas.microsoft.com/office/drawing/2014/main" xmlns="" id="{E5F7CE34-6B04-4871-BE98-6A521BC89F13}"/>
                  </a:ext>
                </a:extLst>
              </p:cNvPr>
              <p:cNvSpPr/>
              <p:nvPr/>
            </p:nvSpPr>
            <p:spPr>
              <a:xfrm>
                <a:off x="5717795" y="6131792"/>
                <a:ext cx="1357672" cy="439868"/>
              </a:xfrm>
              <a:prstGeom prst="rect">
                <a:avLst/>
              </a:prstGeom>
              <a:solidFill>
                <a:srgbClr val="2E2B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30" name="Group 129">
                <a:extLst>
                  <a:ext uri="{FF2B5EF4-FFF2-40B4-BE49-F238E27FC236}">
                    <a16:creationId xmlns:a16="http://schemas.microsoft.com/office/drawing/2014/main" xmlns="" id="{75F8658F-8D74-496B-B89B-21B2A98C848B}"/>
                  </a:ext>
                </a:extLst>
              </p:cNvPr>
              <p:cNvGrpSpPr/>
              <p:nvPr/>
            </p:nvGrpSpPr>
            <p:grpSpPr>
              <a:xfrm>
                <a:off x="2945383" y="5604167"/>
                <a:ext cx="475790" cy="1075846"/>
                <a:chOff x="2945383" y="5604167"/>
                <a:chExt cx="475790" cy="1075846"/>
              </a:xfrm>
            </p:grpSpPr>
            <p:sp>
              <p:nvSpPr>
                <p:cNvPr id="136" name="Rectangle 135">
                  <a:extLst>
                    <a:ext uri="{FF2B5EF4-FFF2-40B4-BE49-F238E27FC236}">
                      <a16:creationId xmlns:a16="http://schemas.microsoft.com/office/drawing/2014/main" xmlns="" id="{BE838215-61EC-415D-BF62-F90E2B83A594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7" name="Rectangle 136">
                  <a:extLst>
                    <a:ext uri="{FF2B5EF4-FFF2-40B4-BE49-F238E27FC236}">
                      <a16:creationId xmlns:a16="http://schemas.microsoft.com/office/drawing/2014/main" xmlns="" id="{2B87280E-8594-4BD6-B6AD-3F4014DBFFC9}"/>
                    </a:ext>
                  </a:extLst>
                </p:cNvPr>
                <p:cNvSpPr/>
                <p:nvPr/>
              </p:nvSpPr>
              <p:spPr>
                <a:xfrm>
                  <a:off x="3101139" y="5604167"/>
                  <a:ext cx="45719" cy="505006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8" name="Freeform: Shape 137">
                  <a:extLst>
                    <a:ext uri="{FF2B5EF4-FFF2-40B4-BE49-F238E27FC236}">
                      <a16:creationId xmlns:a16="http://schemas.microsoft.com/office/drawing/2014/main" xmlns="" id="{618B24CB-CDF2-49E5-B2AF-275CC4DDB1C2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9" name="Trapezoid 138">
                  <a:extLst>
                    <a:ext uri="{FF2B5EF4-FFF2-40B4-BE49-F238E27FC236}">
                      <a16:creationId xmlns:a16="http://schemas.microsoft.com/office/drawing/2014/main" xmlns="" id="{1A13BDF7-6135-4D96-9422-4E35B8FB7096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31" name="Group 130">
                <a:extLst>
                  <a:ext uri="{FF2B5EF4-FFF2-40B4-BE49-F238E27FC236}">
                    <a16:creationId xmlns:a16="http://schemas.microsoft.com/office/drawing/2014/main" xmlns="" id="{AE8D79AB-CC11-4C02-8A9C-2CD03F04FDF7}"/>
                  </a:ext>
                </a:extLst>
              </p:cNvPr>
              <p:cNvGrpSpPr/>
              <p:nvPr/>
            </p:nvGrpSpPr>
            <p:grpSpPr>
              <a:xfrm flipH="1">
                <a:off x="9239228" y="5612054"/>
                <a:ext cx="475790" cy="1075846"/>
                <a:chOff x="2945383" y="5604167"/>
                <a:chExt cx="475790" cy="1075846"/>
              </a:xfrm>
            </p:grpSpPr>
            <p:sp>
              <p:nvSpPr>
                <p:cNvPr id="132" name="Rectangle 131">
                  <a:extLst>
                    <a:ext uri="{FF2B5EF4-FFF2-40B4-BE49-F238E27FC236}">
                      <a16:creationId xmlns:a16="http://schemas.microsoft.com/office/drawing/2014/main" xmlns="" id="{F45EDEEF-1309-4F72-ACFB-D9AB9EF88AD0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3" name="Rectangle 132">
                  <a:extLst>
                    <a:ext uri="{FF2B5EF4-FFF2-40B4-BE49-F238E27FC236}">
                      <a16:creationId xmlns:a16="http://schemas.microsoft.com/office/drawing/2014/main" xmlns="" id="{477D6F71-80F6-4DBD-A9C2-DD01D46D2FEE}"/>
                    </a:ext>
                  </a:extLst>
                </p:cNvPr>
                <p:cNvSpPr/>
                <p:nvPr/>
              </p:nvSpPr>
              <p:spPr>
                <a:xfrm>
                  <a:off x="3101139" y="5604167"/>
                  <a:ext cx="45719" cy="505006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4" name="Freeform: Shape 133">
                  <a:extLst>
                    <a:ext uri="{FF2B5EF4-FFF2-40B4-BE49-F238E27FC236}">
                      <a16:creationId xmlns:a16="http://schemas.microsoft.com/office/drawing/2014/main" xmlns="" id="{E77A98B1-FC92-44DE-8305-A61F3F6706EB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5" name="Trapezoid 134">
                  <a:extLst>
                    <a:ext uri="{FF2B5EF4-FFF2-40B4-BE49-F238E27FC236}">
                      <a16:creationId xmlns:a16="http://schemas.microsoft.com/office/drawing/2014/main" xmlns="" id="{31EC09C8-EC13-4ABD-B6C8-BA2F75ACE102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224" name="Group 223">
              <a:extLst>
                <a:ext uri="{FF2B5EF4-FFF2-40B4-BE49-F238E27FC236}">
                  <a16:creationId xmlns:a16="http://schemas.microsoft.com/office/drawing/2014/main" xmlns="" id="{CE0B34E9-6E61-4AD2-9664-AE9D4B4569EB}"/>
                </a:ext>
              </a:extLst>
            </p:cNvPr>
            <p:cNvGrpSpPr/>
            <p:nvPr/>
          </p:nvGrpSpPr>
          <p:grpSpPr>
            <a:xfrm>
              <a:off x="12170544" y="3552847"/>
              <a:ext cx="2409424" cy="346534"/>
              <a:chOff x="7551957" y="3337076"/>
              <a:chExt cx="6769635" cy="973639"/>
            </a:xfrm>
          </p:grpSpPr>
          <p:sp>
            <p:nvSpPr>
              <p:cNvPr id="225" name="Rectangle 224">
                <a:extLst>
                  <a:ext uri="{FF2B5EF4-FFF2-40B4-BE49-F238E27FC236}">
                    <a16:creationId xmlns:a16="http://schemas.microsoft.com/office/drawing/2014/main" xmlns="" id="{DECF6CD6-3A3C-4226-8039-3E6001337D48}"/>
                  </a:ext>
                </a:extLst>
              </p:cNvPr>
              <p:cNvSpPr/>
              <p:nvPr/>
            </p:nvSpPr>
            <p:spPr>
              <a:xfrm>
                <a:off x="7951579" y="3519956"/>
                <a:ext cx="6029231" cy="319199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6" name="Rectangle 225">
                <a:extLst>
                  <a:ext uri="{FF2B5EF4-FFF2-40B4-BE49-F238E27FC236}">
                    <a16:creationId xmlns:a16="http://schemas.microsoft.com/office/drawing/2014/main" xmlns="" id="{0C31F77F-E95D-4685-834F-7F007AB2E22A}"/>
                  </a:ext>
                </a:extLst>
              </p:cNvPr>
              <p:cNvSpPr/>
              <p:nvPr/>
            </p:nvSpPr>
            <p:spPr>
              <a:xfrm>
                <a:off x="8118810" y="3337076"/>
                <a:ext cx="5675919" cy="227613"/>
              </a:xfrm>
              <a:prstGeom prst="rect">
                <a:avLst/>
              </a:prstGeom>
              <a:solidFill>
                <a:srgbClr val="F6931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27" name="Group 226">
                <a:extLst>
                  <a:ext uri="{FF2B5EF4-FFF2-40B4-BE49-F238E27FC236}">
                    <a16:creationId xmlns:a16="http://schemas.microsoft.com/office/drawing/2014/main" xmlns="" id="{E5E18AB8-845F-4187-A449-B14F9F88FBD4}"/>
                  </a:ext>
                </a:extLst>
              </p:cNvPr>
              <p:cNvGrpSpPr/>
              <p:nvPr/>
            </p:nvGrpSpPr>
            <p:grpSpPr>
              <a:xfrm>
                <a:off x="8174156" y="363353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260" name="Rectangle 259">
                  <a:extLst>
                    <a:ext uri="{FF2B5EF4-FFF2-40B4-BE49-F238E27FC236}">
                      <a16:creationId xmlns:a16="http://schemas.microsoft.com/office/drawing/2014/main" xmlns="" id="{8E87FBDD-34C8-40B7-98E2-B87B4519D215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261" name="Group 260">
                  <a:extLst>
                    <a:ext uri="{FF2B5EF4-FFF2-40B4-BE49-F238E27FC236}">
                      <a16:creationId xmlns:a16="http://schemas.microsoft.com/office/drawing/2014/main" xmlns="" id="{F84E404E-7802-47D4-94DB-CF11F6F7F720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262" name="Group 261">
                    <a:extLst>
                      <a:ext uri="{FF2B5EF4-FFF2-40B4-BE49-F238E27FC236}">
                        <a16:creationId xmlns:a16="http://schemas.microsoft.com/office/drawing/2014/main" xmlns="" id="{C0FC6994-45FF-4F19-B3CC-249BD3AE862B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80" name="Circle: Hollow 279">
                      <a:extLst>
                        <a:ext uri="{FF2B5EF4-FFF2-40B4-BE49-F238E27FC236}">
                          <a16:creationId xmlns:a16="http://schemas.microsoft.com/office/drawing/2014/main" xmlns="" id="{17240DC6-CD2D-4619-8B64-CCA3F227734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81" name="Oval 280">
                      <a:extLst>
                        <a:ext uri="{FF2B5EF4-FFF2-40B4-BE49-F238E27FC236}">
                          <a16:creationId xmlns:a16="http://schemas.microsoft.com/office/drawing/2014/main" xmlns="" id="{DD42277C-88CC-45B3-8AC4-8998DEEE844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63" name="Group 262">
                    <a:extLst>
                      <a:ext uri="{FF2B5EF4-FFF2-40B4-BE49-F238E27FC236}">
                        <a16:creationId xmlns:a16="http://schemas.microsoft.com/office/drawing/2014/main" xmlns="" id="{FD3140BA-3238-4F17-871A-F3B9C3DAB9BD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78" name="Circle: Hollow 277">
                      <a:extLst>
                        <a:ext uri="{FF2B5EF4-FFF2-40B4-BE49-F238E27FC236}">
                          <a16:creationId xmlns:a16="http://schemas.microsoft.com/office/drawing/2014/main" xmlns="" id="{BA89EC7C-530B-4BE0-909E-33EFB4FD823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79" name="Oval 278">
                      <a:extLst>
                        <a:ext uri="{FF2B5EF4-FFF2-40B4-BE49-F238E27FC236}">
                          <a16:creationId xmlns:a16="http://schemas.microsoft.com/office/drawing/2014/main" xmlns="" id="{8C8D57F4-FE06-4180-91A2-5DECF331650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264" name="Freeform: Shape 263">
                    <a:extLst>
                      <a:ext uri="{FF2B5EF4-FFF2-40B4-BE49-F238E27FC236}">
                        <a16:creationId xmlns:a16="http://schemas.microsoft.com/office/drawing/2014/main" xmlns="" id="{FA04BC57-72A9-432F-A1AF-4A6B1C94DB02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65" name="Rectangle: Top Corners Rounded 264">
                    <a:extLst>
                      <a:ext uri="{FF2B5EF4-FFF2-40B4-BE49-F238E27FC236}">
                        <a16:creationId xmlns:a16="http://schemas.microsoft.com/office/drawing/2014/main" xmlns="" id="{A3AE322D-58B4-45F8-9BCB-326AA42A2867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66" name="Rectangle: Top Corners Rounded 265">
                    <a:extLst>
                      <a:ext uri="{FF2B5EF4-FFF2-40B4-BE49-F238E27FC236}">
                        <a16:creationId xmlns:a16="http://schemas.microsoft.com/office/drawing/2014/main" xmlns="" id="{11DE7F3B-CE4A-4BD8-97D1-AE9FBE0BFC9E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67" name="Freeform: Shape 266">
                    <a:extLst>
                      <a:ext uri="{FF2B5EF4-FFF2-40B4-BE49-F238E27FC236}">
                        <a16:creationId xmlns:a16="http://schemas.microsoft.com/office/drawing/2014/main" xmlns="" id="{5BE1D774-FD6D-4DD5-BEB8-BB7DC7372085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268" name="Group 267">
                    <a:extLst>
                      <a:ext uri="{FF2B5EF4-FFF2-40B4-BE49-F238E27FC236}">
                        <a16:creationId xmlns:a16="http://schemas.microsoft.com/office/drawing/2014/main" xmlns="" id="{0EA5EB20-2CFD-4299-A1A3-294CC979F6DC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74" name="Rectangle: Rounded Corners 273">
                      <a:extLst>
                        <a:ext uri="{FF2B5EF4-FFF2-40B4-BE49-F238E27FC236}">
                          <a16:creationId xmlns:a16="http://schemas.microsoft.com/office/drawing/2014/main" xmlns="" id="{50B728E3-17A1-4C3F-A6EE-A70E6E5AE37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5" name="Rectangle: Rounded Corners 274">
                      <a:extLst>
                        <a:ext uri="{FF2B5EF4-FFF2-40B4-BE49-F238E27FC236}">
                          <a16:creationId xmlns:a16="http://schemas.microsoft.com/office/drawing/2014/main" xmlns="" id="{2CAD7412-913D-4241-88D4-B20BDCC1361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6" name="Rectangle: Rounded Corners 275">
                      <a:extLst>
                        <a:ext uri="{FF2B5EF4-FFF2-40B4-BE49-F238E27FC236}">
                          <a16:creationId xmlns:a16="http://schemas.microsoft.com/office/drawing/2014/main" xmlns="" id="{C5DC4306-4BDB-4FED-9444-078C69E8D39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7" name="Rectangle: Rounded Corners 276">
                      <a:extLst>
                        <a:ext uri="{FF2B5EF4-FFF2-40B4-BE49-F238E27FC236}">
                          <a16:creationId xmlns:a16="http://schemas.microsoft.com/office/drawing/2014/main" xmlns="" id="{2EA328E8-F680-4753-9FB4-B2585E1D9EE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69" name="Group 268">
                    <a:extLst>
                      <a:ext uri="{FF2B5EF4-FFF2-40B4-BE49-F238E27FC236}">
                        <a16:creationId xmlns:a16="http://schemas.microsoft.com/office/drawing/2014/main" xmlns="" id="{12434C9D-06D1-4596-8B30-0390235DDBB6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70" name="Rectangle: Rounded Corners 269">
                      <a:extLst>
                        <a:ext uri="{FF2B5EF4-FFF2-40B4-BE49-F238E27FC236}">
                          <a16:creationId xmlns:a16="http://schemas.microsoft.com/office/drawing/2014/main" xmlns="" id="{36F43177-1770-4A6F-A2CB-860DF41A870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1" name="Rectangle: Rounded Corners 270">
                      <a:extLst>
                        <a:ext uri="{FF2B5EF4-FFF2-40B4-BE49-F238E27FC236}">
                          <a16:creationId xmlns:a16="http://schemas.microsoft.com/office/drawing/2014/main" xmlns="" id="{0D48BD11-7FF8-4E7C-AF1E-733A54836F4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2" name="Rectangle: Rounded Corners 271">
                      <a:extLst>
                        <a:ext uri="{FF2B5EF4-FFF2-40B4-BE49-F238E27FC236}">
                          <a16:creationId xmlns:a16="http://schemas.microsoft.com/office/drawing/2014/main" xmlns="" id="{18613431-8441-4885-B858-00B04199C48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3" name="Rectangle: Rounded Corners 272">
                      <a:extLst>
                        <a:ext uri="{FF2B5EF4-FFF2-40B4-BE49-F238E27FC236}">
                          <a16:creationId xmlns:a16="http://schemas.microsoft.com/office/drawing/2014/main" xmlns="" id="{E9F46078-E0C1-45E5-A764-089C5DDB45B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grpSp>
            <p:nvGrpSpPr>
              <p:cNvPr id="228" name="Group 227">
                <a:extLst>
                  <a:ext uri="{FF2B5EF4-FFF2-40B4-BE49-F238E27FC236}">
                    <a16:creationId xmlns:a16="http://schemas.microsoft.com/office/drawing/2014/main" xmlns="" id="{0BA21BC6-29C3-47FE-855E-0F71BAEDD00B}"/>
                  </a:ext>
                </a:extLst>
              </p:cNvPr>
              <p:cNvGrpSpPr/>
              <p:nvPr/>
            </p:nvGrpSpPr>
            <p:grpSpPr>
              <a:xfrm>
                <a:off x="11896274" y="364107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238" name="Rectangle 237">
                  <a:extLst>
                    <a:ext uri="{FF2B5EF4-FFF2-40B4-BE49-F238E27FC236}">
                      <a16:creationId xmlns:a16="http://schemas.microsoft.com/office/drawing/2014/main" xmlns="" id="{C0552170-808C-4600-826F-C07B33598F50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239" name="Group 238">
                  <a:extLst>
                    <a:ext uri="{FF2B5EF4-FFF2-40B4-BE49-F238E27FC236}">
                      <a16:creationId xmlns:a16="http://schemas.microsoft.com/office/drawing/2014/main" xmlns="" id="{8D114E0E-F0F7-4431-AD9D-FD68616B92CB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240" name="Group 239">
                    <a:extLst>
                      <a:ext uri="{FF2B5EF4-FFF2-40B4-BE49-F238E27FC236}">
                        <a16:creationId xmlns:a16="http://schemas.microsoft.com/office/drawing/2014/main" xmlns="" id="{7A066733-6392-4B79-95AA-5AD5BDDEDA2D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58" name="Circle: Hollow 257">
                      <a:extLst>
                        <a:ext uri="{FF2B5EF4-FFF2-40B4-BE49-F238E27FC236}">
                          <a16:creationId xmlns:a16="http://schemas.microsoft.com/office/drawing/2014/main" xmlns="" id="{0D3D2E19-2A9F-486A-9E5D-298BB10F132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59" name="Oval 258">
                      <a:extLst>
                        <a:ext uri="{FF2B5EF4-FFF2-40B4-BE49-F238E27FC236}">
                          <a16:creationId xmlns:a16="http://schemas.microsoft.com/office/drawing/2014/main" xmlns="" id="{179C176D-A3A2-45A1-90E8-6FAA3BC3D12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41" name="Group 240">
                    <a:extLst>
                      <a:ext uri="{FF2B5EF4-FFF2-40B4-BE49-F238E27FC236}">
                        <a16:creationId xmlns:a16="http://schemas.microsoft.com/office/drawing/2014/main" xmlns="" id="{F5B923EE-C636-4311-98AF-259518D793F7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56" name="Circle: Hollow 255">
                      <a:extLst>
                        <a:ext uri="{FF2B5EF4-FFF2-40B4-BE49-F238E27FC236}">
                          <a16:creationId xmlns:a16="http://schemas.microsoft.com/office/drawing/2014/main" xmlns="" id="{FC4B01E3-0101-4379-94F0-067CCAED171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57" name="Oval 256">
                      <a:extLst>
                        <a:ext uri="{FF2B5EF4-FFF2-40B4-BE49-F238E27FC236}">
                          <a16:creationId xmlns:a16="http://schemas.microsoft.com/office/drawing/2014/main" xmlns="" id="{6B13D8D8-D3DF-4E55-B140-EDAD5E79C47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242" name="Freeform: Shape 241">
                    <a:extLst>
                      <a:ext uri="{FF2B5EF4-FFF2-40B4-BE49-F238E27FC236}">
                        <a16:creationId xmlns:a16="http://schemas.microsoft.com/office/drawing/2014/main" xmlns="" id="{BBF7F594-CC10-4284-A9F7-3003330FB533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43" name="Rectangle: Top Corners Rounded 242">
                    <a:extLst>
                      <a:ext uri="{FF2B5EF4-FFF2-40B4-BE49-F238E27FC236}">
                        <a16:creationId xmlns:a16="http://schemas.microsoft.com/office/drawing/2014/main" xmlns="" id="{8AB541A5-DCB9-45D6-8E1B-A0C622C4FA8A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44" name="Rectangle: Top Corners Rounded 243">
                    <a:extLst>
                      <a:ext uri="{FF2B5EF4-FFF2-40B4-BE49-F238E27FC236}">
                        <a16:creationId xmlns:a16="http://schemas.microsoft.com/office/drawing/2014/main" xmlns="" id="{B0431277-F207-4B6F-A234-97303B9A481C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45" name="Freeform: Shape 244">
                    <a:extLst>
                      <a:ext uri="{FF2B5EF4-FFF2-40B4-BE49-F238E27FC236}">
                        <a16:creationId xmlns:a16="http://schemas.microsoft.com/office/drawing/2014/main" xmlns="" id="{7FEC4A70-7777-46D0-8959-D712A19FC173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246" name="Group 245">
                    <a:extLst>
                      <a:ext uri="{FF2B5EF4-FFF2-40B4-BE49-F238E27FC236}">
                        <a16:creationId xmlns:a16="http://schemas.microsoft.com/office/drawing/2014/main" xmlns="" id="{F4ECB570-CF5E-4A32-839D-09548E8B0272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52" name="Rectangle: Rounded Corners 251">
                      <a:extLst>
                        <a:ext uri="{FF2B5EF4-FFF2-40B4-BE49-F238E27FC236}">
                          <a16:creationId xmlns:a16="http://schemas.microsoft.com/office/drawing/2014/main" xmlns="" id="{BB0382AB-5159-4D92-A967-2C01D0531D3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3" name="Rectangle: Rounded Corners 252">
                      <a:extLst>
                        <a:ext uri="{FF2B5EF4-FFF2-40B4-BE49-F238E27FC236}">
                          <a16:creationId xmlns:a16="http://schemas.microsoft.com/office/drawing/2014/main" xmlns="" id="{C0AD2198-8807-4D80-89CD-499A4A883C2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4" name="Rectangle: Rounded Corners 253">
                      <a:extLst>
                        <a:ext uri="{FF2B5EF4-FFF2-40B4-BE49-F238E27FC236}">
                          <a16:creationId xmlns:a16="http://schemas.microsoft.com/office/drawing/2014/main" xmlns="" id="{8B074077-F973-415C-BA31-42ACE9762C5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5" name="Rectangle: Rounded Corners 254">
                      <a:extLst>
                        <a:ext uri="{FF2B5EF4-FFF2-40B4-BE49-F238E27FC236}">
                          <a16:creationId xmlns:a16="http://schemas.microsoft.com/office/drawing/2014/main" xmlns="" id="{CDA95738-2B4F-4D4D-B76F-2C38A18413C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47" name="Group 246">
                    <a:extLst>
                      <a:ext uri="{FF2B5EF4-FFF2-40B4-BE49-F238E27FC236}">
                        <a16:creationId xmlns:a16="http://schemas.microsoft.com/office/drawing/2014/main" xmlns="" id="{5D5C2DF0-A031-43C0-A905-F4DCB9BE3B43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48" name="Rectangle: Rounded Corners 247">
                      <a:extLst>
                        <a:ext uri="{FF2B5EF4-FFF2-40B4-BE49-F238E27FC236}">
                          <a16:creationId xmlns:a16="http://schemas.microsoft.com/office/drawing/2014/main" xmlns="" id="{617E6A13-BC99-49B3-9959-227984F7911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49" name="Rectangle: Rounded Corners 248">
                      <a:extLst>
                        <a:ext uri="{FF2B5EF4-FFF2-40B4-BE49-F238E27FC236}">
                          <a16:creationId xmlns:a16="http://schemas.microsoft.com/office/drawing/2014/main" xmlns="" id="{82A25FB6-C3D9-4430-ADB2-8B5D88584E1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0" name="Rectangle: Rounded Corners 249">
                      <a:extLst>
                        <a:ext uri="{FF2B5EF4-FFF2-40B4-BE49-F238E27FC236}">
                          <a16:creationId xmlns:a16="http://schemas.microsoft.com/office/drawing/2014/main" xmlns="" id="{8E7F6571-8CA1-4AAB-B8F7-0FD61A83DB0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1" name="Rectangle: Rounded Corners 250">
                      <a:extLst>
                        <a:ext uri="{FF2B5EF4-FFF2-40B4-BE49-F238E27FC236}">
                          <a16:creationId xmlns:a16="http://schemas.microsoft.com/office/drawing/2014/main" xmlns="" id="{3524A732-836F-4E08-A783-08B0E9DB01F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sp>
            <p:nvSpPr>
              <p:cNvPr id="229" name="Rectangle 228">
                <a:extLst>
                  <a:ext uri="{FF2B5EF4-FFF2-40B4-BE49-F238E27FC236}">
                    <a16:creationId xmlns:a16="http://schemas.microsoft.com/office/drawing/2014/main" xmlns="" id="{EF116A9C-10ED-40C1-A4FE-71E5D0727DA1}"/>
                  </a:ext>
                </a:extLst>
              </p:cNvPr>
              <p:cNvSpPr/>
              <p:nvPr/>
            </p:nvSpPr>
            <p:spPr>
              <a:xfrm>
                <a:off x="10324369" y="3587308"/>
                <a:ext cx="1357672" cy="439868"/>
              </a:xfrm>
              <a:prstGeom prst="rect">
                <a:avLst/>
              </a:prstGeom>
              <a:solidFill>
                <a:srgbClr val="2E2B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30" name="Group 229">
                <a:extLst>
                  <a:ext uri="{FF2B5EF4-FFF2-40B4-BE49-F238E27FC236}">
                    <a16:creationId xmlns:a16="http://schemas.microsoft.com/office/drawing/2014/main" xmlns="" id="{5EFCCFFF-7183-42DC-8608-87E4B2958C34}"/>
                  </a:ext>
                </a:extLst>
              </p:cNvPr>
              <p:cNvGrpSpPr/>
              <p:nvPr/>
            </p:nvGrpSpPr>
            <p:grpSpPr>
              <a:xfrm>
                <a:off x="7551957" y="3514829"/>
                <a:ext cx="475790" cy="620700"/>
                <a:chOff x="2945383" y="6059313"/>
                <a:chExt cx="475790" cy="620700"/>
              </a:xfrm>
            </p:grpSpPr>
            <p:sp>
              <p:nvSpPr>
                <p:cNvPr id="235" name="Rectangle 234">
                  <a:extLst>
                    <a:ext uri="{FF2B5EF4-FFF2-40B4-BE49-F238E27FC236}">
                      <a16:creationId xmlns:a16="http://schemas.microsoft.com/office/drawing/2014/main" xmlns="" id="{941BF371-D88F-4396-A244-7692C0327E27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6" name="Freeform: Shape 235">
                  <a:extLst>
                    <a:ext uri="{FF2B5EF4-FFF2-40B4-BE49-F238E27FC236}">
                      <a16:creationId xmlns:a16="http://schemas.microsoft.com/office/drawing/2014/main" xmlns="" id="{922B494D-B272-4AD8-B3F0-7DD513D340AC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7" name="Trapezoid 236">
                  <a:extLst>
                    <a:ext uri="{FF2B5EF4-FFF2-40B4-BE49-F238E27FC236}">
                      <a16:creationId xmlns:a16="http://schemas.microsoft.com/office/drawing/2014/main" xmlns="" id="{B65F468D-5D92-49C4-88B5-7B6B7C4C74BF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231" name="Group 230">
                <a:extLst>
                  <a:ext uri="{FF2B5EF4-FFF2-40B4-BE49-F238E27FC236}">
                    <a16:creationId xmlns:a16="http://schemas.microsoft.com/office/drawing/2014/main" xmlns="" id="{3A78AB21-4BBE-411F-8FF2-46E2FAC7AF88}"/>
                  </a:ext>
                </a:extLst>
              </p:cNvPr>
              <p:cNvGrpSpPr/>
              <p:nvPr/>
            </p:nvGrpSpPr>
            <p:grpSpPr>
              <a:xfrm flipH="1">
                <a:off x="13845802" y="3522716"/>
                <a:ext cx="475790" cy="620700"/>
                <a:chOff x="2945383" y="6059313"/>
                <a:chExt cx="475790" cy="620700"/>
              </a:xfrm>
            </p:grpSpPr>
            <p:sp>
              <p:nvSpPr>
                <p:cNvPr id="232" name="Rectangle 231">
                  <a:extLst>
                    <a:ext uri="{FF2B5EF4-FFF2-40B4-BE49-F238E27FC236}">
                      <a16:creationId xmlns:a16="http://schemas.microsoft.com/office/drawing/2014/main" xmlns="" id="{CF27EE3E-8B49-45BC-BAAC-8DEB451EB49B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3" name="Freeform: Shape 232">
                  <a:extLst>
                    <a:ext uri="{FF2B5EF4-FFF2-40B4-BE49-F238E27FC236}">
                      <a16:creationId xmlns:a16="http://schemas.microsoft.com/office/drawing/2014/main" xmlns="" id="{F270B137-A82A-48C6-A000-9794F34D0E90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4" name="Trapezoid 233">
                  <a:extLst>
                    <a:ext uri="{FF2B5EF4-FFF2-40B4-BE49-F238E27FC236}">
                      <a16:creationId xmlns:a16="http://schemas.microsoft.com/office/drawing/2014/main" xmlns="" id="{E89747BD-8915-48BF-B4F6-44E85F6872D6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282" name="Group 281">
              <a:extLst>
                <a:ext uri="{FF2B5EF4-FFF2-40B4-BE49-F238E27FC236}">
                  <a16:creationId xmlns:a16="http://schemas.microsoft.com/office/drawing/2014/main" xmlns="" id="{6C728AE4-D2AB-484F-B67B-F430262B2F4D}"/>
                </a:ext>
              </a:extLst>
            </p:cNvPr>
            <p:cNvGrpSpPr/>
            <p:nvPr/>
          </p:nvGrpSpPr>
          <p:grpSpPr>
            <a:xfrm>
              <a:off x="14569294" y="3555361"/>
              <a:ext cx="2409424" cy="346534"/>
              <a:chOff x="7551957" y="3337076"/>
              <a:chExt cx="6769635" cy="973639"/>
            </a:xfrm>
          </p:grpSpPr>
          <p:sp>
            <p:nvSpPr>
              <p:cNvPr id="283" name="Rectangle 282">
                <a:extLst>
                  <a:ext uri="{FF2B5EF4-FFF2-40B4-BE49-F238E27FC236}">
                    <a16:creationId xmlns:a16="http://schemas.microsoft.com/office/drawing/2014/main" xmlns="" id="{2F328ED0-3D27-4D8A-B970-12F0ABA254E1}"/>
                  </a:ext>
                </a:extLst>
              </p:cNvPr>
              <p:cNvSpPr/>
              <p:nvPr/>
            </p:nvSpPr>
            <p:spPr>
              <a:xfrm>
                <a:off x="7951578" y="3519956"/>
                <a:ext cx="6029231" cy="319198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4" name="Rectangle 283">
                <a:extLst>
                  <a:ext uri="{FF2B5EF4-FFF2-40B4-BE49-F238E27FC236}">
                    <a16:creationId xmlns:a16="http://schemas.microsoft.com/office/drawing/2014/main" xmlns="" id="{AFDBB089-4BB8-41A2-8DD4-E05A6DE51E16}"/>
                  </a:ext>
                </a:extLst>
              </p:cNvPr>
              <p:cNvSpPr/>
              <p:nvPr/>
            </p:nvSpPr>
            <p:spPr>
              <a:xfrm>
                <a:off x="8118810" y="3337076"/>
                <a:ext cx="5675919" cy="227613"/>
              </a:xfrm>
              <a:prstGeom prst="rect">
                <a:avLst/>
              </a:prstGeom>
              <a:solidFill>
                <a:srgbClr val="F6931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85" name="Group 284">
                <a:extLst>
                  <a:ext uri="{FF2B5EF4-FFF2-40B4-BE49-F238E27FC236}">
                    <a16:creationId xmlns:a16="http://schemas.microsoft.com/office/drawing/2014/main" xmlns="" id="{860A1ED1-1B3D-447B-BAB9-6B9FEA18E21B}"/>
                  </a:ext>
                </a:extLst>
              </p:cNvPr>
              <p:cNvGrpSpPr/>
              <p:nvPr/>
            </p:nvGrpSpPr>
            <p:grpSpPr>
              <a:xfrm>
                <a:off x="8174156" y="363353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318" name="Rectangle 317">
                  <a:extLst>
                    <a:ext uri="{FF2B5EF4-FFF2-40B4-BE49-F238E27FC236}">
                      <a16:creationId xmlns:a16="http://schemas.microsoft.com/office/drawing/2014/main" xmlns="" id="{721E99EE-1D72-405E-BAE3-059B9FD6B7FD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319" name="Group 318">
                  <a:extLst>
                    <a:ext uri="{FF2B5EF4-FFF2-40B4-BE49-F238E27FC236}">
                      <a16:creationId xmlns:a16="http://schemas.microsoft.com/office/drawing/2014/main" xmlns="" id="{67D70856-D7B1-43AF-A06B-79FE9F52EE3B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320" name="Group 319">
                    <a:extLst>
                      <a:ext uri="{FF2B5EF4-FFF2-40B4-BE49-F238E27FC236}">
                        <a16:creationId xmlns:a16="http://schemas.microsoft.com/office/drawing/2014/main" xmlns="" id="{F2FA33F3-E9CB-4369-ABD1-7C03D4DC8A89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38" name="Circle: Hollow 337">
                      <a:extLst>
                        <a:ext uri="{FF2B5EF4-FFF2-40B4-BE49-F238E27FC236}">
                          <a16:creationId xmlns:a16="http://schemas.microsoft.com/office/drawing/2014/main" xmlns="" id="{FC02D2D3-C221-4086-86DB-AEF1688AC2F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39" name="Oval 338">
                      <a:extLst>
                        <a:ext uri="{FF2B5EF4-FFF2-40B4-BE49-F238E27FC236}">
                          <a16:creationId xmlns:a16="http://schemas.microsoft.com/office/drawing/2014/main" xmlns="" id="{B080C389-53FB-4173-B223-3BC4476052F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321" name="Group 320">
                    <a:extLst>
                      <a:ext uri="{FF2B5EF4-FFF2-40B4-BE49-F238E27FC236}">
                        <a16:creationId xmlns:a16="http://schemas.microsoft.com/office/drawing/2014/main" xmlns="" id="{7BFA069F-CE72-45B8-B37B-8F8E2CF25C79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36" name="Circle: Hollow 335">
                      <a:extLst>
                        <a:ext uri="{FF2B5EF4-FFF2-40B4-BE49-F238E27FC236}">
                          <a16:creationId xmlns:a16="http://schemas.microsoft.com/office/drawing/2014/main" xmlns="" id="{5DDD5FC2-FF53-4BDE-84DC-E68289F6D4C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37" name="Oval 336">
                      <a:extLst>
                        <a:ext uri="{FF2B5EF4-FFF2-40B4-BE49-F238E27FC236}">
                          <a16:creationId xmlns:a16="http://schemas.microsoft.com/office/drawing/2014/main" xmlns="" id="{FF25748F-B505-4B52-9AC4-59A2557B258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322" name="Freeform: Shape 321">
                    <a:extLst>
                      <a:ext uri="{FF2B5EF4-FFF2-40B4-BE49-F238E27FC236}">
                        <a16:creationId xmlns:a16="http://schemas.microsoft.com/office/drawing/2014/main" xmlns="" id="{ED5EC72D-C3D0-4ACC-927D-027DDE12B222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23" name="Rectangle: Top Corners Rounded 322">
                    <a:extLst>
                      <a:ext uri="{FF2B5EF4-FFF2-40B4-BE49-F238E27FC236}">
                        <a16:creationId xmlns:a16="http://schemas.microsoft.com/office/drawing/2014/main" xmlns="" id="{ADE19828-FAF2-4B65-AE8D-5429AB0EB3DF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24" name="Rectangle: Top Corners Rounded 323">
                    <a:extLst>
                      <a:ext uri="{FF2B5EF4-FFF2-40B4-BE49-F238E27FC236}">
                        <a16:creationId xmlns:a16="http://schemas.microsoft.com/office/drawing/2014/main" xmlns="" id="{18AB7283-D164-42A2-A723-81CE4C01FB35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25" name="Freeform: Shape 324">
                    <a:extLst>
                      <a:ext uri="{FF2B5EF4-FFF2-40B4-BE49-F238E27FC236}">
                        <a16:creationId xmlns:a16="http://schemas.microsoft.com/office/drawing/2014/main" xmlns="" id="{8C0DCF64-B7CD-49F0-B014-7957B73DF604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326" name="Group 325">
                    <a:extLst>
                      <a:ext uri="{FF2B5EF4-FFF2-40B4-BE49-F238E27FC236}">
                        <a16:creationId xmlns:a16="http://schemas.microsoft.com/office/drawing/2014/main" xmlns="" id="{2FCA9B7D-BA04-431E-A0AF-8DF9D11AFE49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32" name="Rectangle: Rounded Corners 331">
                      <a:extLst>
                        <a:ext uri="{FF2B5EF4-FFF2-40B4-BE49-F238E27FC236}">
                          <a16:creationId xmlns:a16="http://schemas.microsoft.com/office/drawing/2014/main" xmlns="" id="{DC0619B0-EBA9-40F4-9B91-3D80E13B532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3" name="Rectangle: Rounded Corners 332">
                      <a:extLst>
                        <a:ext uri="{FF2B5EF4-FFF2-40B4-BE49-F238E27FC236}">
                          <a16:creationId xmlns:a16="http://schemas.microsoft.com/office/drawing/2014/main" xmlns="" id="{C642C578-D594-43A1-9BD6-B5CEA237AF6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4" name="Rectangle: Rounded Corners 333">
                      <a:extLst>
                        <a:ext uri="{FF2B5EF4-FFF2-40B4-BE49-F238E27FC236}">
                          <a16:creationId xmlns:a16="http://schemas.microsoft.com/office/drawing/2014/main" xmlns="" id="{8396B3DF-407C-49C2-BA6C-4EBB07D847E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5" name="Rectangle: Rounded Corners 334">
                      <a:extLst>
                        <a:ext uri="{FF2B5EF4-FFF2-40B4-BE49-F238E27FC236}">
                          <a16:creationId xmlns:a16="http://schemas.microsoft.com/office/drawing/2014/main" xmlns="" id="{51B38F7F-9317-4F77-82C1-AAE933C17B0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327" name="Group 326">
                    <a:extLst>
                      <a:ext uri="{FF2B5EF4-FFF2-40B4-BE49-F238E27FC236}">
                        <a16:creationId xmlns:a16="http://schemas.microsoft.com/office/drawing/2014/main" xmlns="" id="{5D18FFBD-1047-4571-A184-EA14C960C64C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28" name="Rectangle: Rounded Corners 327">
                      <a:extLst>
                        <a:ext uri="{FF2B5EF4-FFF2-40B4-BE49-F238E27FC236}">
                          <a16:creationId xmlns:a16="http://schemas.microsoft.com/office/drawing/2014/main" xmlns="" id="{64981368-5A86-4DA4-B596-0DF6ECAE998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29" name="Rectangle: Rounded Corners 328">
                      <a:extLst>
                        <a:ext uri="{FF2B5EF4-FFF2-40B4-BE49-F238E27FC236}">
                          <a16:creationId xmlns:a16="http://schemas.microsoft.com/office/drawing/2014/main" xmlns="" id="{DBD87933-6407-48AC-8076-C8435D9E71A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0" name="Rectangle: Rounded Corners 329">
                      <a:extLst>
                        <a:ext uri="{FF2B5EF4-FFF2-40B4-BE49-F238E27FC236}">
                          <a16:creationId xmlns:a16="http://schemas.microsoft.com/office/drawing/2014/main" xmlns="" id="{BFF5B62D-0206-40D1-AFBC-B6EADAC8E6C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1" name="Rectangle: Rounded Corners 330">
                      <a:extLst>
                        <a:ext uri="{FF2B5EF4-FFF2-40B4-BE49-F238E27FC236}">
                          <a16:creationId xmlns:a16="http://schemas.microsoft.com/office/drawing/2014/main" xmlns="" id="{7A58A525-66C4-43D4-9DA9-1CAF77D0D61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grpSp>
            <p:nvGrpSpPr>
              <p:cNvPr id="286" name="Group 285">
                <a:extLst>
                  <a:ext uri="{FF2B5EF4-FFF2-40B4-BE49-F238E27FC236}">
                    <a16:creationId xmlns:a16="http://schemas.microsoft.com/office/drawing/2014/main" xmlns="" id="{95BDA884-C4A0-4540-ADFE-B9085B88AE89}"/>
                  </a:ext>
                </a:extLst>
              </p:cNvPr>
              <p:cNvGrpSpPr/>
              <p:nvPr/>
            </p:nvGrpSpPr>
            <p:grpSpPr>
              <a:xfrm>
                <a:off x="11896274" y="364107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296" name="Rectangle 295">
                  <a:extLst>
                    <a:ext uri="{FF2B5EF4-FFF2-40B4-BE49-F238E27FC236}">
                      <a16:creationId xmlns:a16="http://schemas.microsoft.com/office/drawing/2014/main" xmlns="" id="{B9DFB1CC-3D2F-4EBA-A554-F59D6E3C209D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297" name="Group 296">
                  <a:extLst>
                    <a:ext uri="{FF2B5EF4-FFF2-40B4-BE49-F238E27FC236}">
                      <a16:creationId xmlns:a16="http://schemas.microsoft.com/office/drawing/2014/main" xmlns="" id="{8C6246C6-D1D9-43C5-87EC-88BA37EDB885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298" name="Group 297">
                    <a:extLst>
                      <a:ext uri="{FF2B5EF4-FFF2-40B4-BE49-F238E27FC236}">
                        <a16:creationId xmlns:a16="http://schemas.microsoft.com/office/drawing/2014/main" xmlns="" id="{BF00819E-B22C-4AC5-88AC-2B2D5E3B685E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16" name="Circle: Hollow 315">
                      <a:extLst>
                        <a:ext uri="{FF2B5EF4-FFF2-40B4-BE49-F238E27FC236}">
                          <a16:creationId xmlns:a16="http://schemas.microsoft.com/office/drawing/2014/main" xmlns="" id="{51A2E0C2-0AB4-4894-B37C-8CD5BFB9F33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17" name="Oval 316">
                      <a:extLst>
                        <a:ext uri="{FF2B5EF4-FFF2-40B4-BE49-F238E27FC236}">
                          <a16:creationId xmlns:a16="http://schemas.microsoft.com/office/drawing/2014/main" xmlns="" id="{1DF88241-951E-45BF-B941-AA568E3B414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99" name="Group 298">
                    <a:extLst>
                      <a:ext uri="{FF2B5EF4-FFF2-40B4-BE49-F238E27FC236}">
                        <a16:creationId xmlns:a16="http://schemas.microsoft.com/office/drawing/2014/main" xmlns="" id="{5239D5B9-3CA3-4715-AB44-793187844215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14" name="Circle: Hollow 313">
                      <a:extLst>
                        <a:ext uri="{FF2B5EF4-FFF2-40B4-BE49-F238E27FC236}">
                          <a16:creationId xmlns:a16="http://schemas.microsoft.com/office/drawing/2014/main" xmlns="" id="{72F87BE7-9FCC-4654-AF27-285AD13C9C4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15" name="Oval 314">
                      <a:extLst>
                        <a:ext uri="{FF2B5EF4-FFF2-40B4-BE49-F238E27FC236}">
                          <a16:creationId xmlns:a16="http://schemas.microsoft.com/office/drawing/2014/main" xmlns="" id="{A14B7F4A-46C6-4868-9E07-3ED0DC61B9D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300" name="Freeform: Shape 299">
                    <a:extLst>
                      <a:ext uri="{FF2B5EF4-FFF2-40B4-BE49-F238E27FC236}">
                        <a16:creationId xmlns:a16="http://schemas.microsoft.com/office/drawing/2014/main" xmlns="" id="{1AC2259C-7AFF-4FFD-8C9B-E17186E9AF5F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01" name="Rectangle: Top Corners Rounded 300">
                    <a:extLst>
                      <a:ext uri="{FF2B5EF4-FFF2-40B4-BE49-F238E27FC236}">
                        <a16:creationId xmlns:a16="http://schemas.microsoft.com/office/drawing/2014/main" xmlns="" id="{FEBC1A72-64D2-40DA-A97B-DA6E83DF4C9A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02" name="Rectangle: Top Corners Rounded 301">
                    <a:extLst>
                      <a:ext uri="{FF2B5EF4-FFF2-40B4-BE49-F238E27FC236}">
                        <a16:creationId xmlns:a16="http://schemas.microsoft.com/office/drawing/2014/main" xmlns="" id="{F0649DF4-E099-42BA-AFA0-DB68CD5F8F6C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03" name="Freeform: Shape 302">
                    <a:extLst>
                      <a:ext uri="{FF2B5EF4-FFF2-40B4-BE49-F238E27FC236}">
                        <a16:creationId xmlns:a16="http://schemas.microsoft.com/office/drawing/2014/main" xmlns="" id="{F11F5B67-8FCB-4709-92A0-A6DD98FD8FAA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304" name="Group 303">
                    <a:extLst>
                      <a:ext uri="{FF2B5EF4-FFF2-40B4-BE49-F238E27FC236}">
                        <a16:creationId xmlns:a16="http://schemas.microsoft.com/office/drawing/2014/main" xmlns="" id="{FE5D2E60-2E07-4EDB-B0E0-6B23FAF33528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10" name="Rectangle: Rounded Corners 309">
                      <a:extLst>
                        <a:ext uri="{FF2B5EF4-FFF2-40B4-BE49-F238E27FC236}">
                          <a16:creationId xmlns:a16="http://schemas.microsoft.com/office/drawing/2014/main" xmlns="" id="{27C105DD-D244-44E0-B29B-4D20702167B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11" name="Rectangle: Rounded Corners 310">
                      <a:extLst>
                        <a:ext uri="{FF2B5EF4-FFF2-40B4-BE49-F238E27FC236}">
                          <a16:creationId xmlns:a16="http://schemas.microsoft.com/office/drawing/2014/main" xmlns="" id="{A08330B8-6563-4D9C-A973-D23A2C36B6E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12" name="Rectangle: Rounded Corners 311">
                      <a:extLst>
                        <a:ext uri="{FF2B5EF4-FFF2-40B4-BE49-F238E27FC236}">
                          <a16:creationId xmlns:a16="http://schemas.microsoft.com/office/drawing/2014/main" xmlns="" id="{2E7456A1-C9E5-4FFB-BA36-F3CC62BB5B1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13" name="Rectangle: Rounded Corners 312">
                      <a:extLst>
                        <a:ext uri="{FF2B5EF4-FFF2-40B4-BE49-F238E27FC236}">
                          <a16:creationId xmlns:a16="http://schemas.microsoft.com/office/drawing/2014/main" xmlns="" id="{07E8A39A-A6EB-478F-AD8E-59C48C0CDB4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305" name="Group 304">
                    <a:extLst>
                      <a:ext uri="{FF2B5EF4-FFF2-40B4-BE49-F238E27FC236}">
                        <a16:creationId xmlns:a16="http://schemas.microsoft.com/office/drawing/2014/main" xmlns="" id="{DD96EE1D-991E-4A8D-8C82-B1483514B686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06" name="Rectangle: Rounded Corners 305">
                      <a:extLst>
                        <a:ext uri="{FF2B5EF4-FFF2-40B4-BE49-F238E27FC236}">
                          <a16:creationId xmlns:a16="http://schemas.microsoft.com/office/drawing/2014/main" xmlns="" id="{E4D24936-3CEE-43F5-A517-D775D297A20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07" name="Rectangle: Rounded Corners 306">
                      <a:extLst>
                        <a:ext uri="{FF2B5EF4-FFF2-40B4-BE49-F238E27FC236}">
                          <a16:creationId xmlns:a16="http://schemas.microsoft.com/office/drawing/2014/main" xmlns="" id="{58DD1355-6D4D-474F-B79F-2B5C5957B0B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08" name="Rectangle: Rounded Corners 307">
                      <a:extLst>
                        <a:ext uri="{FF2B5EF4-FFF2-40B4-BE49-F238E27FC236}">
                          <a16:creationId xmlns:a16="http://schemas.microsoft.com/office/drawing/2014/main" xmlns="" id="{0BCAF2D9-BB02-44A0-9D39-3B4B182DF59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09" name="Rectangle: Rounded Corners 308">
                      <a:extLst>
                        <a:ext uri="{FF2B5EF4-FFF2-40B4-BE49-F238E27FC236}">
                          <a16:creationId xmlns:a16="http://schemas.microsoft.com/office/drawing/2014/main" xmlns="" id="{FAE820E4-F6C7-49BD-8822-F25CD69C517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sp>
            <p:nvSpPr>
              <p:cNvPr id="287" name="Rectangle 286">
                <a:extLst>
                  <a:ext uri="{FF2B5EF4-FFF2-40B4-BE49-F238E27FC236}">
                    <a16:creationId xmlns:a16="http://schemas.microsoft.com/office/drawing/2014/main" xmlns="" id="{2DC40DA4-6EC5-4608-8265-E40976C3E4A9}"/>
                  </a:ext>
                </a:extLst>
              </p:cNvPr>
              <p:cNvSpPr/>
              <p:nvPr/>
            </p:nvSpPr>
            <p:spPr>
              <a:xfrm>
                <a:off x="10324369" y="3587308"/>
                <a:ext cx="1357672" cy="439868"/>
              </a:xfrm>
              <a:prstGeom prst="rect">
                <a:avLst/>
              </a:prstGeom>
              <a:solidFill>
                <a:srgbClr val="2E2B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88" name="Group 287">
                <a:extLst>
                  <a:ext uri="{FF2B5EF4-FFF2-40B4-BE49-F238E27FC236}">
                    <a16:creationId xmlns:a16="http://schemas.microsoft.com/office/drawing/2014/main" xmlns="" id="{FE9A949F-3FC5-4DF0-933B-771E8E321435}"/>
                  </a:ext>
                </a:extLst>
              </p:cNvPr>
              <p:cNvGrpSpPr/>
              <p:nvPr/>
            </p:nvGrpSpPr>
            <p:grpSpPr>
              <a:xfrm>
                <a:off x="7551957" y="3514829"/>
                <a:ext cx="475790" cy="620700"/>
                <a:chOff x="2945383" y="6059313"/>
                <a:chExt cx="475790" cy="620700"/>
              </a:xfrm>
            </p:grpSpPr>
            <p:sp>
              <p:nvSpPr>
                <p:cNvPr id="293" name="Rectangle 292">
                  <a:extLst>
                    <a:ext uri="{FF2B5EF4-FFF2-40B4-BE49-F238E27FC236}">
                      <a16:creationId xmlns:a16="http://schemas.microsoft.com/office/drawing/2014/main" xmlns="" id="{59B2C899-E9AA-474E-9B6A-4DDE84974762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94" name="Freeform: Shape 293">
                  <a:extLst>
                    <a:ext uri="{FF2B5EF4-FFF2-40B4-BE49-F238E27FC236}">
                      <a16:creationId xmlns:a16="http://schemas.microsoft.com/office/drawing/2014/main" xmlns="" id="{6B33BAC5-96D9-4BD0-A609-348515B39FF0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95" name="Trapezoid 294">
                  <a:extLst>
                    <a:ext uri="{FF2B5EF4-FFF2-40B4-BE49-F238E27FC236}">
                      <a16:creationId xmlns:a16="http://schemas.microsoft.com/office/drawing/2014/main" xmlns="" id="{FD9648A9-B160-417E-B28B-8F74852AEB54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289" name="Group 288">
                <a:extLst>
                  <a:ext uri="{FF2B5EF4-FFF2-40B4-BE49-F238E27FC236}">
                    <a16:creationId xmlns:a16="http://schemas.microsoft.com/office/drawing/2014/main" xmlns="" id="{D182D3BA-9423-4DC1-8A71-F0AB37105746}"/>
                  </a:ext>
                </a:extLst>
              </p:cNvPr>
              <p:cNvGrpSpPr/>
              <p:nvPr/>
            </p:nvGrpSpPr>
            <p:grpSpPr>
              <a:xfrm flipH="1">
                <a:off x="13845802" y="3522716"/>
                <a:ext cx="475790" cy="620700"/>
                <a:chOff x="2945383" y="6059313"/>
                <a:chExt cx="475790" cy="620700"/>
              </a:xfrm>
            </p:grpSpPr>
            <p:sp>
              <p:nvSpPr>
                <p:cNvPr id="290" name="Rectangle 289">
                  <a:extLst>
                    <a:ext uri="{FF2B5EF4-FFF2-40B4-BE49-F238E27FC236}">
                      <a16:creationId xmlns:a16="http://schemas.microsoft.com/office/drawing/2014/main" xmlns="" id="{A8F488AF-819B-443A-B245-5701DDCB45B1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91" name="Freeform: Shape 290">
                  <a:extLst>
                    <a:ext uri="{FF2B5EF4-FFF2-40B4-BE49-F238E27FC236}">
                      <a16:creationId xmlns:a16="http://schemas.microsoft.com/office/drawing/2014/main" xmlns="" id="{1C392061-3C5C-41EE-A572-3677197658F8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92" name="Trapezoid 291">
                  <a:extLst>
                    <a:ext uri="{FF2B5EF4-FFF2-40B4-BE49-F238E27FC236}">
                      <a16:creationId xmlns:a16="http://schemas.microsoft.com/office/drawing/2014/main" xmlns="" id="{63BDB20B-1CB3-47C9-92BF-D3CBB58D0790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sp>
          <p:nvSpPr>
            <p:cNvPr id="342" name="TextBox 341">
              <a:extLst>
                <a:ext uri="{FF2B5EF4-FFF2-40B4-BE49-F238E27FC236}">
                  <a16:creationId xmlns:a16="http://schemas.microsoft.com/office/drawing/2014/main" xmlns="" id="{5F1E1639-F48D-4D01-80D9-2058D7799887}"/>
                </a:ext>
              </a:extLst>
            </p:cNvPr>
            <p:cNvSpPr txBox="1"/>
            <p:nvPr/>
          </p:nvSpPr>
          <p:spPr>
            <a:xfrm>
              <a:off x="11632291" y="3082968"/>
              <a:ext cx="5299224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3200" b="1" dirty="0">
                  <a:solidFill>
                    <a:srgbClr val="FF0000"/>
                  </a:solidFill>
                  <a:latin typeface="Cooper Black" panose="0208090404030B020404" pitchFamily="18" charset="0"/>
                </a:rPr>
                <a:t>مجموعات الحيوانات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5998317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9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9167E-6 -1.48148E-6 L -1.41901 0.00278 " pathEditMode="relative" rAng="0" ptsTypes="AA">
                                      <p:cBhvr>
                                        <p:cTn id="6" dur="20000" fill="hold"/>
                                        <p:tgtEl>
                                          <p:spTgt spid="3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0951" y="1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1E48F32E-39F9-4D07-96EA-56D7DA65915B}"/>
              </a:ext>
            </a:extLst>
          </p:cNvPr>
          <p:cNvSpPr/>
          <p:nvPr/>
        </p:nvSpPr>
        <p:spPr>
          <a:xfrm>
            <a:off x="316732" y="3302112"/>
            <a:ext cx="2693337" cy="159657"/>
          </a:xfrm>
          <a:prstGeom prst="rect">
            <a:avLst/>
          </a:prstGeom>
          <a:solidFill>
            <a:srgbClr val="FF99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2D804484-BF19-4819-80CB-71AD9BAC07ED}"/>
              </a:ext>
            </a:extLst>
          </p:cNvPr>
          <p:cNvSpPr/>
          <p:nvPr/>
        </p:nvSpPr>
        <p:spPr>
          <a:xfrm>
            <a:off x="253062" y="4379742"/>
            <a:ext cx="2693337" cy="159657"/>
          </a:xfrm>
          <a:prstGeom prst="rect">
            <a:avLst/>
          </a:prstGeom>
          <a:solidFill>
            <a:srgbClr val="00CCF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51515C3B-8D30-495A-8FC4-AC42D18DE61A}"/>
              </a:ext>
            </a:extLst>
          </p:cNvPr>
          <p:cNvSpPr/>
          <p:nvPr/>
        </p:nvSpPr>
        <p:spPr>
          <a:xfrm>
            <a:off x="809374" y="5437804"/>
            <a:ext cx="1708052" cy="159657"/>
          </a:xfrm>
          <a:prstGeom prst="rect">
            <a:avLst/>
          </a:prstGeom>
          <a:solidFill>
            <a:srgbClr val="00CC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AC9CBE63-972B-48F2-A7EE-4C709BAEDB0D}"/>
              </a:ext>
            </a:extLst>
          </p:cNvPr>
          <p:cNvSpPr/>
          <p:nvPr/>
        </p:nvSpPr>
        <p:spPr>
          <a:xfrm>
            <a:off x="253062" y="2220798"/>
            <a:ext cx="2693337" cy="15965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xmlns="" id="{B61E8F48-9F58-4FBB-A4B7-53B54DBACA35}"/>
              </a:ext>
            </a:extLst>
          </p:cNvPr>
          <p:cNvGrpSpPr/>
          <p:nvPr/>
        </p:nvGrpSpPr>
        <p:grpSpPr>
          <a:xfrm>
            <a:off x="233703" y="2594226"/>
            <a:ext cx="2854314" cy="677108"/>
            <a:chOff x="4562485" y="2594226"/>
            <a:chExt cx="2854314" cy="677108"/>
          </a:xfrm>
        </p:grpSpPr>
        <p:pic>
          <p:nvPicPr>
            <p:cNvPr id="20" name="Graphic 19">
              <a:extLst>
                <a:ext uri="{FF2B5EF4-FFF2-40B4-BE49-F238E27FC236}">
                  <a16:creationId xmlns:a16="http://schemas.microsoft.com/office/drawing/2014/main" xmlns="" id="{AA39F4FA-BA9A-4E43-961E-030BF1C8A04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62485" y="2628620"/>
              <a:ext cx="876250" cy="586922"/>
            </a:xfrm>
            <a:prstGeom prst="rect">
              <a:avLst/>
            </a:prstGeom>
          </p:spPr>
        </p:pic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xmlns="" id="{E9A3F2A4-523A-43EC-AC42-26A0A704049B}"/>
                </a:ext>
              </a:extLst>
            </p:cNvPr>
            <p:cNvSpPr txBox="1"/>
            <p:nvPr/>
          </p:nvSpPr>
          <p:spPr>
            <a:xfrm>
              <a:off x="5354429" y="2594226"/>
              <a:ext cx="2062370" cy="677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b="1" dirty="0">
                  <a:solidFill>
                    <a:srgbClr val="FF0000"/>
                  </a:solidFill>
                  <a:latin typeface="Century Gothic" panose="020B0502020202020204" pitchFamily="34" charset="0"/>
                </a:rPr>
                <a:t>الفصل </a:t>
              </a:r>
              <a:r>
                <a:rPr lang="ar-SY" b="1" dirty="0" smtClean="0">
                  <a:solidFill>
                    <a:srgbClr val="FF0000"/>
                  </a:solidFill>
                  <a:latin typeface="Century Gothic" panose="020B0502020202020204" pitchFamily="34" charset="0"/>
                </a:rPr>
                <a:t>الثاني</a:t>
              </a:r>
              <a:endParaRPr lang="ar-SY" b="1" dirty="0">
                <a:solidFill>
                  <a:srgbClr val="FF0000"/>
                </a:solidFill>
                <a:latin typeface="Century Gothic" panose="020B0502020202020204" pitchFamily="34" charset="0"/>
              </a:endParaRPr>
            </a:p>
            <a:p>
              <a:pPr algn="ctr"/>
              <a:r>
                <a:rPr lang="ar-SY" sz="2000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النباتات و الحيوانات</a:t>
              </a: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xmlns="" id="{4F303D07-23DA-4876-B2A3-A06F7DC65C2B}"/>
              </a:ext>
            </a:extLst>
          </p:cNvPr>
          <p:cNvGrpSpPr/>
          <p:nvPr/>
        </p:nvGrpSpPr>
        <p:grpSpPr>
          <a:xfrm>
            <a:off x="233703" y="3661856"/>
            <a:ext cx="3018223" cy="573392"/>
            <a:chOff x="4513710" y="3661856"/>
            <a:chExt cx="3018223" cy="573392"/>
          </a:xfrm>
        </p:grpSpPr>
        <p:pic>
          <p:nvPicPr>
            <p:cNvPr id="22" name="Graphic 21">
              <a:extLst>
                <a:ext uri="{FF2B5EF4-FFF2-40B4-BE49-F238E27FC236}">
                  <a16:creationId xmlns:a16="http://schemas.microsoft.com/office/drawing/2014/main" xmlns="" id="{EDCBF742-B6EE-479B-AF49-1AD6A0D78DA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13710" y="3661856"/>
              <a:ext cx="1017309" cy="573392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xmlns="" id="{0C37B15B-FA09-41D5-A480-D1B298E85BDB}"/>
                </a:ext>
              </a:extLst>
            </p:cNvPr>
            <p:cNvSpPr txBox="1"/>
            <p:nvPr/>
          </p:nvSpPr>
          <p:spPr>
            <a:xfrm>
              <a:off x="5338860" y="3749979"/>
              <a:ext cx="2193073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000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مجموعات الحيوانات</a:t>
              </a: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xmlns="" id="{021E03BA-7738-4C4C-89EB-8D002A8F37C3}"/>
              </a:ext>
            </a:extLst>
          </p:cNvPr>
          <p:cNvGrpSpPr/>
          <p:nvPr/>
        </p:nvGrpSpPr>
        <p:grpSpPr>
          <a:xfrm>
            <a:off x="498928" y="4605530"/>
            <a:ext cx="2131285" cy="735741"/>
            <a:chOff x="4591956" y="4605530"/>
            <a:chExt cx="2131285" cy="735741"/>
          </a:xfrm>
        </p:grpSpPr>
        <p:pic>
          <p:nvPicPr>
            <p:cNvPr id="18" name="Graphic 17">
              <a:extLst>
                <a:ext uri="{FF2B5EF4-FFF2-40B4-BE49-F238E27FC236}">
                  <a16:creationId xmlns:a16="http://schemas.microsoft.com/office/drawing/2014/main" xmlns="" id="{6922EC8F-53CB-4616-AB79-9EC000C3724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91956" y="4605530"/>
              <a:ext cx="842451" cy="735741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xmlns="" id="{D422625F-6678-4DD5-97FA-758F4C6B6913}"/>
                </a:ext>
              </a:extLst>
            </p:cNvPr>
            <p:cNvSpPr txBox="1"/>
            <p:nvPr/>
          </p:nvSpPr>
          <p:spPr>
            <a:xfrm>
              <a:off x="5427387" y="4906943"/>
              <a:ext cx="129585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الدرس الأول</a:t>
              </a:r>
              <a:endParaRPr lang="en-US" b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</p:grpSp>
      <p:sp>
        <p:nvSpPr>
          <p:cNvPr id="32" name="TextBox 31">
            <a:extLst>
              <a:ext uri="{FF2B5EF4-FFF2-40B4-BE49-F238E27FC236}">
                <a16:creationId xmlns:a16="http://schemas.microsoft.com/office/drawing/2014/main" xmlns="" id="{12A1F8F9-6D07-4783-AA05-2B10C255BCC9}"/>
              </a:ext>
            </a:extLst>
          </p:cNvPr>
          <p:cNvSpPr txBox="1"/>
          <p:nvPr/>
        </p:nvSpPr>
        <p:spPr>
          <a:xfrm>
            <a:off x="804517" y="1885575"/>
            <a:ext cx="17126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b="1" dirty="0" smtClean="0">
                <a:solidFill>
                  <a:srgbClr val="FF0000"/>
                </a:solidFill>
                <a:latin typeface="Century Gothic" panose="020B0502020202020204" pitchFamily="34" charset="0"/>
              </a:rPr>
              <a:t>الوحدة الأولى</a:t>
            </a:r>
            <a:endParaRPr lang="en-US" b="1" dirty="0">
              <a:solidFill>
                <a:srgbClr val="FF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37" name="TextBox 34">
            <a:extLst>
              <a:ext uri="{FF2B5EF4-FFF2-40B4-BE49-F238E27FC236}">
                <a16:creationId xmlns="" xmlns:a16="http://schemas.microsoft.com/office/drawing/2014/main" id="{73C4F4A6-C756-4101-A3F0-248D63C16A03}"/>
              </a:ext>
            </a:extLst>
          </p:cNvPr>
          <p:cNvSpPr txBox="1"/>
          <p:nvPr/>
        </p:nvSpPr>
        <p:spPr>
          <a:xfrm>
            <a:off x="5829300" y="458365"/>
            <a:ext cx="550386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Y" sz="2400" b="1" dirty="0" smtClean="0">
                <a:solidFill>
                  <a:srgbClr val="FFFF00"/>
                </a:solidFill>
              </a:rPr>
              <a:t>أمثلة متعدّدة عن الفقاريات</a:t>
            </a:r>
            <a:endParaRPr lang="ar-SY" sz="2400" b="1" dirty="0">
              <a:solidFill>
                <a:srgbClr val="FFFF00"/>
              </a:solidFill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="" xmlns:a16="http://schemas.microsoft.com/office/drawing/2014/main" id="{73C4F4A6-C756-4101-A3F0-248D63C16A03}"/>
              </a:ext>
            </a:extLst>
          </p:cNvPr>
          <p:cNvSpPr txBox="1"/>
          <p:nvPr/>
        </p:nvSpPr>
        <p:spPr>
          <a:xfrm>
            <a:off x="7511949" y="2102792"/>
            <a:ext cx="43144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Y" sz="2400" b="1" dirty="0" smtClean="0">
                <a:solidFill>
                  <a:srgbClr val="FFFF00"/>
                </a:solidFill>
              </a:rPr>
              <a:t>الضب و السحلية </a:t>
            </a:r>
            <a:r>
              <a:rPr lang="ar-SY" sz="2400" b="1" dirty="0" smtClean="0">
                <a:solidFill>
                  <a:schemeClr val="bg1"/>
                </a:solidFill>
              </a:rPr>
              <a:t>من الزواحف</a:t>
            </a:r>
            <a:endParaRPr lang="ar-SY" sz="2400" b="1" dirty="0">
              <a:solidFill>
                <a:schemeClr val="bg1"/>
              </a:solidFill>
            </a:endParaRPr>
          </a:p>
        </p:txBody>
      </p:sp>
      <p:pic>
        <p:nvPicPr>
          <p:cNvPr id="38" name="Picture 136">
            <a:extLst>
              <a:ext uri="{FF2B5EF4-FFF2-40B4-BE49-F238E27FC236}">
                <a16:creationId xmlns:a16="http://schemas.microsoft.com/office/drawing/2014/main" xmlns="" id="{BF44CCAC-E4AE-4BF1-830E-367A218CF0F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5067" y="1529071"/>
            <a:ext cx="1240595" cy="1649775"/>
          </a:xfrm>
          <a:prstGeom prst="rect">
            <a:avLst/>
          </a:prstGeom>
          <a:effectLst/>
        </p:spPr>
      </p:pic>
      <p:sp>
        <p:nvSpPr>
          <p:cNvPr id="29" name="TextBox 34">
            <a:extLst>
              <a:ext uri="{FF2B5EF4-FFF2-40B4-BE49-F238E27FC236}">
                <a16:creationId xmlns="" xmlns:a16="http://schemas.microsoft.com/office/drawing/2014/main" id="{73C4F4A6-C756-4101-A3F0-248D63C16A03}"/>
              </a:ext>
            </a:extLst>
          </p:cNvPr>
          <p:cNvSpPr txBox="1"/>
          <p:nvPr/>
        </p:nvSpPr>
        <p:spPr>
          <a:xfrm>
            <a:off x="6898996" y="4308566"/>
            <a:ext cx="51632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Y" sz="2400" b="1" dirty="0" smtClean="0">
                <a:solidFill>
                  <a:schemeClr val="bg1"/>
                </a:solidFill>
              </a:rPr>
              <a:t>جلد السحليَّة خشن و مُغطَّى بالحراشف لحمايتها .</a:t>
            </a:r>
            <a:endParaRPr lang="ar-SY" sz="2400" b="1" dirty="0">
              <a:solidFill>
                <a:srgbClr val="FFFF00"/>
              </a:solidFill>
            </a:endParaRPr>
          </a:p>
        </p:txBody>
      </p:sp>
      <p:pic>
        <p:nvPicPr>
          <p:cNvPr id="30" name="Picture 138">
            <a:extLst>
              <a:ext uri="{FF2B5EF4-FFF2-40B4-BE49-F238E27FC236}">
                <a16:creationId xmlns:a16="http://schemas.microsoft.com/office/drawing/2014/main" xmlns="" id="{BF97B114-6C24-4BFA-8A04-E22B7BA364D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8657" y="3389738"/>
            <a:ext cx="3078763" cy="803155"/>
          </a:xfrm>
          <a:prstGeom prst="rect">
            <a:avLst/>
          </a:prstGeom>
          <a:effectLst/>
        </p:spPr>
      </p:pic>
      <p:pic>
        <p:nvPicPr>
          <p:cNvPr id="31" name="Picture 138">
            <a:extLst>
              <a:ext uri="{FF2B5EF4-FFF2-40B4-BE49-F238E27FC236}">
                <a16:creationId xmlns:a16="http://schemas.microsoft.com/office/drawing/2014/main" xmlns="" id="{BF97B114-6C24-4BFA-8A04-E22B7BA364D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1735" y="4880839"/>
            <a:ext cx="2367261" cy="1273586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25707120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000"/>
                            </p:stCondLst>
                            <p:childTnLst>
                              <p:par>
                                <p:cTn id="46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500"/>
                            </p:stCondLst>
                            <p:childTnLst>
                              <p:par>
                                <p:cTn id="5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500"/>
                            </p:stCondLst>
                            <p:childTnLst>
                              <p:par>
                                <p:cTn id="56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2000"/>
                            </p:stCondLst>
                            <p:childTnLst>
                              <p:par>
                                <p:cTn id="6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2000"/>
                            </p:stCondLst>
                            <p:childTnLst>
                              <p:par>
                                <p:cTn id="6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2" grpId="0" animBg="1"/>
      <p:bldP spid="32" grpId="0"/>
      <p:bldP spid="37" grpId="0"/>
      <p:bldP spid="35" grpId="0"/>
      <p:bldP spid="2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1E48F32E-39F9-4D07-96EA-56D7DA65915B}"/>
              </a:ext>
            </a:extLst>
          </p:cNvPr>
          <p:cNvSpPr/>
          <p:nvPr/>
        </p:nvSpPr>
        <p:spPr>
          <a:xfrm>
            <a:off x="316732" y="3302112"/>
            <a:ext cx="2693337" cy="159657"/>
          </a:xfrm>
          <a:prstGeom prst="rect">
            <a:avLst/>
          </a:prstGeom>
          <a:solidFill>
            <a:srgbClr val="FF99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2D804484-BF19-4819-80CB-71AD9BAC07ED}"/>
              </a:ext>
            </a:extLst>
          </p:cNvPr>
          <p:cNvSpPr/>
          <p:nvPr/>
        </p:nvSpPr>
        <p:spPr>
          <a:xfrm>
            <a:off x="253062" y="4379742"/>
            <a:ext cx="2693337" cy="159657"/>
          </a:xfrm>
          <a:prstGeom prst="rect">
            <a:avLst/>
          </a:prstGeom>
          <a:solidFill>
            <a:srgbClr val="00CCF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51515C3B-8D30-495A-8FC4-AC42D18DE61A}"/>
              </a:ext>
            </a:extLst>
          </p:cNvPr>
          <p:cNvSpPr/>
          <p:nvPr/>
        </p:nvSpPr>
        <p:spPr>
          <a:xfrm>
            <a:off x="809374" y="5437804"/>
            <a:ext cx="1708052" cy="159657"/>
          </a:xfrm>
          <a:prstGeom prst="rect">
            <a:avLst/>
          </a:prstGeom>
          <a:solidFill>
            <a:srgbClr val="00CC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AC9CBE63-972B-48F2-A7EE-4C709BAEDB0D}"/>
              </a:ext>
            </a:extLst>
          </p:cNvPr>
          <p:cNvSpPr/>
          <p:nvPr/>
        </p:nvSpPr>
        <p:spPr>
          <a:xfrm>
            <a:off x="253062" y="2220798"/>
            <a:ext cx="2693337" cy="15965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xmlns="" id="{B61E8F48-9F58-4FBB-A4B7-53B54DBACA35}"/>
              </a:ext>
            </a:extLst>
          </p:cNvPr>
          <p:cNvGrpSpPr/>
          <p:nvPr/>
        </p:nvGrpSpPr>
        <p:grpSpPr>
          <a:xfrm>
            <a:off x="256967" y="2501855"/>
            <a:ext cx="3057202" cy="747505"/>
            <a:chOff x="4387914" y="2577375"/>
            <a:chExt cx="3057202" cy="747505"/>
          </a:xfrm>
        </p:grpSpPr>
        <p:pic>
          <p:nvPicPr>
            <p:cNvPr id="20" name="Graphic 19">
              <a:extLst>
                <a:ext uri="{FF2B5EF4-FFF2-40B4-BE49-F238E27FC236}">
                  <a16:creationId xmlns:a16="http://schemas.microsoft.com/office/drawing/2014/main" xmlns="" id="{AA39F4FA-BA9A-4E43-961E-030BF1C8A04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87914" y="2577375"/>
              <a:ext cx="1028975" cy="689219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xmlns="" id="{E9A3F2A4-523A-43EC-AC42-26A0A704049B}"/>
                </a:ext>
              </a:extLst>
            </p:cNvPr>
            <p:cNvSpPr txBox="1"/>
            <p:nvPr/>
          </p:nvSpPr>
          <p:spPr>
            <a:xfrm>
              <a:off x="5414529" y="2647772"/>
              <a:ext cx="2030587" cy="677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b="1" dirty="0">
                  <a:solidFill>
                    <a:srgbClr val="FF0000"/>
                  </a:solidFill>
                  <a:latin typeface="Century Gothic" panose="020B0502020202020204" pitchFamily="34" charset="0"/>
                </a:rPr>
                <a:t>الفصل </a:t>
              </a:r>
              <a:r>
                <a:rPr lang="ar-SY" b="1" dirty="0" smtClean="0">
                  <a:solidFill>
                    <a:srgbClr val="FF0000"/>
                  </a:solidFill>
                  <a:latin typeface="Century Gothic" panose="020B0502020202020204" pitchFamily="34" charset="0"/>
                </a:rPr>
                <a:t>الثاني</a:t>
              </a:r>
              <a:endParaRPr lang="ar-SY" b="1" dirty="0">
                <a:solidFill>
                  <a:srgbClr val="FF0000"/>
                </a:solidFill>
                <a:latin typeface="Century Gothic" panose="020B0502020202020204" pitchFamily="34" charset="0"/>
              </a:endParaRPr>
            </a:p>
            <a:p>
              <a:pPr algn="ctr"/>
              <a:r>
                <a:rPr lang="ar-SY" sz="2000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النباتات و الحيوانات</a:t>
              </a: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xmlns="" id="{4F303D07-23DA-4876-B2A3-A06F7DC65C2B}"/>
              </a:ext>
            </a:extLst>
          </p:cNvPr>
          <p:cNvGrpSpPr/>
          <p:nvPr/>
        </p:nvGrpSpPr>
        <p:grpSpPr>
          <a:xfrm>
            <a:off x="316732" y="3607482"/>
            <a:ext cx="3277368" cy="615854"/>
            <a:chOff x="4409760" y="3607482"/>
            <a:chExt cx="3277368" cy="615854"/>
          </a:xfrm>
        </p:grpSpPr>
        <p:pic>
          <p:nvPicPr>
            <p:cNvPr id="22" name="Graphic 21">
              <a:extLst>
                <a:ext uri="{FF2B5EF4-FFF2-40B4-BE49-F238E27FC236}">
                  <a16:creationId xmlns:a16="http://schemas.microsoft.com/office/drawing/2014/main" xmlns="" id="{EDCBF742-B6EE-479B-AF49-1AD6A0D78DA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09760" y="3607482"/>
              <a:ext cx="1092645" cy="615854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xmlns="" id="{0C37B15B-FA09-41D5-A480-D1B298E85BDB}"/>
                </a:ext>
              </a:extLst>
            </p:cNvPr>
            <p:cNvSpPr txBox="1"/>
            <p:nvPr/>
          </p:nvSpPr>
          <p:spPr>
            <a:xfrm>
              <a:off x="5418788" y="3768390"/>
              <a:ext cx="226834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000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مجموعات الحيوانات</a:t>
              </a: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xmlns="" id="{021E03BA-7738-4C4C-89EB-8D002A8F37C3}"/>
              </a:ext>
            </a:extLst>
          </p:cNvPr>
          <p:cNvGrpSpPr/>
          <p:nvPr/>
        </p:nvGrpSpPr>
        <p:grpSpPr>
          <a:xfrm>
            <a:off x="482176" y="4539399"/>
            <a:ext cx="2223055" cy="824692"/>
            <a:chOff x="4549490" y="4591662"/>
            <a:chExt cx="2223055" cy="824692"/>
          </a:xfrm>
        </p:grpSpPr>
        <p:pic>
          <p:nvPicPr>
            <p:cNvPr id="18" name="Graphic 17">
              <a:extLst>
                <a:ext uri="{FF2B5EF4-FFF2-40B4-BE49-F238E27FC236}">
                  <a16:creationId xmlns:a16="http://schemas.microsoft.com/office/drawing/2014/main" xmlns="" id="{6922EC8F-53CB-4616-AB79-9EC000C3724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49490" y="4591662"/>
              <a:ext cx="872335" cy="761840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xmlns="" id="{D422625F-6678-4DD5-97FA-758F4C6B6913}"/>
                </a:ext>
              </a:extLst>
            </p:cNvPr>
            <p:cNvSpPr txBox="1"/>
            <p:nvPr/>
          </p:nvSpPr>
          <p:spPr>
            <a:xfrm>
              <a:off x="5476691" y="5047022"/>
              <a:ext cx="129585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الدرس الأول</a:t>
              </a:r>
              <a:endParaRPr lang="en-US" b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</p:grpSp>
      <p:sp>
        <p:nvSpPr>
          <p:cNvPr id="32" name="TextBox 31">
            <a:extLst>
              <a:ext uri="{FF2B5EF4-FFF2-40B4-BE49-F238E27FC236}">
                <a16:creationId xmlns:a16="http://schemas.microsoft.com/office/drawing/2014/main" xmlns="" id="{12A1F8F9-6D07-4783-AA05-2B10C255BCC9}"/>
              </a:ext>
            </a:extLst>
          </p:cNvPr>
          <p:cNvSpPr txBox="1"/>
          <p:nvPr/>
        </p:nvSpPr>
        <p:spPr>
          <a:xfrm>
            <a:off x="863054" y="1885575"/>
            <a:ext cx="17126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b="1" dirty="0" smtClean="0">
                <a:solidFill>
                  <a:srgbClr val="FF0000"/>
                </a:solidFill>
                <a:latin typeface="Century Gothic" panose="020B0502020202020204" pitchFamily="34" charset="0"/>
              </a:rPr>
              <a:t>الوحدة الأولى</a:t>
            </a:r>
            <a:endParaRPr lang="en-US" b="1" dirty="0">
              <a:solidFill>
                <a:srgbClr val="FF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51" name="Oval 12">
            <a:extLst>
              <a:ext uri="{FF2B5EF4-FFF2-40B4-BE49-F238E27FC236}">
                <a16:creationId xmlns:a16="http://schemas.microsoft.com/office/drawing/2014/main" xmlns="" id="{259160B0-F5EE-4D33-83DB-85DD427D34B6}"/>
              </a:ext>
            </a:extLst>
          </p:cNvPr>
          <p:cNvSpPr/>
          <p:nvPr/>
        </p:nvSpPr>
        <p:spPr>
          <a:xfrm>
            <a:off x="6965395" y="4518690"/>
            <a:ext cx="3336492" cy="115413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Oval 13">
            <a:extLst>
              <a:ext uri="{FF2B5EF4-FFF2-40B4-BE49-F238E27FC236}">
                <a16:creationId xmlns:a16="http://schemas.microsoft.com/office/drawing/2014/main" xmlns="" id="{1CE2429F-59A9-49F0-8A2B-FD11822D9495}"/>
              </a:ext>
            </a:extLst>
          </p:cNvPr>
          <p:cNvSpPr/>
          <p:nvPr/>
        </p:nvSpPr>
        <p:spPr>
          <a:xfrm>
            <a:off x="9636919" y="755073"/>
            <a:ext cx="380957" cy="380957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Trapezoid 6">
            <a:extLst>
              <a:ext uri="{FF2B5EF4-FFF2-40B4-BE49-F238E27FC236}">
                <a16:creationId xmlns:a16="http://schemas.microsoft.com/office/drawing/2014/main" xmlns="" id="{AC3F29F7-669B-419E-89A0-EE2485AD4DE4}"/>
              </a:ext>
            </a:extLst>
          </p:cNvPr>
          <p:cNvSpPr/>
          <p:nvPr/>
        </p:nvSpPr>
        <p:spPr>
          <a:xfrm>
            <a:off x="6997724" y="980071"/>
            <a:ext cx="3271834" cy="4115686"/>
          </a:xfrm>
          <a:custGeom>
            <a:avLst/>
            <a:gdLst>
              <a:gd name="connsiteX0" fmla="*/ 0 w 2598057"/>
              <a:gd name="connsiteY0" fmla="*/ 2540000 h 2540000"/>
              <a:gd name="connsiteX1" fmla="*/ 1012368 w 2598057"/>
              <a:gd name="connsiteY1" fmla="*/ 0 h 2540000"/>
              <a:gd name="connsiteX2" fmla="*/ 1585689 w 2598057"/>
              <a:gd name="connsiteY2" fmla="*/ 0 h 2540000"/>
              <a:gd name="connsiteX3" fmla="*/ 2598057 w 2598057"/>
              <a:gd name="connsiteY3" fmla="*/ 2540000 h 2540000"/>
              <a:gd name="connsiteX4" fmla="*/ 0 w 2598057"/>
              <a:gd name="connsiteY4" fmla="*/ 2540000 h 2540000"/>
              <a:gd name="connsiteX0" fmla="*/ 0 w 2598057"/>
              <a:gd name="connsiteY0" fmla="*/ 2540000 h 2540000"/>
              <a:gd name="connsiteX1" fmla="*/ 1012368 w 2598057"/>
              <a:gd name="connsiteY1" fmla="*/ 0 h 2540000"/>
              <a:gd name="connsiteX2" fmla="*/ 2398489 w 2598057"/>
              <a:gd name="connsiteY2" fmla="*/ 145143 h 2540000"/>
              <a:gd name="connsiteX3" fmla="*/ 2598057 w 2598057"/>
              <a:gd name="connsiteY3" fmla="*/ 2540000 h 2540000"/>
              <a:gd name="connsiteX4" fmla="*/ 0 w 2598057"/>
              <a:gd name="connsiteY4" fmla="*/ 2540000 h 2540000"/>
              <a:gd name="connsiteX0" fmla="*/ 0 w 2598057"/>
              <a:gd name="connsiteY0" fmla="*/ 2423886 h 2423886"/>
              <a:gd name="connsiteX1" fmla="*/ 2071911 w 2598057"/>
              <a:gd name="connsiteY1" fmla="*/ 0 h 2423886"/>
              <a:gd name="connsiteX2" fmla="*/ 2398489 w 2598057"/>
              <a:gd name="connsiteY2" fmla="*/ 29029 h 2423886"/>
              <a:gd name="connsiteX3" fmla="*/ 2598057 w 2598057"/>
              <a:gd name="connsiteY3" fmla="*/ 2423886 h 2423886"/>
              <a:gd name="connsiteX4" fmla="*/ 0 w 2598057"/>
              <a:gd name="connsiteY4" fmla="*/ 2423886 h 2423886"/>
              <a:gd name="connsiteX0" fmla="*/ 0 w 2598057"/>
              <a:gd name="connsiteY0" fmla="*/ 2823131 h 2823131"/>
              <a:gd name="connsiteX1" fmla="*/ 2116987 w 2598057"/>
              <a:gd name="connsiteY1" fmla="*/ 0 h 2823131"/>
              <a:gd name="connsiteX2" fmla="*/ 2398489 w 2598057"/>
              <a:gd name="connsiteY2" fmla="*/ 428274 h 2823131"/>
              <a:gd name="connsiteX3" fmla="*/ 2598057 w 2598057"/>
              <a:gd name="connsiteY3" fmla="*/ 2823131 h 2823131"/>
              <a:gd name="connsiteX4" fmla="*/ 0 w 2598057"/>
              <a:gd name="connsiteY4" fmla="*/ 2823131 h 2823131"/>
              <a:gd name="connsiteX0" fmla="*/ 0 w 2598057"/>
              <a:gd name="connsiteY0" fmla="*/ 2823131 h 2823131"/>
              <a:gd name="connsiteX1" fmla="*/ 2116987 w 2598057"/>
              <a:gd name="connsiteY1" fmla="*/ 0 h 2823131"/>
              <a:gd name="connsiteX2" fmla="*/ 2372731 w 2598057"/>
              <a:gd name="connsiteY2" fmla="*/ 41908 h 2823131"/>
              <a:gd name="connsiteX3" fmla="*/ 2598057 w 2598057"/>
              <a:gd name="connsiteY3" fmla="*/ 2823131 h 2823131"/>
              <a:gd name="connsiteX4" fmla="*/ 0 w 2598057"/>
              <a:gd name="connsiteY4" fmla="*/ 2823131 h 2823131"/>
              <a:gd name="connsiteX0" fmla="*/ 0 w 2598057"/>
              <a:gd name="connsiteY0" fmla="*/ 3341060 h 3341060"/>
              <a:gd name="connsiteX1" fmla="*/ 2116987 w 2598057"/>
              <a:gd name="connsiteY1" fmla="*/ 517929 h 3341060"/>
              <a:gd name="connsiteX2" fmla="*/ 2376463 w 2598057"/>
              <a:gd name="connsiteY2" fmla="*/ 0 h 3341060"/>
              <a:gd name="connsiteX3" fmla="*/ 2598057 w 2598057"/>
              <a:gd name="connsiteY3" fmla="*/ 3341060 h 3341060"/>
              <a:gd name="connsiteX4" fmla="*/ 0 w 2598057"/>
              <a:gd name="connsiteY4" fmla="*/ 3341060 h 3341060"/>
              <a:gd name="connsiteX0" fmla="*/ 0 w 2598057"/>
              <a:gd name="connsiteY0" fmla="*/ 3371771 h 3371771"/>
              <a:gd name="connsiteX1" fmla="*/ 2087129 w 2598057"/>
              <a:gd name="connsiteY1" fmla="*/ 0 h 3371771"/>
              <a:gd name="connsiteX2" fmla="*/ 2376463 w 2598057"/>
              <a:gd name="connsiteY2" fmla="*/ 30711 h 3371771"/>
              <a:gd name="connsiteX3" fmla="*/ 2598057 w 2598057"/>
              <a:gd name="connsiteY3" fmla="*/ 3371771 h 3371771"/>
              <a:gd name="connsiteX4" fmla="*/ 0 w 2598057"/>
              <a:gd name="connsiteY4" fmla="*/ 3371771 h 33717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98057" h="3371771">
                <a:moveTo>
                  <a:pt x="0" y="3371771"/>
                </a:moveTo>
                <a:lnTo>
                  <a:pt x="2087129" y="0"/>
                </a:lnTo>
                <a:lnTo>
                  <a:pt x="2376463" y="30711"/>
                </a:lnTo>
                <a:lnTo>
                  <a:pt x="2598057" y="3371771"/>
                </a:lnTo>
                <a:lnTo>
                  <a:pt x="0" y="3371771"/>
                </a:lnTo>
                <a:close/>
              </a:path>
            </a:pathLst>
          </a:custGeom>
          <a:solidFill>
            <a:schemeClr val="bg1">
              <a:alpha val="2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TextBox 23">
            <a:extLst>
              <a:ext uri="{FF2B5EF4-FFF2-40B4-BE49-F238E27FC236}">
                <a16:creationId xmlns:a16="http://schemas.microsoft.com/office/drawing/2014/main" xmlns="" id="{C575320E-D4E8-47F0-A5BE-580A36F5EE20}"/>
              </a:ext>
            </a:extLst>
          </p:cNvPr>
          <p:cNvSpPr txBox="1"/>
          <p:nvPr/>
        </p:nvSpPr>
        <p:spPr>
          <a:xfrm>
            <a:off x="6426200" y="5597461"/>
            <a:ext cx="475456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sz="2400" b="1" dirty="0" smtClean="0">
                <a:solidFill>
                  <a:schemeClr val="bg1"/>
                </a:solidFill>
              </a:rPr>
              <a:t>يُغطي جسمه الشعر و يتنفَّس عن طريق الرئتين و ترضع صغارها</a:t>
            </a:r>
            <a:endParaRPr lang="en-US" sz="2400" b="1" dirty="0">
              <a:solidFill>
                <a:schemeClr val="bg1"/>
              </a:solidFill>
            </a:endParaRPr>
          </a:p>
        </p:txBody>
      </p:sp>
      <p:pic>
        <p:nvPicPr>
          <p:cNvPr id="54" name="Graphic 18">
            <a:extLst>
              <a:ext uri="{FF2B5EF4-FFF2-40B4-BE49-F238E27FC236}">
                <a16:creationId xmlns:a16="http://schemas.microsoft.com/office/drawing/2014/main" xmlns="" id="{6C7C30C0-CCD4-4403-95A4-28EB50C91BA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0186" y="4500715"/>
            <a:ext cx="2083190" cy="117210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1" name="TextBox 34">
            <a:extLst>
              <a:ext uri="{FF2B5EF4-FFF2-40B4-BE49-F238E27FC236}">
                <a16:creationId xmlns="" xmlns:a16="http://schemas.microsoft.com/office/drawing/2014/main" id="{73C4F4A6-C756-4101-A3F0-248D63C16A03}"/>
              </a:ext>
            </a:extLst>
          </p:cNvPr>
          <p:cNvSpPr txBox="1"/>
          <p:nvPr/>
        </p:nvSpPr>
        <p:spPr>
          <a:xfrm>
            <a:off x="8104905" y="100731"/>
            <a:ext cx="37505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Y" sz="2400" b="1" dirty="0">
                <a:solidFill>
                  <a:srgbClr val="FFFF00"/>
                </a:solidFill>
              </a:rPr>
              <a:t>لماذا يُصنَّف الجمل من الثدييَّات ؟</a:t>
            </a:r>
          </a:p>
        </p:txBody>
      </p:sp>
      <p:pic>
        <p:nvPicPr>
          <p:cNvPr id="26" name="Graphic 18">
            <a:extLst>
              <a:ext uri="{FF2B5EF4-FFF2-40B4-BE49-F238E27FC236}">
                <a16:creationId xmlns:a16="http://schemas.microsoft.com/office/drawing/2014/main" xmlns="" id="{6C7C30C0-CCD4-4403-95A4-28EB50C91BA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1835" y="2757465"/>
            <a:ext cx="2539951" cy="242196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2520488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000"/>
                            </p:stCondLst>
                            <p:childTnLst>
                              <p:par>
                                <p:cTn id="4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000"/>
                            </p:stCondLst>
                            <p:childTnLst>
                              <p:par>
                                <p:cTn id="4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1" dur="2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200"/>
                            </p:stCondLst>
                            <p:childTnLst>
                              <p:par>
                                <p:cTn id="5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2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7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2" grpId="0" animBg="1"/>
      <p:bldP spid="32" grpId="0"/>
      <p:bldP spid="51" grpId="0" animBg="1"/>
      <p:bldP spid="52" grpId="0" animBg="1"/>
      <p:bldP spid="53" grpId="0" animBg="1"/>
      <p:bldP spid="55" grpId="0"/>
      <p:bldP spid="2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1E48F32E-39F9-4D07-96EA-56D7DA65915B}"/>
              </a:ext>
            </a:extLst>
          </p:cNvPr>
          <p:cNvSpPr/>
          <p:nvPr/>
        </p:nvSpPr>
        <p:spPr>
          <a:xfrm>
            <a:off x="316732" y="3302112"/>
            <a:ext cx="2693337" cy="159657"/>
          </a:xfrm>
          <a:prstGeom prst="rect">
            <a:avLst/>
          </a:prstGeom>
          <a:solidFill>
            <a:srgbClr val="FF99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2D804484-BF19-4819-80CB-71AD9BAC07ED}"/>
              </a:ext>
            </a:extLst>
          </p:cNvPr>
          <p:cNvSpPr/>
          <p:nvPr/>
        </p:nvSpPr>
        <p:spPr>
          <a:xfrm>
            <a:off x="253062" y="4379742"/>
            <a:ext cx="2693337" cy="159657"/>
          </a:xfrm>
          <a:prstGeom prst="rect">
            <a:avLst/>
          </a:prstGeom>
          <a:solidFill>
            <a:srgbClr val="00CCF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51515C3B-8D30-495A-8FC4-AC42D18DE61A}"/>
              </a:ext>
            </a:extLst>
          </p:cNvPr>
          <p:cNvSpPr/>
          <p:nvPr/>
        </p:nvSpPr>
        <p:spPr>
          <a:xfrm>
            <a:off x="809374" y="5437804"/>
            <a:ext cx="1708052" cy="159657"/>
          </a:xfrm>
          <a:prstGeom prst="rect">
            <a:avLst/>
          </a:prstGeom>
          <a:solidFill>
            <a:srgbClr val="00CC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AC9CBE63-972B-48F2-A7EE-4C709BAEDB0D}"/>
              </a:ext>
            </a:extLst>
          </p:cNvPr>
          <p:cNvSpPr/>
          <p:nvPr/>
        </p:nvSpPr>
        <p:spPr>
          <a:xfrm>
            <a:off x="253062" y="2220798"/>
            <a:ext cx="2693337" cy="15965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xmlns="" id="{B61E8F48-9F58-4FBB-A4B7-53B54DBACA35}"/>
              </a:ext>
            </a:extLst>
          </p:cNvPr>
          <p:cNvGrpSpPr/>
          <p:nvPr/>
        </p:nvGrpSpPr>
        <p:grpSpPr>
          <a:xfrm>
            <a:off x="256967" y="2501855"/>
            <a:ext cx="3057202" cy="747505"/>
            <a:chOff x="4387914" y="2577375"/>
            <a:chExt cx="3057202" cy="747505"/>
          </a:xfrm>
        </p:grpSpPr>
        <p:pic>
          <p:nvPicPr>
            <p:cNvPr id="20" name="Graphic 19">
              <a:extLst>
                <a:ext uri="{FF2B5EF4-FFF2-40B4-BE49-F238E27FC236}">
                  <a16:creationId xmlns:a16="http://schemas.microsoft.com/office/drawing/2014/main" xmlns="" id="{AA39F4FA-BA9A-4E43-961E-030BF1C8A04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87914" y="2577375"/>
              <a:ext cx="1028975" cy="689219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xmlns="" id="{E9A3F2A4-523A-43EC-AC42-26A0A704049B}"/>
                </a:ext>
              </a:extLst>
            </p:cNvPr>
            <p:cNvSpPr txBox="1"/>
            <p:nvPr/>
          </p:nvSpPr>
          <p:spPr>
            <a:xfrm>
              <a:off x="5414529" y="2647772"/>
              <a:ext cx="2030587" cy="677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b="1" dirty="0">
                  <a:solidFill>
                    <a:srgbClr val="FF0000"/>
                  </a:solidFill>
                  <a:latin typeface="Century Gothic" panose="020B0502020202020204" pitchFamily="34" charset="0"/>
                </a:rPr>
                <a:t>الفصل </a:t>
              </a:r>
              <a:r>
                <a:rPr lang="ar-SY" b="1" dirty="0" smtClean="0">
                  <a:solidFill>
                    <a:srgbClr val="FF0000"/>
                  </a:solidFill>
                  <a:latin typeface="Century Gothic" panose="020B0502020202020204" pitchFamily="34" charset="0"/>
                </a:rPr>
                <a:t>الثاني</a:t>
              </a:r>
              <a:endParaRPr lang="ar-SY" b="1" dirty="0">
                <a:solidFill>
                  <a:srgbClr val="FF0000"/>
                </a:solidFill>
                <a:latin typeface="Century Gothic" panose="020B0502020202020204" pitchFamily="34" charset="0"/>
              </a:endParaRPr>
            </a:p>
            <a:p>
              <a:pPr algn="ctr"/>
              <a:r>
                <a:rPr lang="ar-SY" sz="2000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النباتات و الحيوانات</a:t>
              </a: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xmlns="" id="{4F303D07-23DA-4876-B2A3-A06F7DC65C2B}"/>
              </a:ext>
            </a:extLst>
          </p:cNvPr>
          <p:cNvGrpSpPr/>
          <p:nvPr/>
        </p:nvGrpSpPr>
        <p:grpSpPr>
          <a:xfrm>
            <a:off x="316732" y="3607482"/>
            <a:ext cx="3277368" cy="615854"/>
            <a:chOff x="4409760" y="3607482"/>
            <a:chExt cx="3277368" cy="615854"/>
          </a:xfrm>
        </p:grpSpPr>
        <p:pic>
          <p:nvPicPr>
            <p:cNvPr id="22" name="Graphic 21">
              <a:extLst>
                <a:ext uri="{FF2B5EF4-FFF2-40B4-BE49-F238E27FC236}">
                  <a16:creationId xmlns:a16="http://schemas.microsoft.com/office/drawing/2014/main" xmlns="" id="{EDCBF742-B6EE-479B-AF49-1AD6A0D78DA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09760" y="3607482"/>
              <a:ext cx="1092645" cy="615854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xmlns="" id="{0C37B15B-FA09-41D5-A480-D1B298E85BDB}"/>
                </a:ext>
              </a:extLst>
            </p:cNvPr>
            <p:cNvSpPr txBox="1"/>
            <p:nvPr/>
          </p:nvSpPr>
          <p:spPr>
            <a:xfrm>
              <a:off x="5418788" y="3818492"/>
              <a:ext cx="226834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000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مجموعات الحيوانات</a:t>
              </a: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xmlns="" id="{021E03BA-7738-4C4C-89EB-8D002A8F37C3}"/>
              </a:ext>
            </a:extLst>
          </p:cNvPr>
          <p:cNvGrpSpPr/>
          <p:nvPr/>
        </p:nvGrpSpPr>
        <p:grpSpPr>
          <a:xfrm>
            <a:off x="495301" y="4675964"/>
            <a:ext cx="2209930" cy="710110"/>
            <a:chOff x="4562615" y="4728227"/>
            <a:chExt cx="2209930" cy="710110"/>
          </a:xfrm>
        </p:grpSpPr>
        <p:pic>
          <p:nvPicPr>
            <p:cNvPr id="18" name="Graphic 17">
              <a:extLst>
                <a:ext uri="{FF2B5EF4-FFF2-40B4-BE49-F238E27FC236}">
                  <a16:creationId xmlns:a16="http://schemas.microsoft.com/office/drawing/2014/main" xmlns="" id="{6922EC8F-53CB-4616-AB79-9EC000C3724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62615" y="4728227"/>
              <a:ext cx="813102" cy="710110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xmlns="" id="{D422625F-6678-4DD5-97FA-758F4C6B6913}"/>
                </a:ext>
              </a:extLst>
            </p:cNvPr>
            <p:cNvSpPr txBox="1"/>
            <p:nvPr/>
          </p:nvSpPr>
          <p:spPr>
            <a:xfrm>
              <a:off x="5476691" y="5047022"/>
              <a:ext cx="129585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الدرس الأول</a:t>
              </a:r>
              <a:endParaRPr lang="en-US" b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</p:grpSp>
      <p:sp>
        <p:nvSpPr>
          <p:cNvPr id="32" name="TextBox 31">
            <a:extLst>
              <a:ext uri="{FF2B5EF4-FFF2-40B4-BE49-F238E27FC236}">
                <a16:creationId xmlns:a16="http://schemas.microsoft.com/office/drawing/2014/main" xmlns="" id="{12A1F8F9-6D07-4783-AA05-2B10C255BCC9}"/>
              </a:ext>
            </a:extLst>
          </p:cNvPr>
          <p:cNvSpPr txBox="1"/>
          <p:nvPr/>
        </p:nvSpPr>
        <p:spPr>
          <a:xfrm>
            <a:off x="863054" y="1885575"/>
            <a:ext cx="17126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b="1" dirty="0" smtClean="0">
                <a:solidFill>
                  <a:srgbClr val="FF0000"/>
                </a:solidFill>
                <a:latin typeface="Century Gothic" panose="020B0502020202020204" pitchFamily="34" charset="0"/>
              </a:rPr>
              <a:t>الوحدة الأولى</a:t>
            </a:r>
            <a:endParaRPr lang="en-US" b="1" dirty="0">
              <a:solidFill>
                <a:srgbClr val="FF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51" name="Oval 12">
            <a:extLst>
              <a:ext uri="{FF2B5EF4-FFF2-40B4-BE49-F238E27FC236}">
                <a16:creationId xmlns:a16="http://schemas.microsoft.com/office/drawing/2014/main" xmlns="" id="{259160B0-F5EE-4D33-83DB-85DD427D34B6}"/>
              </a:ext>
            </a:extLst>
          </p:cNvPr>
          <p:cNvSpPr/>
          <p:nvPr/>
        </p:nvSpPr>
        <p:spPr>
          <a:xfrm>
            <a:off x="6965395" y="4518690"/>
            <a:ext cx="3336492" cy="115413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Oval 13">
            <a:extLst>
              <a:ext uri="{FF2B5EF4-FFF2-40B4-BE49-F238E27FC236}">
                <a16:creationId xmlns:a16="http://schemas.microsoft.com/office/drawing/2014/main" xmlns="" id="{1CE2429F-59A9-49F0-8A2B-FD11822D9495}"/>
              </a:ext>
            </a:extLst>
          </p:cNvPr>
          <p:cNvSpPr/>
          <p:nvPr/>
        </p:nvSpPr>
        <p:spPr>
          <a:xfrm>
            <a:off x="9636919" y="755073"/>
            <a:ext cx="380957" cy="380957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Trapezoid 6">
            <a:extLst>
              <a:ext uri="{FF2B5EF4-FFF2-40B4-BE49-F238E27FC236}">
                <a16:creationId xmlns:a16="http://schemas.microsoft.com/office/drawing/2014/main" xmlns="" id="{AC3F29F7-669B-419E-89A0-EE2485AD4DE4}"/>
              </a:ext>
            </a:extLst>
          </p:cNvPr>
          <p:cNvSpPr/>
          <p:nvPr/>
        </p:nvSpPr>
        <p:spPr>
          <a:xfrm>
            <a:off x="6997724" y="980071"/>
            <a:ext cx="3271834" cy="4115686"/>
          </a:xfrm>
          <a:custGeom>
            <a:avLst/>
            <a:gdLst>
              <a:gd name="connsiteX0" fmla="*/ 0 w 2598057"/>
              <a:gd name="connsiteY0" fmla="*/ 2540000 h 2540000"/>
              <a:gd name="connsiteX1" fmla="*/ 1012368 w 2598057"/>
              <a:gd name="connsiteY1" fmla="*/ 0 h 2540000"/>
              <a:gd name="connsiteX2" fmla="*/ 1585689 w 2598057"/>
              <a:gd name="connsiteY2" fmla="*/ 0 h 2540000"/>
              <a:gd name="connsiteX3" fmla="*/ 2598057 w 2598057"/>
              <a:gd name="connsiteY3" fmla="*/ 2540000 h 2540000"/>
              <a:gd name="connsiteX4" fmla="*/ 0 w 2598057"/>
              <a:gd name="connsiteY4" fmla="*/ 2540000 h 2540000"/>
              <a:gd name="connsiteX0" fmla="*/ 0 w 2598057"/>
              <a:gd name="connsiteY0" fmla="*/ 2540000 h 2540000"/>
              <a:gd name="connsiteX1" fmla="*/ 1012368 w 2598057"/>
              <a:gd name="connsiteY1" fmla="*/ 0 h 2540000"/>
              <a:gd name="connsiteX2" fmla="*/ 2398489 w 2598057"/>
              <a:gd name="connsiteY2" fmla="*/ 145143 h 2540000"/>
              <a:gd name="connsiteX3" fmla="*/ 2598057 w 2598057"/>
              <a:gd name="connsiteY3" fmla="*/ 2540000 h 2540000"/>
              <a:gd name="connsiteX4" fmla="*/ 0 w 2598057"/>
              <a:gd name="connsiteY4" fmla="*/ 2540000 h 2540000"/>
              <a:gd name="connsiteX0" fmla="*/ 0 w 2598057"/>
              <a:gd name="connsiteY0" fmla="*/ 2423886 h 2423886"/>
              <a:gd name="connsiteX1" fmla="*/ 2071911 w 2598057"/>
              <a:gd name="connsiteY1" fmla="*/ 0 h 2423886"/>
              <a:gd name="connsiteX2" fmla="*/ 2398489 w 2598057"/>
              <a:gd name="connsiteY2" fmla="*/ 29029 h 2423886"/>
              <a:gd name="connsiteX3" fmla="*/ 2598057 w 2598057"/>
              <a:gd name="connsiteY3" fmla="*/ 2423886 h 2423886"/>
              <a:gd name="connsiteX4" fmla="*/ 0 w 2598057"/>
              <a:gd name="connsiteY4" fmla="*/ 2423886 h 2423886"/>
              <a:gd name="connsiteX0" fmla="*/ 0 w 2598057"/>
              <a:gd name="connsiteY0" fmla="*/ 2823131 h 2823131"/>
              <a:gd name="connsiteX1" fmla="*/ 2116987 w 2598057"/>
              <a:gd name="connsiteY1" fmla="*/ 0 h 2823131"/>
              <a:gd name="connsiteX2" fmla="*/ 2398489 w 2598057"/>
              <a:gd name="connsiteY2" fmla="*/ 428274 h 2823131"/>
              <a:gd name="connsiteX3" fmla="*/ 2598057 w 2598057"/>
              <a:gd name="connsiteY3" fmla="*/ 2823131 h 2823131"/>
              <a:gd name="connsiteX4" fmla="*/ 0 w 2598057"/>
              <a:gd name="connsiteY4" fmla="*/ 2823131 h 2823131"/>
              <a:gd name="connsiteX0" fmla="*/ 0 w 2598057"/>
              <a:gd name="connsiteY0" fmla="*/ 2823131 h 2823131"/>
              <a:gd name="connsiteX1" fmla="*/ 2116987 w 2598057"/>
              <a:gd name="connsiteY1" fmla="*/ 0 h 2823131"/>
              <a:gd name="connsiteX2" fmla="*/ 2372731 w 2598057"/>
              <a:gd name="connsiteY2" fmla="*/ 41908 h 2823131"/>
              <a:gd name="connsiteX3" fmla="*/ 2598057 w 2598057"/>
              <a:gd name="connsiteY3" fmla="*/ 2823131 h 2823131"/>
              <a:gd name="connsiteX4" fmla="*/ 0 w 2598057"/>
              <a:gd name="connsiteY4" fmla="*/ 2823131 h 2823131"/>
              <a:gd name="connsiteX0" fmla="*/ 0 w 2598057"/>
              <a:gd name="connsiteY0" fmla="*/ 3341060 h 3341060"/>
              <a:gd name="connsiteX1" fmla="*/ 2116987 w 2598057"/>
              <a:gd name="connsiteY1" fmla="*/ 517929 h 3341060"/>
              <a:gd name="connsiteX2" fmla="*/ 2376463 w 2598057"/>
              <a:gd name="connsiteY2" fmla="*/ 0 h 3341060"/>
              <a:gd name="connsiteX3" fmla="*/ 2598057 w 2598057"/>
              <a:gd name="connsiteY3" fmla="*/ 3341060 h 3341060"/>
              <a:gd name="connsiteX4" fmla="*/ 0 w 2598057"/>
              <a:gd name="connsiteY4" fmla="*/ 3341060 h 3341060"/>
              <a:gd name="connsiteX0" fmla="*/ 0 w 2598057"/>
              <a:gd name="connsiteY0" fmla="*/ 3371771 h 3371771"/>
              <a:gd name="connsiteX1" fmla="*/ 2087129 w 2598057"/>
              <a:gd name="connsiteY1" fmla="*/ 0 h 3371771"/>
              <a:gd name="connsiteX2" fmla="*/ 2376463 w 2598057"/>
              <a:gd name="connsiteY2" fmla="*/ 30711 h 3371771"/>
              <a:gd name="connsiteX3" fmla="*/ 2598057 w 2598057"/>
              <a:gd name="connsiteY3" fmla="*/ 3371771 h 3371771"/>
              <a:gd name="connsiteX4" fmla="*/ 0 w 2598057"/>
              <a:gd name="connsiteY4" fmla="*/ 3371771 h 33717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98057" h="3371771">
                <a:moveTo>
                  <a:pt x="0" y="3371771"/>
                </a:moveTo>
                <a:lnTo>
                  <a:pt x="2087129" y="0"/>
                </a:lnTo>
                <a:lnTo>
                  <a:pt x="2376463" y="30711"/>
                </a:lnTo>
                <a:lnTo>
                  <a:pt x="2598057" y="3371771"/>
                </a:lnTo>
                <a:lnTo>
                  <a:pt x="0" y="3371771"/>
                </a:lnTo>
                <a:close/>
              </a:path>
            </a:pathLst>
          </a:custGeom>
          <a:solidFill>
            <a:schemeClr val="bg1">
              <a:alpha val="2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TextBox 23">
            <a:extLst>
              <a:ext uri="{FF2B5EF4-FFF2-40B4-BE49-F238E27FC236}">
                <a16:creationId xmlns:a16="http://schemas.microsoft.com/office/drawing/2014/main" xmlns="" id="{C575320E-D4E8-47F0-A5BE-580A36F5EE20}"/>
              </a:ext>
            </a:extLst>
          </p:cNvPr>
          <p:cNvSpPr txBox="1"/>
          <p:nvPr/>
        </p:nvSpPr>
        <p:spPr>
          <a:xfrm>
            <a:off x="5207000" y="5687781"/>
            <a:ext cx="643096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sz="2400" b="1" dirty="0" smtClean="0">
                <a:solidFill>
                  <a:schemeClr val="bg1"/>
                </a:solidFill>
              </a:rPr>
              <a:t>الطيور ليست الحيوانات الوحيدة التي تبيض فهناك حيوانات أخرى منها التماسيح و الثعابين تتكاثر بالبيض أيضاً</a:t>
            </a:r>
            <a:endParaRPr lang="en-US" sz="2400" b="1" dirty="0">
              <a:solidFill>
                <a:schemeClr val="bg1"/>
              </a:solidFill>
            </a:endParaRPr>
          </a:p>
        </p:txBody>
      </p:sp>
      <p:pic>
        <p:nvPicPr>
          <p:cNvPr id="54" name="Graphic 18">
            <a:extLst>
              <a:ext uri="{FF2B5EF4-FFF2-40B4-BE49-F238E27FC236}">
                <a16:creationId xmlns:a16="http://schemas.microsoft.com/office/drawing/2014/main" xmlns="" id="{6C7C30C0-CCD4-4403-95A4-28EB50C91BA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0900" y="2819958"/>
            <a:ext cx="1779510" cy="19970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1" name="TextBox 34">
            <a:extLst>
              <a:ext uri="{FF2B5EF4-FFF2-40B4-BE49-F238E27FC236}">
                <a16:creationId xmlns="" xmlns:a16="http://schemas.microsoft.com/office/drawing/2014/main" id="{73C4F4A6-C756-4101-A3F0-248D63C16A03}"/>
              </a:ext>
            </a:extLst>
          </p:cNvPr>
          <p:cNvSpPr txBox="1"/>
          <p:nvPr/>
        </p:nvSpPr>
        <p:spPr>
          <a:xfrm>
            <a:off x="7887449" y="202331"/>
            <a:ext cx="37505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Y" sz="2400" b="1" dirty="0" smtClean="0">
                <a:solidFill>
                  <a:srgbClr val="FFFF00"/>
                </a:solidFill>
              </a:rPr>
              <a:t>حقيقة</a:t>
            </a:r>
            <a:endParaRPr lang="ar-SY" sz="2400" b="1" dirty="0">
              <a:solidFill>
                <a:srgbClr val="FFFF00"/>
              </a:solidFill>
            </a:endParaRPr>
          </a:p>
        </p:txBody>
      </p:sp>
      <p:pic>
        <p:nvPicPr>
          <p:cNvPr id="27" name="Graphic 204">
            <a:extLst>
              <a:ext uri="{FF2B5EF4-FFF2-40B4-BE49-F238E27FC236}">
                <a16:creationId xmlns:a16="http://schemas.microsoft.com/office/drawing/2014/main" xmlns="" id="{12A15261-21FF-4C3F-BFF2-B647A658D27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3225" y="4223336"/>
            <a:ext cx="2209481" cy="12453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6097684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000"/>
                            </p:stCondLst>
                            <p:childTnLst>
                              <p:par>
                                <p:cTn id="4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000"/>
                            </p:stCondLst>
                            <p:childTnLst>
                              <p:par>
                                <p:cTn id="4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1" dur="2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200"/>
                            </p:stCondLst>
                            <p:childTnLst>
                              <p:par>
                                <p:cTn id="5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2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7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700"/>
                            </p:stCondLst>
                            <p:childTnLst>
                              <p:par>
                                <p:cTn id="63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2" grpId="0" animBg="1"/>
      <p:bldP spid="32" grpId="0"/>
      <p:bldP spid="51" grpId="0" animBg="1"/>
      <p:bldP spid="52" grpId="0" animBg="1"/>
      <p:bldP spid="53" grpId="0" animBg="1"/>
      <p:bldP spid="55" grpId="0"/>
      <p:bldP spid="21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1E48F32E-39F9-4D07-96EA-56D7DA65915B}"/>
              </a:ext>
            </a:extLst>
          </p:cNvPr>
          <p:cNvSpPr/>
          <p:nvPr/>
        </p:nvSpPr>
        <p:spPr>
          <a:xfrm>
            <a:off x="316732" y="3302112"/>
            <a:ext cx="2693337" cy="159657"/>
          </a:xfrm>
          <a:prstGeom prst="rect">
            <a:avLst/>
          </a:prstGeom>
          <a:solidFill>
            <a:srgbClr val="FF99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2D804484-BF19-4819-80CB-71AD9BAC07ED}"/>
              </a:ext>
            </a:extLst>
          </p:cNvPr>
          <p:cNvSpPr/>
          <p:nvPr/>
        </p:nvSpPr>
        <p:spPr>
          <a:xfrm>
            <a:off x="253062" y="4379742"/>
            <a:ext cx="2693337" cy="159657"/>
          </a:xfrm>
          <a:prstGeom prst="rect">
            <a:avLst/>
          </a:prstGeom>
          <a:solidFill>
            <a:srgbClr val="00CCF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51515C3B-8D30-495A-8FC4-AC42D18DE61A}"/>
              </a:ext>
            </a:extLst>
          </p:cNvPr>
          <p:cNvSpPr/>
          <p:nvPr/>
        </p:nvSpPr>
        <p:spPr>
          <a:xfrm>
            <a:off x="809374" y="5437804"/>
            <a:ext cx="1708052" cy="159657"/>
          </a:xfrm>
          <a:prstGeom prst="rect">
            <a:avLst/>
          </a:prstGeom>
          <a:solidFill>
            <a:srgbClr val="00CC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AC9CBE63-972B-48F2-A7EE-4C709BAEDB0D}"/>
              </a:ext>
            </a:extLst>
          </p:cNvPr>
          <p:cNvSpPr/>
          <p:nvPr/>
        </p:nvSpPr>
        <p:spPr>
          <a:xfrm>
            <a:off x="253062" y="2220798"/>
            <a:ext cx="2693337" cy="15965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xmlns="" id="{B61E8F48-9F58-4FBB-A4B7-53B54DBACA35}"/>
              </a:ext>
            </a:extLst>
          </p:cNvPr>
          <p:cNvGrpSpPr/>
          <p:nvPr/>
        </p:nvGrpSpPr>
        <p:grpSpPr>
          <a:xfrm>
            <a:off x="233703" y="2594226"/>
            <a:ext cx="2854314" cy="677108"/>
            <a:chOff x="4562485" y="2594226"/>
            <a:chExt cx="2854314" cy="677108"/>
          </a:xfrm>
        </p:grpSpPr>
        <p:pic>
          <p:nvPicPr>
            <p:cNvPr id="20" name="Graphic 19">
              <a:extLst>
                <a:ext uri="{FF2B5EF4-FFF2-40B4-BE49-F238E27FC236}">
                  <a16:creationId xmlns:a16="http://schemas.microsoft.com/office/drawing/2014/main" xmlns="" id="{AA39F4FA-BA9A-4E43-961E-030BF1C8A04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62485" y="2628620"/>
              <a:ext cx="876250" cy="586922"/>
            </a:xfrm>
            <a:prstGeom prst="rect">
              <a:avLst/>
            </a:prstGeom>
          </p:spPr>
        </p:pic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xmlns="" id="{E9A3F2A4-523A-43EC-AC42-26A0A704049B}"/>
                </a:ext>
              </a:extLst>
            </p:cNvPr>
            <p:cNvSpPr txBox="1"/>
            <p:nvPr/>
          </p:nvSpPr>
          <p:spPr>
            <a:xfrm>
              <a:off x="5354429" y="2594226"/>
              <a:ext cx="2062370" cy="677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b="1" dirty="0">
                  <a:solidFill>
                    <a:srgbClr val="FF0000"/>
                  </a:solidFill>
                  <a:latin typeface="Century Gothic" panose="020B0502020202020204" pitchFamily="34" charset="0"/>
                </a:rPr>
                <a:t>الفصل </a:t>
              </a:r>
              <a:r>
                <a:rPr lang="ar-SY" b="1" dirty="0" smtClean="0">
                  <a:solidFill>
                    <a:srgbClr val="FF0000"/>
                  </a:solidFill>
                  <a:latin typeface="Century Gothic" panose="020B0502020202020204" pitchFamily="34" charset="0"/>
                </a:rPr>
                <a:t>الثاني</a:t>
              </a:r>
              <a:endParaRPr lang="ar-SY" b="1" dirty="0">
                <a:solidFill>
                  <a:srgbClr val="FF0000"/>
                </a:solidFill>
                <a:latin typeface="Century Gothic" panose="020B0502020202020204" pitchFamily="34" charset="0"/>
              </a:endParaRPr>
            </a:p>
            <a:p>
              <a:pPr algn="ctr"/>
              <a:r>
                <a:rPr lang="ar-SY" sz="2000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النباتات و الحيوانات</a:t>
              </a: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xmlns="" id="{4F303D07-23DA-4876-B2A3-A06F7DC65C2B}"/>
              </a:ext>
            </a:extLst>
          </p:cNvPr>
          <p:cNvGrpSpPr/>
          <p:nvPr/>
        </p:nvGrpSpPr>
        <p:grpSpPr>
          <a:xfrm>
            <a:off x="233703" y="3661856"/>
            <a:ext cx="3210382" cy="573392"/>
            <a:chOff x="4513710" y="3661856"/>
            <a:chExt cx="3210382" cy="573392"/>
          </a:xfrm>
        </p:grpSpPr>
        <p:pic>
          <p:nvPicPr>
            <p:cNvPr id="22" name="Graphic 21">
              <a:extLst>
                <a:ext uri="{FF2B5EF4-FFF2-40B4-BE49-F238E27FC236}">
                  <a16:creationId xmlns:a16="http://schemas.microsoft.com/office/drawing/2014/main" xmlns="" id="{EDCBF742-B6EE-479B-AF49-1AD6A0D78DA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13710" y="3661856"/>
              <a:ext cx="1017309" cy="573392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xmlns="" id="{0C37B15B-FA09-41D5-A480-D1B298E85BDB}"/>
                </a:ext>
              </a:extLst>
            </p:cNvPr>
            <p:cNvSpPr txBox="1"/>
            <p:nvPr/>
          </p:nvSpPr>
          <p:spPr>
            <a:xfrm>
              <a:off x="5531019" y="3749979"/>
              <a:ext cx="2193073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000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مجموعات الحيوانات</a:t>
              </a: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xmlns="" id="{021E03BA-7738-4C4C-89EB-8D002A8F37C3}"/>
              </a:ext>
            </a:extLst>
          </p:cNvPr>
          <p:cNvGrpSpPr/>
          <p:nvPr/>
        </p:nvGrpSpPr>
        <p:grpSpPr>
          <a:xfrm>
            <a:off x="444500" y="4630128"/>
            <a:ext cx="2185713" cy="783275"/>
            <a:chOff x="4537528" y="4630128"/>
            <a:chExt cx="2185713" cy="783275"/>
          </a:xfrm>
        </p:grpSpPr>
        <p:pic>
          <p:nvPicPr>
            <p:cNvPr id="18" name="Graphic 17">
              <a:extLst>
                <a:ext uri="{FF2B5EF4-FFF2-40B4-BE49-F238E27FC236}">
                  <a16:creationId xmlns:a16="http://schemas.microsoft.com/office/drawing/2014/main" xmlns="" id="{6922EC8F-53CB-4616-AB79-9EC000C3724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37528" y="4630128"/>
              <a:ext cx="896879" cy="783275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xmlns="" id="{D422625F-6678-4DD5-97FA-758F4C6B6913}"/>
                </a:ext>
              </a:extLst>
            </p:cNvPr>
            <p:cNvSpPr txBox="1"/>
            <p:nvPr/>
          </p:nvSpPr>
          <p:spPr>
            <a:xfrm>
              <a:off x="5427387" y="4906943"/>
              <a:ext cx="129585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الدرس الأول</a:t>
              </a:r>
              <a:endParaRPr lang="en-US" b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</p:grpSp>
      <p:sp>
        <p:nvSpPr>
          <p:cNvPr id="32" name="TextBox 31">
            <a:extLst>
              <a:ext uri="{FF2B5EF4-FFF2-40B4-BE49-F238E27FC236}">
                <a16:creationId xmlns:a16="http://schemas.microsoft.com/office/drawing/2014/main" xmlns="" id="{12A1F8F9-6D07-4783-AA05-2B10C255BCC9}"/>
              </a:ext>
            </a:extLst>
          </p:cNvPr>
          <p:cNvSpPr txBox="1"/>
          <p:nvPr/>
        </p:nvSpPr>
        <p:spPr>
          <a:xfrm>
            <a:off x="804517" y="1885575"/>
            <a:ext cx="17126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b="1" dirty="0" smtClean="0">
                <a:solidFill>
                  <a:srgbClr val="FF0000"/>
                </a:solidFill>
                <a:latin typeface="Century Gothic" panose="020B0502020202020204" pitchFamily="34" charset="0"/>
              </a:rPr>
              <a:t>الوحدة الأولى</a:t>
            </a:r>
            <a:endParaRPr lang="en-US" b="1" dirty="0">
              <a:solidFill>
                <a:srgbClr val="FF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37" name="TextBox 34">
            <a:extLst>
              <a:ext uri="{FF2B5EF4-FFF2-40B4-BE49-F238E27FC236}">
                <a16:creationId xmlns="" xmlns:a16="http://schemas.microsoft.com/office/drawing/2014/main" id="{73C4F4A6-C756-4101-A3F0-248D63C16A03}"/>
              </a:ext>
            </a:extLst>
          </p:cNvPr>
          <p:cNvSpPr txBox="1"/>
          <p:nvPr/>
        </p:nvSpPr>
        <p:spPr>
          <a:xfrm>
            <a:off x="6207702" y="694827"/>
            <a:ext cx="550386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Y" sz="2400" b="1" dirty="0" smtClean="0">
                <a:solidFill>
                  <a:srgbClr val="FFFF00"/>
                </a:solidFill>
              </a:rPr>
              <a:t>اللافقاريات </a:t>
            </a:r>
            <a:r>
              <a:rPr lang="ar-SY" sz="2400" b="1" dirty="0" smtClean="0">
                <a:solidFill>
                  <a:schemeClr val="bg1"/>
                </a:solidFill>
              </a:rPr>
              <a:t>حيوانات ليس لها </a:t>
            </a:r>
            <a:r>
              <a:rPr lang="ar-SY" sz="2400" b="1" dirty="0">
                <a:solidFill>
                  <a:schemeClr val="bg1"/>
                </a:solidFill>
              </a:rPr>
              <a:t>عمود فقري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="" xmlns:a16="http://schemas.microsoft.com/office/drawing/2014/main" id="{73C4F4A6-C756-4101-A3F0-248D63C16A03}"/>
              </a:ext>
            </a:extLst>
          </p:cNvPr>
          <p:cNvSpPr txBox="1"/>
          <p:nvPr/>
        </p:nvSpPr>
        <p:spPr>
          <a:xfrm>
            <a:off x="7397067" y="1423910"/>
            <a:ext cx="43144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Y" sz="2400" b="1" dirty="0" smtClean="0">
                <a:solidFill>
                  <a:schemeClr val="bg1"/>
                </a:solidFill>
              </a:rPr>
              <a:t>هي </a:t>
            </a:r>
            <a:r>
              <a:rPr lang="ar-SY" sz="2400" b="1" dirty="0" smtClean="0">
                <a:solidFill>
                  <a:srgbClr val="FFFF00"/>
                </a:solidFill>
              </a:rPr>
              <a:t>أكثر</a:t>
            </a:r>
            <a:r>
              <a:rPr lang="ar-SY" sz="2400" b="1" dirty="0" smtClean="0">
                <a:solidFill>
                  <a:schemeClr val="bg1"/>
                </a:solidFill>
              </a:rPr>
              <a:t> من الحيوانات الفقارية</a:t>
            </a:r>
            <a:endParaRPr lang="ar-SY" sz="2400" b="1" dirty="0">
              <a:solidFill>
                <a:schemeClr val="bg1"/>
              </a:solidFill>
            </a:endParaRPr>
          </a:p>
        </p:txBody>
      </p:sp>
      <p:sp>
        <p:nvSpPr>
          <p:cNvPr id="29" name="TextBox 34">
            <a:extLst>
              <a:ext uri="{FF2B5EF4-FFF2-40B4-BE49-F238E27FC236}">
                <a16:creationId xmlns="" xmlns:a16="http://schemas.microsoft.com/office/drawing/2014/main" id="{73C4F4A6-C756-4101-A3F0-248D63C16A03}"/>
              </a:ext>
            </a:extLst>
          </p:cNvPr>
          <p:cNvSpPr txBox="1"/>
          <p:nvPr/>
        </p:nvSpPr>
        <p:spPr>
          <a:xfrm>
            <a:off x="5598397" y="2213121"/>
            <a:ext cx="611316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Y" sz="2400" b="1" dirty="0" smtClean="0">
                <a:solidFill>
                  <a:schemeClr val="bg1"/>
                </a:solidFill>
              </a:rPr>
              <a:t>بعض اللافقاريّات و منها الحشرات يُغطي جسمها غطاء صلب يُوفر لها الحماية و الأمان </a:t>
            </a:r>
            <a:endParaRPr lang="ar-SY" sz="2400" b="1" dirty="0">
              <a:solidFill>
                <a:srgbClr val="FFFF00"/>
              </a:solidFill>
            </a:endParaRPr>
          </a:p>
        </p:txBody>
      </p:sp>
      <p:pic>
        <p:nvPicPr>
          <p:cNvPr id="26" name="Picture 75">
            <a:extLst>
              <a:ext uri="{FF2B5EF4-FFF2-40B4-BE49-F238E27FC236}">
                <a16:creationId xmlns="" xmlns:a16="http://schemas.microsoft.com/office/drawing/2014/main" id="{D8EE5648-5CEE-43FA-9D50-1FB717FC752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447506" y="1172255"/>
            <a:ext cx="1296864" cy="97264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7" name="Picture 76">
            <a:extLst>
              <a:ext uri="{FF2B5EF4-FFF2-40B4-BE49-F238E27FC236}">
                <a16:creationId xmlns="" xmlns:a16="http://schemas.microsoft.com/office/drawing/2014/main" id="{17E32D72-95C3-494B-97D1-8FFD2162A02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34" r="9734"/>
          <a:stretch/>
        </p:blipFill>
        <p:spPr>
          <a:xfrm>
            <a:off x="5003978" y="902542"/>
            <a:ext cx="1188837" cy="98303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8" name="Picture 77">
            <a:extLst>
              <a:ext uri="{FF2B5EF4-FFF2-40B4-BE49-F238E27FC236}">
                <a16:creationId xmlns="" xmlns:a16="http://schemas.microsoft.com/office/drawing/2014/main" id="{94F29AE7-7AF8-44F5-B438-268D1D7524D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603144" y="1601590"/>
            <a:ext cx="1249735" cy="93730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3" name="Picture 78">
            <a:extLst>
              <a:ext uri="{FF2B5EF4-FFF2-40B4-BE49-F238E27FC236}">
                <a16:creationId xmlns="" xmlns:a16="http://schemas.microsoft.com/office/drawing/2014/main" id="{FBB9E307-8EC7-4278-9F1F-6474BC7D59E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845" b="10845"/>
          <a:stretch/>
        </p:blipFill>
        <p:spPr>
          <a:xfrm>
            <a:off x="6192815" y="3008821"/>
            <a:ext cx="1479929" cy="105860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4" name="Picture 77">
            <a:extLst>
              <a:ext uri="{FF2B5EF4-FFF2-40B4-BE49-F238E27FC236}">
                <a16:creationId xmlns="" xmlns:a16="http://schemas.microsoft.com/office/drawing/2014/main" id="{94F29AE7-7AF8-44F5-B438-268D1D7524D1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8600" y="2932780"/>
            <a:ext cx="1290163" cy="186164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1" name="Picture 77">
            <a:extLst>
              <a:ext uri="{FF2B5EF4-FFF2-40B4-BE49-F238E27FC236}">
                <a16:creationId xmlns="" xmlns:a16="http://schemas.microsoft.com/office/drawing/2014/main" id="{94F29AE7-7AF8-44F5-B438-268D1D7524D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6904" y="4577831"/>
            <a:ext cx="1290163" cy="117496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1903290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000"/>
                            </p:stCondLst>
                            <p:childTnLst>
                              <p:par>
                                <p:cTn id="46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500"/>
                            </p:stCondLst>
                            <p:childTnLst>
                              <p:par>
                                <p:cTn id="53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2000"/>
                            </p:stCondLst>
                            <p:childTnLst>
                              <p:par>
                                <p:cTn id="60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2500"/>
                            </p:stCondLst>
                            <p:childTnLst>
                              <p:par>
                                <p:cTn id="6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3000"/>
                            </p:stCondLst>
                            <p:childTnLst>
                              <p:par>
                                <p:cTn id="70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3500"/>
                            </p:stCondLst>
                            <p:childTnLst>
                              <p:par>
                                <p:cTn id="7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4000"/>
                            </p:stCondLst>
                            <p:childTnLst>
                              <p:par>
                                <p:cTn id="80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4500"/>
                            </p:stCondLst>
                            <p:childTnLst>
                              <p:par>
                                <p:cTn id="8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2" grpId="0" animBg="1"/>
      <p:bldP spid="32" grpId="0"/>
      <p:bldP spid="37" grpId="0"/>
      <p:bldP spid="35" grpId="0"/>
      <p:bldP spid="2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1E48F32E-39F9-4D07-96EA-56D7DA65915B}"/>
              </a:ext>
            </a:extLst>
          </p:cNvPr>
          <p:cNvSpPr/>
          <p:nvPr/>
        </p:nvSpPr>
        <p:spPr>
          <a:xfrm>
            <a:off x="316732" y="3302112"/>
            <a:ext cx="2693337" cy="159657"/>
          </a:xfrm>
          <a:prstGeom prst="rect">
            <a:avLst/>
          </a:prstGeom>
          <a:solidFill>
            <a:srgbClr val="FF99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2D804484-BF19-4819-80CB-71AD9BAC07ED}"/>
              </a:ext>
            </a:extLst>
          </p:cNvPr>
          <p:cNvSpPr/>
          <p:nvPr/>
        </p:nvSpPr>
        <p:spPr>
          <a:xfrm>
            <a:off x="253062" y="4379742"/>
            <a:ext cx="2693337" cy="159657"/>
          </a:xfrm>
          <a:prstGeom prst="rect">
            <a:avLst/>
          </a:prstGeom>
          <a:solidFill>
            <a:srgbClr val="00CCF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51515C3B-8D30-495A-8FC4-AC42D18DE61A}"/>
              </a:ext>
            </a:extLst>
          </p:cNvPr>
          <p:cNvSpPr/>
          <p:nvPr/>
        </p:nvSpPr>
        <p:spPr>
          <a:xfrm>
            <a:off x="809374" y="5437804"/>
            <a:ext cx="1708052" cy="159657"/>
          </a:xfrm>
          <a:prstGeom prst="rect">
            <a:avLst/>
          </a:prstGeom>
          <a:solidFill>
            <a:srgbClr val="00CC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AC9CBE63-972B-48F2-A7EE-4C709BAEDB0D}"/>
              </a:ext>
            </a:extLst>
          </p:cNvPr>
          <p:cNvSpPr/>
          <p:nvPr/>
        </p:nvSpPr>
        <p:spPr>
          <a:xfrm>
            <a:off x="253062" y="2220798"/>
            <a:ext cx="2693337" cy="15965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xmlns="" id="{B61E8F48-9F58-4FBB-A4B7-53B54DBACA35}"/>
              </a:ext>
            </a:extLst>
          </p:cNvPr>
          <p:cNvGrpSpPr/>
          <p:nvPr/>
        </p:nvGrpSpPr>
        <p:grpSpPr>
          <a:xfrm>
            <a:off x="256967" y="2501855"/>
            <a:ext cx="3057202" cy="747505"/>
            <a:chOff x="4387914" y="2577375"/>
            <a:chExt cx="3057202" cy="747505"/>
          </a:xfrm>
        </p:grpSpPr>
        <p:pic>
          <p:nvPicPr>
            <p:cNvPr id="20" name="Graphic 19">
              <a:extLst>
                <a:ext uri="{FF2B5EF4-FFF2-40B4-BE49-F238E27FC236}">
                  <a16:creationId xmlns:a16="http://schemas.microsoft.com/office/drawing/2014/main" xmlns="" id="{AA39F4FA-BA9A-4E43-961E-030BF1C8A04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87914" y="2577375"/>
              <a:ext cx="1028975" cy="689219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xmlns="" id="{E9A3F2A4-523A-43EC-AC42-26A0A704049B}"/>
                </a:ext>
              </a:extLst>
            </p:cNvPr>
            <p:cNvSpPr txBox="1"/>
            <p:nvPr/>
          </p:nvSpPr>
          <p:spPr>
            <a:xfrm>
              <a:off x="5414529" y="2647772"/>
              <a:ext cx="2030587" cy="677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b="1" dirty="0">
                  <a:solidFill>
                    <a:srgbClr val="FF0000"/>
                  </a:solidFill>
                  <a:latin typeface="Century Gothic" panose="020B0502020202020204" pitchFamily="34" charset="0"/>
                </a:rPr>
                <a:t>الفصل </a:t>
              </a:r>
              <a:r>
                <a:rPr lang="ar-SY" b="1" dirty="0" smtClean="0">
                  <a:solidFill>
                    <a:srgbClr val="FF0000"/>
                  </a:solidFill>
                  <a:latin typeface="Century Gothic" panose="020B0502020202020204" pitchFamily="34" charset="0"/>
                </a:rPr>
                <a:t>الثاني</a:t>
              </a:r>
              <a:endParaRPr lang="ar-SY" b="1" dirty="0">
                <a:solidFill>
                  <a:srgbClr val="FF0000"/>
                </a:solidFill>
                <a:latin typeface="Century Gothic" panose="020B0502020202020204" pitchFamily="34" charset="0"/>
              </a:endParaRPr>
            </a:p>
            <a:p>
              <a:pPr algn="ctr"/>
              <a:r>
                <a:rPr lang="ar-SY" sz="2000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النباتات و الحيوانات</a:t>
              </a: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xmlns="" id="{4F303D07-23DA-4876-B2A3-A06F7DC65C2B}"/>
              </a:ext>
            </a:extLst>
          </p:cNvPr>
          <p:cNvGrpSpPr/>
          <p:nvPr/>
        </p:nvGrpSpPr>
        <p:grpSpPr>
          <a:xfrm>
            <a:off x="316732" y="3607482"/>
            <a:ext cx="3277368" cy="615854"/>
            <a:chOff x="4409760" y="3607482"/>
            <a:chExt cx="3277368" cy="615854"/>
          </a:xfrm>
        </p:grpSpPr>
        <p:pic>
          <p:nvPicPr>
            <p:cNvPr id="22" name="Graphic 21">
              <a:extLst>
                <a:ext uri="{FF2B5EF4-FFF2-40B4-BE49-F238E27FC236}">
                  <a16:creationId xmlns:a16="http://schemas.microsoft.com/office/drawing/2014/main" xmlns="" id="{EDCBF742-B6EE-479B-AF49-1AD6A0D78DA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09760" y="3607482"/>
              <a:ext cx="1092645" cy="615854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xmlns="" id="{0C37B15B-FA09-41D5-A480-D1B298E85BDB}"/>
                </a:ext>
              </a:extLst>
            </p:cNvPr>
            <p:cNvSpPr txBox="1"/>
            <p:nvPr/>
          </p:nvSpPr>
          <p:spPr>
            <a:xfrm>
              <a:off x="5418788" y="3818492"/>
              <a:ext cx="226834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000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مجموعات الحيوانات</a:t>
              </a: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xmlns="" id="{021E03BA-7738-4C4C-89EB-8D002A8F37C3}"/>
              </a:ext>
            </a:extLst>
          </p:cNvPr>
          <p:cNvGrpSpPr/>
          <p:nvPr/>
        </p:nvGrpSpPr>
        <p:grpSpPr>
          <a:xfrm>
            <a:off x="468729" y="4566699"/>
            <a:ext cx="2236502" cy="797392"/>
            <a:chOff x="4536043" y="4618962"/>
            <a:chExt cx="2236502" cy="797392"/>
          </a:xfrm>
        </p:grpSpPr>
        <p:pic>
          <p:nvPicPr>
            <p:cNvPr id="18" name="Graphic 17">
              <a:extLst>
                <a:ext uri="{FF2B5EF4-FFF2-40B4-BE49-F238E27FC236}">
                  <a16:creationId xmlns:a16="http://schemas.microsoft.com/office/drawing/2014/main" xmlns="" id="{6922EC8F-53CB-4616-AB79-9EC000C3724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36043" y="4618962"/>
              <a:ext cx="902002" cy="787749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xmlns="" id="{D422625F-6678-4DD5-97FA-758F4C6B6913}"/>
                </a:ext>
              </a:extLst>
            </p:cNvPr>
            <p:cNvSpPr txBox="1"/>
            <p:nvPr/>
          </p:nvSpPr>
          <p:spPr>
            <a:xfrm>
              <a:off x="5476691" y="5047022"/>
              <a:ext cx="129585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الدرس الأول</a:t>
              </a:r>
              <a:endParaRPr lang="en-US" b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</p:grpSp>
      <p:sp>
        <p:nvSpPr>
          <p:cNvPr id="32" name="TextBox 31">
            <a:extLst>
              <a:ext uri="{FF2B5EF4-FFF2-40B4-BE49-F238E27FC236}">
                <a16:creationId xmlns:a16="http://schemas.microsoft.com/office/drawing/2014/main" xmlns="" id="{12A1F8F9-6D07-4783-AA05-2B10C255BCC9}"/>
              </a:ext>
            </a:extLst>
          </p:cNvPr>
          <p:cNvSpPr txBox="1"/>
          <p:nvPr/>
        </p:nvSpPr>
        <p:spPr>
          <a:xfrm>
            <a:off x="863054" y="1885575"/>
            <a:ext cx="17126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b="1" dirty="0" smtClean="0">
                <a:solidFill>
                  <a:srgbClr val="FF0000"/>
                </a:solidFill>
                <a:latin typeface="Century Gothic" panose="020B0502020202020204" pitchFamily="34" charset="0"/>
              </a:rPr>
              <a:t>الوحدة الأولى</a:t>
            </a:r>
            <a:endParaRPr lang="en-US" b="1" dirty="0">
              <a:solidFill>
                <a:srgbClr val="FF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51" name="Oval 12">
            <a:extLst>
              <a:ext uri="{FF2B5EF4-FFF2-40B4-BE49-F238E27FC236}">
                <a16:creationId xmlns:a16="http://schemas.microsoft.com/office/drawing/2014/main" xmlns="" id="{259160B0-F5EE-4D33-83DB-85DD427D34B6}"/>
              </a:ext>
            </a:extLst>
          </p:cNvPr>
          <p:cNvSpPr/>
          <p:nvPr/>
        </p:nvSpPr>
        <p:spPr>
          <a:xfrm>
            <a:off x="6965395" y="4518690"/>
            <a:ext cx="3336492" cy="115413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Oval 13">
            <a:extLst>
              <a:ext uri="{FF2B5EF4-FFF2-40B4-BE49-F238E27FC236}">
                <a16:creationId xmlns:a16="http://schemas.microsoft.com/office/drawing/2014/main" xmlns="" id="{1CE2429F-59A9-49F0-8A2B-FD11822D9495}"/>
              </a:ext>
            </a:extLst>
          </p:cNvPr>
          <p:cNvSpPr/>
          <p:nvPr/>
        </p:nvSpPr>
        <p:spPr>
          <a:xfrm>
            <a:off x="9636919" y="755073"/>
            <a:ext cx="380957" cy="380957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Trapezoid 6">
            <a:extLst>
              <a:ext uri="{FF2B5EF4-FFF2-40B4-BE49-F238E27FC236}">
                <a16:creationId xmlns:a16="http://schemas.microsoft.com/office/drawing/2014/main" xmlns="" id="{AC3F29F7-669B-419E-89A0-EE2485AD4DE4}"/>
              </a:ext>
            </a:extLst>
          </p:cNvPr>
          <p:cNvSpPr/>
          <p:nvPr/>
        </p:nvSpPr>
        <p:spPr>
          <a:xfrm>
            <a:off x="6997724" y="980071"/>
            <a:ext cx="3271834" cy="4115686"/>
          </a:xfrm>
          <a:custGeom>
            <a:avLst/>
            <a:gdLst>
              <a:gd name="connsiteX0" fmla="*/ 0 w 2598057"/>
              <a:gd name="connsiteY0" fmla="*/ 2540000 h 2540000"/>
              <a:gd name="connsiteX1" fmla="*/ 1012368 w 2598057"/>
              <a:gd name="connsiteY1" fmla="*/ 0 h 2540000"/>
              <a:gd name="connsiteX2" fmla="*/ 1585689 w 2598057"/>
              <a:gd name="connsiteY2" fmla="*/ 0 h 2540000"/>
              <a:gd name="connsiteX3" fmla="*/ 2598057 w 2598057"/>
              <a:gd name="connsiteY3" fmla="*/ 2540000 h 2540000"/>
              <a:gd name="connsiteX4" fmla="*/ 0 w 2598057"/>
              <a:gd name="connsiteY4" fmla="*/ 2540000 h 2540000"/>
              <a:gd name="connsiteX0" fmla="*/ 0 w 2598057"/>
              <a:gd name="connsiteY0" fmla="*/ 2540000 h 2540000"/>
              <a:gd name="connsiteX1" fmla="*/ 1012368 w 2598057"/>
              <a:gd name="connsiteY1" fmla="*/ 0 h 2540000"/>
              <a:gd name="connsiteX2" fmla="*/ 2398489 w 2598057"/>
              <a:gd name="connsiteY2" fmla="*/ 145143 h 2540000"/>
              <a:gd name="connsiteX3" fmla="*/ 2598057 w 2598057"/>
              <a:gd name="connsiteY3" fmla="*/ 2540000 h 2540000"/>
              <a:gd name="connsiteX4" fmla="*/ 0 w 2598057"/>
              <a:gd name="connsiteY4" fmla="*/ 2540000 h 2540000"/>
              <a:gd name="connsiteX0" fmla="*/ 0 w 2598057"/>
              <a:gd name="connsiteY0" fmla="*/ 2423886 h 2423886"/>
              <a:gd name="connsiteX1" fmla="*/ 2071911 w 2598057"/>
              <a:gd name="connsiteY1" fmla="*/ 0 h 2423886"/>
              <a:gd name="connsiteX2" fmla="*/ 2398489 w 2598057"/>
              <a:gd name="connsiteY2" fmla="*/ 29029 h 2423886"/>
              <a:gd name="connsiteX3" fmla="*/ 2598057 w 2598057"/>
              <a:gd name="connsiteY3" fmla="*/ 2423886 h 2423886"/>
              <a:gd name="connsiteX4" fmla="*/ 0 w 2598057"/>
              <a:gd name="connsiteY4" fmla="*/ 2423886 h 2423886"/>
              <a:gd name="connsiteX0" fmla="*/ 0 w 2598057"/>
              <a:gd name="connsiteY0" fmla="*/ 2823131 h 2823131"/>
              <a:gd name="connsiteX1" fmla="*/ 2116987 w 2598057"/>
              <a:gd name="connsiteY1" fmla="*/ 0 h 2823131"/>
              <a:gd name="connsiteX2" fmla="*/ 2398489 w 2598057"/>
              <a:gd name="connsiteY2" fmla="*/ 428274 h 2823131"/>
              <a:gd name="connsiteX3" fmla="*/ 2598057 w 2598057"/>
              <a:gd name="connsiteY3" fmla="*/ 2823131 h 2823131"/>
              <a:gd name="connsiteX4" fmla="*/ 0 w 2598057"/>
              <a:gd name="connsiteY4" fmla="*/ 2823131 h 2823131"/>
              <a:gd name="connsiteX0" fmla="*/ 0 w 2598057"/>
              <a:gd name="connsiteY0" fmla="*/ 2823131 h 2823131"/>
              <a:gd name="connsiteX1" fmla="*/ 2116987 w 2598057"/>
              <a:gd name="connsiteY1" fmla="*/ 0 h 2823131"/>
              <a:gd name="connsiteX2" fmla="*/ 2372731 w 2598057"/>
              <a:gd name="connsiteY2" fmla="*/ 41908 h 2823131"/>
              <a:gd name="connsiteX3" fmla="*/ 2598057 w 2598057"/>
              <a:gd name="connsiteY3" fmla="*/ 2823131 h 2823131"/>
              <a:gd name="connsiteX4" fmla="*/ 0 w 2598057"/>
              <a:gd name="connsiteY4" fmla="*/ 2823131 h 2823131"/>
              <a:gd name="connsiteX0" fmla="*/ 0 w 2598057"/>
              <a:gd name="connsiteY0" fmla="*/ 3341060 h 3341060"/>
              <a:gd name="connsiteX1" fmla="*/ 2116987 w 2598057"/>
              <a:gd name="connsiteY1" fmla="*/ 517929 h 3341060"/>
              <a:gd name="connsiteX2" fmla="*/ 2376463 w 2598057"/>
              <a:gd name="connsiteY2" fmla="*/ 0 h 3341060"/>
              <a:gd name="connsiteX3" fmla="*/ 2598057 w 2598057"/>
              <a:gd name="connsiteY3" fmla="*/ 3341060 h 3341060"/>
              <a:gd name="connsiteX4" fmla="*/ 0 w 2598057"/>
              <a:gd name="connsiteY4" fmla="*/ 3341060 h 3341060"/>
              <a:gd name="connsiteX0" fmla="*/ 0 w 2598057"/>
              <a:gd name="connsiteY0" fmla="*/ 3371771 h 3371771"/>
              <a:gd name="connsiteX1" fmla="*/ 2087129 w 2598057"/>
              <a:gd name="connsiteY1" fmla="*/ 0 h 3371771"/>
              <a:gd name="connsiteX2" fmla="*/ 2376463 w 2598057"/>
              <a:gd name="connsiteY2" fmla="*/ 30711 h 3371771"/>
              <a:gd name="connsiteX3" fmla="*/ 2598057 w 2598057"/>
              <a:gd name="connsiteY3" fmla="*/ 3371771 h 3371771"/>
              <a:gd name="connsiteX4" fmla="*/ 0 w 2598057"/>
              <a:gd name="connsiteY4" fmla="*/ 3371771 h 33717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98057" h="3371771">
                <a:moveTo>
                  <a:pt x="0" y="3371771"/>
                </a:moveTo>
                <a:lnTo>
                  <a:pt x="2087129" y="0"/>
                </a:lnTo>
                <a:lnTo>
                  <a:pt x="2376463" y="30711"/>
                </a:lnTo>
                <a:lnTo>
                  <a:pt x="2598057" y="3371771"/>
                </a:lnTo>
                <a:lnTo>
                  <a:pt x="0" y="3371771"/>
                </a:lnTo>
                <a:close/>
              </a:path>
            </a:pathLst>
          </a:custGeom>
          <a:solidFill>
            <a:schemeClr val="bg1">
              <a:alpha val="2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TextBox 23">
            <a:extLst>
              <a:ext uri="{FF2B5EF4-FFF2-40B4-BE49-F238E27FC236}">
                <a16:creationId xmlns:a16="http://schemas.microsoft.com/office/drawing/2014/main" xmlns="" id="{C575320E-D4E8-47F0-A5BE-580A36F5EE20}"/>
              </a:ext>
            </a:extLst>
          </p:cNvPr>
          <p:cNvSpPr txBox="1"/>
          <p:nvPr/>
        </p:nvSpPr>
        <p:spPr>
          <a:xfrm>
            <a:off x="5207000" y="5687781"/>
            <a:ext cx="643096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sz="2000" b="1" dirty="0" smtClean="0">
                <a:solidFill>
                  <a:schemeClr val="bg1"/>
                </a:solidFill>
              </a:rPr>
              <a:t>قناديل البحر من اللافقاريّات و ليس لها غطاء خارجي صلب , إنها تلسع الحيوانات الأخرى لكن تبقى في أمان و تحصل على الغذاء</a:t>
            </a:r>
            <a:endParaRPr lang="en-US" sz="2000" b="1" dirty="0">
              <a:solidFill>
                <a:schemeClr val="bg1"/>
              </a:solidFill>
            </a:endParaRPr>
          </a:p>
        </p:txBody>
      </p:sp>
      <p:sp>
        <p:nvSpPr>
          <p:cNvPr id="21" name="TextBox 34">
            <a:extLst>
              <a:ext uri="{FF2B5EF4-FFF2-40B4-BE49-F238E27FC236}">
                <a16:creationId xmlns="" xmlns:a16="http://schemas.microsoft.com/office/drawing/2014/main" id="{73C4F4A6-C756-4101-A3F0-248D63C16A03}"/>
              </a:ext>
            </a:extLst>
          </p:cNvPr>
          <p:cNvSpPr txBox="1"/>
          <p:nvPr/>
        </p:nvSpPr>
        <p:spPr>
          <a:xfrm>
            <a:off x="7887449" y="202331"/>
            <a:ext cx="37505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Y" sz="2400" b="1" dirty="0" smtClean="0">
                <a:solidFill>
                  <a:srgbClr val="FFFF00"/>
                </a:solidFill>
              </a:rPr>
              <a:t>حقيقة</a:t>
            </a:r>
            <a:endParaRPr lang="ar-SY" sz="2400" b="1" dirty="0">
              <a:solidFill>
                <a:srgbClr val="FFFF00"/>
              </a:solidFill>
            </a:endParaRPr>
          </a:p>
        </p:txBody>
      </p:sp>
      <p:pic>
        <p:nvPicPr>
          <p:cNvPr id="27" name="Graphic 204">
            <a:extLst>
              <a:ext uri="{FF2B5EF4-FFF2-40B4-BE49-F238E27FC236}">
                <a16:creationId xmlns:a16="http://schemas.microsoft.com/office/drawing/2014/main" xmlns="" id="{12A15261-21FF-4C3F-BFF2-B647A658D27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4824" y="3701353"/>
            <a:ext cx="1457633" cy="18961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1373997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000"/>
                            </p:stCondLst>
                            <p:childTnLst>
                              <p:par>
                                <p:cTn id="4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000"/>
                            </p:stCondLst>
                            <p:childTnLst>
                              <p:par>
                                <p:cTn id="4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1" dur="2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200"/>
                            </p:stCondLst>
                            <p:childTnLst>
                              <p:par>
                                <p:cTn id="5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2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7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700"/>
                            </p:stCondLst>
                            <p:childTnLst>
                              <p:par>
                                <p:cTn id="63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2" grpId="0" animBg="1"/>
      <p:bldP spid="32" grpId="0"/>
      <p:bldP spid="51" grpId="0" animBg="1"/>
      <p:bldP spid="52" grpId="0" animBg="1"/>
      <p:bldP spid="53" grpId="0" animBg="1"/>
      <p:bldP spid="55" grpId="0"/>
      <p:bldP spid="21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1E48F32E-39F9-4D07-96EA-56D7DA65915B}"/>
              </a:ext>
            </a:extLst>
          </p:cNvPr>
          <p:cNvSpPr/>
          <p:nvPr/>
        </p:nvSpPr>
        <p:spPr>
          <a:xfrm>
            <a:off x="316732" y="3302112"/>
            <a:ext cx="2693337" cy="159657"/>
          </a:xfrm>
          <a:prstGeom prst="rect">
            <a:avLst/>
          </a:prstGeom>
          <a:solidFill>
            <a:srgbClr val="FF99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2D804484-BF19-4819-80CB-71AD9BAC07ED}"/>
              </a:ext>
            </a:extLst>
          </p:cNvPr>
          <p:cNvSpPr/>
          <p:nvPr/>
        </p:nvSpPr>
        <p:spPr>
          <a:xfrm>
            <a:off x="253062" y="4379742"/>
            <a:ext cx="2693337" cy="159657"/>
          </a:xfrm>
          <a:prstGeom prst="rect">
            <a:avLst/>
          </a:prstGeom>
          <a:solidFill>
            <a:srgbClr val="00CCF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51515C3B-8D30-495A-8FC4-AC42D18DE61A}"/>
              </a:ext>
            </a:extLst>
          </p:cNvPr>
          <p:cNvSpPr/>
          <p:nvPr/>
        </p:nvSpPr>
        <p:spPr>
          <a:xfrm>
            <a:off x="809374" y="5437804"/>
            <a:ext cx="1708052" cy="159657"/>
          </a:xfrm>
          <a:prstGeom prst="rect">
            <a:avLst/>
          </a:prstGeom>
          <a:solidFill>
            <a:srgbClr val="00CC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AC9CBE63-972B-48F2-A7EE-4C709BAEDB0D}"/>
              </a:ext>
            </a:extLst>
          </p:cNvPr>
          <p:cNvSpPr/>
          <p:nvPr/>
        </p:nvSpPr>
        <p:spPr>
          <a:xfrm>
            <a:off x="253062" y="2220798"/>
            <a:ext cx="2693337" cy="15965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xmlns="" id="{B61E8F48-9F58-4FBB-A4B7-53B54DBACA35}"/>
              </a:ext>
            </a:extLst>
          </p:cNvPr>
          <p:cNvGrpSpPr/>
          <p:nvPr/>
        </p:nvGrpSpPr>
        <p:grpSpPr>
          <a:xfrm>
            <a:off x="256967" y="2491992"/>
            <a:ext cx="3013659" cy="699082"/>
            <a:chOff x="4387914" y="2567512"/>
            <a:chExt cx="3013659" cy="699082"/>
          </a:xfrm>
        </p:grpSpPr>
        <p:pic>
          <p:nvPicPr>
            <p:cNvPr id="20" name="Graphic 19">
              <a:extLst>
                <a:ext uri="{FF2B5EF4-FFF2-40B4-BE49-F238E27FC236}">
                  <a16:creationId xmlns:a16="http://schemas.microsoft.com/office/drawing/2014/main" xmlns="" id="{AA39F4FA-BA9A-4E43-961E-030BF1C8A04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87914" y="2577375"/>
              <a:ext cx="1028975" cy="689219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xmlns="" id="{E9A3F2A4-523A-43EC-AC42-26A0A704049B}"/>
                </a:ext>
              </a:extLst>
            </p:cNvPr>
            <p:cNvSpPr txBox="1"/>
            <p:nvPr/>
          </p:nvSpPr>
          <p:spPr>
            <a:xfrm>
              <a:off x="5370986" y="2567512"/>
              <a:ext cx="2030587" cy="677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b="1" dirty="0">
                  <a:solidFill>
                    <a:srgbClr val="FF0000"/>
                  </a:solidFill>
                  <a:latin typeface="Century Gothic" panose="020B0502020202020204" pitchFamily="34" charset="0"/>
                </a:rPr>
                <a:t>الفصل </a:t>
              </a:r>
              <a:r>
                <a:rPr lang="ar-SY" b="1" dirty="0" smtClean="0">
                  <a:solidFill>
                    <a:srgbClr val="FF0000"/>
                  </a:solidFill>
                  <a:latin typeface="Century Gothic" panose="020B0502020202020204" pitchFamily="34" charset="0"/>
                </a:rPr>
                <a:t>الثاني</a:t>
              </a:r>
              <a:endParaRPr lang="ar-SY" b="1" dirty="0">
                <a:solidFill>
                  <a:srgbClr val="FF0000"/>
                </a:solidFill>
                <a:latin typeface="Century Gothic" panose="020B0502020202020204" pitchFamily="34" charset="0"/>
              </a:endParaRPr>
            </a:p>
            <a:p>
              <a:pPr algn="ctr"/>
              <a:r>
                <a:rPr lang="ar-SY" sz="2000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النباتات و الحيوانات</a:t>
              </a: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xmlns="" id="{4F303D07-23DA-4876-B2A3-A06F7DC65C2B}"/>
              </a:ext>
            </a:extLst>
          </p:cNvPr>
          <p:cNvGrpSpPr/>
          <p:nvPr/>
        </p:nvGrpSpPr>
        <p:grpSpPr>
          <a:xfrm>
            <a:off x="316732" y="3607482"/>
            <a:ext cx="3224577" cy="615854"/>
            <a:chOff x="4409760" y="3607482"/>
            <a:chExt cx="3224577" cy="615854"/>
          </a:xfrm>
        </p:grpSpPr>
        <p:pic>
          <p:nvPicPr>
            <p:cNvPr id="22" name="Graphic 21">
              <a:extLst>
                <a:ext uri="{FF2B5EF4-FFF2-40B4-BE49-F238E27FC236}">
                  <a16:creationId xmlns:a16="http://schemas.microsoft.com/office/drawing/2014/main" xmlns="" id="{EDCBF742-B6EE-479B-AF49-1AD6A0D78DA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09760" y="3607482"/>
              <a:ext cx="1092645" cy="615854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xmlns="" id="{0C37B15B-FA09-41D5-A480-D1B298E85BDB}"/>
                </a:ext>
              </a:extLst>
            </p:cNvPr>
            <p:cNvSpPr txBox="1"/>
            <p:nvPr/>
          </p:nvSpPr>
          <p:spPr>
            <a:xfrm>
              <a:off x="5502405" y="3794676"/>
              <a:ext cx="213193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000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مجموعات الحيوانات</a:t>
              </a: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xmlns="" id="{021E03BA-7738-4C4C-89EB-8D002A8F37C3}"/>
              </a:ext>
            </a:extLst>
          </p:cNvPr>
          <p:cNvGrpSpPr/>
          <p:nvPr/>
        </p:nvGrpSpPr>
        <p:grpSpPr>
          <a:xfrm>
            <a:off x="436067" y="4613839"/>
            <a:ext cx="2269164" cy="761840"/>
            <a:chOff x="4503381" y="4666102"/>
            <a:chExt cx="2269164" cy="761840"/>
          </a:xfrm>
        </p:grpSpPr>
        <p:pic>
          <p:nvPicPr>
            <p:cNvPr id="18" name="Graphic 17">
              <a:extLst>
                <a:ext uri="{FF2B5EF4-FFF2-40B4-BE49-F238E27FC236}">
                  <a16:creationId xmlns:a16="http://schemas.microsoft.com/office/drawing/2014/main" xmlns="" id="{6922EC8F-53CB-4616-AB79-9EC000C3724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03381" y="4666102"/>
              <a:ext cx="872335" cy="761840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xmlns="" id="{D422625F-6678-4DD5-97FA-758F4C6B6913}"/>
                </a:ext>
              </a:extLst>
            </p:cNvPr>
            <p:cNvSpPr txBox="1"/>
            <p:nvPr/>
          </p:nvSpPr>
          <p:spPr>
            <a:xfrm>
              <a:off x="5476691" y="5047022"/>
              <a:ext cx="129585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الدرس الأول</a:t>
              </a:r>
              <a:endParaRPr lang="en-US" b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</p:grpSp>
      <p:sp>
        <p:nvSpPr>
          <p:cNvPr id="32" name="TextBox 31">
            <a:extLst>
              <a:ext uri="{FF2B5EF4-FFF2-40B4-BE49-F238E27FC236}">
                <a16:creationId xmlns:a16="http://schemas.microsoft.com/office/drawing/2014/main" xmlns="" id="{12A1F8F9-6D07-4783-AA05-2B10C255BCC9}"/>
              </a:ext>
            </a:extLst>
          </p:cNvPr>
          <p:cNvSpPr txBox="1"/>
          <p:nvPr/>
        </p:nvSpPr>
        <p:spPr>
          <a:xfrm>
            <a:off x="863054" y="1885575"/>
            <a:ext cx="17126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b="1" dirty="0" smtClean="0">
                <a:solidFill>
                  <a:srgbClr val="FF0000"/>
                </a:solidFill>
                <a:latin typeface="Century Gothic" panose="020B0502020202020204" pitchFamily="34" charset="0"/>
              </a:rPr>
              <a:t>الوحدة الأولى</a:t>
            </a:r>
            <a:endParaRPr lang="en-US" b="1" dirty="0">
              <a:solidFill>
                <a:srgbClr val="FF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21" name="TextBox 37">
            <a:extLst>
              <a:ext uri="{FF2B5EF4-FFF2-40B4-BE49-F238E27FC236}">
                <a16:creationId xmlns:a16="http://schemas.microsoft.com/office/drawing/2014/main" xmlns="" id="{E0673B62-28E7-435F-81AC-2973E74EB7D7}"/>
              </a:ext>
            </a:extLst>
          </p:cNvPr>
          <p:cNvSpPr txBox="1"/>
          <p:nvPr/>
        </p:nvSpPr>
        <p:spPr>
          <a:xfrm>
            <a:off x="5524501" y="448720"/>
            <a:ext cx="654103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Y" sz="24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كيف تستفيد الخنفساء من أجزاء جسمها في توفير حاجاتها ؟</a:t>
            </a:r>
            <a:endParaRPr lang="ar-SY" sz="24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pic>
        <p:nvPicPr>
          <p:cNvPr id="42" name="Graphic 204">
            <a:extLst>
              <a:ext uri="{FF2B5EF4-FFF2-40B4-BE49-F238E27FC236}">
                <a16:creationId xmlns:a16="http://schemas.microsoft.com/office/drawing/2014/main" xmlns="" id="{12A15261-21FF-4C3F-BFF2-B647A658D27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5309" y="2579351"/>
            <a:ext cx="3022600" cy="323087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43" name="TextBox 37">
            <a:extLst>
              <a:ext uri="{FF2B5EF4-FFF2-40B4-BE49-F238E27FC236}">
                <a16:creationId xmlns:a16="http://schemas.microsoft.com/office/drawing/2014/main" xmlns="" id="{E0673B62-28E7-435F-81AC-2973E74EB7D7}"/>
              </a:ext>
            </a:extLst>
          </p:cNvPr>
          <p:cNvSpPr txBox="1"/>
          <p:nvPr/>
        </p:nvSpPr>
        <p:spPr>
          <a:xfrm>
            <a:off x="6563909" y="1685520"/>
            <a:ext cx="529789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Y" sz="20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قرون الاستشعار : تساعده على الإحساس و التذوق و الشَّم .</a:t>
            </a:r>
            <a:endParaRPr lang="ar-SY" sz="20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44" name="TextBox 37">
            <a:extLst>
              <a:ext uri="{FF2B5EF4-FFF2-40B4-BE49-F238E27FC236}">
                <a16:creationId xmlns:a16="http://schemas.microsoft.com/office/drawing/2014/main" xmlns="" id="{E0673B62-28E7-435F-81AC-2973E74EB7D7}"/>
              </a:ext>
            </a:extLst>
          </p:cNvPr>
          <p:cNvSpPr txBox="1"/>
          <p:nvPr/>
        </p:nvSpPr>
        <p:spPr>
          <a:xfrm>
            <a:off x="7302500" y="3005528"/>
            <a:ext cx="44897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Y" sz="20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الغطاء الخارجي الصلب : يُوفّر الحماية .</a:t>
            </a:r>
            <a:endParaRPr lang="ar-SY" sz="20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45" name="TextBox 37">
            <a:extLst>
              <a:ext uri="{FF2B5EF4-FFF2-40B4-BE49-F238E27FC236}">
                <a16:creationId xmlns:a16="http://schemas.microsoft.com/office/drawing/2014/main" xmlns="" id="{E0673B62-28E7-435F-81AC-2973E74EB7D7}"/>
              </a:ext>
            </a:extLst>
          </p:cNvPr>
          <p:cNvSpPr txBox="1"/>
          <p:nvPr/>
        </p:nvSpPr>
        <p:spPr>
          <a:xfrm>
            <a:off x="6668040" y="4261844"/>
            <a:ext cx="5105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Y" sz="20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الأرجل : تساعد الحشرة على التسلق و المشي . </a:t>
            </a:r>
            <a:endParaRPr lang="ar-SY" sz="20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01256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000"/>
                            </p:stCondLst>
                            <p:childTnLst>
                              <p:par>
                                <p:cTn id="46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500"/>
                            </p:stCondLst>
                            <p:childTnLst>
                              <p:par>
                                <p:cTn id="51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2000"/>
                            </p:stCondLst>
                            <p:childTnLst>
                              <p:par>
                                <p:cTn id="58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2500"/>
                            </p:stCondLst>
                            <p:childTnLst>
                              <p:par>
                                <p:cTn id="65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2" grpId="0" animBg="1"/>
      <p:bldP spid="32" grpId="0"/>
      <p:bldP spid="21" grpId="0"/>
      <p:bldP spid="43" grpId="0"/>
      <p:bldP spid="44" grpId="0"/>
      <p:bldP spid="4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1E48F32E-39F9-4D07-96EA-56D7DA65915B}"/>
              </a:ext>
            </a:extLst>
          </p:cNvPr>
          <p:cNvSpPr/>
          <p:nvPr/>
        </p:nvSpPr>
        <p:spPr>
          <a:xfrm>
            <a:off x="316732" y="3302112"/>
            <a:ext cx="2693337" cy="159657"/>
          </a:xfrm>
          <a:prstGeom prst="rect">
            <a:avLst/>
          </a:prstGeom>
          <a:solidFill>
            <a:srgbClr val="FF99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2D804484-BF19-4819-80CB-71AD9BAC07ED}"/>
              </a:ext>
            </a:extLst>
          </p:cNvPr>
          <p:cNvSpPr/>
          <p:nvPr/>
        </p:nvSpPr>
        <p:spPr>
          <a:xfrm>
            <a:off x="253062" y="4379742"/>
            <a:ext cx="2693337" cy="159657"/>
          </a:xfrm>
          <a:prstGeom prst="rect">
            <a:avLst/>
          </a:prstGeom>
          <a:solidFill>
            <a:srgbClr val="00CCF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51515C3B-8D30-495A-8FC4-AC42D18DE61A}"/>
              </a:ext>
            </a:extLst>
          </p:cNvPr>
          <p:cNvSpPr/>
          <p:nvPr/>
        </p:nvSpPr>
        <p:spPr>
          <a:xfrm>
            <a:off x="809374" y="5437804"/>
            <a:ext cx="1708052" cy="159657"/>
          </a:xfrm>
          <a:prstGeom prst="rect">
            <a:avLst/>
          </a:prstGeom>
          <a:solidFill>
            <a:srgbClr val="00CC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AC9CBE63-972B-48F2-A7EE-4C709BAEDB0D}"/>
              </a:ext>
            </a:extLst>
          </p:cNvPr>
          <p:cNvSpPr/>
          <p:nvPr/>
        </p:nvSpPr>
        <p:spPr>
          <a:xfrm>
            <a:off x="253062" y="2220798"/>
            <a:ext cx="2693337" cy="15965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xmlns="" id="{B61E8F48-9F58-4FBB-A4B7-53B54DBACA35}"/>
              </a:ext>
            </a:extLst>
          </p:cNvPr>
          <p:cNvGrpSpPr/>
          <p:nvPr/>
        </p:nvGrpSpPr>
        <p:grpSpPr>
          <a:xfrm>
            <a:off x="256967" y="2501855"/>
            <a:ext cx="3057202" cy="747505"/>
            <a:chOff x="4387914" y="2577375"/>
            <a:chExt cx="3057202" cy="747505"/>
          </a:xfrm>
        </p:grpSpPr>
        <p:pic>
          <p:nvPicPr>
            <p:cNvPr id="20" name="Graphic 19">
              <a:extLst>
                <a:ext uri="{FF2B5EF4-FFF2-40B4-BE49-F238E27FC236}">
                  <a16:creationId xmlns:a16="http://schemas.microsoft.com/office/drawing/2014/main" xmlns="" id="{AA39F4FA-BA9A-4E43-961E-030BF1C8A04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87914" y="2577375"/>
              <a:ext cx="1028975" cy="689219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xmlns="" id="{E9A3F2A4-523A-43EC-AC42-26A0A704049B}"/>
                </a:ext>
              </a:extLst>
            </p:cNvPr>
            <p:cNvSpPr txBox="1"/>
            <p:nvPr/>
          </p:nvSpPr>
          <p:spPr>
            <a:xfrm>
              <a:off x="5414529" y="2647772"/>
              <a:ext cx="2030587" cy="677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b="1" dirty="0">
                  <a:solidFill>
                    <a:srgbClr val="FF0000"/>
                  </a:solidFill>
                  <a:latin typeface="Century Gothic" panose="020B0502020202020204" pitchFamily="34" charset="0"/>
                </a:rPr>
                <a:t>الفصل </a:t>
              </a:r>
              <a:r>
                <a:rPr lang="ar-SY" b="1" dirty="0" smtClean="0">
                  <a:solidFill>
                    <a:srgbClr val="FF0000"/>
                  </a:solidFill>
                  <a:latin typeface="Century Gothic" panose="020B0502020202020204" pitchFamily="34" charset="0"/>
                </a:rPr>
                <a:t>الثاني</a:t>
              </a:r>
              <a:endParaRPr lang="ar-SY" b="1" dirty="0">
                <a:solidFill>
                  <a:srgbClr val="FF0000"/>
                </a:solidFill>
                <a:latin typeface="Century Gothic" panose="020B0502020202020204" pitchFamily="34" charset="0"/>
              </a:endParaRPr>
            </a:p>
            <a:p>
              <a:pPr algn="ctr"/>
              <a:r>
                <a:rPr lang="ar-SY" sz="2000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النباتات و الحيوانات</a:t>
              </a: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xmlns="" id="{4F303D07-23DA-4876-B2A3-A06F7DC65C2B}"/>
              </a:ext>
            </a:extLst>
          </p:cNvPr>
          <p:cNvGrpSpPr/>
          <p:nvPr/>
        </p:nvGrpSpPr>
        <p:grpSpPr>
          <a:xfrm>
            <a:off x="316732" y="3607482"/>
            <a:ext cx="3277368" cy="615854"/>
            <a:chOff x="4409760" y="3607482"/>
            <a:chExt cx="3277368" cy="615854"/>
          </a:xfrm>
        </p:grpSpPr>
        <p:pic>
          <p:nvPicPr>
            <p:cNvPr id="22" name="Graphic 21">
              <a:extLst>
                <a:ext uri="{FF2B5EF4-FFF2-40B4-BE49-F238E27FC236}">
                  <a16:creationId xmlns:a16="http://schemas.microsoft.com/office/drawing/2014/main" xmlns="" id="{EDCBF742-B6EE-479B-AF49-1AD6A0D78DA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09760" y="3607482"/>
              <a:ext cx="1092645" cy="615854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xmlns="" id="{0C37B15B-FA09-41D5-A480-D1B298E85BDB}"/>
                </a:ext>
              </a:extLst>
            </p:cNvPr>
            <p:cNvSpPr txBox="1"/>
            <p:nvPr/>
          </p:nvSpPr>
          <p:spPr>
            <a:xfrm>
              <a:off x="5418788" y="3818492"/>
              <a:ext cx="226834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000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مجموعات الحيوانات</a:t>
              </a: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xmlns="" id="{021E03BA-7738-4C4C-89EB-8D002A8F37C3}"/>
              </a:ext>
            </a:extLst>
          </p:cNvPr>
          <p:cNvGrpSpPr/>
          <p:nvPr/>
        </p:nvGrpSpPr>
        <p:grpSpPr>
          <a:xfrm>
            <a:off x="537042" y="4593210"/>
            <a:ext cx="2168189" cy="770881"/>
            <a:chOff x="4604356" y="4645473"/>
            <a:chExt cx="2168189" cy="770881"/>
          </a:xfrm>
        </p:grpSpPr>
        <p:pic>
          <p:nvPicPr>
            <p:cNvPr id="18" name="Graphic 17">
              <a:extLst>
                <a:ext uri="{FF2B5EF4-FFF2-40B4-BE49-F238E27FC236}">
                  <a16:creationId xmlns:a16="http://schemas.microsoft.com/office/drawing/2014/main" xmlns="" id="{6922EC8F-53CB-4616-AB79-9EC000C3724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04356" y="4645473"/>
              <a:ext cx="872335" cy="761840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xmlns="" id="{D422625F-6678-4DD5-97FA-758F4C6B6913}"/>
                </a:ext>
              </a:extLst>
            </p:cNvPr>
            <p:cNvSpPr txBox="1"/>
            <p:nvPr/>
          </p:nvSpPr>
          <p:spPr>
            <a:xfrm>
              <a:off x="5476691" y="5047022"/>
              <a:ext cx="129585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الدرس الأول</a:t>
              </a:r>
              <a:endParaRPr lang="en-US" b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</p:grpSp>
      <p:sp>
        <p:nvSpPr>
          <p:cNvPr id="32" name="TextBox 31">
            <a:extLst>
              <a:ext uri="{FF2B5EF4-FFF2-40B4-BE49-F238E27FC236}">
                <a16:creationId xmlns:a16="http://schemas.microsoft.com/office/drawing/2014/main" xmlns="" id="{12A1F8F9-6D07-4783-AA05-2B10C255BCC9}"/>
              </a:ext>
            </a:extLst>
          </p:cNvPr>
          <p:cNvSpPr txBox="1"/>
          <p:nvPr/>
        </p:nvSpPr>
        <p:spPr>
          <a:xfrm>
            <a:off x="863054" y="1885575"/>
            <a:ext cx="17126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b="1" dirty="0" smtClean="0">
                <a:solidFill>
                  <a:srgbClr val="FF0000"/>
                </a:solidFill>
                <a:latin typeface="Century Gothic" panose="020B0502020202020204" pitchFamily="34" charset="0"/>
              </a:rPr>
              <a:t>الوحدة الأولى</a:t>
            </a:r>
            <a:endParaRPr lang="en-US" b="1" dirty="0">
              <a:solidFill>
                <a:srgbClr val="FF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51" name="Oval 12">
            <a:extLst>
              <a:ext uri="{FF2B5EF4-FFF2-40B4-BE49-F238E27FC236}">
                <a16:creationId xmlns:a16="http://schemas.microsoft.com/office/drawing/2014/main" xmlns="" id="{259160B0-F5EE-4D33-83DB-85DD427D34B6}"/>
              </a:ext>
            </a:extLst>
          </p:cNvPr>
          <p:cNvSpPr/>
          <p:nvPr/>
        </p:nvSpPr>
        <p:spPr>
          <a:xfrm>
            <a:off x="6965395" y="4518690"/>
            <a:ext cx="3336492" cy="115413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Oval 13">
            <a:extLst>
              <a:ext uri="{FF2B5EF4-FFF2-40B4-BE49-F238E27FC236}">
                <a16:creationId xmlns:a16="http://schemas.microsoft.com/office/drawing/2014/main" xmlns="" id="{1CE2429F-59A9-49F0-8A2B-FD11822D9495}"/>
              </a:ext>
            </a:extLst>
          </p:cNvPr>
          <p:cNvSpPr/>
          <p:nvPr/>
        </p:nvSpPr>
        <p:spPr>
          <a:xfrm>
            <a:off x="9636919" y="755073"/>
            <a:ext cx="380957" cy="380957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Trapezoid 6">
            <a:extLst>
              <a:ext uri="{FF2B5EF4-FFF2-40B4-BE49-F238E27FC236}">
                <a16:creationId xmlns:a16="http://schemas.microsoft.com/office/drawing/2014/main" xmlns="" id="{AC3F29F7-669B-419E-89A0-EE2485AD4DE4}"/>
              </a:ext>
            </a:extLst>
          </p:cNvPr>
          <p:cNvSpPr/>
          <p:nvPr/>
        </p:nvSpPr>
        <p:spPr>
          <a:xfrm>
            <a:off x="6997724" y="980071"/>
            <a:ext cx="3271834" cy="4115686"/>
          </a:xfrm>
          <a:custGeom>
            <a:avLst/>
            <a:gdLst>
              <a:gd name="connsiteX0" fmla="*/ 0 w 2598057"/>
              <a:gd name="connsiteY0" fmla="*/ 2540000 h 2540000"/>
              <a:gd name="connsiteX1" fmla="*/ 1012368 w 2598057"/>
              <a:gd name="connsiteY1" fmla="*/ 0 h 2540000"/>
              <a:gd name="connsiteX2" fmla="*/ 1585689 w 2598057"/>
              <a:gd name="connsiteY2" fmla="*/ 0 h 2540000"/>
              <a:gd name="connsiteX3" fmla="*/ 2598057 w 2598057"/>
              <a:gd name="connsiteY3" fmla="*/ 2540000 h 2540000"/>
              <a:gd name="connsiteX4" fmla="*/ 0 w 2598057"/>
              <a:gd name="connsiteY4" fmla="*/ 2540000 h 2540000"/>
              <a:gd name="connsiteX0" fmla="*/ 0 w 2598057"/>
              <a:gd name="connsiteY0" fmla="*/ 2540000 h 2540000"/>
              <a:gd name="connsiteX1" fmla="*/ 1012368 w 2598057"/>
              <a:gd name="connsiteY1" fmla="*/ 0 h 2540000"/>
              <a:gd name="connsiteX2" fmla="*/ 2398489 w 2598057"/>
              <a:gd name="connsiteY2" fmla="*/ 145143 h 2540000"/>
              <a:gd name="connsiteX3" fmla="*/ 2598057 w 2598057"/>
              <a:gd name="connsiteY3" fmla="*/ 2540000 h 2540000"/>
              <a:gd name="connsiteX4" fmla="*/ 0 w 2598057"/>
              <a:gd name="connsiteY4" fmla="*/ 2540000 h 2540000"/>
              <a:gd name="connsiteX0" fmla="*/ 0 w 2598057"/>
              <a:gd name="connsiteY0" fmla="*/ 2423886 h 2423886"/>
              <a:gd name="connsiteX1" fmla="*/ 2071911 w 2598057"/>
              <a:gd name="connsiteY1" fmla="*/ 0 h 2423886"/>
              <a:gd name="connsiteX2" fmla="*/ 2398489 w 2598057"/>
              <a:gd name="connsiteY2" fmla="*/ 29029 h 2423886"/>
              <a:gd name="connsiteX3" fmla="*/ 2598057 w 2598057"/>
              <a:gd name="connsiteY3" fmla="*/ 2423886 h 2423886"/>
              <a:gd name="connsiteX4" fmla="*/ 0 w 2598057"/>
              <a:gd name="connsiteY4" fmla="*/ 2423886 h 2423886"/>
              <a:gd name="connsiteX0" fmla="*/ 0 w 2598057"/>
              <a:gd name="connsiteY0" fmla="*/ 2823131 h 2823131"/>
              <a:gd name="connsiteX1" fmla="*/ 2116987 w 2598057"/>
              <a:gd name="connsiteY1" fmla="*/ 0 h 2823131"/>
              <a:gd name="connsiteX2" fmla="*/ 2398489 w 2598057"/>
              <a:gd name="connsiteY2" fmla="*/ 428274 h 2823131"/>
              <a:gd name="connsiteX3" fmla="*/ 2598057 w 2598057"/>
              <a:gd name="connsiteY3" fmla="*/ 2823131 h 2823131"/>
              <a:gd name="connsiteX4" fmla="*/ 0 w 2598057"/>
              <a:gd name="connsiteY4" fmla="*/ 2823131 h 2823131"/>
              <a:gd name="connsiteX0" fmla="*/ 0 w 2598057"/>
              <a:gd name="connsiteY0" fmla="*/ 2823131 h 2823131"/>
              <a:gd name="connsiteX1" fmla="*/ 2116987 w 2598057"/>
              <a:gd name="connsiteY1" fmla="*/ 0 h 2823131"/>
              <a:gd name="connsiteX2" fmla="*/ 2372731 w 2598057"/>
              <a:gd name="connsiteY2" fmla="*/ 41908 h 2823131"/>
              <a:gd name="connsiteX3" fmla="*/ 2598057 w 2598057"/>
              <a:gd name="connsiteY3" fmla="*/ 2823131 h 2823131"/>
              <a:gd name="connsiteX4" fmla="*/ 0 w 2598057"/>
              <a:gd name="connsiteY4" fmla="*/ 2823131 h 2823131"/>
              <a:gd name="connsiteX0" fmla="*/ 0 w 2598057"/>
              <a:gd name="connsiteY0" fmla="*/ 3341060 h 3341060"/>
              <a:gd name="connsiteX1" fmla="*/ 2116987 w 2598057"/>
              <a:gd name="connsiteY1" fmla="*/ 517929 h 3341060"/>
              <a:gd name="connsiteX2" fmla="*/ 2376463 w 2598057"/>
              <a:gd name="connsiteY2" fmla="*/ 0 h 3341060"/>
              <a:gd name="connsiteX3" fmla="*/ 2598057 w 2598057"/>
              <a:gd name="connsiteY3" fmla="*/ 3341060 h 3341060"/>
              <a:gd name="connsiteX4" fmla="*/ 0 w 2598057"/>
              <a:gd name="connsiteY4" fmla="*/ 3341060 h 3341060"/>
              <a:gd name="connsiteX0" fmla="*/ 0 w 2598057"/>
              <a:gd name="connsiteY0" fmla="*/ 3371771 h 3371771"/>
              <a:gd name="connsiteX1" fmla="*/ 2087129 w 2598057"/>
              <a:gd name="connsiteY1" fmla="*/ 0 h 3371771"/>
              <a:gd name="connsiteX2" fmla="*/ 2376463 w 2598057"/>
              <a:gd name="connsiteY2" fmla="*/ 30711 h 3371771"/>
              <a:gd name="connsiteX3" fmla="*/ 2598057 w 2598057"/>
              <a:gd name="connsiteY3" fmla="*/ 3371771 h 3371771"/>
              <a:gd name="connsiteX4" fmla="*/ 0 w 2598057"/>
              <a:gd name="connsiteY4" fmla="*/ 3371771 h 33717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98057" h="3371771">
                <a:moveTo>
                  <a:pt x="0" y="3371771"/>
                </a:moveTo>
                <a:lnTo>
                  <a:pt x="2087129" y="0"/>
                </a:lnTo>
                <a:lnTo>
                  <a:pt x="2376463" y="30711"/>
                </a:lnTo>
                <a:lnTo>
                  <a:pt x="2598057" y="3371771"/>
                </a:lnTo>
                <a:lnTo>
                  <a:pt x="0" y="3371771"/>
                </a:lnTo>
                <a:close/>
              </a:path>
            </a:pathLst>
          </a:custGeom>
          <a:solidFill>
            <a:schemeClr val="bg1">
              <a:alpha val="2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TextBox 23">
            <a:extLst>
              <a:ext uri="{FF2B5EF4-FFF2-40B4-BE49-F238E27FC236}">
                <a16:creationId xmlns:a16="http://schemas.microsoft.com/office/drawing/2014/main" xmlns="" id="{C575320E-D4E8-47F0-A5BE-580A36F5EE20}"/>
              </a:ext>
            </a:extLst>
          </p:cNvPr>
          <p:cNvSpPr txBox="1"/>
          <p:nvPr/>
        </p:nvSpPr>
        <p:spPr>
          <a:xfrm>
            <a:off x="6413500" y="5687781"/>
            <a:ext cx="497046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sz="2400" b="1" dirty="0" smtClean="0">
                <a:solidFill>
                  <a:schemeClr val="bg1"/>
                </a:solidFill>
              </a:rPr>
              <a:t>لليعسوب غطاء صلب , و له أجنحة يطير بها , و يهرب من أعدائه</a:t>
            </a:r>
            <a:endParaRPr lang="en-US" sz="2400" b="1" dirty="0">
              <a:solidFill>
                <a:schemeClr val="bg1"/>
              </a:solidFill>
            </a:endParaRPr>
          </a:p>
        </p:txBody>
      </p:sp>
      <p:sp>
        <p:nvSpPr>
          <p:cNvPr id="21" name="TextBox 34">
            <a:extLst>
              <a:ext uri="{FF2B5EF4-FFF2-40B4-BE49-F238E27FC236}">
                <a16:creationId xmlns="" xmlns:a16="http://schemas.microsoft.com/office/drawing/2014/main" id="{73C4F4A6-C756-4101-A3F0-248D63C16A03}"/>
              </a:ext>
            </a:extLst>
          </p:cNvPr>
          <p:cNvSpPr txBox="1"/>
          <p:nvPr/>
        </p:nvSpPr>
        <p:spPr>
          <a:xfrm>
            <a:off x="7887449" y="202331"/>
            <a:ext cx="37505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Y" sz="2400" b="1" dirty="0" smtClean="0">
                <a:solidFill>
                  <a:srgbClr val="FFFF00"/>
                </a:solidFill>
              </a:rPr>
              <a:t>حقيقة</a:t>
            </a:r>
            <a:endParaRPr lang="ar-SY" sz="2400" b="1" dirty="0">
              <a:solidFill>
                <a:srgbClr val="FFFF00"/>
              </a:solidFill>
            </a:endParaRPr>
          </a:p>
        </p:txBody>
      </p:sp>
      <p:pic>
        <p:nvPicPr>
          <p:cNvPr id="27" name="Graphic 204">
            <a:extLst>
              <a:ext uri="{FF2B5EF4-FFF2-40B4-BE49-F238E27FC236}">
                <a16:creationId xmlns:a16="http://schemas.microsoft.com/office/drawing/2014/main" xmlns="" id="{12A15261-21FF-4C3F-BFF2-B647A658D27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0196" y="4231663"/>
            <a:ext cx="1976723" cy="136579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6925312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000"/>
                            </p:stCondLst>
                            <p:childTnLst>
                              <p:par>
                                <p:cTn id="4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000"/>
                            </p:stCondLst>
                            <p:childTnLst>
                              <p:par>
                                <p:cTn id="4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1" dur="2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200"/>
                            </p:stCondLst>
                            <p:childTnLst>
                              <p:par>
                                <p:cTn id="5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2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7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700"/>
                            </p:stCondLst>
                            <p:childTnLst>
                              <p:par>
                                <p:cTn id="63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2" grpId="0" animBg="1"/>
      <p:bldP spid="32" grpId="0"/>
      <p:bldP spid="51" grpId="0" animBg="1"/>
      <p:bldP spid="52" grpId="0" animBg="1"/>
      <p:bldP spid="53" grpId="0" animBg="1"/>
      <p:bldP spid="55" grpId="0"/>
      <p:bldP spid="21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1E48F32E-39F9-4D07-96EA-56D7DA65915B}"/>
              </a:ext>
            </a:extLst>
          </p:cNvPr>
          <p:cNvSpPr/>
          <p:nvPr/>
        </p:nvSpPr>
        <p:spPr>
          <a:xfrm>
            <a:off x="316732" y="3302112"/>
            <a:ext cx="2693337" cy="159657"/>
          </a:xfrm>
          <a:prstGeom prst="rect">
            <a:avLst/>
          </a:prstGeom>
          <a:solidFill>
            <a:srgbClr val="FF99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2D804484-BF19-4819-80CB-71AD9BAC07ED}"/>
              </a:ext>
            </a:extLst>
          </p:cNvPr>
          <p:cNvSpPr/>
          <p:nvPr/>
        </p:nvSpPr>
        <p:spPr>
          <a:xfrm>
            <a:off x="253062" y="4379742"/>
            <a:ext cx="2693337" cy="159657"/>
          </a:xfrm>
          <a:prstGeom prst="rect">
            <a:avLst/>
          </a:prstGeom>
          <a:solidFill>
            <a:srgbClr val="00CCF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51515C3B-8D30-495A-8FC4-AC42D18DE61A}"/>
              </a:ext>
            </a:extLst>
          </p:cNvPr>
          <p:cNvSpPr/>
          <p:nvPr/>
        </p:nvSpPr>
        <p:spPr>
          <a:xfrm>
            <a:off x="809374" y="5437804"/>
            <a:ext cx="1708052" cy="159657"/>
          </a:xfrm>
          <a:prstGeom prst="rect">
            <a:avLst/>
          </a:prstGeom>
          <a:solidFill>
            <a:srgbClr val="00CC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AC9CBE63-972B-48F2-A7EE-4C709BAEDB0D}"/>
              </a:ext>
            </a:extLst>
          </p:cNvPr>
          <p:cNvSpPr/>
          <p:nvPr/>
        </p:nvSpPr>
        <p:spPr>
          <a:xfrm>
            <a:off x="253062" y="2220798"/>
            <a:ext cx="2693337" cy="15965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xmlns="" id="{B61E8F48-9F58-4FBB-A4B7-53B54DBACA35}"/>
              </a:ext>
            </a:extLst>
          </p:cNvPr>
          <p:cNvGrpSpPr/>
          <p:nvPr/>
        </p:nvGrpSpPr>
        <p:grpSpPr>
          <a:xfrm>
            <a:off x="256967" y="2501855"/>
            <a:ext cx="3057202" cy="747505"/>
            <a:chOff x="4387914" y="2577375"/>
            <a:chExt cx="3057202" cy="747505"/>
          </a:xfrm>
        </p:grpSpPr>
        <p:pic>
          <p:nvPicPr>
            <p:cNvPr id="20" name="Graphic 19">
              <a:extLst>
                <a:ext uri="{FF2B5EF4-FFF2-40B4-BE49-F238E27FC236}">
                  <a16:creationId xmlns:a16="http://schemas.microsoft.com/office/drawing/2014/main" xmlns="" id="{AA39F4FA-BA9A-4E43-961E-030BF1C8A04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87914" y="2577375"/>
              <a:ext cx="1028975" cy="689219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xmlns="" id="{E9A3F2A4-523A-43EC-AC42-26A0A704049B}"/>
                </a:ext>
              </a:extLst>
            </p:cNvPr>
            <p:cNvSpPr txBox="1"/>
            <p:nvPr/>
          </p:nvSpPr>
          <p:spPr>
            <a:xfrm>
              <a:off x="5414529" y="2647772"/>
              <a:ext cx="2030587" cy="677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b="1" dirty="0">
                  <a:solidFill>
                    <a:srgbClr val="FF0000"/>
                  </a:solidFill>
                  <a:latin typeface="Century Gothic" panose="020B0502020202020204" pitchFamily="34" charset="0"/>
                </a:rPr>
                <a:t>الفصل </a:t>
              </a:r>
              <a:r>
                <a:rPr lang="ar-SY" b="1" dirty="0" smtClean="0">
                  <a:solidFill>
                    <a:srgbClr val="FF0000"/>
                  </a:solidFill>
                  <a:latin typeface="Century Gothic" panose="020B0502020202020204" pitchFamily="34" charset="0"/>
                </a:rPr>
                <a:t>الثاني</a:t>
              </a:r>
              <a:endParaRPr lang="ar-SY" b="1" dirty="0">
                <a:solidFill>
                  <a:srgbClr val="FF0000"/>
                </a:solidFill>
                <a:latin typeface="Century Gothic" panose="020B0502020202020204" pitchFamily="34" charset="0"/>
              </a:endParaRPr>
            </a:p>
            <a:p>
              <a:pPr algn="ctr"/>
              <a:r>
                <a:rPr lang="ar-SY" sz="2000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النباتات و الحيوانات</a:t>
              </a: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xmlns="" id="{4F303D07-23DA-4876-B2A3-A06F7DC65C2B}"/>
              </a:ext>
            </a:extLst>
          </p:cNvPr>
          <p:cNvGrpSpPr/>
          <p:nvPr/>
        </p:nvGrpSpPr>
        <p:grpSpPr>
          <a:xfrm>
            <a:off x="316732" y="3607482"/>
            <a:ext cx="3277368" cy="615854"/>
            <a:chOff x="4409760" y="3607482"/>
            <a:chExt cx="3277368" cy="615854"/>
          </a:xfrm>
        </p:grpSpPr>
        <p:pic>
          <p:nvPicPr>
            <p:cNvPr id="22" name="Graphic 21">
              <a:extLst>
                <a:ext uri="{FF2B5EF4-FFF2-40B4-BE49-F238E27FC236}">
                  <a16:creationId xmlns:a16="http://schemas.microsoft.com/office/drawing/2014/main" xmlns="" id="{EDCBF742-B6EE-479B-AF49-1AD6A0D78DA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09760" y="3607482"/>
              <a:ext cx="1092645" cy="615854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xmlns="" id="{0C37B15B-FA09-41D5-A480-D1B298E85BDB}"/>
                </a:ext>
              </a:extLst>
            </p:cNvPr>
            <p:cNvSpPr txBox="1"/>
            <p:nvPr/>
          </p:nvSpPr>
          <p:spPr>
            <a:xfrm>
              <a:off x="5418788" y="3818492"/>
              <a:ext cx="226834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000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مجموعات الحيوانات</a:t>
              </a: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xmlns="" id="{021E03BA-7738-4C4C-89EB-8D002A8F37C3}"/>
              </a:ext>
            </a:extLst>
          </p:cNvPr>
          <p:cNvGrpSpPr/>
          <p:nvPr/>
        </p:nvGrpSpPr>
        <p:grpSpPr>
          <a:xfrm>
            <a:off x="511565" y="4571746"/>
            <a:ext cx="2193666" cy="792346"/>
            <a:chOff x="4578879" y="4624009"/>
            <a:chExt cx="2193666" cy="792346"/>
          </a:xfrm>
        </p:grpSpPr>
        <p:pic>
          <p:nvPicPr>
            <p:cNvPr id="18" name="Graphic 17">
              <a:extLst>
                <a:ext uri="{FF2B5EF4-FFF2-40B4-BE49-F238E27FC236}">
                  <a16:creationId xmlns:a16="http://schemas.microsoft.com/office/drawing/2014/main" xmlns="" id="{6922EC8F-53CB-4616-AB79-9EC000C3724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78879" y="4624009"/>
              <a:ext cx="907266" cy="792346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xmlns="" id="{D422625F-6678-4DD5-97FA-758F4C6B6913}"/>
                </a:ext>
              </a:extLst>
            </p:cNvPr>
            <p:cNvSpPr txBox="1"/>
            <p:nvPr/>
          </p:nvSpPr>
          <p:spPr>
            <a:xfrm>
              <a:off x="5476691" y="5047022"/>
              <a:ext cx="129585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الدرس الأول</a:t>
              </a:r>
              <a:endParaRPr lang="en-US" b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</p:grpSp>
      <p:sp>
        <p:nvSpPr>
          <p:cNvPr id="32" name="TextBox 31">
            <a:extLst>
              <a:ext uri="{FF2B5EF4-FFF2-40B4-BE49-F238E27FC236}">
                <a16:creationId xmlns:a16="http://schemas.microsoft.com/office/drawing/2014/main" xmlns="" id="{12A1F8F9-6D07-4783-AA05-2B10C255BCC9}"/>
              </a:ext>
            </a:extLst>
          </p:cNvPr>
          <p:cNvSpPr txBox="1"/>
          <p:nvPr/>
        </p:nvSpPr>
        <p:spPr>
          <a:xfrm>
            <a:off x="863054" y="1885575"/>
            <a:ext cx="17126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b="1" dirty="0" smtClean="0">
                <a:solidFill>
                  <a:srgbClr val="FF0000"/>
                </a:solidFill>
                <a:latin typeface="Century Gothic" panose="020B0502020202020204" pitchFamily="34" charset="0"/>
              </a:rPr>
              <a:t>الوحدة الأولى</a:t>
            </a:r>
            <a:endParaRPr lang="en-US" b="1" dirty="0">
              <a:solidFill>
                <a:srgbClr val="FF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51" name="Oval 12">
            <a:extLst>
              <a:ext uri="{FF2B5EF4-FFF2-40B4-BE49-F238E27FC236}">
                <a16:creationId xmlns:a16="http://schemas.microsoft.com/office/drawing/2014/main" xmlns="" id="{259160B0-F5EE-4D33-83DB-85DD427D34B6}"/>
              </a:ext>
            </a:extLst>
          </p:cNvPr>
          <p:cNvSpPr/>
          <p:nvPr/>
        </p:nvSpPr>
        <p:spPr>
          <a:xfrm>
            <a:off x="6965395" y="4518690"/>
            <a:ext cx="3336492" cy="115413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Oval 13">
            <a:extLst>
              <a:ext uri="{FF2B5EF4-FFF2-40B4-BE49-F238E27FC236}">
                <a16:creationId xmlns:a16="http://schemas.microsoft.com/office/drawing/2014/main" xmlns="" id="{1CE2429F-59A9-49F0-8A2B-FD11822D9495}"/>
              </a:ext>
            </a:extLst>
          </p:cNvPr>
          <p:cNvSpPr/>
          <p:nvPr/>
        </p:nvSpPr>
        <p:spPr>
          <a:xfrm>
            <a:off x="9636919" y="755073"/>
            <a:ext cx="380957" cy="380957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Trapezoid 6">
            <a:extLst>
              <a:ext uri="{FF2B5EF4-FFF2-40B4-BE49-F238E27FC236}">
                <a16:creationId xmlns:a16="http://schemas.microsoft.com/office/drawing/2014/main" xmlns="" id="{AC3F29F7-669B-419E-89A0-EE2485AD4DE4}"/>
              </a:ext>
            </a:extLst>
          </p:cNvPr>
          <p:cNvSpPr/>
          <p:nvPr/>
        </p:nvSpPr>
        <p:spPr>
          <a:xfrm>
            <a:off x="6997724" y="980071"/>
            <a:ext cx="3271834" cy="4115686"/>
          </a:xfrm>
          <a:custGeom>
            <a:avLst/>
            <a:gdLst>
              <a:gd name="connsiteX0" fmla="*/ 0 w 2598057"/>
              <a:gd name="connsiteY0" fmla="*/ 2540000 h 2540000"/>
              <a:gd name="connsiteX1" fmla="*/ 1012368 w 2598057"/>
              <a:gd name="connsiteY1" fmla="*/ 0 h 2540000"/>
              <a:gd name="connsiteX2" fmla="*/ 1585689 w 2598057"/>
              <a:gd name="connsiteY2" fmla="*/ 0 h 2540000"/>
              <a:gd name="connsiteX3" fmla="*/ 2598057 w 2598057"/>
              <a:gd name="connsiteY3" fmla="*/ 2540000 h 2540000"/>
              <a:gd name="connsiteX4" fmla="*/ 0 w 2598057"/>
              <a:gd name="connsiteY4" fmla="*/ 2540000 h 2540000"/>
              <a:gd name="connsiteX0" fmla="*/ 0 w 2598057"/>
              <a:gd name="connsiteY0" fmla="*/ 2540000 h 2540000"/>
              <a:gd name="connsiteX1" fmla="*/ 1012368 w 2598057"/>
              <a:gd name="connsiteY1" fmla="*/ 0 h 2540000"/>
              <a:gd name="connsiteX2" fmla="*/ 2398489 w 2598057"/>
              <a:gd name="connsiteY2" fmla="*/ 145143 h 2540000"/>
              <a:gd name="connsiteX3" fmla="*/ 2598057 w 2598057"/>
              <a:gd name="connsiteY3" fmla="*/ 2540000 h 2540000"/>
              <a:gd name="connsiteX4" fmla="*/ 0 w 2598057"/>
              <a:gd name="connsiteY4" fmla="*/ 2540000 h 2540000"/>
              <a:gd name="connsiteX0" fmla="*/ 0 w 2598057"/>
              <a:gd name="connsiteY0" fmla="*/ 2423886 h 2423886"/>
              <a:gd name="connsiteX1" fmla="*/ 2071911 w 2598057"/>
              <a:gd name="connsiteY1" fmla="*/ 0 h 2423886"/>
              <a:gd name="connsiteX2" fmla="*/ 2398489 w 2598057"/>
              <a:gd name="connsiteY2" fmla="*/ 29029 h 2423886"/>
              <a:gd name="connsiteX3" fmla="*/ 2598057 w 2598057"/>
              <a:gd name="connsiteY3" fmla="*/ 2423886 h 2423886"/>
              <a:gd name="connsiteX4" fmla="*/ 0 w 2598057"/>
              <a:gd name="connsiteY4" fmla="*/ 2423886 h 2423886"/>
              <a:gd name="connsiteX0" fmla="*/ 0 w 2598057"/>
              <a:gd name="connsiteY0" fmla="*/ 2823131 h 2823131"/>
              <a:gd name="connsiteX1" fmla="*/ 2116987 w 2598057"/>
              <a:gd name="connsiteY1" fmla="*/ 0 h 2823131"/>
              <a:gd name="connsiteX2" fmla="*/ 2398489 w 2598057"/>
              <a:gd name="connsiteY2" fmla="*/ 428274 h 2823131"/>
              <a:gd name="connsiteX3" fmla="*/ 2598057 w 2598057"/>
              <a:gd name="connsiteY3" fmla="*/ 2823131 h 2823131"/>
              <a:gd name="connsiteX4" fmla="*/ 0 w 2598057"/>
              <a:gd name="connsiteY4" fmla="*/ 2823131 h 2823131"/>
              <a:gd name="connsiteX0" fmla="*/ 0 w 2598057"/>
              <a:gd name="connsiteY0" fmla="*/ 2823131 h 2823131"/>
              <a:gd name="connsiteX1" fmla="*/ 2116987 w 2598057"/>
              <a:gd name="connsiteY1" fmla="*/ 0 h 2823131"/>
              <a:gd name="connsiteX2" fmla="*/ 2372731 w 2598057"/>
              <a:gd name="connsiteY2" fmla="*/ 41908 h 2823131"/>
              <a:gd name="connsiteX3" fmla="*/ 2598057 w 2598057"/>
              <a:gd name="connsiteY3" fmla="*/ 2823131 h 2823131"/>
              <a:gd name="connsiteX4" fmla="*/ 0 w 2598057"/>
              <a:gd name="connsiteY4" fmla="*/ 2823131 h 2823131"/>
              <a:gd name="connsiteX0" fmla="*/ 0 w 2598057"/>
              <a:gd name="connsiteY0" fmla="*/ 3341060 h 3341060"/>
              <a:gd name="connsiteX1" fmla="*/ 2116987 w 2598057"/>
              <a:gd name="connsiteY1" fmla="*/ 517929 h 3341060"/>
              <a:gd name="connsiteX2" fmla="*/ 2376463 w 2598057"/>
              <a:gd name="connsiteY2" fmla="*/ 0 h 3341060"/>
              <a:gd name="connsiteX3" fmla="*/ 2598057 w 2598057"/>
              <a:gd name="connsiteY3" fmla="*/ 3341060 h 3341060"/>
              <a:gd name="connsiteX4" fmla="*/ 0 w 2598057"/>
              <a:gd name="connsiteY4" fmla="*/ 3341060 h 3341060"/>
              <a:gd name="connsiteX0" fmla="*/ 0 w 2598057"/>
              <a:gd name="connsiteY0" fmla="*/ 3371771 h 3371771"/>
              <a:gd name="connsiteX1" fmla="*/ 2087129 w 2598057"/>
              <a:gd name="connsiteY1" fmla="*/ 0 h 3371771"/>
              <a:gd name="connsiteX2" fmla="*/ 2376463 w 2598057"/>
              <a:gd name="connsiteY2" fmla="*/ 30711 h 3371771"/>
              <a:gd name="connsiteX3" fmla="*/ 2598057 w 2598057"/>
              <a:gd name="connsiteY3" fmla="*/ 3371771 h 3371771"/>
              <a:gd name="connsiteX4" fmla="*/ 0 w 2598057"/>
              <a:gd name="connsiteY4" fmla="*/ 3371771 h 33717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98057" h="3371771">
                <a:moveTo>
                  <a:pt x="0" y="3371771"/>
                </a:moveTo>
                <a:lnTo>
                  <a:pt x="2087129" y="0"/>
                </a:lnTo>
                <a:lnTo>
                  <a:pt x="2376463" y="30711"/>
                </a:lnTo>
                <a:lnTo>
                  <a:pt x="2598057" y="3371771"/>
                </a:lnTo>
                <a:lnTo>
                  <a:pt x="0" y="3371771"/>
                </a:lnTo>
                <a:close/>
              </a:path>
            </a:pathLst>
          </a:custGeom>
          <a:solidFill>
            <a:schemeClr val="bg1">
              <a:alpha val="2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TextBox 23">
            <a:extLst>
              <a:ext uri="{FF2B5EF4-FFF2-40B4-BE49-F238E27FC236}">
                <a16:creationId xmlns:a16="http://schemas.microsoft.com/office/drawing/2014/main" xmlns="" id="{C575320E-D4E8-47F0-A5BE-580A36F5EE20}"/>
              </a:ext>
            </a:extLst>
          </p:cNvPr>
          <p:cNvSpPr txBox="1"/>
          <p:nvPr/>
        </p:nvSpPr>
        <p:spPr>
          <a:xfrm>
            <a:off x="6413500" y="5687781"/>
            <a:ext cx="497046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sz="2400" b="1" dirty="0" smtClean="0">
                <a:solidFill>
                  <a:schemeClr val="bg1"/>
                </a:solidFill>
              </a:rPr>
              <a:t>العصفور يمتلك جناحان و رجلان و منقار ليتمكَّن من الحصول على حاجاته</a:t>
            </a:r>
            <a:endParaRPr lang="en-US" sz="2400" b="1" dirty="0">
              <a:solidFill>
                <a:schemeClr val="bg1"/>
              </a:solidFill>
            </a:endParaRPr>
          </a:p>
        </p:txBody>
      </p:sp>
      <p:sp>
        <p:nvSpPr>
          <p:cNvPr id="21" name="TextBox 34">
            <a:extLst>
              <a:ext uri="{FF2B5EF4-FFF2-40B4-BE49-F238E27FC236}">
                <a16:creationId xmlns="" xmlns:a16="http://schemas.microsoft.com/office/drawing/2014/main" id="{73C4F4A6-C756-4101-A3F0-248D63C16A03}"/>
              </a:ext>
            </a:extLst>
          </p:cNvPr>
          <p:cNvSpPr txBox="1"/>
          <p:nvPr/>
        </p:nvSpPr>
        <p:spPr>
          <a:xfrm>
            <a:off x="7887449" y="202331"/>
            <a:ext cx="37505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Y" sz="2400" b="1" dirty="0" smtClean="0">
                <a:solidFill>
                  <a:srgbClr val="FFFF00"/>
                </a:solidFill>
              </a:rPr>
              <a:t>نشاط : </a:t>
            </a:r>
            <a:r>
              <a:rPr lang="ar-SY" sz="2400" b="1" dirty="0" smtClean="0">
                <a:solidFill>
                  <a:schemeClr val="bg1"/>
                </a:solidFill>
              </a:rPr>
              <a:t>حيواني المفضَّل</a:t>
            </a:r>
            <a:endParaRPr lang="ar-SY" sz="2400" b="1" dirty="0">
              <a:solidFill>
                <a:schemeClr val="bg1"/>
              </a:solidFill>
            </a:endParaRPr>
          </a:p>
        </p:txBody>
      </p:sp>
      <p:pic>
        <p:nvPicPr>
          <p:cNvPr id="27" name="Graphic 204">
            <a:extLst>
              <a:ext uri="{FF2B5EF4-FFF2-40B4-BE49-F238E27FC236}">
                <a16:creationId xmlns:a16="http://schemas.microsoft.com/office/drawing/2014/main" xmlns="" id="{12A15261-21FF-4C3F-BFF2-B647A658D27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5081" y="3447825"/>
            <a:ext cx="1937119" cy="198997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9641146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000"/>
                            </p:stCondLst>
                            <p:childTnLst>
                              <p:par>
                                <p:cTn id="4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000"/>
                            </p:stCondLst>
                            <p:childTnLst>
                              <p:par>
                                <p:cTn id="4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1" dur="2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200"/>
                            </p:stCondLst>
                            <p:childTnLst>
                              <p:par>
                                <p:cTn id="5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2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7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700"/>
                            </p:stCondLst>
                            <p:childTnLst>
                              <p:par>
                                <p:cTn id="63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2" grpId="0" animBg="1"/>
      <p:bldP spid="32" grpId="0"/>
      <p:bldP spid="51" grpId="0" animBg="1"/>
      <p:bldP spid="52" grpId="0" animBg="1"/>
      <p:bldP spid="53" grpId="0" animBg="1"/>
      <p:bldP spid="55" grpId="0"/>
      <p:bldP spid="21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1E48F32E-39F9-4D07-96EA-56D7DA65915B}"/>
              </a:ext>
            </a:extLst>
          </p:cNvPr>
          <p:cNvSpPr/>
          <p:nvPr/>
        </p:nvSpPr>
        <p:spPr>
          <a:xfrm>
            <a:off x="316732" y="3302112"/>
            <a:ext cx="2693337" cy="159657"/>
          </a:xfrm>
          <a:prstGeom prst="rect">
            <a:avLst/>
          </a:prstGeom>
          <a:solidFill>
            <a:srgbClr val="FF99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2D804484-BF19-4819-80CB-71AD9BAC07ED}"/>
              </a:ext>
            </a:extLst>
          </p:cNvPr>
          <p:cNvSpPr/>
          <p:nvPr/>
        </p:nvSpPr>
        <p:spPr>
          <a:xfrm>
            <a:off x="253062" y="4379742"/>
            <a:ext cx="2693337" cy="159657"/>
          </a:xfrm>
          <a:prstGeom prst="rect">
            <a:avLst/>
          </a:prstGeom>
          <a:solidFill>
            <a:srgbClr val="00CCF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51515C3B-8D30-495A-8FC4-AC42D18DE61A}"/>
              </a:ext>
            </a:extLst>
          </p:cNvPr>
          <p:cNvSpPr/>
          <p:nvPr/>
        </p:nvSpPr>
        <p:spPr>
          <a:xfrm>
            <a:off x="809374" y="5437804"/>
            <a:ext cx="1708052" cy="159657"/>
          </a:xfrm>
          <a:prstGeom prst="rect">
            <a:avLst/>
          </a:prstGeom>
          <a:solidFill>
            <a:srgbClr val="00CC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AC9CBE63-972B-48F2-A7EE-4C709BAEDB0D}"/>
              </a:ext>
            </a:extLst>
          </p:cNvPr>
          <p:cNvSpPr/>
          <p:nvPr/>
        </p:nvSpPr>
        <p:spPr>
          <a:xfrm>
            <a:off x="253062" y="2220798"/>
            <a:ext cx="2693337" cy="15965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xmlns="" id="{B61E8F48-9F58-4FBB-A4B7-53B54DBACA35}"/>
              </a:ext>
            </a:extLst>
          </p:cNvPr>
          <p:cNvGrpSpPr/>
          <p:nvPr/>
        </p:nvGrpSpPr>
        <p:grpSpPr>
          <a:xfrm>
            <a:off x="256967" y="2501855"/>
            <a:ext cx="3057202" cy="747505"/>
            <a:chOff x="4387914" y="2577375"/>
            <a:chExt cx="3057202" cy="747505"/>
          </a:xfrm>
        </p:grpSpPr>
        <p:pic>
          <p:nvPicPr>
            <p:cNvPr id="20" name="Graphic 19">
              <a:extLst>
                <a:ext uri="{FF2B5EF4-FFF2-40B4-BE49-F238E27FC236}">
                  <a16:creationId xmlns:a16="http://schemas.microsoft.com/office/drawing/2014/main" xmlns="" id="{AA39F4FA-BA9A-4E43-961E-030BF1C8A04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87914" y="2577375"/>
              <a:ext cx="1028975" cy="689219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xmlns="" id="{E9A3F2A4-523A-43EC-AC42-26A0A704049B}"/>
                </a:ext>
              </a:extLst>
            </p:cNvPr>
            <p:cNvSpPr txBox="1"/>
            <p:nvPr/>
          </p:nvSpPr>
          <p:spPr>
            <a:xfrm>
              <a:off x="5414529" y="2647772"/>
              <a:ext cx="2030587" cy="677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b="1" dirty="0">
                  <a:solidFill>
                    <a:srgbClr val="FF0000"/>
                  </a:solidFill>
                  <a:latin typeface="Century Gothic" panose="020B0502020202020204" pitchFamily="34" charset="0"/>
                </a:rPr>
                <a:t>الفصل </a:t>
              </a:r>
              <a:r>
                <a:rPr lang="ar-SY" b="1" dirty="0" smtClean="0">
                  <a:solidFill>
                    <a:srgbClr val="FF0000"/>
                  </a:solidFill>
                  <a:latin typeface="Century Gothic" panose="020B0502020202020204" pitchFamily="34" charset="0"/>
                </a:rPr>
                <a:t>الثاني</a:t>
              </a:r>
              <a:endParaRPr lang="ar-SY" b="1" dirty="0">
                <a:solidFill>
                  <a:srgbClr val="FF0000"/>
                </a:solidFill>
                <a:latin typeface="Century Gothic" panose="020B0502020202020204" pitchFamily="34" charset="0"/>
              </a:endParaRPr>
            </a:p>
            <a:p>
              <a:pPr algn="ctr"/>
              <a:r>
                <a:rPr lang="ar-SY" sz="2000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النباتات و الحيوانات</a:t>
              </a: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xmlns="" id="{4F303D07-23DA-4876-B2A3-A06F7DC65C2B}"/>
              </a:ext>
            </a:extLst>
          </p:cNvPr>
          <p:cNvGrpSpPr/>
          <p:nvPr/>
        </p:nvGrpSpPr>
        <p:grpSpPr>
          <a:xfrm>
            <a:off x="316732" y="3607482"/>
            <a:ext cx="3277368" cy="615854"/>
            <a:chOff x="4409760" y="3607482"/>
            <a:chExt cx="3277368" cy="615854"/>
          </a:xfrm>
        </p:grpSpPr>
        <p:pic>
          <p:nvPicPr>
            <p:cNvPr id="22" name="Graphic 21">
              <a:extLst>
                <a:ext uri="{FF2B5EF4-FFF2-40B4-BE49-F238E27FC236}">
                  <a16:creationId xmlns:a16="http://schemas.microsoft.com/office/drawing/2014/main" xmlns="" id="{EDCBF742-B6EE-479B-AF49-1AD6A0D78DA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09760" y="3607482"/>
              <a:ext cx="1092645" cy="615854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xmlns="" id="{0C37B15B-FA09-41D5-A480-D1B298E85BDB}"/>
                </a:ext>
              </a:extLst>
            </p:cNvPr>
            <p:cNvSpPr txBox="1"/>
            <p:nvPr/>
          </p:nvSpPr>
          <p:spPr>
            <a:xfrm>
              <a:off x="5418788" y="3818492"/>
              <a:ext cx="226834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000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مجموعات الحيوانات</a:t>
              </a: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xmlns="" id="{021E03BA-7738-4C4C-89EB-8D002A8F37C3}"/>
              </a:ext>
            </a:extLst>
          </p:cNvPr>
          <p:cNvGrpSpPr/>
          <p:nvPr/>
        </p:nvGrpSpPr>
        <p:grpSpPr>
          <a:xfrm>
            <a:off x="436067" y="4617235"/>
            <a:ext cx="2269164" cy="761840"/>
            <a:chOff x="4503381" y="4669498"/>
            <a:chExt cx="2269164" cy="761840"/>
          </a:xfrm>
        </p:grpSpPr>
        <p:pic>
          <p:nvPicPr>
            <p:cNvPr id="18" name="Graphic 17">
              <a:extLst>
                <a:ext uri="{FF2B5EF4-FFF2-40B4-BE49-F238E27FC236}">
                  <a16:creationId xmlns:a16="http://schemas.microsoft.com/office/drawing/2014/main" xmlns="" id="{6922EC8F-53CB-4616-AB79-9EC000C3724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03381" y="4669498"/>
              <a:ext cx="872335" cy="761840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xmlns="" id="{D422625F-6678-4DD5-97FA-758F4C6B6913}"/>
                </a:ext>
              </a:extLst>
            </p:cNvPr>
            <p:cNvSpPr txBox="1"/>
            <p:nvPr/>
          </p:nvSpPr>
          <p:spPr>
            <a:xfrm>
              <a:off x="5476691" y="5047022"/>
              <a:ext cx="129585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الدرس الأول</a:t>
              </a:r>
              <a:endParaRPr lang="en-US" b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</p:grpSp>
      <p:sp>
        <p:nvSpPr>
          <p:cNvPr id="32" name="TextBox 31">
            <a:extLst>
              <a:ext uri="{FF2B5EF4-FFF2-40B4-BE49-F238E27FC236}">
                <a16:creationId xmlns:a16="http://schemas.microsoft.com/office/drawing/2014/main" xmlns="" id="{12A1F8F9-6D07-4783-AA05-2B10C255BCC9}"/>
              </a:ext>
            </a:extLst>
          </p:cNvPr>
          <p:cNvSpPr txBox="1"/>
          <p:nvPr/>
        </p:nvSpPr>
        <p:spPr>
          <a:xfrm>
            <a:off x="863054" y="1885575"/>
            <a:ext cx="17126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b="1" dirty="0" smtClean="0">
                <a:solidFill>
                  <a:srgbClr val="FF0000"/>
                </a:solidFill>
                <a:latin typeface="Century Gothic" panose="020B0502020202020204" pitchFamily="34" charset="0"/>
              </a:rPr>
              <a:t>الوحدة الأولى</a:t>
            </a:r>
            <a:endParaRPr lang="en-US" b="1" dirty="0">
              <a:solidFill>
                <a:srgbClr val="FF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51" name="Oval 12">
            <a:extLst>
              <a:ext uri="{FF2B5EF4-FFF2-40B4-BE49-F238E27FC236}">
                <a16:creationId xmlns:a16="http://schemas.microsoft.com/office/drawing/2014/main" xmlns="" id="{259160B0-F5EE-4D33-83DB-85DD427D34B6}"/>
              </a:ext>
            </a:extLst>
          </p:cNvPr>
          <p:cNvSpPr/>
          <p:nvPr/>
        </p:nvSpPr>
        <p:spPr>
          <a:xfrm>
            <a:off x="6965395" y="4518690"/>
            <a:ext cx="3336492" cy="115413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Oval 13">
            <a:extLst>
              <a:ext uri="{FF2B5EF4-FFF2-40B4-BE49-F238E27FC236}">
                <a16:creationId xmlns:a16="http://schemas.microsoft.com/office/drawing/2014/main" xmlns="" id="{1CE2429F-59A9-49F0-8A2B-FD11822D9495}"/>
              </a:ext>
            </a:extLst>
          </p:cNvPr>
          <p:cNvSpPr/>
          <p:nvPr/>
        </p:nvSpPr>
        <p:spPr>
          <a:xfrm>
            <a:off x="9636919" y="755073"/>
            <a:ext cx="380957" cy="380957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Trapezoid 6">
            <a:extLst>
              <a:ext uri="{FF2B5EF4-FFF2-40B4-BE49-F238E27FC236}">
                <a16:creationId xmlns:a16="http://schemas.microsoft.com/office/drawing/2014/main" xmlns="" id="{AC3F29F7-669B-419E-89A0-EE2485AD4DE4}"/>
              </a:ext>
            </a:extLst>
          </p:cNvPr>
          <p:cNvSpPr/>
          <p:nvPr/>
        </p:nvSpPr>
        <p:spPr>
          <a:xfrm>
            <a:off x="6997724" y="980071"/>
            <a:ext cx="3271834" cy="4115686"/>
          </a:xfrm>
          <a:custGeom>
            <a:avLst/>
            <a:gdLst>
              <a:gd name="connsiteX0" fmla="*/ 0 w 2598057"/>
              <a:gd name="connsiteY0" fmla="*/ 2540000 h 2540000"/>
              <a:gd name="connsiteX1" fmla="*/ 1012368 w 2598057"/>
              <a:gd name="connsiteY1" fmla="*/ 0 h 2540000"/>
              <a:gd name="connsiteX2" fmla="*/ 1585689 w 2598057"/>
              <a:gd name="connsiteY2" fmla="*/ 0 h 2540000"/>
              <a:gd name="connsiteX3" fmla="*/ 2598057 w 2598057"/>
              <a:gd name="connsiteY3" fmla="*/ 2540000 h 2540000"/>
              <a:gd name="connsiteX4" fmla="*/ 0 w 2598057"/>
              <a:gd name="connsiteY4" fmla="*/ 2540000 h 2540000"/>
              <a:gd name="connsiteX0" fmla="*/ 0 w 2598057"/>
              <a:gd name="connsiteY0" fmla="*/ 2540000 h 2540000"/>
              <a:gd name="connsiteX1" fmla="*/ 1012368 w 2598057"/>
              <a:gd name="connsiteY1" fmla="*/ 0 h 2540000"/>
              <a:gd name="connsiteX2" fmla="*/ 2398489 w 2598057"/>
              <a:gd name="connsiteY2" fmla="*/ 145143 h 2540000"/>
              <a:gd name="connsiteX3" fmla="*/ 2598057 w 2598057"/>
              <a:gd name="connsiteY3" fmla="*/ 2540000 h 2540000"/>
              <a:gd name="connsiteX4" fmla="*/ 0 w 2598057"/>
              <a:gd name="connsiteY4" fmla="*/ 2540000 h 2540000"/>
              <a:gd name="connsiteX0" fmla="*/ 0 w 2598057"/>
              <a:gd name="connsiteY0" fmla="*/ 2423886 h 2423886"/>
              <a:gd name="connsiteX1" fmla="*/ 2071911 w 2598057"/>
              <a:gd name="connsiteY1" fmla="*/ 0 h 2423886"/>
              <a:gd name="connsiteX2" fmla="*/ 2398489 w 2598057"/>
              <a:gd name="connsiteY2" fmla="*/ 29029 h 2423886"/>
              <a:gd name="connsiteX3" fmla="*/ 2598057 w 2598057"/>
              <a:gd name="connsiteY3" fmla="*/ 2423886 h 2423886"/>
              <a:gd name="connsiteX4" fmla="*/ 0 w 2598057"/>
              <a:gd name="connsiteY4" fmla="*/ 2423886 h 2423886"/>
              <a:gd name="connsiteX0" fmla="*/ 0 w 2598057"/>
              <a:gd name="connsiteY0" fmla="*/ 2823131 h 2823131"/>
              <a:gd name="connsiteX1" fmla="*/ 2116987 w 2598057"/>
              <a:gd name="connsiteY1" fmla="*/ 0 h 2823131"/>
              <a:gd name="connsiteX2" fmla="*/ 2398489 w 2598057"/>
              <a:gd name="connsiteY2" fmla="*/ 428274 h 2823131"/>
              <a:gd name="connsiteX3" fmla="*/ 2598057 w 2598057"/>
              <a:gd name="connsiteY3" fmla="*/ 2823131 h 2823131"/>
              <a:gd name="connsiteX4" fmla="*/ 0 w 2598057"/>
              <a:gd name="connsiteY4" fmla="*/ 2823131 h 2823131"/>
              <a:gd name="connsiteX0" fmla="*/ 0 w 2598057"/>
              <a:gd name="connsiteY0" fmla="*/ 2823131 h 2823131"/>
              <a:gd name="connsiteX1" fmla="*/ 2116987 w 2598057"/>
              <a:gd name="connsiteY1" fmla="*/ 0 h 2823131"/>
              <a:gd name="connsiteX2" fmla="*/ 2372731 w 2598057"/>
              <a:gd name="connsiteY2" fmla="*/ 41908 h 2823131"/>
              <a:gd name="connsiteX3" fmla="*/ 2598057 w 2598057"/>
              <a:gd name="connsiteY3" fmla="*/ 2823131 h 2823131"/>
              <a:gd name="connsiteX4" fmla="*/ 0 w 2598057"/>
              <a:gd name="connsiteY4" fmla="*/ 2823131 h 2823131"/>
              <a:gd name="connsiteX0" fmla="*/ 0 w 2598057"/>
              <a:gd name="connsiteY0" fmla="*/ 3341060 h 3341060"/>
              <a:gd name="connsiteX1" fmla="*/ 2116987 w 2598057"/>
              <a:gd name="connsiteY1" fmla="*/ 517929 h 3341060"/>
              <a:gd name="connsiteX2" fmla="*/ 2376463 w 2598057"/>
              <a:gd name="connsiteY2" fmla="*/ 0 h 3341060"/>
              <a:gd name="connsiteX3" fmla="*/ 2598057 w 2598057"/>
              <a:gd name="connsiteY3" fmla="*/ 3341060 h 3341060"/>
              <a:gd name="connsiteX4" fmla="*/ 0 w 2598057"/>
              <a:gd name="connsiteY4" fmla="*/ 3341060 h 3341060"/>
              <a:gd name="connsiteX0" fmla="*/ 0 w 2598057"/>
              <a:gd name="connsiteY0" fmla="*/ 3371771 h 3371771"/>
              <a:gd name="connsiteX1" fmla="*/ 2087129 w 2598057"/>
              <a:gd name="connsiteY1" fmla="*/ 0 h 3371771"/>
              <a:gd name="connsiteX2" fmla="*/ 2376463 w 2598057"/>
              <a:gd name="connsiteY2" fmla="*/ 30711 h 3371771"/>
              <a:gd name="connsiteX3" fmla="*/ 2598057 w 2598057"/>
              <a:gd name="connsiteY3" fmla="*/ 3371771 h 3371771"/>
              <a:gd name="connsiteX4" fmla="*/ 0 w 2598057"/>
              <a:gd name="connsiteY4" fmla="*/ 3371771 h 33717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98057" h="3371771">
                <a:moveTo>
                  <a:pt x="0" y="3371771"/>
                </a:moveTo>
                <a:lnTo>
                  <a:pt x="2087129" y="0"/>
                </a:lnTo>
                <a:lnTo>
                  <a:pt x="2376463" y="30711"/>
                </a:lnTo>
                <a:lnTo>
                  <a:pt x="2598057" y="3371771"/>
                </a:lnTo>
                <a:lnTo>
                  <a:pt x="0" y="3371771"/>
                </a:lnTo>
                <a:close/>
              </a:path>
            </a:pathLst>
          </a:custGeom>
          <a:solidFill>
            <a:schemeClr val="bg1">
              <a:alpha val="2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TextBox 23">
            <a:extLst>
              <a:ext uri="{FF2B5EF4-FFF2-40B4-BE49-F238E27FC236}">
                <a16:creationId xmlns:a16="http://schemas.microsoft.com/office/drawing/2014/main" xmlns="" id="{C575320E-D4E8-47F0-A5BE-580A36F5EE20}"/>
              </a:ext>
            </a:extLst>
          </p:cNvPr>
          <p:cNvSpPr txBox="1"/>
          <p:nvPr/>
        </p:nvSpPr>
        <p:spPr>
          <a:xfrm>
            <a:off x="6413500" y="5687781"/>
            <a:ext cx="497046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sz="2400" b="1" dirty="0" smtClean="0">
                <a:solidFill>
                  <a:schemeClr val="bg1"/>
                </a:solidFill>
              </a:rPr>
              <a:t>جراد البحر  و دودة الأرض من اللافقاريَّات</a:t>
            </a:r>
            <a:endParaRPr lang="en-US" sz="2400" b="1" dirty="0">
              <a:solidFill>
                <a:schemeClr val="bg1"/>
              </a:solidFill>
            </a:endParaRPr>
          </a:p>
        </p:txBody>
      </p:sp>
      <p:sp>
        <p:nvSpPr>
          <p:cNvPr id="21" name="TextBox 34">
            <a:extLst>
              <a:ext uri="{FF2B5EF4-FFF2-40B4-BE49-F238E27FC236}">
                <a16:creationId xmlns="" xmlns:a16="http://schemas.microsoft.com/office/drawing/2014/main" id="{73C4F4A6-C756-4101-A3F0-248D63C16A03}"/>
              </a:ext>
            </a:extLst>
          </p:cNvPr>
          <p:cNvSpPr txBox="1"/>
          <p:nvPr/>
        </p:nvSpPr>
        <p:spPr>
          <a:xfrm>
            <a:off x="7887449" y="202331"/>
            <a:ext cx="37505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Y" sz="2400" b="1" dirty="0" smtClean="0">
                <a:solidFill>
                  <a:srgbClr val="FFFF00"/>
                </a:solidFill>
              </a:rPr>
              <a:t>حقيقة</a:t>
            </a:r>
            <a:endParaRPr lang="ar-SY" sz="2400" b="1" dirty="0">
              <a:solidFill>
                <a:schemeClr val="bg1"/>
              </a:solidFill>
            </a:endParaRPr>
          </a:p>
        </p:txBody>
      </p:sp>
      <p:pic>
        <p:nvPicPr>
          <p:cNvPr id="27" name="Graphic 204">
            <a:extLst>
              <a:ext uri="{FF2B5EF4-FFF2-40B4-BE49-F238E27FC236}">
                <a16:creationId xmlns:a16="http://schemas.microsoft.com/office/drawing/2014/main" xmlns="" id="{12A15261-21FF-4C3F-BFF2-B647A658D27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5460587">
            <a:off x="8034170" y="3196984"/>
            <a:ext cx="1729120" cy="198997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6" name="Graphic 204">
            <a:extLst>
              <a:ext uri="{FF2B5EF4-FFF2-40B4-BE49-F238E27FC236}">
                <a16:creationId xmlns:a16="http://schemas.microsoft.com/office/drawing/2014/main" xmlns="" id="{12A15261-21FF-4C3F-BFF2-B647A658D27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5460587">
            <a:off x="7903071" y="3986879"/>
            <a:ext cx="1729120" cy="179176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7050401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000"/>
                            </p:stCondLst>
                            <p:childTnLst>
                              <p:par>
                                <p:cTn id="4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000"/>
                            </p:stCondLst>
                            <p:childTnLst>
                              <p:par>
                                <p:cTn id="4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1" dur="2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200"/>
                            </p:stCondLst>
                            <p:childTnLst>
                              <p:par>
                                <p:cTn id="5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2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7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700"/>
                            </p:stCondLst>
                            <p:childTnLst>
                              <p:par>
                                <p:cTn id="63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2200"/>
                            </p:stCondLst>
                            <p:childTnLst>
                              <p:par>
                                <p:cTn id="68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2" grpId="0" animBg="1"/>
      <p:bldP spid="32" grpId="0"/>
      <p:bldP spid="51" grpId="0" animBg="1"/>
      <p:bldP spid="52" grpId="0" animBg="1"/>
      <p:bldP spid="53" grpId="0" animBg="1"/>
      <p:bldP spid="55" grpId="0"/>
      <p:bldP spid="21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1E48F32E-39F9-4D07-96EA-56D7DA65915B}"/>
              </a:ext>
            </a:extLst>
          </p:cNvPr>
          <p:cNvSpPr/>
          <p:nvPr/>
        </p:nvSpPr>
        <p:spPr>
          <a:xfrm>
            <a:off x="316732" y="3302112"/>
            <a:ext cx="2693337" cy="159657"/>
          </a:xfrm>
          <a:prstGeom prst="rect">
            <a:avLst/>
          </a:prstGeom>
          <a:solidFill>
            <a:srgbClr val="FF99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2D804484-BF19-4819-80CB-71AD9BAC07ED}"/>
              </a:ext>
            </a:extLst>
          </p:cNvPr>
          <p:cNvSpPr/>
          <p:nvPr/>
        </p:nvSpPr>
        <p:spPr>
          <a:xfrm>
            <a:off x="253062" y="4379742"/>
            <a:ext cx="2693337" cy="159657"/>
          </a:xfrm>
          <a:prstGeom prst="rect">
            <a:avLst/>
          </a:prstGeom>
          <a:solidFill>
            <a:srgbClr val="00CCF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51515C3B-8D30-495A-8FC4-AC42D18DE61A}"/>
              </a:ext>
            </a:extLst>
          </p:cNvPr>
          <p:cNvSpPr/>
          <p:nvPr/>
        </p:nvSpPr>
        <p:spPr>
          <a:xfrm>
            <a:off x="809374" y="5437804"/>
            <a:ext cx="1708052" cy="159657"/>
          </a:xfrm>
          <a:prstGeom prst="rect">
            <a:avLst/>
          </a:prstGeom>
          <a:solidFill>
            <a:srgbClr val="00CC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AC9CBE63-972B-48F2-A7EE-4C709BAEDB0D}"/>
              </a:ext>
            </a:extLst>
          </p:cNvPr>
          <p:cNvSpPr/>
          <p:nvPr/>
        </p:nvSpPr>
        <p:spPr>
          <a:xfrm>
            <a:off x="253062" y="2220798"/>
            <a:ext cx="2693337" cy="15965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xmlns="" id="{B61E8F48-9F58-4FBB-A4B7-53B54DBACA35}"/>
              </a:ext>
            </a:extLst>
          </p:cNvPr>
          <p:cNvGrpSpPr/>
          <p:nvPr/>
        </p:nvGrpSpPr>
        <p:grpSpPr>
          <a:xfrm>
            <a:off x="253062" y="2574902"/>
            <a:ext cx="2835777" cy="677108"/>
            <a:chOff x="4562485" y="2574902"/>
            <a:chExt cx="2835777" cy="677108"/>
          </a:xfrm>
        </p:grpSpPr>
        <p:pic>
          <p:nvPicPr>
            <p:cNvPr id="20" name="Graphic 19">
              <a:extLst>
                <a:ext uri="{FF2B5EF4-FFF2-40B4-BE49-F238E27FC236}">
                  <a16:creationId xmlns:a16="http://schemas.microsoft.com/office/drawing/2014/main" xmlns="" id="{AA39F4FA-BA9A-4E43-961E-030BF1C8A04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62485" y="2628620"/>
              <a:ext cx="876250" cy="586922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xmlns="" id="{E9A3F2A4-523A-43EC-AC42-26A0A704049B}"/>
                </a:ext>
              </a:extLst>
            </p:cNvPr>
            <p:cNvSpPr txBox="1"/>
            <p:nvPr/>
          </p:nvSpPr>
          <p:spPr>
            <a:xfrm>
              <a:off x="5433199" y="2574902"/>
              <a:ext cx="1965063" cy="677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b="1" dirty="0">
                  <a:solidFill>
                    <a:srgbClr val="FF0000"/>
                  </a:solidFill>
                  <a:latin typeface="Century Gothic" panose="020B0502020202020204" pitchFamily="34" charset="0"/>
                </a:rPr>
                <a:t>الفصل </a:t>
              </a:r>
              <a:r>
                <a:rPr lang="ar-SY" b="1" dirty="0" smtClean="0">
                  <a:solidFill>
                    <a:srgbClr val="FF0000"/>
                  </a:solidFill>
                  <a:latin typeface="Century Gothic" panose="020B0502020202020204" pitchFamily="34" charset="0"/>
                </a:rPr>
                <a:t>الأول</a:t>
              </a:r>
              <a:endParaRPr lang="ar-SY" b="1" dirty="0">
                <a:solidFill>
                  <a:srgbClr val="FF0000"/>
                </a:solidFill>
                <a:latin typeface="Century Gothic" panose="020B0502020202020204" pitchFamily="34" charset="0"/>
              </a:endParaRPr>
            </a:p>
            <a:p>
              <a:pPr algn="ctr"/>
              <a:r>
                <a:rPr lang="ar-SY" sz="2000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النباتات و الحيوانات</a:t>
              </a: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xmlns="" id="{4F303D07-23DA-4876-B2A3-A06F7DC65C2B}"/>
              </a:ext>
            </a:extLst>
          </p:cNvPr>
          <p:cNvGrpSpPr/>
          <p:nvPr/>
        </p:nvGrpSpPr>
        <p:grpSpPr>
          <a:xfrm>
            <a:off x="238561" y="3671143"/>
            <a:ext cx="3304738" cy="595983"/>
            <a:chOff x="4469069" y="3678322"/>
            <a:chExt cx="3304738" cy="595983"/>
          </a:xfrm>
        </p:grpSpPr>
        <p:pic>
          <p:nvPicPr>
            <p:cNvPr id="22" name="Graphic 21">
              <a:extLst>
                <a:ext uri="{FF2B5EF4-FFF2-40B4-BE49-F238E27FC236}">
                  <a16:creationId xmlns:a16="http://schemas.microsoft.com/office/drawing/2014/main" xmlns="" id="{EDCBF742-B6EE-479B-AF49-1AD6A0D78DA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69069" y="3678322"/>
              <a:ext cx="1057390" cy="595983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xmlns="" id="{0C37B15B-FA09-41D5-A480-D1B298E85BDB}"/>
                </a:ext>
              </a:extLst>
            </p:cNvPr>
            <p:cNvSpPr txBox="1"/>
            <p:nvPr/>
          </p:nvSpPr>
          <p:spPr>
            <a:xfrm>
              <a:off x="5526458" y="3831750"/>
              <a:ext cx="2247349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000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حاجات المخلوقات الحيّة</a:t>
              </a: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xmlns="" id="{021E03BA-7738-4C4C-89EB-8D002A8F37C3}"/>
              </a:ext>
            </a:extLst>
          </p:cNvPr>
          <p:cNvGrpSpPr/>
          <p:nvPr/>
        </p:nvGrpSpPr>
        <p:grpSpPr>
          <a:xfrm>
            <a:off x="520700" y="4654787"/>
            <a:ext cx="2071105" cy="755805"/>
            <a:chOff x="4613728" y="4654787"/>
            <a:chExt cx="2071105" cy="755805"/>
          </a:xfrm>
        </p:grpSpPr>
        <p:pic>
          <p:nvPicPr>
            <p:cNvPr id="18" name="Graphic 17">
              <a:extLst>
                <a:ext uri="{FF2B5EF4-FFF2-40B4-BE49-F238E27FC236}">
                  <a16:creationId xmlns:a16="http://schemas.microsoft.com/office/drawing/2014/main" xmlns="" id="{6922EC8F-53CB-4616-AB79-9EC000C3724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13728" y="4654787"/>
              <a:ext cx="865425" cy="755805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xmlns="" id="{D422625F-6678-4DD5-97FA-758F4C6B6913}"/>
                </a:ext>
              </a:extLst>
            </p:cNvPr>
            <p:cNvSpPr txBox="1"/>
            <p:nvPr/>
          </p:nvSpPr>
          <p:spPr>
            <a:xfrm>
              <a:off x="5388979" y="4887433"/>
              <a:ext cx="129585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الدرس الأول</a:t>
              </a:r>
              <a:endParaRPr lang="en-US" b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</p:grpSp>
      <p:sp>
        <p:nvSpPr>
          <p:cNvPr id="32" name="TextBox 31">
            <a:extLst>
              <a:ext uri="{FF2B5EF4-FFF2-40B4-BE49-F238E27FC236}">
                <a16:creationId xmlns:a16="http://schemas.microsoft.com/office/drawing/2014/main" xmlns="" id="{12A1F8F9-6D07-4783-AA05-2B10C255BCC9}"/>
              </a:ext>
            </a:extLst>
          </p:cNvPr>
          <p:cNvSpPr txBox="1"/>
          <p:nvPr/>
        </p:nvSpPr>
        <p:spPr>
          <a:xfrm>
            <a:off x="804517" y="1885575"/>
            <a:ext cx="17126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b="1" dirty="0" smtClean="0">
                <a:solidFill>
                  <a:srgbClr val="FF0000"/>
                </a:solidFill>
                <a:latin typeface="Century Gothic" panose="020B0502020202020204" pitchFamily="34" charset="0"/>
              </a:rPr>
              <a:t>الوحدة الأولى</a:t>
            </a:r>
            <a:endParaRPr lang="en-US" b="1" dirty="0">
              <a:solidFill>
                <a:srgbClr val="FF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46" name="TextBox 21">
            <a:extLst>
              <a:ext uri="{FF2B5EF4-FFF2-40B4-BE49-F238E27FC236}">
                <a16:creationId xmlns:a16="http://schemas.microsoft.com/office/drawing/2014/main" xmlns="" id="{97DB3C04-E536-4EB7-ABCE-64E37DBC02E0}"/>
              </a:ext>
            </a:extLst>
          </p:cNvPr>
          <p:cNvSpPr txBox="1"/>
          <p:nvPr/>
        </p:nvSpPr>
        <p:spPr>
          <a:xfrm>
            <a:off x="8241237" y="2480278"/>
            <a:ext cx="31888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endParaRPr lang="en-US" sz="2000" b="1" dirty="0"/>
          </a:p>
        </p:txBody>
      </p:sp>
      <p:sp>
        <p:nvSpPr>
          <p:cNvPr id="21" name="Freeform: Shape 5">
            <a:extLst>
              <a:ext uri="{FF2B5EF4-FFF2-40B4-BE49-F238E27FC236}">
                <a16:creationId xmlns:a16="http://schemas.microsoft.com/office/drawing/2014/main" xmlns="" id="{38FE7F47-D248-4947-93AD-EFD88C6C6250}"/>
              </a:ext>
            </a:extLst>
          </p:cNvPr>
          <p:cNvSpPr/>
          <p:nvPr/>
        </p:nvSpPr>
        <p:spPr>
          <a:xfrm>
            <a:off x="6365888" y="1379397"/>
            <a:ext cx="5438915" cy="5290458"/>
          </a:xfrm>
          <a:custGeom>
            <a:avLst/>
            <a:gdLst>
              <a:gd name="connsiteX0" fmla="*/ 781368 w 5849258"/>
              <a:gd name="connsiteY0" fmla="*/ 0 h 5689601"/>
              <a:gd name="connsiteX1" fmla="*/ 5067890 w 5849258"/>
              <a:gd name="connsiteY1" fmla="*/ 0 h 5689601"/>
              <a:gd name="connsiteX2" fmla="*/ 5849258 w 5849258"/>
              <a:gd name="connsiteY2" fmla="*/ 781368 h 5689601"/>
              <a:gd name="connsiteX3" fmla="*/ 5849258 w 5849258"/>
              <a:gd name="connsiteY3" fmla="*/ 3906747 h 5689601"/>
              <a:gd name="connsiteX4" fmla="*/ 5067890 w 5849258"/>
              <a:gd name="connsiteY4" fmla="*/ 4688115 h 5689601"/>
              <a:gd name="connsiteX5" fmla="*/ 4651681 w 5849258"/>
              <a:gd name="connsiteY5" fmla="*/ 4688115 h 5689601"/>
              <a:gd name="connsiteX6" fmla="*/ 3425372 w 5849258"/>
              <a:gd name="connsiteY6" fmla="*/ 5689601 h 5689601"/>
              <a:gd name="connsiteX7" fmla="*/ 3425372 w 5849258"/>
              <a:gd name="connsiteY7" fmla="*/ 4688115 h 5689601"/>
              <a:gd name="connsiteX8" fmla="*/ 781368 w 5849258"/>
              <a:gd name="connsiteY8" fmla="*/ 4688115 h 5689601"/>
              <a:gd name="connsiteX9" fmla="*/ 0 w 5849258"/>
              <a:gd name="connsiteY9" fmla="*/ 3906747 h 5689601"/>
              <a:gd name="connsiteX10" fmla="*/ 0 w 5849258"/>
              <a:gd name="connsiteY10" fmla="*/ 781368 h 5689601"/>
              <a:gd name="connsiteX11" fmla="*/ 781368 w 5849258"/>
              <a:gd name="connsiteY11" fmla="*/ 0 h 56896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5849258" h="5689601">
                <a:moveTo>
                  <a:pt x="781368" y="0"/>
                </a:moveTo>
                <a:lnTo>
                  <a:pt x="5067890" y="0"/>
                </a:lnTo>
                <a:cubicBezTo>
                  <a:pt x="5499428" y="0"/>
                  <a:pt x="5849258" y="349830"/>
                  <a:pt x="5849258" y="781368"/>
                </a:cubicBezTo>
                <a:lnTo>
                  <a:pt x="5849258" y="3906747"/>
                </a:lnTo>
                <a:cubicBezTo>
                  <a:pt x="5849258" y="4338285"/>
                  <a:pt x="5499428" y="4688115"/>
                  <a:pt x="5067890" y="4688115"/>
                </a:cubicBezTo>
                <a:lnTo>
                  <a:pt x="4651681" y="4688115"/>
                </a:lnTo>
                <a:lnTo>
                  <a:pt x="3425372" y="5689601"/>
                </a:lnTo>
                <a:lnTo>
                  <a:pt x="3425372" y="4688115"/>
                </a:lnTo>
                <a:lnTo>
                  <a:pt x="781368" y="4688115"/>
                </a:lnTo>
                <a:cubicBezTo>
                  <a:pt x="349830" y="4688115"/>
                  <a:pt x="0" y="4338285"/>
                  <a:pt x="0" y="3906747"/>
                </a:cubicBezTo>
                <a:lnTo>
                  <a:pt x="0" y="781368"/>
                </a:lnTo>
                <a:cubicBezTo>
                  <a:pt x="0" y="349830"/>
                  <a:pt x="349830" y="0"/>
                  <a:pt x="781368" y="0"/>
                </a:cubicBezTo>
                <a:close/>
              </a:path>
            </a:pathLst>
          </a:custGeom>
          <a:gradFill flip="none" rotWithShape="1">
            <a:gsLst>
              <a:gs pos="0">
                <a:srgbClr val="FFFF00">
                  <a:tint val="66000"/>
                  <a:satMod val="160000"/>
                </a:srgbClr>
              </a:gs>
              <a:gs pos="50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lin ang="5400000" scaled="1"/>
            <a:tileRect/>
          </a:gradFill>
          <a:ln w="244475">
            <a:solidFill>
              <a:schemeClr val="tx1">
                <a:alpha val="20000"/>
              </a:schemeClr>
            </a:solidFill>
          </a:ln>
          <a:scene3d>
            <a:camera prst="perspectiveLeft"/>
            <a:lightRig rig="brightRoom" dir="t"/>
          </a:scene3d>
          <a:sp3d prstMaterial="matte">
            <a:bevelT w="0" h="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Freeform: Shape 3">
            <a:extLst>
              <a:ext uri="{FF2B5EF4-FFF2-40B4-BE49-F238E27FC236}">
                <a16:creationId xmlns:a16="http://schemas.microsoft.com/office/drawing/2014/main" xmlns="" id="{05DD7B41-9B38-4767-944F-EC69296CFC48}"/>
              </a:ext>
            </a:extLst>
          </p:cNvPr>
          <p:cNvSpPr/>
          <p:nvPr/>
        </p:nvSpPr>
        <p:spPr>
          <a:xfrm>
            <a:off x="5894636" y="1016540"/>
            <a:ext cx="5438915" cy="5290458"/>
          </a:xfrm>
          <a:custGeom>
            <a:avLst/>
            <a:gdLst>
              <a:gd name="connsiteX0" fmla="*/ 781368 w 5849258"/>
              <a:gd name="connsiteY0" fmla="*/ 0 h 5689601"/>
              <a:gd name="connsiteX1" fmla="*/ 5067890 w 5849258"/>
              <a:gd name="connsiteY1" fmla="*/ 0 h 5689601"/>
              <a:gd name="connsiteX2" fmla="*/ 5849258 w 5849258"/>
              <a:gd name="connsiteY2" fmla="*/ 781368 h 5689601"/>
              <a:gd name="connsiteX3" fmla="*/ 5849258 w 5849258"/>
              <a:gd name="connsiteY3" fmla="*/ 3906747 h 5689601"/>
              <a:gd name="connsiteX4" fmla="*/ 5067890 w 5849258"/>
              <a:gd name="connsiteY4" fmla="*/ 4688115 h 5689601"/>
              <a:gd name="connsiteX5" fmla="*/ 4651681 w 5849258"/>
              <a:gd name="connsiteY5" fmla="*/ 4688115 h 5689601"/>
              <a:gd name="connsiteX6" fmla="*/ 3425372 w 5849258"/>
              <a:gd name="connsiteY6" fmla="*/ 5689601 h 5689601"/>
              <a:gd name="connsiteX7" fmla="*/ 3425372 w 5849258"/>
              <a:gd name="connsiteY7" fmla="*/ 4688115 h 5689601"/>
              <a:gd name="connsiteX8" fmla="*/ 781368 w 5849258"/>
              <a:gd name="connsiteY8" fmla="*/ 4688115 h 5689601"/>
              <a:gd name="connsiteX9" fmla="*/ 0 w 5849258"/>
              <a:gd name="connsiteY9" fmla="*/ 3906747 h 5689601"/>
              <a:gd name="connsiteX10" fmla="*/ 0 w 5849258"/>
              <a:gd name="connsiteY10" fmla="*/ 781368 h 5689601"/>
              <a:gd name="connsiteX11" fmla="*/ 781368 w 5849258"/>
              <a:gd name="connsiteY11" fmla="*/ 0 h 56896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5849258" h="5689601">
                <a:moveTo>
                  <a:pt x="781368" y="0"/>
                </a:moveTo>
                <a:lnTo>
                  <a:pt x="5067890" y="0"/>
                </a:lnTo>
                <a:cubicBezTo>
                  <a:pt x="5499428" y="0"/>
                  <a:pt x="5849258" y="349830"/>
                  <a:pt x="5849258" y="781368"/>
                </a:cubicBezTo>
                <a:lnTo>
                  <a:pt x="5849258" y="3906747"/>
                </a:lnTo>
                <a:cubicBezTo>
                  <a:pt x="5849258" y="4338285"/>
                  <a:pt x="5499428" y="4688115"/>
                  <a:pt x="5067890" y="4688115"/>
                </a:cubicBezTo>
                <a:lnTo>
                  <a:pt x="4651681" y="4688115"/>
                </a:lnTo>
                <a:lnTo>
                  <a:pt x="3425372" y="5689601"/>
                </a:lnTo>
                <a:lnTo>
                  <a:pt x="3425372" y="4688115"/>
                </a:lnTo>
                <a:lnTo>
                  <a:pt x="781368" y="4688115"/>
                </a:lnTo>
                <a:cubicBezTo>
                  <a:pt x="349830" y="4688115"/>
                  <a:pt x="0" y="4338285"/>
                  <a:pt x="0" y="3906747"/>
                </a:cubicBezTo>
                <a:lnTo>
                  <a:pt x="0" y="781368"/>
                </a:lnTo>
                <a:cubicBezTo>
                  <a:pt x="0" y="349830"/>
                  <a:pt x="349830" y="0"/>
                  <a:pt x="781368" y="0"/>
                </a:cubicBezTo>
                <a:close/>
              </a:path>
            </a:pathLst>
          </a:custGeom>
          <a:noFill/>
          <a:ln w="152400">
            <a:gradFill flip="none" rotWithShape="1">
              <a:gsLst>
                <a:gs pos="0">
                  <a:schemeClr val="bg1">
                    <a:lumMod val="75000"/>
                  </a:schemeClr>
                </a:gs>
                <a:gs pos="14000">
                  <a:schemeClr val="bg1"/>
                </a:gs>
                <a:gs pos="6000">
                  <a:schemeClr val="bg1"/>
                </a:gs>
                <a:gs pos="78000">
                  <a:srgbClr val="FFFFFF"/>
                </a:gs>
                <a:gs pos="87000">
                  <a:srgbClr val="FFFFFF"/>
                </a:gs>
                <a:gs pos="91000">
                  <a:schemeClr val="bg1">
                    <a:lumMod val="95000"/>
                  </a:schemeClr>
                </a:gs>
                <a:gs pos="98000">
                  <a:schemeClr val="bg1"/>
                </a:gs>
              </a:gsLst>
              <a:lin ang="18900000" scaled="1"/>
              <a:tileRect/>
            </a:gradFill>
          </a:ln>
          <a:scene3d>
            <a:camera prst="perspectiveLeft"/>
            <a:lightRig rig="twoPt" dir="t"/>
          </a:scene3d>
          <a:sp3d prstMaterial="powder">
            <a:bevelT w="0" h="6477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Star: 4 Points 16">
            <a:extLst>
              <a:ext uri="{FF2B5EF4-FFF2-40B4-BE49-F238E27FC236}">
                <a16:creationId xmlns:a16="http://schemas.microsoft.com/office/drawing/2014/main" xmlns="" id="{350D6AFD-4C02-4906-937B-C3011CB2581B}"/>
              </a:ext>
            </a:extLst>
          </p:cNvPr>
          <p:cNvSpPr/>
          <p:nvPr/>
        </p:nvSpPr>
        <p:spPr>
          <a:xfrm>
            <a:off x="8679794" y="4072186"/>
            <a:ext cx="2336413" cy="2336413"/>
          </a:xfrm>
          <a:prstGeom prst="star4">
            <a:avLst>
              <a:gd name="adj" fmla="val 6271"/>
            </a:avLst>
          </a:prstGeom>
          <a:solidFill>
            <a:schemeClr val="bg1"/>
          </a:solidFill>
          <a:ln>
            <a:noFill/>
          </a:ln>
          <a:effectLst>
            <a:glow>
              <a:schemeClr val="bg1">
                <a:alpha val="40000"/>
              </a:schemeClr>
            </a:glow>
            <a:softEdge rad="1016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8" name="Group 1">
            <a:extLst>
              <a:ext uri="{FF2B5EF4-FFF2-40B4-BE49-F238E27FC236}">
                <a16:creationId xmlns:a16="http://schemas.microsoft.com/office/drawing/2014/main" xmlns="" id="{6FE97CA9-EEB8-4F25-905F-F46466192B23}"/>
              </a:ext>
            </a:extLst>
          </p:cNvPr>
          <p:cNvGrpSpPr/>
          <p:nvPr/>
        </p:nvGrpSpPr>
        <p:grpSpPr>
          <a:xfrm>
            <a:off x="7309317" y="1447887"/>
            <a:ext cx="3627273" cy="1349553"/>
            <a:chOff x="4392542" y="1215118"/>
            <a:chExt cx="3627273" cy="1349553"/>
          </a:xfrm>
        </p:grpSpPr>
        <p:sp>
          <p:nvSpPr>
            <p:cNvPr id="29" name="TextBox 6">
              <a:extLst>
                <a:ext uri="{FF2B5EF4-FFF2-40B4-BE49-F238E27FC236}">
                  <a16:creationId xmlns:a16="http://schemas.microsoft.com/office/drawing/2014/main" xmlns="" id="{85F6043C-396C-498A-A0A0-BA201A7ADC10}"/>
                </a:ext>
              </a:extLst>
            </p:cNvPr>
            <p:cNvSpPr txBox="1"/>
            <p:nvPr/>
          </p:nvSpPr>
          <p:spPr>
            <a:xfrm>
              <a:off x="4565205" y="1699157"/>
              <a:ext cx="2264229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en-US" sz="4000" dirty="0">
                <a:latin typeface="Arial Nova" panose="020B0504020202020204" pitchFamily="34" charset="0"/>
                <a:ea typeface="Verdana" panose="020B060403050404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30" name="TextBox 7">
              <a:extLst>
                <a:ext uri="{FF2B5EF4-FFF2-40B4-BE49-F238E27FC236}">
                  <a16:creationId xmlns:a16="http://schemas.microsoft.com/office/drawing/2014/main" xmlns="" id="{52C665CB-E2B3-49D8-A1A8-3DFF8AD9800D}"/>
                </a:ext>
              </a:extLst>
            </p:cNvPr>
            <p:cNvSpPr txBox="1"/>
            <p:nvPr/>
          </p:nvSpPr>
          <p:spPr>
            <a:xfrm>
              <a:off x="4392542" y="1364342"/>
              <a:ext cx="832601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en-US" sz="7200" dirty="0"/>
            </a:p>
          </p:txBody>
        </p:sp>
        <p:sp>
          <p:nvSpPr>
            <p:cNvPr id="31" name="TextBox 8">
              <a:extLst>
                <a:ext uri="{FF2B5EF4-FFF2-40B4-BE49-F238E27FC236}">
                  <a16:creationId xmlns:a16="http://schemas.microsoft.com/office/drawing/2014/main" xmlns="" id="{D60F5F48-A5B2-4A46-8D88-01279B6641FE}"/>
                </a:ext>
              </a:extLst>
            </p:cNvPr>
            <p:cNvSpPr txBox="1"/>
            <p:nvPr/>
          </p:nvSpPr>
          <p:spPr>
            <a:xfrm>
              <a:off x="5960351" y="1215118"/>
              <a:ext cx="205946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endParaRPr lang="en-US" sz="7200" b="1" dirty="0">
                <a:solidFill>
                  <a:srgbClr val="C00000"/>
                </a:solidFill>
              </a:endParaRPr>
            </a:p>
          </p:txBody>
        </p:sp>
      </p:grpSp>
      <p:sp>
        <p:nvSpPr>
          <p:cNvPr id="33" name="TextBox 9">
            <a:extLst>
              <a:ext uri="{FF2B5EF4-FFF2-40B4-BE49-F238E27FC236}">
                <a16:creationId xmlns:a16="http://schemas.microsoft.com/office/drawing/2014/main" xmlns="" id="{393E9811-67FC-4C3C-B752-072534E2A030}"/>
              </a:ext>
            </a:extLst>
          </p:cNvPr>
          <p:cNvSpPr txBox="1"/>
          <p:nvPr/>
        </p:nvSpPr>
        <p:spPr>
          <a:xfrm>
            <a:off x="6645121" y="1678688"/>
            <a:ext cx="4688430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Y" sz="2000" b="1" dirty="0" smtClean="0">
                <a:solidFill>
                  <a:srgbClr val="C00000"/>
                </a:solidFill>
              </a:rPr>
              <a:t>1- أصنِّف. كيف يمكن أن أُصنِّف كلَّاً من الأسد و الضفدع؟</a:t>
            </a:r>
          </a:p>
          <a:p>
            <a:pPr algn="r"/>
            <a:r>
              <a:rPr lang="ar-SY" sz="2000" b="1" dirty="0" smtClean="0"/>
              <a:t>الأسد من الثدييَّات , الضفدع من البرمائيَّات</a:t>
            </a:r>
          </a:p>
          <a:p>
            <a:pPr algn="r"/>
            <a:r>
              <a:rPr lang="ar-SY" sz="2000" b="1" dirty="0" smtClean="0">
                <a:solidFill>
                  <a:srgbClr val="C00000"/>
                </a:solidFill>
              </a:rPr>
              <a:t>2- ما الذي تحتاج إليه الحيوانات لكي تعيش؟</a:t>
            </a:r>
          </a:p>
          <a:p>
            <a:pPr algn="r"/>
            <a:r>
              <a:rPr lang="ar-SY" sz="2000" b="1" dirty="0" smtClean="0"/>
              <a:t>تحتاج إلى الماء و الهواء و الغذاء و مكان مناسب للعيش</a:t>
            </a:r>
            <a:endParaRPr lang="ar-SY" sz="2000" b="1" dirty="0"/>
          </a:p>
          <a:p>
            <a:pPr algn="r"/>
            <a:r>
              <a:rPr lang="ar-SY" sz="2000" b="1" dirty="0" smtClean="0">
                <a:solidFill>
                  <a:srgbClr val="C00000"/>
                </a:solidFill>
              </a:rPr>
              <a:t>3- </a:t>
            </a:r>
            <a:r>
              <a:rPr lang="ar-SY" sz="2000" b="1" dirty="0">
                <a:solidFill>
                  <a:srgbClr val="C00000"/>
                </a:solidFill>
              </a:rPr>
              <a:t>السؤال الأساسي , كيف </a:t>
            </a:r>
            <a:r>
              <a:rPr lang="ar-SY" sz="2000" b="1" dirty="0" smtClean="0">
                <a:solidFill>
                  <a:srgbClr val="C00000"/>
                </a:solidFill>
              </a:rPr>
              <a:t>تُصنَّف الحيوانات ؟</a:t>
            </a:r>
          </a:p>
          <a:p>
            <a:pPr algn="r"/>
            <a:r>
              <a:rPr lang="ar-SY" sz="2000" b="1" dirty="0" smtClean="0"/>
              <a:t>تُصنَّف الحيوانات إلى : حيوانات لها عمود فقري تُسمَّى </a:t>
            </a:r>
            <a:r>
              <a:rPr lang="en-US" sz="2000" b="1" dirty="0" smtClean="0"/>
              <a:t> </a:t>
            </a:r>
            <a:r>
              <a:rPr lang="ar-SY" sz="2000" b="1" dirty="0"/>
              <a:t>الفقاريَّات , </a:t>
            </a:r>
            <a:r>
              <a:rPr lang="ar-SY" sz="2000" b="1" dirty="0" smtClean="0"/>
              <a:t>حيوانات ليس  </a:t>
            </a:r>
            <a:r>
              <a:rPr lang="ar-SY" sz="2000" b="1" dirty="0"/>
              <a:t>لها عمود فقري تُسمَّى </a:t>
            </a:r>
            <a:r>
              <a:rPr lang="en-US" sz="2000" b="1" dirty="0"/>
              <a:t> </a:t>
            </a:r>
            <a:r>
              <a:rPr lang="ar-SY" sz="2000" b="1" dirty="0" smtClean="0"/>
              <a:t>اللافقاريَّات . </a:t>
            </a:r>
          </a:p>
        </p:txBody>
      </p:sp>
      <p:pic>
        <p:nvPicPr>
          <p:cNvPr id="34" name="Graphic 86">
            <a:extLst>
              <a:ext uri="{FF2B5EF4-FFF2-40B4-BE49-F238E27FC236}">
                <a16:creationId xmlns="" xmlns:a16="http://schemas.microsoft.com/office/drawing/2014/main" id="{B374C174-712E-460D-9DF0-243F17674FF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64445" y="1638515"/>
            <a:ext cx="642761" cy="46787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35" name="TextBox 62">
            <a:extLst>
              <a:ext uri="{FF2B5EF4-FFF2-40B4-BE49-F238E27FC236}">
                <a16:creationId xmlns="" xmlns:a16="http://schemas.microsoft.com/office/drawing/2014/main" id="{35E145AC-8310-404F-B878-A8958A67D11A}"/>
              </a:ext>
            </a:extLst>
          </p:cNvPr>
          <p:cNvSpPr txBox="1"/>
          <p:nvPr/>
        </p:nvSpPr>
        <p:spPr>
          <a:xfrm>
            <a:off x="10079888" y="160010"/>
            <a:ext cx="1872637" cy="52322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r"/>
            <a:r>
              <a:rPr lang="ar-SY" sz="2800" b="1" dirty="0" smtClean="0">
                <a:solidFill>
                  <a:srgbClr val="C00000"/>
                </a:solidFill>
              </a:rPr>
              <a:t>أفكّر و أتحدّث </a:t>
            </a:r>
            <a:endParaRPr lang="en-US" sz="2800" b="1" dirty="0">
              <a:solidFill>
                <a:srgbClr val="C00000"/>
              </a:solidFill>
            </a:endParaRPr>
          </a:p>
        </p:txBody>
      </p:sp>
      <p:pic>
        <p:nvPicPr>
          <p:cNvPr id="36" name="Graphic 86">
            <a:extLst>
              <a:ext uri="{FF2B5EF4-FFF2-40B4-BE49-F238E27FC236}">
                <a16:creationId xmlns="" xmlns:a16="http://schemas.microsoft.com/office/drawing/2014/main" id="{B374C174-712E-460D-9DF0-243F17674FF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3699" y="3252010"/>
            <a:ext cx="625005" cy="59032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7" name="Graphic 86">
            <a:extLst>
              <a:ext uri="{FF2B5EF4-FFF2-40B4-BE49-F238E27FC236}">
                <a16:creationId xmlns="" xmlns:a16="http://schemas.microsoft.com/office/drawing/2014/main" id="{B374C174-712E-460D-9DF0-243F17674FF6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53130" y="4242199"/>
            <a:ext cx="878155" cy="116839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8" name="Graphic 86">
            <a:extLst>
              <a:ext uri="{FF2B5EF4-FFF2-40B4-BE49-F238E27FC236}">
                <a16:creationId xmlns="" xmlns:a16="http://schemas.microsoft.com/office/drawing/2014/main" id="{B374C174-712E-460D-9DF0-243F17674FF6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2167" y="4466636"/>
            <a:ext cx="1019070" cy="76430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9" name="Graphic 86">
            <a:extLst>
              <a:ext uri="{FF2B5EF4-FFF2-40B4-BE49-F238E27FC236}">
                <a16:creationId xmlns="" xmlns:a16="http://schemas.microsoft.com/office/drawing/2014/main" id="{B374C174-712E-460D-9DF0-243F17674FF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0935" y="2254907"/>
            <a:ext cx="582464" cy="60629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8474413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35" presetClass="emph" presetSubtype="0" fill="remove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000"/>
                            </p:stCondLst>
                            <p:childTnLst>
                              <p:par>
                                <p:cTn id="51" presetID="23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500"/>
                            </p:stCondLst>
                            <p:childTnLst>
                              <p:par>
                                <p:cTn id="5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50"/>
                                  </p:iterate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2" grpId="0" animBg="1"/>
      <p:bldP spid="32" grpId="0"/>
      <p:bldP spid="21" grpId="0" animBg="1"/>
      <p:bldP spid="26" grpId="0" animBg="1"/>
      <p:bldP spid="27" grpId="0" animBg="1"/>
      <p:bldP spid="27" grpId="1" animBg="1"/>
      <p:bldP spid="3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Graphic 206">
            <a:extLst>
              <a:ext uri="{FF2B5EF4-FFF2-40B4-BE49-F238E27FC236}">
                <a16:creationId xmlns:a16="http://schemas.microsoft.com/office/drawing/2014/main" xmlns="" id="{6E006741-4755-427C-898D-9339BED681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6256" y="1988515"/>
            <a:ext cx="5629263" cy="360894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1E48F32E-39F9-4D07-96EA-56D7DA65915B}"/>
              </a:ext>
            </a:extLst>
          </p:cNvPr>
          <p:cNvSpPr/>
          <p:nvPr/>
        </p:nvSpPr>
        <p:spPr>
          <a:xfrm>
            <a:off x="316732" y="3302112"/>
            <a:ext cx="2693337" cy="159657"/>
          </a:xfrm>
          <a:prstGeom prst="rect">
            <a:avLst/>
          </a:prstGeom>
          <a:solidFill>
            <a:srgbClr val="FF99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2D804484-BF19-4819-80CB-71AD9BAC07ED}"/>
              </a:ext>
            </a:extLst>
          </p:cNvPr>
          <p:cNvSpPr/>
          <p:nvPr/>
        </p:nvSpPr>
        <p:spPr>
          <a:xfrm>
            <a:off x="253062" y="4379742"/>
            <a:ext cx="2693337" cy="159657"/>
          </a:xfrm>
          <a:prstGeom prst="rect">
            <a:avLst/>
          </a:prstGeom>
          <a:solidFill>
            <a:srgbClr val="00CCF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51515C3B-8D30-495A-8FC4-AC42D18DE61A}"/>
              </a:ext>
            </a:extLst>
          </p:cNvPr>
          <p:cNvSpPr/>
          <p:nvPr/>
        </p:nvSpPr>
        <p:spPr>
          <a:xfrm>
            <a:off x="809374" y="5437804"/>
            <a:ext cx="1708052" cy="159657"/>
          </a:xfrm>
          <a:prstGeom prst="rect">
            <a:avLst/>
          </a:prstGeom>
          <a:solidFill>
            <a:srgbClr val="00CC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AC9CBE63-972B-48F2-A7EE-4C709BAEDB0D}"/>
              </a:ext>
            </a:extLst>
          </p:cNvPr>
          <p:cNvSpPr/>
          <p:nvPr/>
        </p:nvSpPr>
        <p:spPr>
          <a:xfrm>
            <a:off x="253062" y="2220798"/>
            <a:ext cx="2693337" cy="15965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xmlns="" id="{B61E8F48-9F58-4FBB-A4B7-53B54DBACA35}"/>
              </a:ext>
            </a:extLst>
          </p:cNvPr>
          <p:cNvGrpSpPr/>
          <p:nvPr/>
        </p:nvGrpSpPr>
        <p:grpSpPr>
          <a:xfrm>
            <a:off x="253062" y="2533507"/>
            <a:ext cx="2818393" cy="682035"/>
            <a:chOff x="4346090" y="2533507"/>
            <a:chExt cx="2818393" cy="682035"/>
          </a:xfrm>
        </p:grpSpPr>
        <p:pic>
          <p:nvPicPr>
            <p:cNvPr id="20" name="Graphic 19">
              <a:extLst>
                <a:ext uri="{FF2B5EF4-FFF2-40B4-BE49-F238E27FC236}">
                  <a16:creationId xmlns:a16="http://schemas.microsoft.com/office/drawing/2014/main" xmlns="" id="{AA39F4FA-BA9A-4E43-961E-030BF1C8A04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46090" y="2628620"/>
              <a:ext cx="876250" cy="586922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xmlns="" id="{E9A3F2A4-523A-43EC-AC42-26A0A704049B}"/>
                </a:ext>
              </a:extLst>
            </p:cNvPr>
            <p:cNvSpPr txBox="1"/>
            <p:nvPr/>
          </p:nvSpPr>
          <p:spPr>
            <a:xfrm>
              <a:off x="5123542" y="2533507"/>
              <a:ext cx="2040941" cy="677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b="1" dirty="0">
                  <a:solidFill>
                    <a:srgbClr val="FF0000"/>
                  </a:solidFill>
                  <a:latin typeface="Century Gothic" panose="020B0502020202020204" pitchFamily="34" charset="0"/>
                </a:rPr>
                <a:t>الفصل </a:t>
              </a:r>
              <a:r>
                <a:rPr lang="ar-SY" b="1" dirty="0" smtClean="0">
                  <a:solidFill>
                    <a:srgbClr val="FF0000"/>
                  </a:solidFill>
                  <a:latin typeface="Century Gothic" panose="020B0502020202020204" pitchFamily="34" charset="0"/>
                </a:rPr>
                <a:t>الثاني</a:t>
              </a:r>
            </a:p>
            <a:p>
              <a:pPr algn="ctr"/>
              <a:r>
                <a:rPr lang="ar-SY" sz="2000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النباتات و الحيوانات</a:t>
              </a:r>
              <a:endParaRPr lang="ar-SY" sz="2000" b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xmlns="" id="{4F303D07-23DA-4876-B2A3-A06F7DC65C2B}"/>
              </a:ext>
            </a:extLst>
          </p:cNvPr>
          <p:cNvGrpSpPr/>
          <p:nvPr/>
        </p:nvGrpSpPr>
        <p:grpSpPr>
          <a:xfrm>
            <a:off x="253061" y="3616134"/>
            <a:ext cx="3346482" cy="630702"/>
            <a:chOff x="4346089" y="3616134"/>
            <a:chExt cx="3346482" cy="630702"/>
          </a:xfrm>
        </p:grpSpPr>
        <p:pic>
          <p:nvPicPr>
            <p:cNvPr id="22" name="Graphic 21">
              <a:extLst>
                <a:ext uri="{FF2B5EF4-FFF2-40B4-BE49-F238E27FC236}">
                  <a16:creationId xmlns:a16="http://schemas.microsoft.com/office/drawing/2014/main" xmlns="" id="{EDCBF742-B6EE-479B-AF49-1AD6A0D78DA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46089" y="3616134"/>
              <a:ext cx="1118989" cy="630702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xmlns="" id="{0C37B15B-FA09-41D5-A480-D1B298E85BDB}"/>
                </a:ext>
              </a:extLst>
            </p:cNvPr>
            <p:cNvSpPr txBox="1"/>
            <p:nvPr/>
          </p:nvSpPr>
          <p:spPr>
            <a:xfrm>
              <a:off x="5403533" y="3702770"/>
              <a:ext cx="228903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000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مجموعات الحيوانات</a:t>
              </a: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xmlns="" id="{021E03BA-7738-4C4C-89EB-8D002A8F37C3}"/>
              </a:ext>
            </a:extLst>
          </p:cNvPr>
          <p:cNvGrpSpPr/>
          <p:nvPr/>
        </p:nvGrpSpPr>
        <p:grpSpPr>
          <a:xfrm>
            <a:off x="589467" y="4696893"/>
            <a:ext cx="2078438" cy="641244"/>
            <a:chOff x="4682495" y="4696893"/>
            <a:chExt cx="2078438" cy="641244"/>
          </a:xfrm>
        </p:grpSpPr>
        <p:pic>
          <p:nvPicPr>
            <p:cNvPr id="18" name="Graphic 17">
              <a:extLst>
                <a:ext uri="{FF2B5EF4-FFF2-40B4-BE49-F238E27FC236}">
                  <a16:creationId xmlns:a16="http://schemas.microsoft.com/office/drawing/2014/main" xmlns="" id="{6922EC8F-53CB-4616-AB79-9EC000C3724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82495" y="4696893"/>
              <a:ext cx="734249" cy="641244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xmlns="" id="{D422625F-6678-4DD5-97FA-758F4C6B6913}"/>
                </a:ext>
              </a:extLst>
            </p:cNvPr>
            <p:cNvSpPr txBox="1"/>
            <p:nvPr/>
          </p:nvSpPr>
          <p:spPr>
            <a:xfrm>
              <a:off x="5465079" y="4968805"/>
              <a:ext cx="129585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الدرس الأول</a:t>
              </a:r>
              <a:endParaRPr lang="en-US" b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</p:grpSp>
      <p:sp>
        <p:nvSpPr>
          <p:cNvPr id="32" name="TextBox 31">
            <a:extLst>
              <a:ext uri="{FF2B5EF4-FFF2-40B4-BE49-F238E27FC236}">
                <a16:creationId xmlns:a16="http://schemas.microsoft.com/office/drawing/2014/main" xmlns="" id="{12A1F8F9-6D07-4783-AA05-2B10C255BCC9}"/>
              </a:ext>
            </a:extLst>
          </p:cNvPr>
          <p:cNvSpPr txBox="1"/>
          <p:nvPr/>
        </p:nvSpPr>
        <p:spPr>
          <a:xfrm>
            <a:off x="907582" y="1851466"/>
            <a:ext cx="17126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b="1" dirty="0" smtClean="0">
                <a:solidFill>
                  <a:srgbClr val="FF0000"/>
                </a:solidFill>
                <a:latin typeface="Century Gothic" panose="020B0502020202020204" pitchFamily="34" charset="0"/>
              </a:rPr>
              <a:t>الوحدة الأولى</a:t>
            </a:r>
            <a:endParaRPr lang="en-US" b="1" dirty="0">
              <a:solidFill>
                <a:srgbClr val="FF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40" name="Freeform: Shape 12">
            <a:extLst>
              <a:ext uri="{FF2B5EF4-FFF2-40B4-BE49-F238E27FC236}">
                <a16:creationId xmlns:a16="http://schemas.microsoft.com/office/drawing/2014/main" xmlns="" id="{66AAAF00-546E-4D11-A9DF-771E4009B418}"/>
              </a:ext>
            </a:extLst>
          </p:cNvPr>
          <p:cNvSpPr/>
          <p:nvPr/>
        </p:nvSpPr>
        <p:spPr>
          <a:xfrm flipH="1" flipV="1">
            <a:off x="6637148" y="3111055"/>
            <a:ext cx="5363169" cy="2906071"/>
          </a:xfrm>
          <a:custGeom>
            <a:avLst/>
            <a:gdLst>
              <a:gd name="connsiteX0" fmla="*/ 5551158 w 8221786"/>
              <a:gd name="connsiteY0" fmla="*/ 0 h 4210712"/>
              <a:gd name="connsiteX1" fmla="*/ 8221786 w 8221786"/>
              <a:gd name="connsiteY1" fmla="*/ 1473200 h 4210712"/>
              <a:gd name="connsiteX2" fmla="*/ 5551158 w 8221786"/>
              <a:gd name="connsiteY2" fmla="*/ 2946400 h 4210712"/>
              <a:gd name="connsiteX3" fmla="*/ 5551158 w 8221786"/>
              <a:gd name="connsiteY3" fmla="*/ 2510970 h 4210712"/>
              <a:gd name="connsiteX4" fmla="*/ 1997332 w 8221786"/>
              <a:gd name="connsiteY4" fmla="*/ 2510970 h 4210712"/>
              <a:gd name="connsiteX5" fmla="*/ 1145518 w 8221786"/>
              <a:gd name="connsiteY5" fmla="*/ 3362784 h 4210712"/>
              <a:gd name="connsiteX6" fmla="*/ 1145518 w 8221786"/>
              <a:gd name="connsiteY6" fmla="*/ 3516984 h 4210712"/>
              <a:gd name="connsiteX7" fmla="*/ 1395009 w 8221786"/>
              <a:gd name="connsiteY7" fmla="*/ 4119308 h 4210712"/>
              <a:gd name="connsiteX8" fmla="*/ 1505792 w 8221786"/>
              <a:gd name="connsiteY8" fmla="*/ 4210712 h 4210712"/>
              <a:gd name="connsiteX9" fmla="*/ 1505546 w 8221786"/>
              <a:gd name="connsiteY9" fmla="*/ 4210700 h 4210712"/>
              <a:gd name="connsiteX10" fmla="*/ 0 w 8221786"/>
              <a:gd name="connsiteY10" fmla="*/ 2542348 h 4210712"/>
              <a:gd name="connsiteX11" fmla="*/ 0 w 8221786"/>
              <a:gd name="connsiteY11" fmla="*/ 2238768 h 4210712"/>
              <a:gd name="connsiteX12" fmla="*/ 1677010 w 8221786"/>
              <a:gd name="connsiteY12" fmla="*/ 561758 h 4210712"/>
              <a:gd name="connsiteX13" fmla="*/ 5551158 w 8221786"/>
              <a:gd name="connsiteY13" fmla="*/ 561758 h 42107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8221786" h="4210712">
                <a:moveTo>
                  <a:pt x="5551158" y="0"/>
                </a:moveTo>
                <a:lnTo>
                  <a:pt x="8221786" y="1473200"/>
                </a:lnTo>
                <a:lnTo>
                  <a:pt x="5551158" y="2946400"/>
                </a:lnTo>
                <a:lnTo>
                  <a:pt x="5551158" y="2510970"/>
                </a:lnTo>
                <a:lnTo>
                  <a:pt x="1997332" y="2510970"/>
                </a:lnTo>
                <a:cubicBezTo>
                  <a:pt x="1526888" y="2510970"/>
                  <a:pt x="1145518" y="2892340"/>
                  <a:pt x="1145518" y="3362784"/>
                </a:cubicBezTo>
                <a:lnTo>
                  <a:pt x="1145518" y="3516984"/>
                </a:lnTo>
                <a:cubicBezTo>
                  <a:pt x="1145518" y="3752206"/>
                  <a:pt x="1240861" y="3965160"/>
                  <a:pt x="1395009" y="4119308"/>
                </a:cubicBezTo>
                <a:lnTo>
                  <a:pt x="1505792" y="4210712"/>
                </a:lnTo>
                <a:lnTo>
                  <a:pt x="1505546" y="4210700"/>
                </a:lnTo>
                <a:cubicBezTo>
                  <a:pt x="659903" y="4124820"/>
                  <a:pt x="0" y="3410649"/>
                  <a:pt x="0" y="2542348"/>
                </a:cubicBezTo>
                <a:lnTo>
                  <a:pt x="0" y="2238768"/>
                </a:lnTo>
                <a:cubicBezTo>
                  <a:pt x="0" y="1312581"/>
                  <a:pt x="750823" y="561758"/>
                  <a:pt x="1677010" y="561758"/>
                </a:cubicBezTo>
                <a:lnTo>
                  <a:pt x="5551158" y="561758"/>
                </a:lnTo>
                <a:close/>
              </a:path>
            </a:pathLst>
          </a:custGeom>
          <a:gradFill flip="none" rotWithShape="1">
            <a:gsLst>
              <a:gs pos="0">
                <a:srgbClr val="00CCFF"/>
              </a:gs>
              <a:gs pos="100000">
                <a:srgbClr val="0033CC"/>
              </a:gs>
            </a:gsLst>
            <a:lin ang="10800000" scaled="1"/>
            <a:tileRect/>
          </a:gradFill>
          <a:ln>
            <a:noFill/>
          </a:ln>
          <a:effectLst>
            <a:innerShdw blurRad="2286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41" name="Freeform: Shape 13">
            <a:extLst>
              <a:ext uri="{FF2B5EF4-FFF2-40B4-BE49-F238E27FC236}">
                <a16:creationId xmlns:a16="http://schemas.microsoft.com/office/drawing/2014/main" xmlns="" id="{D2922E7D-05B2-4196-B387-C88EDA7D7FE0}"/>
              </a:ext>
            </a:extLst>
          </p:cNvPr>
          <p:cNvSpPr/>
          <p:nvPr/>
        </p:nvSpPr>
        <p:spPr>
          <a:xfrm flipH="1" flipV="1">
            <a:off x="6473935" y="2900818"/>
            <a:ext cx="5363168" cy="2906072"/>
          </a:xfrm>
          <a:custGeom>
            <a:avLst/>
            <a:gdLst>
              <a:gd name="connsiteX0" fmla="*/ 5551158 w 8221786"/>
              <a:gd name="connsiteY0" fmla="*/ 0 h 4210712"/>
              <a:gd name="connsiteX1" fmla="*/ 8221786 w 8221786"/>
              <a:gd name="connsiteY1" fmla="*/ 1473200 h 4210712"/>
              <a:gd name="connsiteX2" fmla="*/ 5551158 w 8221786"/>
              <a:gd name="connsiteY2" fmla="*/ 2946400 h 4210712"/>
              <a:gd name="connsiteX3" fmla="*/ 5551158 w 8221786"/>
              <a:gd name="connsiteY3" fmla="*/ 2510970 h 4210712"/>
              <a:gd name="connsiteX4" fmla="*/ 1997332 w 8221786"/>
              <a:gd name="connsiteY4" fmla="*/ 2510970 h 4210712"/>
              <a:gd name="connsiteX5" fmla="*/ 1145518 w 8221786"/>
              <a:gd name="connsiteY5" fmla="*/ 3362784 h 4210712"/>
              <a:gd name="connsiteX6" fmla="*/ 1145518 w 8221786"/>
              <a:gd name="connsiteY6" fmla="*/ 3516984 h 4210712"/>
              <a:gd name="connsiteX7" fmla="*/ 1395009 w 8221786"/>
              <a:gd name="connsiteY7" fmla="*/ 4119308 h 4210712"/>
              <a:gd name="connsiteX8" fmla="*/ 1505792 w 8221786"/>
              <a:gd name="connsiteY8" fmla="*/ 4210712 h 4210712"/>
              <a:gd name="connsiteX9" fmla="*/ 1505546 w 8221786"/>
              <a:gd name="connsiteY9" fmla="*/ 4210700 h 4210712"/>
              <a:gd name="connsiteX10" fmla="*/ 0 w 8221786"/>
              <a:gd name="connsiteY10" fmla="*/ 2542348 h 4210712"/>
              <a:gd name="connsiteX11" fmla="*/ 0 w 8221786"/>
              <a:gd name="connsiteY11" fmla="*/ 2238768 h 4210712"/>
              <a:gd name="connsiteX12" fmla="*/ 1677010 w 8221786"/>
              <a:gd name="connsiteY12" fmla="*/ 561758 h 4210712"/>
              <a:gd name="connsiteX13" fmla="*/ 5551158 w 8221786"/>
              <a:gd name="connsiteY13" fmla="*/ 561758 h 42107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8221786" h="4210712">
                <a:moveTo>
                  <a:pt x="5551158" y="0"/>
                </a:moveTo>
                <a:lnTo>
                  <a:pt x="8221786" y="1473200"/>
                </a:lnTo>
                <a:lnTo>
                  <a:pt x="5551158" y="2946400"/>
                </a:lnTo>
                <a:lnTo>
                  <a:pt x="5551158" y="2510970"/>
                </a:lnTo>
                <a:lnTo>
                  <a:pt x="1997332" y="2510970"/>
                </a:lnTo>
                <a:cubicBezTo>
                  <a:pt x="1526888" y="2510970"/>
                  <a:pt x="1145518" y="2892340"/>
                  <a:pt x="1145518" y="3362784"/>
                </a:cubicBezTo>
                <a:lnTo>
                  <a:pt x="1145518" y="3516984"/>
                </a:lnTo>
                <a:cubicBezTo>
                  <a:pt x="1145518" y="3752206"/>
                  <a:pt x="1240861" y="3965160"/>
                  <a:pt x="1395009" y="4119308"/>
                </a:cubicBezTo>
                <a:lnTo>
                  <a:pt x="1505792" y="4210712"/>
                </a:lnTo>
                <a:lnTo>
                  <a:pt x="1505546" y="4210700"/>
                </a:lnTo>
                <a:cubicBezTo>
                  <a:pt x="659903" y="4124820"/>
                  <a:pt x="0" y="3410649"/>
                  <a:pt x="0" y="2542348"/>
                </a:cubicBezTo>
                <a:lnTo>
                  <a:pt x="0" y="2238768"/>
                </a:lnTo>
                <a:cubicBezTo>
                  <a:pt x="0" y="1312581"/>
                  <a:pt x="750823" y="561758"/>
                  <a:pt x="1677010" y="561758"/>
                </a:cubicBezTo>
                <a:lnTo>
                  <a:pt x="5551158" y="561758"/>
                </a:lnTo>
                <a:close/>
              </a:path>
            </a:pathLst>
          </a:custGeom>
          <a:gradFill>
            <a:gsLst>
              <a:gs pos="47000">
                <a:schemeClr val="bg1"/>
              </a:gs>
              <a:gs pos="0">
                <a:schemeClr val="bg1">
                  <a:lumMod val="95000"/>
                </a:schemeClr>
              </a:gs>
            </a:gsLst>
            <a:lin ang="27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grpSp>
        <p:nvGrpSpPr>
          <p:cNvPr id="47" name="Group 2">
            <a:extLst>
              <a:ext uri="{FF2B5EF4-FFF2-40B4-BE49-F238E27FC236}">
                <a16:creationId xmlns:a16="http://schemas.microsoft.com/office/drawing/2014/main" xmlns="" id="{DE6A379F-7BDE-447D-BA19-E77AE351583C}"/>
              </a:ext>
            </a:extLst>
          </p:cNvPr>
          <p:cNvGrpSpPr/>
          <p:nvPr/>
        </p:nvGrpSpPr>
        <p:grpSpPr>
          <a:xfrm>
            <a:off x="8112647" y="4367401"/>
            <a:ext cx="3311058" cy="846064"/>
            <a:chOff x="6566706" y="4208772"/>
            <a:chExt cx="2834299" cy="846064"/>
          </a:xfrm>
        </p:grpSpPr>
        <p:sp>
          <p:nvSpPr>
            <p:cNvPr id="48" name="TextBox 22">
              <a:extLst>
                <a:ext uri="{FF2B5EF4-FFF2-40B4-BE49-F238E27FC236}">
                  <a16:creationId xmlns:a16="http://schemas.microsoft.com/office/drawing/2014/main" xmlns="" id="{3656659C-DE48-4A4A-8918-D6B6FE244D42}"/>
                </a:ext>
              </a:extLst>
            </p:cNvPr>
            <p:cNvSpPr txBox="1"/>
            <p:nvPr/>
          </p:nvSpPr>
          <p:spPr>
            <a:xfrm>
              <a:off x="6566706" y="4208772"/>
              <a:ext cx="2576503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400" b="1" dirty="0">
                  <a:solidFill>
                    <a:srgbClr val="0033CC"/>
                  </a:solidFill>
                  <a:latin typeface="Century Gothic" panose="020B0502020202020204" pitchFamily="34" charset="0"/>
                </a:rPr>
                <a:t>تختلف الحيوانات في الشكل وتتشابه في حاجتها للغذاء</a:t>
              </a:r>
            </a:p>
          </p:txBody>
        </p:sp>
        <p:sp>
          <p:nvSpPr>
            <p:cNvPr id="49" name="TextBox 23">
              <a:extLst>
                <a:ext uri="{FF2B5EF4-FFF2-40B4-BE49-F238E27FC236}">
                  <a16:creationId xmlns:a16="http://schemas.microsoft.com/office/drawing/2014/main" xmlns="" id="{C2363FE4-D677-4806-9FF1-D3FD9513713E}"/>
                </a:ext>
              </a:extLst>
            </p:cNvPr>
            <p:cNvSpPr txBox="1"/>
            <p:nvPr/>
          </p:nvSpPr>
          <p:spPr>
            <a:xfrm>
              <a:off x="6566706" y="4654726"/>
              <a:ext cx="2834299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endParaRPr lang="en-US" sz="2000" b="1" dirty="0"/>
            </a:p>
          </p:txBody>
        </p:sp>
      </p:grpSp>
      <p:sp>
        <p:nvSpPr>
          <p:cNvPr id="26" name="TextBox 34">
            <a:extLst>
              <a:ext uri="{FF2B5EF4-FFF2-40B4-BE49-F238E27FC236}">
                <a16:creationId xmlns="" xmlns:a16="http://schemas.microsoft.com/office/drawing/2014/main" id="{73C4F4A6-C756-4101-A3F0-248D63C16A03}"/>
              </a:ext>
            </a:extLst>
          </p:cNvPr>
          <p:cNvSpPr txBox="1"/>
          <p:nvPr/>
        </p:nvSpPr>
        <p:spPr>
          <a:xfrm>
            <a:off x="4849559" y="182735"/>
            <a:ext cx="505831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sz="2800" b="1" dirty="0" smtClean="0">
                <a:solidFill>
                  <a:schemeClr val="bg1"/>
                </a:solidFill>
              </a:rPr>
              <a:t>مجموعات الحيوانات</a:t>
            </a:r>
            <a:endParaRPr lang="ar-SY" sz="2800" b="1" dirty="0">
              <a:solidFill>
                <a:schemeClr val="bg1"/>
              </a:solidFill>
            </a:endParaRPr>
          </a:p>
        </p:txBody>
      </p:sp>
      <p:sp>
        <p:nvSpPr>
          <p:cNvPr id="28" name="TextBox 34">
            <a:extLst>
              <a:ext uri="{FF2B5EF4-FFF2-40B4-BE49-F238E27FC236}">
                <a16:creationId xmlns="" xmlns:a16="http://schemas.microsoft.com/office/drawing/2014/main" id="{73C4F4A6-C756-4101-A3F0-248D63C16A03}"/>
              </a:ext>
            </a:extLst>
          </p:cNvPr>
          <p:cNvSpPr txBox="1"/>
          <p:nvPr/>
        </p:nvSpPr>
        <p:spPr>
          <a:xfrm>
            <a:off x="3898900" y="1386630"/>
            <a:ext cx="80823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sz="2400" b="1" dirty="0" smtClean="0">
                <a:solidFill>
                  <a:schemeClr val="bg1"/>
                </a:solidFill>
              </a:rPr>
              <a:t>توجد آلاف الأنواع </a:t>
            </a:r>
            <a:r>
              <a:rPr lang="ar-SY" sz="2400" b="1" dirty="0">
                <a:solidFill>
                  <a:schemeClr val="bg1"/>
                </a:solidFill>
              </a:rPr>
              <a:t>مختلفة من الحيوانات ، فيم تختلف الحيوانات و فيم تتشابه ؟</a:t>
            </a:r>
          </a:p>
        </p:txBody>
      </p:sp>
    </p:spTree>
    <p:extLst>
      <p:ext uri="{BB962C8B-B14F-4D97-AF65-F5344CB8AC3E}">
        <p14:creationId xmlns:p14="http://schemas.microsoft.com/office/powerpoint/2010/main" val="20855446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000"/>
                            </p:stCondLst>
                            <p:childTnLst>
                              <p:par>
                                <p:cTn id="46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2" presetClass="entr" presetSubtype="2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5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5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8" presetID="17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2" grpId="0" animBg="1"/>
      <p:bldP spid="32" grpId="0"/>
      <p:bldP spid="40" grpId="0" animBg="1"/>
      <p:bldP spid="41" grpId="0" animBg="1"/>
      <p:bldP spid="26" grpId="0"/>
      <p:bldP spid="28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: Shape 11">
            <a:extLst>
              <a:ext uri="{FF2B5EF4-FFF2-40B4-BE49-F238E27FC236}">
                <a16:creationId xmlns:a16="http://schemas.microsoft.com/office/drawing/2014/main" xmlns="" id="{1CF34079-EEF9-4657-8F5A-13DEFFCB1F59}"/>
              </a:ext>
            </a:extLst>
          </p:cNvPr>
          <p:cNvSpPr/>
          <p:nvPr/>
        </p:nvSpPr>
        <p:spPr>
          <a:xfrm>
            <a:off x="-72682" y="4161692"/>
            <a:ext cx="12191999" cy="2848708"/>
          </a:xfrm>
          <a:custGeom>
            <a:avLst/>
            <a:gdLst>
              <a:gd name="connsiteX0" fmla="*/ 3183987 w 12191999"/>
              <a:gd name="connsiteY0" fmla="*/ 495881 h 2848708"/>
              <a:gd name="connsiteX1" fmla="*/ 2213316 w 12191999"/>
              <a:gd name="connsiteY1" fmla="*/ 1466552 h 2848708"/>
              <a:gd name="connsiteX2" fmla="*/ 2213316 w 12191999"/>
              <a:gd name="connsiteY2" fmla="*/ 2838152 h 2848708"/>
              <a:gd name="connsiteX3" fmla="*/ 4154658 w 12191999"/>
              <a:gd name="connsiteY3" fmla="*/ 2838152 h 2848708"/>
              <a:gd name="connsiteX4" fmla="*/ 4154658 w 12191999"/>
              <a:gd name="connsiteY4" fmla="*/ 1466552 h 2848708"/>
              <a:gd name="connsiteX5" fmla="*/ 3183987 w 12191999"/>
              <a:gd name="connsiteY5" fmla="*/ 495881 h 2848708"/>
              <a:gd name="connsiteX6" fmla="*/ 5790024 w 12191999"/>
              <a:gd name="connsiteY6" fmla="*/ 495880 h 2848708"/>
              <a:gd name="connsiteX7" fmla="*/ 4618889 w 12191999"/>
              <a:gd name="connsiteY7" fmla="*/ 1667016 h 2848708"/>
              <a:gd name="connsiteX8" fmla="*/ 4618889 w 12191999"/>
              <a:gd name="connsiteY8" fmla="*/ 2838151 h 2848708"/>
              <a:gd name="connsiteX9" fmla="*/ 7453527 w 12191999"/>
              <a:gd name="connsiteY9" fmla="*/ 2838151 h 2848708"/>
              <a:gd name="connsiteX10" fmla="*/ 7453528 w 12191999"/>
              <a:gd name="connsiteY10" fmla="*/ 1667016 h 2848708"/>
              <a:gd name="connsiteX11" fmla="*/ 6282392 w 12191999"/>
              <a:gd name="connsiteY11" fmla="*/ 495880 h 2848708"/>
              <a:gd name="connsiteX12" fmla="*/ 9008012 w 12191999"/>
              <a:gd name="connsiteY12" fmla="*/ 495879 h 2848708"/>
              <a:gd name="connsiteX13" fmla="*/ 8037341 w 12191999"/>
              <a:gd name="connsiteY13" fmla="*/ 1466550 h 2848708"/>
              <a:gd name="connsiteX14" fmla="*/ 8037341 w 12191999"/>
              <a:gd name="connsiteY14" fmla="*/ 2838150 h 2848708"/>
              <a:gd name="connsiteX15" fmla="*/ 9978683 w 12191999"/>
              <a:gd name="connsiteY15" fmla="*/ 2838150 h 2848708"/>
              <a:gd name="connsiteX16" fmla="*/ 9978683 w 12191999"/>
              <a:gd name="connsiteY16" fmla="*/ 1466550 h 2848708"/>
              <a:gd name="connsiteX17" fmla="*/ 9008012 w 12191999"/>
              <a:gd name="connsiteY17" fmla="*/ 495879 h 2848708"/>
              <a:gd name="connsiteX18" fmla="*/ 0 w 12191999"/>
              <a:gd name="connsiteY18" fmla="*/ 0 h 2848708"/>
              <a:gd name="connsiteX19" fmla="*/ 12191999 w 12191999"/>
              <a:gd name="connsiteY19" fmla="*/ 0 h 2848708"/>
              <a:gd name="connsiteX20" fmla="*/ 12191999 w 12191999"/>
              <a:gd name="connsiteY20" fmla="*/ 837741 h 2848708"/>
              <a:gd name="connsiteX21" fmla="*/ 12144508 w 12191999"/>
              <a:gd name="connsiteY21" fmla="*/ 780181 h 2848708"/>
              <a:gd name="connsiteX22" fmla="*/ 11458140 w 12191999"/>
              <a:gd name="connsiteY22" fmla="*/ 495878 h 2848708"/>
              <a:gd name="connsiteX23" fmla="*/ 10487469 w 12191999"/>
              <a:gd name="connsiteY23" fmla="*/ 1466549 h 2848708"/>
              <a:gd name="connsiteX24" fmla="*/ 10487469 w 12191999"/>
              <a:gd name="connsiteY24" fmla="*/ 2838149 h 2848708"/>
              <a:gd name="connsiteX25" fmla="*/ 12191999 w 12191999"/>
              <a:gd name="connsiteY25" fmla="*/ 2838149 h 2848708"/>
              <a:gd name="connsiteX26" fmla="*/ 12191999 w 12191999"/>
              <a:gd name="connsiteY26" fmla="*/ 2848708 h 2848708"/>
              <a:gd name="connsiteX27" fmla="*/ 1648266 w 12191999"/>
              <a:gd name="connsiteY27" fmla="*/ 2848708 h 2848708"/>
              <a:gd name="connsiteX28" fmla="*/ 1648266 w 12191999"/>
              <a:gd name="connsiteY28" fmla="*/ 1480625 h 2848708"/>
              <a:gd name="connsiteX29" fmla="*/ 677595 w 12191999"/>
              <a:gd name="connsiteY29" fmla="*/ 509954 h 2848708"/>
              <a:gd name="connsiteX30" fmla="*/ 134883 w 12191999"/>
              <a:gd name="connsiteY30" fmla="*/ 675730 h 2848708"/>
              <a:gd name="connsiteX31" fmla="*/ 0 w 12191999"/>
              <a:gd name="connsiteY31" fmla="*/ 787019 h 28487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2191999" h="2848708">
                <a:moveTo>
                  <a:pt x="3183987" y="495881"/>
                </a:moveTo>
                <a:cubicBezTo>
                  <a:pt x="2647900" y="495881"/>
                  <a:pt x="2213316" y="930465"/>
                  <a:pt x="2213316" y="1466552"/>
                </a:cubicBezTo>
                <a:lnTo>
                  <a:pt x="2213316" y="2838152"/>
                </a:lnTo>
                <a:lnTo>
                  <a:pt x="4154658" y="2838152"/>
                </a:lnTo>
                <a:lnTo>
                  <a:pt x="4154658" y="1466552"/>
                </a:lnTo>
                <a:cubicBezTo>
                  <a:pt x="4154658" y="930465"/>
                  <a:pt x="3720074" y="495881"/>
                  <a:pt x="3183987" y="495881"/>
                </a:cubicBezTo>
                <a:close/>
                <a:moveTo>
                  <a:pt x="5790024" y="495880"/>
                </a:moveTo>
                <a:cubicBezTo>
                  <a:pt x="5143223" y="495880"/>
                  <a:pt x="4618889" y="1020215"/>
                  <a:pt x="4618889" y="1667016"/>
                </a:cubicBezTo>
                <a:lnTo>
                  <a:pt x="4618889" y="2838151"/>
                </a:lnTo>
                <a:lnTo>
                  <a:pt x="7453527" y="2838151"/>
                </a:lnTo>
                <a:cubicBezTo>
                  <a:pt x="7453527" y="2447773"/>
                  <a:pt x="7453528" y="2057394"/>
                  <a:pt x="7453528" y="1667016"/>
                </a:cubicBezTo>
                <a:cubicBezTo>
                  <a:pt x="7453528" y="1020215"/>
                  <a:pt x="6929193" y="495880"/>
                  <a:pt x="6282392" y="495880"/>
                </a:cubicBezTo>
                <a:close/>
                <a:moveTo>
                  <a:pt x="9008012" y="495879"/>
                </a:moveTo>
                <a:cubicBezTo>
                  <a:pt x="8471925" y="495879"/>
                  <a:pt x="8037341" y="930463"/>
                  <a:pt x="8037341" y="1466550"/>
                </a:cubicBezTo>
                <a:lnTo>
                  <a:pt x="8037341" y="2838150"/>
                </a:lnTo>
                <a:lnTo>
                  <a:pt x="9978683" y="2838150"/>
                </a:lnTo>
                <a:lnTo>
                  <a:pt x="9978683" y="1466550"/>
                </a:lnTo>
                <a:cubicBezTo>
                  <a:pt x="9978683" y="930463"/>
                  <a:pt x="9544099" y="495879"/>
                  <a:pt x="9008012" y="495879"/>
                </a:cubicBezTo>
                <a:close/>
                <a:moveTo>
                  <a:pt x="0" y="0"/>
                </a:moveTo>
                <a:lnTo>
                  <a:pt x="12191999" y="0"/>
                </a:lnTo>
                <a:lnTo>
                  <a:pt x="12191999" y="837741"/>
                </a:lnTo>
                <a:lnTo>
                  <a:pt x="12144508" y="780181"/>
                </a:lnTo>
                <a:cubicBezTo>
                  <a:pt x="11968851" y="604524"/>
                  <a:pt x="11726183" y="495878"/>
                  <a:pt x="11458140" y="495878"/>
                </a:cubicBezTo>
                <a:cubicBezTo>
                  <a:pt x="10922053" y="495878"/>
                  <a:pt x="10487469" y="930462"/>
                  <a:pt x="10487469" y="1466549"/>
                </a:cubicBezTo>
                <a:lnTo>
                  <a:pt x="10487469" y="2838149"/>
                </a:lnTo>
                <a:lnTo>
                  <a:pt x="12191999" y="2838149"/>
                </a:lnTo>
                <a:lnTo>
                  <a:pt x="12191999" y="2848708"/>
                </a:lnTo>
                <a:lnTo>
                  <a:pt x="1648266" y="2848708"/>
                </a:lnTo>
                <a:lnTo>
                  <a:pt x="1648266" y="1480625"/>
                </a:lnTo>
                <a:cubicBezTo>
                  <a:pt x="1648266" y="944538"/>
                  <a:pt x="1213682" y="509954"/>
                  <a:pt x="677595" y="509954"/>
                </a:cubicBezTo>
                <a:cubicBezTo>
                  <a:pt x="476562" y="509954"/>
                  <a:pt x="289803" y="571068"/>
                  <a:pt x="134883" y="675730"/>
                </a:cubicBezTo>
                <a:lnTo>
                  <a:pt x="0" y="787019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xmlns="" id="{F2E80C4A-C70F-457E-84D8-43ECF2B245C8}"/>
              </a:ext>
            </a:extLst>
          </p:cNvPr>
          <p:cNvSpPr/>
          <p:nvPr/>
        </p:nvSpPr>
        <p:spPr>
          <a:xfrm>
            <a:off x="2" y="4009292"/>
            <a:ext cx="12191999" cy="2848708"/>
          </a:xfrm>
          <a:custGeom>
            <a:avLst/>
            <a:gdLst>
              <a:gd name="connsiteX0" fmla="*/ 3183987 w 12191999"/>
              <a:gd name="connsiteY0" fmla="*/ 495881 h 2848708"/>
              <a:gd name="connsiteX1" fmla="*/ 2213316 w 12191999"/>
              <a:gd name="connsiteY1" fmla="*/ 1466552 h 2848708"/>
              <a:gd name="connsiteX2" fmla="*/ 2213316 w 12191999"/>
              <a:gd name="connsiteY2" fmla="*/ 2838152 h 2848708"/>
              <a:gd name="connsiteX3" fmla="*/ 4154658 w 12191999"/>
              <a:gd name="connsiteY3" fmla="*/ 2838152 h 2848708"/>
              <a:gd name="connsiteX4" fmla="*/ 4154658 w 12191999"/>
              <a:gd name="connsiteY4" fmla="*/ 1466552 h 2848708"/>
              <a:gd name="connsiteX5" fmla="*/ 3183987 w 12191999"/>
              <a:gd name="connsiteY5" fmla="*/ 495881 h 2848708"/>
              <a:gd name="connsiteX6" fmla="*/ 5790024 w 12191999"/>
              <a:gd name="connsiteY6" fmla="*/ 495880 h 2848708"/>
              <a:gd name="connsiteX7" fmla="*/ 4618889 w 12191999"/>
              <a:gd name="connsiteY7" fmla="*/ 1667016 h 2848708"/>
              <a:gd name="connsiteX8" fmla="*/ 4618889 w 12191999"/>
              <a:gd name="connsiteY8" fmla="*/ 2838151 h 2848708"/>
              <a:gd name="connsiteX9" fmla="*/ 7453527 w 12191999"/>
              <a:gd name="connsiteY9" fmla="*/ 2838151 h 2848708"/>
              <a:gd name="connsiteX10" fmla="*/ 7453528 w 12191999"/>
              <a:gd name="connsiteY10" fmla="*/ 1667016 h 2848708"/>
              <a:gd name="connsiteX11" fmla="*/ 6282392 w 12191999"/>
              <a:gd name="connsiteY11" fmla="*/ 495880 h 2848708"/>
              <a:gd name="connsiteX12" fmla="*/ 9008012 w 12191999"/>
              <a:gd name="connsiteY12" fmla="*/ 495879 h 2848708"/>
              <a:gd name="connsiteX13" fmla="*/ 8037341 w 12191999"/>
              <a:gd name="connsiteY13" fmla="*/ 1466550 h 2848708"/>
              <a:gd name="connsiteX14" fmla="*/ 8037341 w 12191999"/>
              <a:gd name="connsiteY14" fmla="*/ 2838150 h 2848708"/>
              <a:gd name="connsiteX15" fmla="*/ 9978683 w 12191999"/>
              <a:gd name="connsiteY15" fmla="*/ 2838150 h 2848708"/>
              <a:gd name="connsiteX16" fmla="*/ 9978683 w 12191999"/>
              <a:gd name="connsiteY16" fmla="*/ 1466550 h 2848708"/>
              <a:gd name="connsiteX17" fmla="*/ 9008012 w 12191999"/>
              <a:gd name="connsiteY17" fmla="*/ 495879 h 2848708"/>
              <a:gd name="connsiteX18" fmla="*/ 0 w 12191999"/>
              <a:gd name="connsiteY18" fmla="*/ 0 h 2848708"/>
              <a:gd name="connsiteX19" fmla="*/ 12191999 w 12191999"/>
              <a:gd name="connsiteY19" fmla="*/ 0 h 2848708"/>
              <a:gd name="connsiteX20" fmla="*/ 12191999 w 12191999"/>
              <a:gd name="connsiteY20" fmla="*/ 837741 h 2848708"/>
              <a:gd name="connsiteX21" fmla="*/ 12144508 w 12191999"/>
              <a:gd name="connsiteY21" fmla="*/ 780181 h 2848708"/>
              <a:gd name="connsiteX22" fmla="*/ 11458140 w 12191999"/>
              <a:gd name="connsiteY22" fmla="*/ 495878 h 2848708"/>
              <a:gd name="connsiteX23" fmla="*/ 10487469 w 12191999"/>
              <a:gd name="connsiteY23" fmla="*/ 1466549 h 2848708"/>
              <a:gd name="connsiteX24" fmla="*/ 10487469 w 12191999"/>
              <a:gd name="connsiteY24" fmla="*/ 2838149 h 2848708"/>
              <a:gd name="connsiteX25" fmla="*/ 12191999 w 12191999"/>
              <a:gd name="connsiteY25" fmla="*/ 2838149 h 2848708"/>
              <a:gd name="connsiteX26" fmla="*/ 12191999 w 12191999"/>
              <a:gd name="connsiteY26" fmla="*/ 2848708 h 2848708"/>
              <a:gd name="connsiteX27" fmla="*/ 1648266 w 12191999"/>
              <a:gd name="connsiteY27" fmla="*/ 2848708 h 2848708"/>
              <a:gd name="connsiteX28" fmla="*/ 1648266 w 12191999"/>
              <a:gd name="connsiteY28" fmla="*/ 1480625 h 2848708"/>
              <a:gd name="connsiteX29" fmla="*/ 677595 w 12191999"/>
              <a:gd name="connsiteY29" fmla="*/ 509954 h 2848708"/>
              <a:gd name="connsiteX30" fmla="*/ 134883 w 12191999"/>
              <a:gd name="connsiteY30" fmla="*/ 675730 h 2848708"/>
              <a:gd name="connsiteX31" fmla="*/ 0 w 12191999"/>
              <a:gd name="connsiteY31" fmla="*/ 787019 h 28487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2191999" h="2848708">
                <a:moveTo>
                  <a:pt x="3183987" y="495881"/>
                </a:moveTo>
                <a:cubicBezTo>
                  <a:pt x="2647900" y="495881"/>
                  <a:pt x="2213316" y="930465"/>
                  <a:pt x="2213316" y="1466552"/>
                </a:cubicBezTo>
                <a:lnTo>
                  <a:pt x="2213316" y="2838152"/>
                </a:lnTo>
                <a:lnTo>
                  <a:pt x="4154658" y="2838152"/>
                </a:lnTo>
                <a:lnTo>
                  <a:pt x="4154658" y="1466552"/>
                </a:lnTo>
                <a:cubicBezTo>
                  <a:pt x="4154658" y="930465"/>
                  <a:pt x="3720074" y="495881"/>
                  <a:pt x="3183987" y="495881"/>
                </a:cubicBezTo>
                <a:close/>
                <a:moveTo>
                  <a:pt x="5790024" y="495880"/>
                </a:moveTo>
                <a:cubicBezTo>
                  <a:pt x="5143223" y="495880"/>
                  <a:pt x="4618889" y="1020215"/>
                  <a:pt x="4618889" y="1667016"/>
                </a:cubicBezTo>
                <a:lnTo>
                  <a:pt x="4618889" y="2838151"/>
                </a:lnTo>
                <a:lnTo>
                  <a:pt x="7453527" y="2838151"/>
                </a:lnTo>
                <a:cubicBezTo>
                  <a:pt x="7453527" y="2447773"/>
                  <a:pt x="7453528" y="2057394"/>
                  <a:pt x="7453528" y="1667016"/>
                </a:cubicBezTo>
                <a:cubicBezTo>
                  <a:pt x="7453528" y="1020215"/>
                  <a:pt x="6929193" y="495880"/>
                  <a:pt x="6282392" y="495880"/>
                </a:cubicBezTo>
                <a:close/>
                <a:moveTo>
                  <a:pt x="9008012" y="495879"/>
                </a:moveTo>
                <a:cubicBezTo>
                  <a:pt x="8471925" y="495879"/>
                  <a:pt x="8037341" y="930463"/>
                  <a:pt x="8037341" y="1466550"/>
                </a:cubicBezTo>
                <a:lnTo>
                  <a:pt x="8037341" y="2838150"/>
                </a:lnTo>
                <a:lnTo>
                  <a:pt x="9978683" y="2838150"/>
                </a:lnTo>
                <a:lnTo>
                  <a:pt x="9978683" y="1466550"/>
                </a:lnTo>
                <a:cubicBezTo>
                  <a:pt x="9978683" y="930463"/>
                  <a:pt x="9544099" y="495879"/>
                  <a:pt x="9008012" y="495879"/>
                </a:cubicBezTo>
                <a:close/>
                <a:moveTo>
                  <a:pt x="0" y="0"/>
                </a:moveTo>
                <a:lnTo>
                  <a:pt x="12191999" y="0"/>
                </a:lnTo>
                <a:lnTo>
                  <a:pt x="12191999" y="837741"/>
                </a:lnTo>
                <a:lnTo>
                  <a:pt x="12144508" y="780181"/>
                </a:lnTo>
                <a:cubicBezTo>
                  <a:pt x="11968851" y="604524"/>
                  <a:pt x="11726183" y="495878"/>
                  <a:pt x="11458140" y="495878"/>
                </a:cubicBezTo>
                <a:cubicBezTo>
                  <a:pt x="10922053" y="495878"/>
                  <a:pt x="10487469" y="930462"/>
                  <a:pt x="10487469" y="1466549"/>
                </a:cubicBezTo>
                <a:lnTo>
                  <a:pt x="10487469" y="2838149"/>
                </a:lnTo>
                <a:lnTo>
                  <a:pt x="12191999" y="2838149"/>
                </a:lnTo>
                <a:lnTo>
                  <a:pt x="12191999" y="2848708"/>
                </a:lnTo>
                <a:lnTo>
                  <a:pt x="1648266" y="2848708"/>
                </a:lnTo>
                <a:lnTo>
                  <a:pt x="1648266" y="1480625"/>
                </a:lnTo>
                <a:cubicBezTo>
                  <a:pt x="1648266" y="944538"/>
                  <a:pt x="1213682" y="509954"/>
                  <a:pt x="677595" y="509954"/>
                </a:cubicBezTo>
                <a:cubicBezTo>
                  <a:pt x="476562" y="509954"/>
                  <a:pt x="289803" y="571068"/>
                  <a:pt x="134883" y="675730"/>
                </a:cubicBezTo>
                <a:lnTo>
                  <a:pt x="0" y="78701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0" name="Group 89">
            <a:extLst>
              <a:ext uri="{FF2B5EF4-FFF2-40B4-BE49-F238E27FC236}">
                <a16:creationId xmlns:a16="http://schemas.microsoft.com/office/drawing/2014/main" xmlns="" id="{6423CB7A-CBB0-4D81-9F6A-C0CF60F5193F}"/>
              </a:ext>
            </a:extLst>
          </p:cNvPr>
          <p:cNvGrpSpPr/>
          <p:nvPr/>
        </p:nvGrpSpPr>
        <p:grpSpPr>
          <a:xfrm>
            <a:off x="-418823" y="3936185"/>
            <a:ext cx="13029646" cy="66500"/>
            <a:chOff x="875607" y="3208713"/>
            <a:chExt cx="13029646" cy="66500"/>
          </a:xfrm>
        </p:grpSpPr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xmlns="" id="{8A6E6669-222C-4FC7-9604-DD649D708772}"/>
                </a:ext>
              </a:extLst>
            </p:cNvPr>
            <p:cNvSpPr/>
            <p:nvPr/>
          </p:nvSpPr>
          <p:spPr>
            <a:xfrm>
              <a:off x="87560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xmlns="" id="{236683BC-89ED-49BE-9D25-8F40A3D28A0D}"/>
                </a:ext>
              </a:extLst>
            </p:cNvPr>
            <p:cNvSpPr/>
            <p:nvPr/>
          </p:nvSpPr>
          <p:spPr>
            <a:xfrm>
              <a:off x="105017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xmlns="" id="{FD813D00-F48E-41E5-AF87-93FF2A67A1C3}"/>
                </a:ext>
              </a:extLst>
            </p:cNvPr>
            <p:cNvSpPr/>
            <p:nvPr/>
          </p:nvSpPr>
          <p:spPr>
            <a:xfrm>
              <a:off x="122474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xmlns="" id="{CF4C3E17-2711-41A7-A866-A414FBB4F010}"/>
                </a:ext>
              </a:extLst>
            </p:cNvPr>
            <p:cNvSpPr/>
            <p:nvPr/>
          </p:nvSpPr>
          <p:spPr>
            <a:xfrm>
              <a:off x="139930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xmlns="" id="{C3D0F3FE-2EFF-4BEC-ACD5-44C9A85D88E0}"/>
                </a:ext>
              </a:extLst>
            </p:cNvPr>
            <p:cNvSpPr/>
            <p:nvPr/>
          </p:nvSpPr>
          <p:spPr>
            <a:xfrm>
              <a:off x="157387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xmlns="" id="{00CB0020-2EB0-4904-94F0-E4157F6F9ADC}"/>
                </a:ext>
              </a:extLst>
            </p:cNvPr>
            <p:cNvSpPr/>
            <p:nvPr/>
          </p:nvSpPr>
          <p:spPr>
            <a:xfrm>
              <a:off x="174844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xmlns="" id="{ED783D7E-1B62-4618-8FE0-A1C4842A39F7}"/>
                </a:ext>
              </a:extLst>
            </p:cNvPr>
            <p:cNvSpPr/>
            <p:nvPr/>
          </p:nvSpPr>
          <p:spPr>
            <a:xfrm>
              <a:off x="192300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xmlns="" id="{0404DD01-64A9-4A89-A870-B5C595D03850}"/>
                </a:ext>
              </a:extLst>
            </p:cNvPr>
            <p:cNvSpPr/>
            <p:nvPr/>
          </p:nvSpPr>
          <p:spPr>
            <a:xfrm>
              <a:off x="209757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xmlns="" id="{00259E3C-A8FF-4720-8BCD-2AD023A2A262}"/>
                </a:ext>
              </a:extLst>
            </p:cNvPr>
            <p:cNvSpPr/>
            <p:nvPr/>
          </p:nvSpPr>
          <p:spPr>
            <a:xfrm>
              <a:off x="227214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xmlns="" id="{CC73F059-00D6-407C-BA90-87B542557991}"/>
                </a:ext>
              </a:extLst>
            </p:cNvPr>
            <p:cNvSpPr/>
            <p:nvPr/>
          </p:nvSpPr>
          <p:spPr>
            <a:xfrm>
              <a:off x="244671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xmlns="" id="{56C26804-6A7B-415D-B11E-6DCEB67E2E30}"/>
                </a:ext>
              </a:extLst>
            </p:cNvPr>
            <p:cNvSpPr/>
            <p:nvPr/>
          </p:nvSpPr>
          <p:spPr>
            <a:xfrm>
              <a:off x="262127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xmlns="" id="{BE81DC7D-1867-4685-AD85-9985B10A74D1}"/>
                </a:ext>
              </a:extLst>
            </p:cNvPr>
            <p:cNvSpPr/>
            <p:nvPr/>
          </p:nvSpPr>
          <p:spPr>
            <a:xfrm>
              <a:off x="279584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xmlns="" id="{B99770DD-831E-4D1A-8B8C-C397A9A561DA}"/>
                </a:ext>
              </a:extLst>
            </p:cNvPr>
            <p:cNvSpPr/>
            <p:nvPr/>
          </p:nvSpPr>
          <p:spPr>
            <a:xfrm>
              <a:off x="297041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xmlns="" id="{7460F3FE-62B2-435D-828B-47BD3D0274CC}"/>
                </a:ext>
              </a:extLst>
            </p:cNvPr>
            <p:cNvSpPr/>
            <p:nvPr/>
          </p:nvSpPr>
          <p:spPr>
            <a:xfrm>
              <a:off x="314497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xmlns="" id="{B3D33DF6-F776-4F8C-8409-BD0EEF4A8F5E}"/>
                </a:ext>
              </a:extLst>
            </p:cNvPr>
            <p:cNvSpPr/>
            <p:nvPr/>
          </p:nvSpPr>
          <p:spPr>
            <a:xfrm>
              <a:off x="331954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xmlns="" id="{1A0026FB-C312-4140-A76E-61802044969F}"/>
                </a:ext>
              </a:extLst>
            </p:cNvPr>
            <p:cNvSpPr/>
            <p:nvPr/>
          </p:nvSpPr>
          <p:spPr>
            <a:xfrm>
              <a:off x="349411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xmlns="" id="{77715CC4-F3EC-4C19-AD2E-B4A6B1BFD000}"/>
                </a:ext>
              </a:extLst>
            </p:cNvPr>
            <p:cNvSpPr/>
            <p:nvPr/>
          </p:nvSpPr>
          <p:spPr>
            <a:xfrm>
              <a:off x="366867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xmlns="" id="{DB8CE68C-F0A3-43D8-921D-E1186F7D4CC7}"/>
                </a:ext>
              </a:extLst>
            </p:cNvPr>
            <p:cNvSpPr/>
            <p:nvPr/>
          </p:nvSpPr>
          <p:spPr>
            <a:xfrm>
              <a:off x="384324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xmlns="" id="{A572D033-ABD7-49D4-B891-1E2E3AC0AD7B}"/>
                </a:ext>
              </a:extLst>
            </p:cNvPr>
            <p:cNvSpPr/>
            <p:nvPr/>
          </p:nvSpPr>
          <p:spPr>
            <a:xfrm>
              <a:off x="401781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xmlns="" id="{DF88AEDD-F16C-4D09-9860-956E84267F63}"/>
                </a:ext>
              </a:extLst>
            </p:cNvPr>
            <p:cNvSpPr/>
            <p:nvPr/>
          </p:nvSpPr>
          <p:spPr>
            <a:xfrm>
              <a:off x="419238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xmlns="" id="{47C8AA0C-ADB0-4031-B665-2C7E90EC0446}"/>
                </a:ext>
              </a:extLst>
            </p:cNvPr>
            <p:cNvSpPr/>
            <p:nvPr/>
          </p:nvSpPr>
          <p:spPr>
            <a:xfrm>
              <a:off x="436694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xmlns="" id="{7A6E5D06-BF8B-4690-9309-AF9CD341DF13}"/>
                </a:ext>
              </a:extLst>
            </p:cNvPr>
            <p:cNvSpPr/>
            <p:nvPr/>
          </p:nvSpPr>
          <p:spPr>
            <a:xfrm>
              <a:off x="454151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xmlns="" id="{6E5879F8-63A6-4B0B-B104-32814766D154}"/>
                </a:ext>
              </a:extLst>
            </p:cNvPr>
            <p:cNvSpPr/>
            <p:nvPr/>
          </p:nvSpPr>
          <p:spPr>
            <a:xfrm>
              <a:off x="471608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xmlns="" id="{5D7144B8-0CC4-4740-B6DD-25D412C065E7}"/>
                </a:ext>
              </a:extLst>
            </p:cNvPr>
            <p:cNvSpPr/>
            <p:nvPr/>
          </p:nvSpPr>
          <p:spPr>
            <a:xfrm>
              <a:off x="489064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xmlns="" id="{3609F947-606B-424B-9223-C05692C1B41A}"/>
                </a:ext>
              </a:extLst>
            </p:cNvPr>
            <p:cNvSpPr/>
            <p:nvPr/>
          </p:nvSpPr>
          <p:spPr>
            <a:xfrm>
              <a:off x="506521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xmlns="" id="{C88F5285-3F45-4CBC-B2F2-673D074907C3}"/>
                </a:ext>
              </a:extLst>
            </p:cNvPr>
            <p:cNvSpPr/>
            <p:nvPr/>
          </p:nvSpPr>
          <p:spPr>
            <a:xfrm>
              <a:off x="523978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xmlns="" id="{C942A968-A9B7-48B9-B883-BA4CF3535431}"/>
                </a:ext>
              </a:extLst>
            </p:cNvPr>
            <p:cNvSpPr/>
            <p:nvPr/>
          </p:nvSpPr>
          <p:spPr>
            <a:xfrm>
              <a:off x="541434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xmlns="" id="{B9367951-9D28-479C-8FB6-21410538144C}"/>
                </a:ext>
              </a:extLst>
            </p:cNvPr>
            <p:cNvSpPr/>
            <p:nvPr/>
          </p:nvSpPr>
          <p:spPr>
            <a:xfrm>
              <a:off x="558891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xmlns="" id="{F98768F0-A156-421A-BDC1-384DA8784F5D}"/>
                </a:ext>
              </a:extLst>
            </p:cNvPr>
            <p:cNvSpPr/>
            <p:nvPr/>
          </p:nvSpPr>
          <p:spPr>
            <a:xfrm>
              <a:off x="576348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xmlns="" id="{AC849FF9-CA3C-44E8-83AF-FC2048BDC003}"/>
                </a:ext>
              </a:extLst>
            </p:cNvPr>
            <p:cNvSpPr/>
            <p:nvPr/>
          </p:nvSpPr>
          <p:spPr>
            <a:xfrm>
              <a:off x="593805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xmlns="" id="{4AACB40C-9F9C-4F5E-BA15-F36D7E53FEAE}"/>
                </a:ext>
              </a:extLst>
            </p:cNvPr>
            <p:cNvSpPr/>
            <p:nvPr/>
          </p:nvSpPr>
          <p:spPr>
            <a:xfrm>
              <a:off x="611261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xmlns="" id="{C3502E7D-1BA9-4F0D-801A-D43BD5A01535}"/>
                </a:ext>
              </a:extLst>
            </p:cNvPr>
            <p:cNvSpPr/>
            <p:nvPr/>
          </p:nvSpPr>
          <p:spPr>
            <a:xfrm>
              <a:off x="628718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xmlns="" id="{AF76B982-4EE2-49C8-9B3E-8F1F6704E153}"/>
                </a:ext>
              </a:extLst>
            </p:cNvPr>
            <p:cNvSpPr/>
            <p:nvPr/>
          </p:nvSpPr>
          <p:spPr>
            <a:xfrm>
              <a:off x="646175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xmlns="" id="{E4073A58-8D46-4A77-AD3E-F08BA3C8FBE9}"/>
                </a:ext>
              </a:extLst>
            </p:cNvPr>
            <p:cNvSpPr/>
            <p:nvPr/>
          </p:nvSpPr>
          <p:spPr>
            <a:xfrm>
              <a:off x="663631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xmlns="" id="{B765BEAE-7B71-455B-BEC1-EC6D4FBB52F7}"/>
                </a:ext>
              </a:extLst>
            </p:cNvPr>
            <p:cNvSpPr/>
            <p:nvPr/>
          </p:nvSpPr>
          <p:spPr>
            <a:xfrm>
              <a:off x="681088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xmlns="" id="{B1469BBF-82A4-40F3-8A10-B3B3DEDBB130}"/>
                </a:ext>
              </a:extLst>
            </p:cNvPr>
            <p:cNvSpPr/>
            <p:nvPr/>
          </p:nvSpPr>
          <p:spPr>
            <a:xfrm>
              <a:off x="698545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xmlns="" id="{685E1F78-4F8B-4B7E-BC1B-1A5926673087}"/>
                </a:ext>
              </a:extLst>
            </p:cNvPr>
            <p:cNvSpPr/>
            <p:nvPr/>
          </p:nvSpPr>
          <p:spPr>
            <a:xfrm>
              <a:off x="716001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xmlns="" id="{940E680E-0447-4E6C-90E8-29A2DB6F59C0}"/>
                </a:ext>
              </a:extLst>
            </p:cNvPr>
            <p:cNvSpPr/>
            <p:nvPr/>
          </p:nvSpPr>
          <p:spPr>
            <a:xfrm>
              <a:off x="733458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xmlns="" id="{C08465D0-6640-4641-8A5A-2179B707AB18}"/>
                </a:ext>
              </a:extLst>
            </p:cNvPr>
            <p:cNvSpPr/>
            <p:nvPr/>
          </p:nvSpPr>
          <p:spPr>
            <a:xfrm>
              <a:off x="750915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xmlns="" id="{F874DD69-9F1B-4009-8A17-EA429AA69DEB}"/>
                </a:ext>
              </a:extLst>
            </p:cNvPr>
            <p:cNvSpPr/>
            <p:nvPr/>
          </p:nvSpPr>
          <p:spPr>
            <a:xfrm>
              <a:off x="768372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xmlns="" id="{4467547F-2969-470F-B090-2713343DC55D}"/>
                </a:ext>
              </a:extLst>
            </p:cNvPr>
            <p:cNvSpPr/>
            <p:nvPr/>
          </p:nvSpPr>
          <p:spPr>
            <a:xfrm>
              <a:off x="785828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xmlns="" id="{024C61CB-EFC5-4D66-A28B-427D5BA751E3}"/>
                </a:ext>
              </a:extLst>
            </p:cNvPr>
            <p:cNvSpPr/>
            <p:nvPr/>
          </p:nvSpPr>
          <p:spPr>
            <a:xfrm>
              <a:off x="803285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xmlns="" id="{DFB59739-3CA2-4C5B-9E88-36C8D9C85ED1}"/>
                </a:ext>
              </a:extLst>
            </p:cNvPr>
            <p:cNvSpPr/>
            <p:nvPr/>
          </p:nvSpPr>
          <p:spPr>
            <a:xfrm>
              <a:off x="820742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xmlns="" id="{7BA47E68-3C21-4D92-9191-72C22A16D94D}"/>
                </a:ext>
              </a:extLst>
            </p:cNvPr>
            <p:cNvSpPr/>
            <p:nvPr/>
          </p:nvSpPr>
          <p:spPr>
            <a:xfrm>
              <a:off x="838198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xmlns="" id="{C8383ACB-81F9-476F-A2C8-7274C5AC0B77}"/>
                </a:ext>
              </a:extLst>
            </p:cNvPr>
            <p:cNvSpPr/>
            <p:nvPr/>
          </p:nvSpPr>
          <p:spPr>
            <a:xfrm>
              <a:off x="855655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xmlns="" id="{064832AC-B594-45D2-A6A1-838DDF3206A1}"/>
                </a:ext>
              </a:extLst>
            </p:cNvPr>
            <p:cNvSpPr/>
            <p:nvPr/>
          </p:nvSpPr>
          <p:spPr>
            <a:xfrm>
              <a:off x="873112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xmlns="" id="{E20CBD84-B552-47CD-A0D7-EAFBC7DD75A5}"/>
                </a:ext>
              </a:extLst>
            </p:cNvPr>
            <p:cNvSpPr/>
            <p:nvPr/>
          </p:nvSpPr>
          <p:spPr>
            <a:xfrm>
              <a:off x="890568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xmlns="" id="{C40E78C4-3290-43CE-9E83-1EB804587F6C}"/>
                </a:ext>
              </a:extLst>
            </p:cNvPr>
            <p:cNvSpPr/>
            <p:nvPr/>
          </p:nvSpPr>
          <p:spPr>
            <a:xfrm>
              <a:off x="908025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xmlns="" id="{50ABC2BC-B158-4641-8F95-19A2BE20D264}"/>
                </a:ext>
              </a:extLst>
            </p:cNvPr>
            <p:cNvSpPr/>
            <p:nvPr/>
          </p:nvSpPr>
          <p:spPr>
            <a:xfrm>
              <a:off x="925482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xmlns="" id="{418352CE-0942-4C58-869C-6483577F1DAF}"/>
                </a:ext>
              </a:extLst>
            </p:cNvPr>
            <p:cNvSpPr/>
            <p:nvPr/>
          </p:nvSpPr>
          <p:spPr>
            <a:xfrm>
              <a:off x="942939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xmlns="" id="{4C8FCFD8-565E-485F-9AC4-2EFBFD7470FE}"/>
                </a:ext>
              </a:extLst>
            </p:cNvPr>
            <p:cNvSpPr/>
            <p:nvPr/>
          </p:nvSpPr>
          <p:spPr>
            <a:xfrm>
              <a:off x="960395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xmlns="" id="{C0ABB4F8-DF59-4236-A549-F85C93324005}"/>
                </a:ext>
              </a:extLst>
            </p:cNvPr>
            <p:cNvSpPr/>
            <p:nvPr/>
          </p:nvSpPr>
          <p:spPr>
            <a:xfrm>
              <a:off x="977852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xmlns="" id="{92077FA5-5FC3-406A-B40A-E6DC83E071B4}"/>
                </a:ext>
              </a:extLst>
            </p:cNvPr>
            <p:cNvSpPr/>
            <p:nvPr/>
          </p:nvSpPr>
          <p:spPr>
            <a:xfrm>
              <a:off x="995309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xmlns="" id="{2921061C-4E77-4F4A-B220-BCA8EC072337}"/>
                </a:ext>
              </a:extLst>
            </p:cNvPr>
            <p:cNvSpPr/>
            <p:nvPr/>
          </p:nvSpPr>
          <p:spPr>
            <a:xfrm>
              <a:off x="1012765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xmlns="" id="{24D576E4-34DD-40A4-92A3-9BBC1870D1A1}"/>
                </a:ext>
              </a:extLst>
            </p:cNvPr>
            <p:cNvSpPr/>
            <p:nvPr/>
          </p:nvSpPr>
          <p:spPr>
            <a:xfrm>
              <a:off x="1030222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xmlns="" id="{CB7A630B-1EBE-4C18-AA72-21F27B237AE1}"/>
                </a:ext>
              </a:extLst>
            </p:cNvPr>
            <p:cNvSpPr/>
            <p:nvPr/>
          </p:nvSpPr>
          <p:spPr>
            <a:xfrm>
              <a:off x="1047679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xmlns="" id="{39E8A846-06D2-48FB-B2E0-1A32E3CAA9D7}"/>
                </a:ext>
              </a:extLst>
            </p:cNvPr>
            <p:cNvSpPr/>
            <p:nvPr/>
          </p:nvSpPr>
          <p:spPr>
            <a:xfrm>
              <a:off x="1065135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xmlns="" id="{0B13D83B-C857-4022-A7A7-2238CCB5DD01}"/>
                </a:ext>
              </a:extLst>
            </p:cNvPr>
            <p:cNvSpPr/>
            <p:nvPr/>
          </p:nvSpPr>
          <p:spPr>
            <a:xfrm>
              <a:off x="1082592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xmlns="" id="{C514F47B-8CC0-4292-A987-F80A29229983}"/>
                </a:ext>
              </a:extLst>
            </p:cNvPr>
            <p:cNvSpPr/>
            <p:nvPr/>
          </p:nvSpPr>
          <p:spPr>
            <a:xfrm>
              <a:off x="1100049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xmlns="" id="{1C159865-52F3-4393-8DA3-32D9FA47001F}"/>
                </a:ext>
              </a:extLst>
            </p:cNvPr>
            <p:cNvSpPr/>
            <p:nvPr/>
          </p:nvSpPr>
          <p:spPr>
            <a:xfrm>
              <a:off x="1117506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xmlns="" id="{B9AD06CB-E70E-4087-9A5C-F2739B7891CE}"/>
                </a:ext>
              </a:extLst>
            </p:cNvPr>
            <p:cNvSpPr/>
            <p:nvPr/>
          </p:nvSpPr>
          <p:spPr>
            <a:xfrm>
              <a:off x="1134962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xmlns="" id="{78CCE102-E7C8-4BC2-A675-60D0A0E3CD7D}"/>
                </a:ext>
              </a:extLst>
            </p:cNvPr>
            <p:cNvSpPr/>
            <p:nvPr/>
          </p:nvSpPr>
          <p:spPr>
            <a:xfrm>
              <a:off x="1152419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xmlns="" id="{94A9A293-0912-492D-A911-B0B2264A7EF7}"/>
                </a:ext>
              </a:extLst>
            </p:cNvPr>
            <p:cNvSpPr/>
            <p:nvPr/>
          </p:nvSpPr>
          <p:spPr>
            <a:xfrm>
              <a:off x="1169876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xmlns="" id="{E58544EE-13CF-4A8D-A708-3547661C070D}"/>
                </a:ext>
              </a:extLst>
            </p:cNvPr>
            <p:cNvSpPr/>
            <p:nvPr/>
          </p:nvSpPr>
          <p:spPr>
            <a:xfrm>
              <a:off x="1187332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xmlns="" id="{5AB607EF-173C-473D-9469-FAEBE42F127E}"/>
                </a:ext>
              </a:extLst>
            </p:cNvPr>
            <p:cNvSpPr/>
            <p:nvPr/>
          </p:nvSpPr>
          <p:spPr>
            <a:xfrm>
              <a:off x="1204789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xmlns="" id="{2E700DFA-BF84-4DC7-9564-E0EAA7C59037}"/>
                </a:ext>
              </a:extLst>
            </p:cNvPr>
            <p:cNvSpPr/>
            <p:nvPr/>
          </p:nvSpPr>
          <p:spPr>
            <a:xfrm>
              <a:off x="1222246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xmlns="" id="{8F66BA70-E165-4BE6-92A4-B29549942535}"/>
                </a:ext>
              </a:extLst>
            </p:cNvPr>
            <p:cNvSpPr/>
            <p:nvPr/>
          </p:nvSpPr>
          <p:spPr>
            <a:xfrm>
              <a:off x="1239702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xmlns="" id="{9B72A1B2-63E5-4CF5-93E9-3D7F25699AA5}"/>
                </a:ext>
              </a:extLst>
            </p:cNvPr>
            <p:cNvSpPr/>
            <p:nvPr/>
          </p:nvSpPr>
          <p:spPr>
            <a:xfrm>
              <a:off x="1257159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xmlns="" id="{C2BE15D5-DE7E-4D80-BC0D-F28B27830F5A}"/>
                </a:ext>
              </a:extLst>
            </p:cNvPr>
            <p:cNvSpPr/>
            <p:nvPr/>
          </p:nvSpPr>
          <p:spPr>
            <a:xfrm>
              <a:off x="1274616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xmlns="" id="{148B188C-466E-45AD-AE22-CF2B6DB2CB2E}"/>
                </a:ext>
              </a:extLst>
            </p:cNvPr>
            <p:cNvSpPr/>
            <p:nvPr/>
          </p:nvSpPr>
          <p:spPr>
            <a:xfrm>
              <a:off x="1292073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xmlns="" id="{213E0D47-E90D-4C46-ADFF-7350ADCA5320}"/>
                </a:ext>
              </a:extLst>
            </p:cNvPr>
            <p:cNvSpPr/>
            <p:nvPr/>
          </p:nvSpPr>
          <p:spPr>
            <a:xfrm>
              <a:off x="1309529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xmlns="" id="{07BC0D2C-1D64-48F3-956F-5D71923AF6D3}"/>
                </a:ext>
              </a:extLst>
            </p:cNvPr>
            <p:cNvSpPr/>
            <p:nvPr/>
          </p:nvSpPr>
          <p:spPr>
            <a:xfrm>
              <a:off x="1326986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xmlns="" id="{BA60BEB8-0C23-406B-938C-E4006ABFF8A2}"/>
                </a:ext>
              </a:extLst>
            </p:cNvPr>
            <p:cNvSpPr/>
            <p:nvPr/>
          </p:nvSpPr>
          <p:spPr>
            <a:xfrm>
              <a:off x="1344443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xmlns="" id="{A15422B7-31E1-4DC7-A9D5-1C007A11631C}"/>
                </a:ext>
              </a:extLst>
            </p:cNvPr>
            <p:cNvSpPr/>
            <p:nvPr/>
          </p:nvSpPr>
          <p:spPr>
            <a:xfrm>
              <a:off x="1361899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xmlns="" id="{A2045B9E-CD32-44C9-BEF8-CEAB32D6B3A9}"/>
                </a:ext>
              </a:extLst>
            </p:cNvPr>
            <p:cNvSpPr/>
            <p:nvPr/>
          </p:nvSpPr>
          <p:spPr>
            <a:xfrm>
              <a:off x="1379356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1" name="Rectangle 90">
            <a:extLst>
              <a:ext uri="{FF2B5EF4-FFF2-40B4-BE49-F238E27FC236}">
                <a16:creationId xmlns:a16="http://schemas.microsoft.com/office/drawing/2014/main" xmlns="" id="{CD758F6C-F906-4A36-9FDC-DBC00F69E107}"/>
              </a:ext>
            </a:extLst>
          </p:cNvPr>
          <p:cNvSpPr/>
          <p:nvPr/>
        </p:nvSpPr>
        <p:spPr>
          <a:xfrm>
            <a:off x="-194599" y="3890466"/>
            <a:ext cx="12710160" cy="4571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44" name="Group 343">
            <a:extLst>
              <a:ext uri="{FF2B5EF4-FFF2-40B4-BE49-F238E27FC236}">
                <a16:creationId xmlns:a16="http://schemas.microsoft.com/office/drawing/2014/main" xmlns="" id="{6B593B20-1F5C-431F-8B71-BF5257FC17D7}"/>
              </a:ext>
            </a:extLst>
          </p:cNvPr>
          <p:cNvGrpSpPr/>
          <p:nvPr/>
        </p:nvGrpSpPr>
        <p:grpSpPr>
          <a:xfrm flipH="1">
            <a:off x="-4987587" y="2670931"/>
            <a:ext cx="7779829" cy="1265254"/>
            <a:chOff x="9198889" y="2670931"/>
            <a:chExt cx="7779829" cy="1265254"/>
          </a:xfrm>
        </p:grpSpPr>
        <p:grpSp>
          <p:nvGrpSpPr>
            <p:cNvPr id="92" name="Group 91">
              <a:extLst>
                <a:ext uri="{FF2B5EF4-FFF2-40B4-BE49-F238E27FC236}">
                  <a16:creationId xmlns:a16="http://schemas.microsoft.com/office/drawing/2014/main" xmlns="" id="{773A0024-C885-4F57-A944-EDEE6320140B}"/>
                </a:ext>
              </a:extLst>
            </p:cNvPr>
            <p:cNvGrpSpPr/>
            <p:nvPr/>
          </p:nvGrpSpPr>
          <p:grpSpPr>
            <a:xfrm>
              <a:off x="9198889" y="2670931"/>
              <a:ext cx="2974562" cy="1265254"/>
              <a:chOff x="2945383" y="3975679"/>
              <a:chExt cx="6769635" cy="2879520"/>
            </a:xfrm>
          </p:grpSpPr>
          <p:sp>
            <p:nvSpPr>
              <p:cNvPr id="93" name="Rectangle 92">
                <a:extLst>
                  <a:ext uri="{FF2B5EF4-FFF2-40B4-BE49-F238E27FC236}">
                    <a16:creationId xmlns:a16="http://schemas.microsoft.com/office/drawing/2014/main" xmlns="" id="{F579677B-4C3E-4B77-A28A-8F8AF2FC80F2}"/>
                  </a:ext>
                </a:extLst>
              </p:cNvPr>
              <p:cNvSpPr/>
              <p:nvPr/>
            </p:nvSpPr>
            <p:spPr>
              <a:xfrm>
                <a:off x="3345004" y="6064440"/>
                <a:ext cx="6029231" cy="319198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4" name="Rectangle: Top Corners Rounded 93">
                <a:extLst>
                  <a:ext uri="{FF2B5EF4-FFF2-40B4-BE49-F238E27FC236}">
                    <a16:creationId xmlns:a16="http://schemas.microsoft.com/office/drawing/2014/main" xmlns="" id="{323E74CB-5875-4438-82ED-089953BC6DD0}"/>
                  </a:ext>
                </a:extLst>
              </p:cNvPr>
              <p:cNvSpPr/>
              <p:nvPr/>
            </p:nvSpPr>
            <p:spPr>
              <a:xfrm rot="16200000">
                <a:off x="3305492" y="4439896"/>
                <a:ext cx="1835124" cy="1255270"/>
              </a:xfrm>
              <a:prstGeom prst="round2SameRect">
                <a:avLst/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5" name="Rectangle 94">
                <a:extLst>
                  <a:ext uri="{FF2B5EF4-FFF2-40B4-BE49-F238E27FC236}">
                    <a16:creationId xmlns:a16="http://schemas.microsoft.com/office/drawing/2014/main" xmlns="" id="{071D3DF5-CB02-4977-8DB1-49A0129547B6}"/>
                  </a:ext>
                </a:extLst>
              </p:cNvPr>
              <p:cNvSpPr/>
              <p:nvPr/>
            </p:nvSpPr>
            <p:spPr>
              <a:xfrm>
                <a:off x="4799328" y="4149968"/>
                <a:ext cx="151036" cy="1835124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6" name="Rectangle 95">
                <a:extLst>
                  <a:ext uri="{FF2B5EF4-FFF2-40B4-BE49-F238E27FC236}">
                    <a16:creationId xmlns:a16="http://schemas.microsoft.com/office/drawing/2014/main" xmlns="" id="{78C89E93-EBA2-4F80-AAAB-A188AF878128}"/>
                  </a:ext>
                </a:extLst>
              </p:cNvPr>
              <p:cNvSpPr/>
              <p:nvPr/>
            </p:nvSpPr>
            <p:spPr>
              <a:xfrm>
                <a:off x="4878825" y="3975679"/>
                <a:ext cx="1392415" cy="2009413"/>
              </a:xfrm>
              <a:prstGeom prst="rect">
                <a:avLst/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7" name="Rectangle 96">
                <a:extLst>
                  <a:ext uri="{FF2B5EF4-FFF2-40B4-BE49-F238E27FC236}">
                    <a16:creationId xmlns:a16="http://schemas.microsoft.com/office/drawing/2014/main" xmlns="" id="{D0C96BED-339A-49C0-8528-3376634CCE7B}"/>
                  </a:ext>
                </a:extLst>
              </p:cNvPr>
              <p:cNvSpPr/>
              <p:nvPr/>
            </p:nvSpPr>
            <p:spPr>
              <a:xfrm>
                <a:off x="6238820" y="4160242"/>
                <a:ext cx="151036" cy="1835124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8" name="Rectangle: Top Corners Rounded 97">
                <a:extLst>
                  <a:ext uri="{FF2B5EF4-FFF2-40B4-BE49-F238E27FC236}">
                    <a16:creationId xmlns:a16="http://schemas.microsoft.com/office/drawing/2014/main" xmlns="" id="{98C2717E-DBBA-468D-A4D0-7356F7570BF8}"/>
                  </a:ext>
                </a:extLst>
              </p:cNvPr>
              <p:cNvSpPr/>
              <p:nvPr/>
            </p:nvSpPr>
            <p:spPr>
              <a:xfrm rot="5400000" flipH="1">
                <a:off x="6803095" y="3645058"/>
                <a:ext cx="1835124" cy="2850861"/>
              </a:xfrm>
              <a:prstGeom prst="round2SameRect">
                <a:avLst>
                  <a:gd name="adj1" fmla="val 9001"/>
                  <a:gd name="adj2" fmla="val 0"/>
                </a:avLst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99" name="Group 98">
                <a:extLst>
                  <a:ext uri="{FF2B5EF4-FFF2-40B4-BE49-F238E27FC236}">
                    <a16:creationId xmlns:a16="http://schemas.microsoft.com/office/drawing/2014/main" xmlns="" id="{A7C74533-917A-44FB-997B-76DBADCE11DB}"/>
                  </a:ext>
                </a:extLst>
              </p:cNvPr>
              <p:cNvGrpSpPr/>
              <p:nvPr/>
            </p:nvGrpSpPr>
            <p:grpSpPr>
              <a:xfrm>
                <a:off x="4002182" y="4390725"/>
                <a:ext cx="752170" cy="1594367"/>
                <a:chOff x="4002182" y="4390725"/>
                <a:chExt cx="752170" cy="1594367"/>
              </a:xfrm>
            </p:grpSpPr>
            <p:sp>
              <p:nvSpPr>
                <p:cNvPr id="222" name="Rectangle 221">
                  <a:extLst>
                    <a:ext uri="{FF2B5EF4-FFF2-40B4-BE49-F238E27FC236}">
                      <a16:creationId xmlns:a16="http://schemas.microsoft.com/office/drawing/2014/main" xmlns="" id="{4AB29BE1-E4EE-4B0B-BE86-DB470E375A3B}"/>
                    </a:ext>
                  </a:extLst>
                </p:cNvPr>
                <p:cNvSpPr/>
                <p:nvPr/>
              </p:nvSpPr>
              <p:spPr>
                <a:xfrm>
                  <a:off x="4292381" y="4390725"/>
                  <a:ext cx="461971" cy="1594367"/>
                </a:xfrm>
                <a:prstGeom prst="rect">
                  <a:avLst/>
                </a:pr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23" name="Rectangle 168">
                  <a:extLst>
                    <a:ext uri="{FF2B5EF4-FFF2-40B4-BE49-F238E27FC236}">
                      <a16:creationId xmlns:a16="http://schemas.microsoft.com/office/drawing/2014/main" xmlns="" id="{C6A8F9A1-F80D-4174-9E63-A627E47940C3}"/>
                    </a:ext>
                  </a:extLst>
                </p:cNvPr>
                <p:cNvSpPr/>
                <p:nvPr/>
              </p:nvSpPr>
              <p:spPr>
                <a:xfrm>
                  <a:off x="4002182" y="4431850"/>
                  <a:ext cx="313210" cy="1553241"/>
                </a:xfrm>
                <a:custGeom>
                  <a:avLst/>
                  <a:gdLst>
                    <a:gd name="connsiteX0" fmla="*/ 0 w 305836"/>
                    <a:gd name="connsiteY0" fmla="*/ 0 h 1383634"/>
                    <a:gd name="connsiteX1" fmla="*/ 305836 w 305836"/>
                    <a:gd name="connsiteY1" fmla="*/ 0 h 1383634"/>
                    <a:gd name="connsiteX2" fmla="*/ 305836 w 305836"/>
                    <a:gd name="connsiteY2" fmla="*/ 1383634 h 1383634"/>
                    <a:gd name="connsiteX3" fmla="*/ 0 w 305836"/>
                    <a:gd name="connsiteY3" fmla="*/ 1383634 h 1383634"/>
                    <a:gd name="connsiteX4" fmla="*/ 0 w 305836"/>
                    <a:gd name="connsiteY4" fmla="*/ 0 h 1383634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13210" h="1553241">
                      <a:moveTo>
                        <a:pt x="0" y="169607"/>
                      </a:moveTo>
                      <a:cubicBezTo>
                        <a:pt x="104403" y="113071"/>
                        <a:pt x="253052" y="137652"/>
                        <a:pt x="313210" y="0"/>
                      </a:cubicBezTo>
                      <a:lnTo>
                        <a:pt x="305836" y="1553241"/>
                      </a:lnTo>
                      <a:lnTo>
                        <a:pt x="0" y="1553241"/>
                      </a:lnTo>
                      <a:lnTo>
                        <a:pt x="0" y="169607"/>
                      </a:lnTo>
                      <a:close/>
                    </a:path>
                  </a:pathLst>
                </a:cu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0" name="Rectangle 99">
                <a:extLst>
                  <a:ext uri="{FF2B5EF4-FFF2-40B4-BE49-F238E27FC236}">
                    <a16:creationId xmlns:a16="http://schemas.microsoft.com/office/drawing/2014/main" xmlns="" id="{1E2DB645-966C-47B5-978E-23B0F7854914}"/>
                  </a:ext>
                </a:extLst>
              </p:cNvPr>
              <p:cNvSpPr/>
              <p:nvPr/>
            </p:nvSpPr>
            <p:spPr>
              <a:xfrm>
                <a:off x="4894974" y="4098295"/>
                <a:ext cx="1313541" cy="1884487"/>
              </a:xfrm>
              <a:prstGeom prst="rect">
                <a:avLst/>
              </a:prstGeom>
              <a:solidFill>
                <a:srgbClr val="D65E5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1" name="Rectangle 100">
                <a:extLst>
                  <a:ext uri="{FF2B5EF4-FFF2-40B4-BE49-F238E27FC236}">
                    <a16:creationId xmlns:a16="http://schemas.microsoft.com/office/drawing/2014/main" xmlns="" id="{5D19D808-C9ED-41D7-BF5C-53D0AE2328CF}"/>
                  </a:ext>
                </a:extLst>
              </p:cNvPr>
              <p:cNvSpPr/>
              <p:nvPr/>
            </p:nvSpPr>
            <p:spPr>
              <a:xfrm>
                <a:off x="5101798" y="4409021"/>
                <a:ext cx="914049" cy="500471"/>
              </a:xfrm>
              <a:prstGeom prst="rect">
                <a:avLst/>
              </a:prstGeom>
              <a:solidFill>
                <a:srgbClr val="8E8D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2" name="Rectangle 101">
                <a:extLst>
                  <a:ext uri="{FF2B5EF4-FFF2-40B4-BE49-F238E27FC236}">
                    <a16:creationId xmlns:a16="http://schemas.microsoft.com/office/drawing/2014/main" xmlns="" id="{21FF9419-EF47-4DB8-B0E3-AF08123C071C}"/>
                  </a:ext>
                </a:extLst>
              </p:cNvPr>
              <p:cNvSpPr/>
              <p:nvPr/>
            </p:nvSpPr>
            <p:spPr>
              <a:xfrm>
                <a:off x="5142621" y="4431832"/>
                <a:ext cx="852435" cy="429372"/>
              </a:xfrm>
              <a:prstGeom prst="rect">
                <a:avLst/>
              </a:prstGeom>
              <a:solidFill>
                <a:srgbClr val="1B3B52"/>
              </a:solidFill>
              <a:ln>
                <a:noFill/>
              </a:ln>
              <a:effectLst>
                <a:innerShdw blurRad="63500" dist="50800" dir="108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3" name="Rectangle 102">
                <a:extLst>
                  <a:ext uri="{FF2B5EF4-FFF2-40B4-BE49-F238E27FC236}">
                    <a16:creationId xmlns:a16="http://schemas.microsoft.com/office/drawing/2014/main" xmlns="" id="{A415ED92-9F56-46A3-8761-252569781B9A}"/>
                  </a:ext>
                </a:extLst>
              </p:cNvPr>
              <p:cNvSpPr/>
              <p:nvPr/>
            </p:nvSpPr>
            <p:spPr>
              <a:xfrm>
                <a:off x="5395815" y="4433982"/>
                <a:ext cx="45719" cy="429372"/>
              </a:xfrm>
              <a:prstGeom prst="rect">
                <a:avLst/>
              </a:prstGeom>
              <a:solidFill>
                <a:srgbClr val="8E8D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4" name="Rectangle 103">
                <a:extLst>
                  <a:ext uri="{FF2B5EF4-FFF2-40B4-BE49-F238E27FC236}">
                    <a16:creationId xmlns:a16="http://schemas.microsoft.com/office/drawing/2014/main" xmlns="" id="{7AD7775C-C000-4C90-B235-1C0E6D79EFBE}"/>
                  </a:ext>
                </a:extLst>
              </p:cNvPr>
              <p:cNvSpPr/>
              <p:nvPr/>
            </p:nvSpPr>
            <p:spPr>
              <a:xfrm>
                <a:off x="5711696" y="4433049"/>
                <a:ext cx="45719" cy="429372"/>
              </a:xfrm>
              <a:prstGeom prst="rect">
                <a:avLst/>
              </a:prstGeom>
              <a:solidFill>
                <a:srgbClr val="8E8D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05" name="Group 104">
                <a:extLst>
                  <a:ext uri="{FF2B5EF4-FFF2-40B4-BE49-F238E27FC236}">
                    <a16:creationId xmlns:a16="http://schemas.microsoft.com/office/drawing/2014/main" xmlns="" id="{BC2406C0-00FF-495B-A963-5B9E3FDE93F3}"/>
                  </a:ext>
                </a:extLst>
              </p:cNvPr>
              <p:cNvGrpSpPr/>
              <p:nvPr/>
            </p:nvGrpSpPr>
            <p:grpSpPr>
              <a:xfrm>
                <a:off x="5205053" y="5425130"/>
                <a:ext cx="683130" cy="307420"/>
                <a:chOff x="2256702" y="5319656"/>
                <a:chExt cx="683130" cy="307420"/>
              </a:xfrm>
            </p:grpSpPr>
            <p:sp>
              <p:nvSpPr>
                <p:cNvPr id="218" name="Rectangle: Rounded Corners 217">
                  <a:extLst>
                    <a:ext uri="{FF2B5EF4-FFF2-40B4-BE49-F238E27FC236}">
                      <a16:creationId xmlns:a16="http://schemas.microsoft.com/office/drawing/2014/main" xmlns="" id="{94BB4CF3-B804-4AA4-BFD9-F1208A62CB02}"/>
                    </a:ext>
                  </a:extLst>
                </p:cNvPr>
                <p:cNvSpPr/>
                <p:nvPr/>
              </p:nvSpPr>
              <p:spPr>
                <a:xfrm>
                  <a:off x="2256702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9" name="Rectangle: Rounded Corners 218">
                  <a:extLst>
                    <a:ext uri="{FF2B5EF4-FFF2-40B4-BE49-F238E27FC236}">
                      <a16:creationId xmlns:a16="http://schemas.microsoft.com/office/drawing/2014/main" xmlns="" id="{38306979-7791-4066-AA0D-30B4E56EC7C1}"/>
                    </a:ext>
                  </a:extLst>
                </p:cNvPr>
                <p:cNvSpPr/>
                <p:nvPr/>
              </p:nvSpPr>
              <p:spPr>
                <a:xfrm>
                  <a:off x="2434049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20" name="Rectangle: Rounded Corners 219">
                  <a:extLst>
                    <a:ext uri="{FF2B5EF4-FFF2-40B4-BE49-F238E27FC236}">
                      <a16:creationId xmlns:a16="http://schemas.microsoft.com/office/drawing/2014/main" xmlns="" id="{6032C711-5850-47BC-9D34-ED578CB1C4C8}"/>
                    </a:ext>
                  </a:extLst>
                </p:cNvPr>
                <p:cNvSpPr/>
                <p:nvPr/>
              </p:nvSpPr>
              <p:spPr>
                <a:xfrm>
                  <a:off x="2611396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21" name="Rectangle: Rounded Corners 220">
                  <a:extLst>
                    <a:ext uri="{FF2B5EF4-FFF2-40B4-BE49-F238E27FC236}">
                      <a16:creationId xmlns:a16="http://schemas.microsoft.com/office/drawing/2014/main" xmlns="" id="{D014C117-39A4-4DA6-A6C6-154462F21FDB}"/>
                    </a:ext>
                  </a:extLst>
                </p:cNvPr>
                <p:cNvSpPr/>
                <p:nvPr/>
              </p:nvSpPr>
              <p:spPr>
                <a:xfrm>
                  <a:off x="2788743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6" name="Rectangle 105">
                <a:extLst>
                  <a:ext uri="{FF2B5EF4-FFF2-40B4-BE49-F238E27FC236}">
                    <a16:creationId xmlns:a16="http://schemas.microsoft.com/office/drawing/2014/main" xmlns="" id="{BC7B4064-543D-4F4C-9587-E73D3E23A704}"/>
                  </a:ext>
                </a:extLst>
              </p:cNvPr>
              <p:cNvSpPr/>
              <p:nvPr/>
            </p:nvSpPr>
            <p:spPr>
              <a:xfrm>
                <a:off x="6340363" y="4359522"/>
                <a:ext cx="461971" cy="1594367"/>
              </a:xfrm>
              <a:prstGeom prst="rect">
                <a:avLst/>
              </a:prstGeom>
              <a:solidFill>
                <a:srgbClr val="D65E5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7" name="Rectangle 106">
                <a:extLst>
                  <a:ext uri="{FF2B5EF4-FFF2-40B4-BE49-F238E27FC236}">
                    <a16:creationId xmlns:a16="http://schemas.microsoft.com/office/drawing/2014/main" xmlns="" id="{45AAA4CD-A5F9-4747-88A1-527CB3F35DF2}"/>
                  </a:ext>
                </a:extLst>
              </p:cNvPr>
              <p:cNvSpPr/>
              <p:nvPr/>
            </p:nvSpPr>
            <p:spPr>
              <a:xfrm>
                <a:off x="6868776" y="4359521"/>
                <a:ext cx="1291172" cy="1594367"/>
              </a:xfrm>
              <a:prstGeom prst="rect">
                <a:avLst/>
              </a:prstGeom>
              <a:solidFill>
                <a:srgbClr val="D65E5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08" name="Group 107">
                <a:extLst>
                  <a:ext uri="{FF2B5EF4-FFF2-40B4-BE49-F238E27FC236}">
                    <a16:creationId xmlns:a16="http://schemas.microsoft.com/office/drawing/2014/main" xmlns="" id="{D9E4E7EF-AF75-4E59-A3BB-207326DDC5FA}"/>
                  </a:ext>
                </a:extLst>
              </p:cNvPr>
              <p:cNvGrpSpPr/>
              <p:nvPr/>
            </p:nvGrpSpPr>
            <p:grpSpPr>
              <a:xfrm flipH="1">
                <a:off x="8209131" y="4359521"/>
                <a:ext cx="752170" cy="1594367"/>
                <a:chOff x="4002182" y="4390725"/>
                <a:chExt cx="752170" cy="1594367"/>
              </a:xfrm>
            </p:grpSpPr>
            <p:sp>
              <p:nvSpPr>
                <p:cNvPr id="216" name="Rectangle 215">
                  <a:extLst>
                    <a:ext uri="{FF2B5EF4-FFF2-40B4-BE49-F238E27FC236}">
                      <a16:creationId xmlns:a16="http://schemas.microsoft.com/office/drawing/2014/main" xmlns="" id="{42030AA8-4C5C-4D9C-8FF9-3EB660F3CDBF}"/>
                    </a:ext>
                  </a:extLst>
                </p:cNvPr>
                <p:cNvSpPr/>
                <p:nvPr/>
              </p:nvSpPr>
              <p:spPr>
                <a:xfrm>
                  <a:off x="4292381" y="4390725"/>
                  <a:ext cx="461971" cy="1594367"/>
                </a:xfrm>
                <a:prstGeom prst="rect">
                  <a:avLst/>
                </a:pr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7" name="Rectangle 168">
                  <a:extLst>
                    <a:ext uri="{FF2B5EF4-FFF2-40B4-BE49-F238E27FC236}">
                      <a16:creationId xmlns:a16="http://schemas.microsoft.com/office/drawing/2014/main" xmlns="" id="{367EA01D-0CE8-4878-AD03-801E4B13EF6C}"/>
                    </a:ext>
                  </a:extLst>
                </p:cNvPr>
                <p:cNvSpPr/>
                <p:nvPr/>
              </p:nvSpPr>
              <p:spPr>
                <a:xfrm>
                  <a:off x="4002182" y="4431850"/>
                  <a:ext cx="313210" cy="1553241"/>
                </a:xfrm>
                <a:custGeom>
                  <a:avLst/>
                  <a:gdLst>
                    <a:gd name="connsiteX0" fmla="*/ 0 w 305836"/>
                    <a:gd name="connsiteY0" fmla="*/ 0 h 1383634"/>
                    <a:gd name="connsiteX1" fmla="*/ 305836 w 305836"/>
                    <a:gd name="connsiteY1" fmla="*/ 0 h 1383634"/>
                    <a:gd name="connsiteX2" fmla="*/ 305836 w 305836"/>
                    <a:gd name="connsiteY2" fmla="*/ 1383634 h 1383634"/>
                    <a:gd name="connsiteX3" fmla="*/ 0 w 305836"/>
                    <a:gd name="connsiteY3" fmla="*/ 1383634 h 1383634"/>
                    <a:gd name="connsiteX4" fmla="*/ 0 w 305836"/>
                    <a:gd name="connsiteY4" fmla="*/ 0 h 1383634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13210" h="1553241">
                      <a:moveTo>
                        <a:pt x="0" y="169607"/>
                      </a:moveTo>
                      <a:cubicBezTo>
                        <a:pt x="104403" y="113071"/>
                        <a:pt x="253052" y="137652"/>
                        <a:pt x="313210" y="0"/>
                      </a:cubicBezTo>
                      <a:lnTo>
                        <a:pt x="305836" y="1553241"/>
                      </a:lnTo>
                      <a:lnTo>
                        <a:pt x="0" y="1553241"/>
                      </a:lnTo>
                      <a:lnTo>
                        <a:pt x="0" y="169607"/>
                      </a:lnTo>
                      <a:close/>
                    </a:path>
                  </a:pathLst>
                </a:cu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9" name="Group 108">
                <a:extLst>
                  <a:ext uri="{FF2B5EF4-FFF2-40B4-BE49-F238E27FC236}">
                    <a16:creationId xmlns:a16="http://schemas.microsoft.com/office/drawing/2014/main" xmlns="" id="{398C9235-E6DE-4FAC-BF26-FFAA3E877A27}"/>
                  </a:ext>
                </a:extLst>
              </p:cNvPr>
              <p:cNvGrpSpPr/>
              <p:nvPr/>
            </p:nvGrpSpPr>
            <p:grpSpPr>
              <a:xfrm>
                <a:off x="7193406" y="4968808"/>
                <a:ext cx="613601" cy="635359"/>
                <a:chOff x="1026942" y="3798277"/>
                <a:chExt cx="613601" cy="844061"/>
              </a:xfrm>
            </p:grpSpPr>
            <p:sp>
              <p:nvSpPr>
                <p:cNvPr id="206" name="Rectangle: Rounded Corners 205">
                  <a:extLst>
                    <a:ext uri="{FF2B5EF4-FFF2-40B4-BE49-F238E27FC236}">
                      <a16:creationId xmlns:a16="http://schemas.microsoft.com/office/drawing/2014/main" xmlns="" id="{AFA107E6-ACFA-40A8-AEA4-9FE5161D697D}"/>
                    </a:ext>
                  </a:extLst>
                </p:cNvPr>
                <p:cNvSpPr/>
                <p:nvPr/>
              </p:nvSpPr>
              <p:spPr>
                <a:xfrm>
                  <a:off x="102694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7" name="Rectangle: Rounded Corners 206">
                  <a:extLst>
                    <a:ext uri="{FF2B5EF4-FFF2-40B4-BE49-F238E27FC236}">
                      <a16:creationId xmlns:a16="http://schemas.microsoft.com/office/drawing/2014/main" xmlns="" id="{2578A6C7-CD9F-4E5F-8D01-9AD908FED97E}"/>
                    </a:ext>
                  </a:extLst>
                </p:cNvPr>
                <p:cNvSpPr/>
                <p:nvPr/>
              </p:nvSpPr>
              <p:spPr>
                <a:xfrm>
                  <a:off x="109004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8" name="Rectangle: Rounded Corners 207">
                  <a:extLst>
                    <a:ext uri="{FF2B5EF4-FFF2-40B4-BE49-F238E27FC236}">
                      <a16:creationId xmlns:a16="http://schemas.microsoft.com/office/drawing/2014/main" xmlns="" id="{37E3D252-6684-435A-9799-ED5FBCC5B0B2}"/>
                    </a:ext>
                  </a:extLst>
                </p:cNvPr>
                <p:cNvSpPr/>
                <p:nvPr/>
              </p:nvSpPr>
              <p:spPr>
                <a:xfrm>
                  <a:off x="115313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9" name="Rectangle: Rounded Corners 208">
                  <a:extLst>
                    <a:ext uri="{FF2B5EF4-FFF2-40B4-BE49-F238E27FC236}">
                      <a16:creationId xmlns:a16="http://schemas.microsoft.com/office/drawing/2014/main" xmlns="" id="{9B714940-D99E-4DFF-B353-4E899DD5F31C}"/>
                    </a:ext>
                  </a:extLst>
                </p:cNvPr>
                <p:cNvSpPr/>
                <p:nvPr/>
              </p:nvSpPr>
              <p:spPr>
                <a:xfrm>
                  <a:off x="121623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0" name="Rectangle: Rounded Corners 209">
                  <a:extLst>
                    <a:ext uri="{FF2B5EF4-FFF2-40B4-BE49-F238E27FC236}">
                      <a16:creationId xmlns:a16="http://schemas.microsoft.com/office/drawing/2014/main" xmlns="" id="{BBD7F6A5-1CDD-41DE-950F-D0EEC290594A}"/>
                    </a:ext>
                  </a:extLst>
                </p:cNvPr>
                <p:cNvSpPr/>
                <p:nvPr/>
              </p:nvSpPr>
              <p:spPr>
                <a:xfrm>
                  <a:off x="127933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1" name="Rectangle: Rounded Corners 210">
                  <a:extLst>
                    <a:ext uri="{FF2B5EF4-FFF2-40B4-BE49-F238E27FC236}">
                      <a16:creationId xmlns:a16="http://schemas.microsoft.com/office/drawing/2014/main" xmlns="" id="{875C5A3D-6E26-4B5D-8DF4-4C2082C57E3F}"/>
                    </a:ext>
                  </a:extLst>
                </p:cNvPr>
                <p:cNvSpPr/>
                <p:nvPr/>
              </p:nvSpPr>
              <p:spPr>
                <a:xfrm>
                  <a:off x="134243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2" name="Rectangle: Rounded Corners 211">
                  <a:extLst>
                    <a:ext uri="{FF2B5EF4-FFF2-40B4-BE49-F238E27FC236}">
                      <a16:creationId xmlns:a16="http://schemas.microsoft.com/office/drawing/2014/main" xmlns="" id="{068916CB-CEFB-4223-ADDB-9B590600EDC6}"/>
                    </a:ext>
                  </a:extLst>
                </p:cNvPr>
                <p:cNvSpPr/>
                <p:nvPr/>
              </p:nvSpPr>
              <p:spPr>
                <a:xfrm>
                  <a:off x="140553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3" name="Rectangle: Rounded Corners 212">
                  <a:extLst>
                    <a:ext uri="{FF2B5EF4-FFF2-40B4-BE49-F238E27FC236}">
                      <a16:creationId xmlns:a16="http://schemas.microsoft.com/office/drawing/2014/main" xmlns="" id="{37B7610E-BF8A-428A-A807-4F0C39C81C4C}"/>
                    </a:ext>
                  </a:extLst>
                </p:cNvPr>
                <p:cNvSpPr/>
                <p:nvPr/>
              </p:nvSpPr>
              <p:spPr>
                <a:xfrm>
                  <a:off x="146862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4" name="Rectangle: Rounded Corners 213">
                  <a:extLst>
                    <a:ext uri="{FF2B5EF4-FFF2-40B4-BE49-F238E27FC236}">
                      <a16:creationId xmlns:a16="http://schemas.microsoft.com/office/drawing/2014/main" xmlns="" id="{178566E4-F922-4F51-B0A0-DB2FFC793A94}"/>
                    </a:ext>
                  </a:extLst>
                </p:cNvPr>
                <p:cNvSpPr/>
                <p:nvPr/>
              </p:nvSpPr>
              <p:spPr>
                <a:xfrm>
                  <a:off x="153172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5" name="Rectangle: Rounded Corners 214">
                  <a:extLst>
                    <a:ext uri="{FF2B5EF4-FFF2-40B4-BE49-F238E27FC236}">
                      <a16:creationId xmlns:a16="http://schemas.microsoft.com/office/drawing/2014/main" xmlns="" id="{98B98AF9-709A-4BD2-8951-4FC5B56409C3}"/>
                    </a:ext>
                  </a:extLst>
                </p:cNvPr>
                <p:cNvSpPr/>
                <p:nvPr/>
              </p:nvSpPr>
              <p:spPr>
                <a:xfrm>
                  <a:off x="159482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10" name="Group 109">
                <a:extLst>
                  <a:ext uri="{FF2B5EF4-FFF2-40B4-BE49-F238E27FC236}">
                    <a16:creationId xmlns:a16="http://schemas.microsoft.com/office/drawing/2014/main" xmlns="" id="{8F7F0E01-C19D-42A0-B21E-D8691ACF98A8}"/>
                  </a:ext>
                </a:extLst>
              </p:cNvPr>
              <p:cNvGrpSpPr/>
              <p:nvPr/>
            </p:nvGrpSpPr>
            <p:grpSpPr>
              <a:xfrm>
                <a:off x="7170546" y="4418334"/>
                <a:ext cx="613601" cy="366182"/>
                <a:chOff x="1026942" y="3798277"/>
                <a:chExt cx="613601" cy="844061"/>
              </a:xfrm>
            </p:grpSpPr>
            <p:sp>
              <p:nvSpPr>
                <p:cNvPr id="196" name="Rectangle: Rounded Corners 195">
                  <a:extLst>
                    <a:ext uri="{FF2B5EF4-FFF2-40B4-BE49-F238E27FC236}">
                      <a16:creationId xmlns:a16="http://schemas.microsoft.com/office/drawing/2014/main" xmlns="" id="{3F809248-535F-4E4D-B4AA-6969E7FC3B3C}"/>
                    </a:ext>
                  </a:extLst>
                </p:cNvPr>
                <p:cNvSpPr/>
                <p:nvPr/>
              </p:nvSpPr>
              <p:spPr>
                <a:xfrm>
                  <a:off x="102694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7" name="Rectangle: Rounded Corners 196">
                  <a:extLst>
                    <a:ext uri="{FF2B5EF4-FFF2-40B4-BE49-F238E27FC236}">
                      <a16:creationId xmlns:a16="http://schemas.microsoft.com/office/drawing/2014/main" xmlns="" id="{8517BA88-C036-434D-B5E4-2D87D5345D4B}"/>
                    </a:ext>
                  </a:extLst>
                </p:cNvPr>
                <p:cNvSpPr/>
                <p:nvPr/>
              </p:nvSpPr>
              <p:spPr>
                <a:xfrm>
                  <a:off x="109004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8" name="Rectangle: Rounded Corners 197">
                  <a:extLst>
                    <a:ext uri="{FF2B5EF4-FFF2-40B4-BE49-F238E27FC236}">
                      <a16:creationId xmlns:a16="http://schemas.microsoft.com/office/drawing/2014/main" xmlns="" id="{A34A56E6-0B96-4602-985D-3E4881A1A899}"/>
                    </a:ext>
                  </a:extLst>
                </p:cNvPr>
                <p:cNvSpPr/>
                <p:nvPr/>
              </p:nvSpPr>
              <p:spPr>
                <a:xfrm>
                  <a:off x="115313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9" name="Rectangle: Rounded Corners 198">
                  <a:extLst>
                    <a:ext uri="{FF2B5EF4-FFF2-40B4-BE49-F238E27FC236}">
                      <a16:creationId xmlns:a16="http://schemas.microsoft.com/office/drawing/2014/main" xmlns="" id="{59973A79-9EB2-4BD2-A383-BDCCDB5707A8}"/>
                    </a:ext>
                  </a:extLst>
                </p:cNvPr>
                <p:cNvSpPr/>
                <p:nvPr/>
              </p:nvSpPr>
              <p:spPr>
                <a:xfrm>
                  <a:off x="121623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0" name="Rectangle: Rounded Corners 199">
                  <a:extLst>
                    <a:ext uri="{FF2B5EF4-FFF2-40B4-BE49-F238E27FC236}">
                      <a16:creationId xmlns:a16="http://schemas.microsoft.com/office/drawing/2014/main" xmlns="" id="{D6FD37E5-1E3E-4C27-B8A3-C02360DD9614}"/>
                    </a:ext>
                  </a:extLst>
                </p:cNvPr>
                <p:cNvSpPr/>
                <p:nvPr/>
              </p:nvSpPr>
              <p:spPr>
                <a:xfrm>
                  <a:off x="127933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1" name="Rectangle: Rounded Corners 200">
                  <a:extLst>
                    <a:ext uri="{FF2B5EF4-FFF2-40B4-BE49-F238E27FC236}">
                      <a16:creationId xmlns:a16="http://schemas.microsoft.com/office/drawing/2014/main" xmlns="" id="{E62FCEFF-C264-4381-84E9-2B6E26031DDA}"/>
                    </a:ext>
                  </a:extLst>
                </p:cNvPr>
                <p:cNvSpPr/>
                <p:nvPr/>
              </p:nvSpPr>
              <p:spPr>
                <a:xfrm>
                  <a:off x="134243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2" name="Rectangle: Rounded Corners 201">
                  <a:extLst>
                    <a:ext uri="{FF2B5EF4-FFF2-40B4-BE49-F238E27FC236}">
                      <a16:creationId xmlns:a16="http://schemas.microsoft.com/office/drawing/2014/main" xmlns="" id="{B57BD56F-2732-434C-834B-23C809AD1E70}"/>
                    </a:ext>
                  </a:extLst>
                </p:cNvPr>
                <p:cNvSpPr/>
                <p:nvPr/>
              </p:nvSpPr>
              <p:spPr>
                <a:xfrm>
                  <a:off x="140553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3" name="Rectangle: Rounded Corners 202">
                  <a:extLst>
                    <a:ext uri="{FF2B5EF4-FFF2-40B4-BE49-F238E27FC236}">
                      <a16:creationId xmlns:a16="http://schemas.microsoft.com/office/drawing/2014/main" xmlns="" id="{857EDC78-A2A8-4ECE-BCE2-47D670F7FFE6}"/>
                    </a:ext>
                  </a:extLst>
                </p:cNvPr>
                <p:cNvSpPr/>
                <p:nvPr/>
              </p:nvSpPr>
              <p:spPr>
                <a:xfrm>
                  <a:off x="146862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4" name="Rectangle: Rounded Corners 203">
                  <a:extLst>
                    <a:ext uri="{FF2B5EF4-FFF2-40B4-BE49-F238E27FC236}">
                      <a16:creationId xmlns:a16="http://schemas.microsoft.com/office/drawing/2014/main" xmlns="" id="{05187112-3E1E-4E66-A402-E7A7D1056509}"/>
                    </a:ext>
                  </a:extLst>
                </p:cNvPr>
                <p:cNvSpPr/>
                <p:nvPr/>
              </p:nvSpPr>
              <p:spPr>
                <a:xfrm>
                  <a:off x="153172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5" name="Rectangle: Rounded Corners 204">
                  <a:extLst>
                    <a:ext uri="{FF2B5EF4-FFF2-40B4-BE49-F238E27FC236}">
                      <a16:creationId xmlns:a16="http://schemas.microsoft.com/office/drawing/2014/main" xmlns="" id="{CE21CC66-0F24-43F7-A09C-335E1E24C4FB}"/>
                    </a:ext>
                  </a:extLst>
                </p:cNvPr>
                <p:cNvSpPr/>
                <p:nvPr/>
              </p:nvSpPr>
              <p:spPr>
                <a:xfrm>
                  <a:off x="159482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11" name="Group 110">
                <a:extLst>
                  <a:ext uri="{FF2B5EF4-FFF2-40B4-BE49-F238E27FC236}">
                    <a16:creationId xmlns:a16="http://schemas.microsoft.com/office/drawing/2014/main" xmlns="" id="{50CA98E2-CDC7-4A43-A76E-5572CE4837EA}"/>
                  </a:ext>
                </a:extLst>
              </p:cNvPr>
              <p:cNvGrpSpPr/>
              <p:nvPr/>
            </p:nvGrpSpPr>
            <p:grpSpPr>
              <a:xfrm>
                <a:off x="6359620" y="4413208"/>
                <a:ext cx="397553" cy="397690"/>
                <a:chOff x="1026942" y="3798277"/>
                <a:chExt cx="613601" cy="844061"/>
              </a:xfrm>
            </p:grpSpPr>
            <p:sp>
              <p:nvSpPr>
                <p:cNvPr id="186" name="Rectangle: Rounded Corners 185">
                  <a:extLst>
                    <a:ext uri="{FF2B5EF4-FFF2-40B4-BE49-F238E27FC236}">
                      <a16:creationId xmlns:a16="http://schemas.microsoft.com/office/drawing/2014/main" xmlns="" id="{1E5FE79C-5641-4D86-A14C-C60AFC533382}"/>
                    </a:ext>
                  </a:extLst>
                </p:cNvPr>
                <p:cNvSpPr/>
                <p:nvPr/>
              </p:nvSpPr>
              <p:spPr>
                <a:xfrm>
                  <a:off x="102694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7" name="Rectangle: Rounded Corners 186">
                  <a:extLst>
                    <a:ext uri="{FF2B5EF4-FFF2-40B4-BE49-F238E27FC236}">
                      <a16:creationId xmlns:a16="http://schemas.microsoft.com/office/drawing/2014/main" xmlns="" id="{8BF951D6-3E0C-409B-B26A-778387E51E92}"/>
                    </a:ext>
                  </a:extLst>
                </p:cNvPr>
                <p:cNvSpPr/>
                <p:nvPr/>
              </p:nvSpPr>
              <p:spPr>
                <a:xfrm>
                  <a:off x="109004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8" name="Rectangle: Rounded Corners 187">
                  <a:extLst>
                    <a:ext uri="{FF2B5EF4-FFF2-40B4-BE49-F238E27FC236}">
                      <a16:creationId xmlns:a16="http://schemas.microsoft.com/office/drawing/2014/main" xmlns="" id="{C9F79058-DCC9-43EE-A334-B80D28590AD6}"/>
                    </a:ext>
                  </a:extLst>
                </p:cNvPr>
                <p:cNvSpPr/>
                <p:nvPr/>
              </p:nvSpPr>
              <p:spPr>
                <a:xfrm>
                  <a:off x="115313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9" name="Rectangle: Rounded Corners 188">
                  <a:extLst>
                    <a:ext uri="{FF2B5EF4-FFF2-40B4-BE49-F238E27FC236}">
                      <a16:creationId xmlns:a16="http://schemas.microsoft.com/office/drawing/2014/main" xmlns="" id="{DC42C589-769E-4D6B-A44F-E8B047CB7A17}"/>
                    </a:ext>
                  </a:extLst>
                </p:cNvPr>
                <p:cNvSpPr/>
                <p:nvPr/>
              </p:nvSpPr>
              <p:spPr>
                <a:xfrm>
                  <a:off x="121623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0" name="Rectangle: Rounded Corners 189">
                  <a:extLst>
                    <a:ext uri="{FF2B5EF4-FFF2-40B4-BE49-F238E27FC236}">
                      <a16:creationId xmlns:a16="http://schemas.microsoft.com/office/drawing/2014/main" xmlns="" id="{97F049B0-C233-46D6-8831-A1914882632D}"/>
                    </a:ext>
                  </a:extLst>
                </p:cNvPr>
                <p:cNvSpPr/>
                <p:nvPr/>
              </p:nvSpPr>
              <p:spPr>
                <a:xfrm>
                  <a:off x="127933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1" name="Rectangle: Rounded Corners 190">
                  <a:extLst>
                    <a:ext uri="{FF2B5EF4-FFF2-40B4-BE49-F238E27FC236}">
                      <a16:creationId xmlns:a16="http://schemas.microsoft.com/office/drawing/2014/main" xmlns="" id="{ADA86C9C-5E57-421A-B71B-02521EC25AAB}"/>
                    </a:ext>
                  </a:extLst>
                </p:cNvPr>
                <p:cNvSpPr/>
                <p:nvPr/>
              </p:nvSpPr>
              <p:spPr>
                <a:xfrm>
                  <a:off x="134243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2" name="Rectangle: Rounded Corners 191">
                  <a:extLst>
                    <a:ext uri="{FF2B5EF4-FFF2-40B4-BE49-F238E27FC236}">
                      <a16:creationId xmlns:a16="http://schemas.microsoft.com/office/drawing/2014/main" xmlns="" id="{B560879D-50DF-4D0C-B5A8-FD4727A74C90}"/>
                    </a:ext>
                  </a:extLst>
                </p:cNvPr>
                <p:cNvSpPr/>
                <p:nvPr/>
              </p:nvSpPr>
              <p:spPr>
                <a:xfrm>
                  <a:off x="140553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3" name="Rectangle: Rounded Corners 192">
                  <a:extLst>
                    <a:ext uri="{FF2B5EF4-FFF2-40B4-BE49-F238E27FC236}">
                      <a16:creationId xmlns:a16="http://schemas.microsoft.com/office/drawing/2014/main" xmlns="" id="{60E5EC45-518F-41A9-90D9-DBA626F10163}"/>
                    </a:ext>
                  </a:extLst>
                </p:cNvPr>
                <p:cNvSpPr/>
                <p:nvPr/>
              </p:nvSpPr>
              <p:spPr>
                <a:xfrm>
                  <a:off x="146862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4" name="Rectangle: Rounded Corners 193">
                  <a:extLst>
                    <a:ext uri="{FF2B5EF4-FFF2-40B4-BE49-F238E27FC236}">
                      <a16:creationId xmlns:a16="http://schemas.microsoft.com/office/drawing/2014/main" xmlns="" id="{EDDCD973-5CFB-4517-A706-A70E435DE37A}"/>
                    </a:ext>
                  </a:extLst>
                </p:cNvPr>
                <p:cNvSpPr/>
                <p:nvPr/>
              </p:nvSpPr>
              <p:spPr>
                <a:xfrm>
                  <a:off x="153172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5" name="Rectangle: Rounded Corners 194">
                  <a:extLst>
                    <a:ext uri="{FF2B5EF4-FFF2-40B4-BE49-F238E27FC236}">
                      <a16:creationId xmlns:a16="http://schemas.microsoft.com/office/drawing/2014/main" xmlns="" id="{51E6A4FE-039A-4102-BE9A-9A0ABADFC9E8}"/>
                    </a:ext>
                  </a:extLst>
                </p:cNvPr>
                <p:cNvSpPr/>
                <p:nvPr/>
              </p:nvSpPr>
              <p:spPr>
                <a:xfrm>
                  <a:off x="159482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12" name="Group 111">
                <a:extLst>
                  <a:ext uri="{FF2B5EF4-FFF2-40B4-BE49-F238E27FC236}">
                    <a16:creationId xmlns:a16="http://schemas.microsoft.com/office/drawing/2014/main" xmlns="" id="{AA66D66D-A895-418F-A5AA-74CF1A5F2372}"/>
                  </a:ext>
                </a:extLst>
              </p:cNvPr>
              <p:cNvGrpSpPr/>
              <p:nvPr/>
            </p:nvGrpSpPr>
            <p:grpSpPr>
              <a:xfrm>
                <a:off x="6156851" y="5433831"/>
                <a:ext cx="814350" cy="455829"/>
                <a:chOff x="1769751" y="5208470"/>
                <a:chExt cx="814350" cy="455829"/>
              </a:xfrm>
            </p:grpSpPr>
            <p:sp>
              <p:nvSpPr>
                <p:cNvPr id="184" name="Rectangle 183">
                  <a:extLst>
                    <a:ext uri="{FF2B5EF4-FFF2-40B4-BE49-F238E27FC236}">
                      <a16:creationId xmlns:a16="http://schemas.microsoft.com/office/drawing/2014/main" xmlns="" id="{12BD0187-726F-4E4D-8B85-67445317894A}"/>
                    </a:ext>
                  </a:extLst>
                </p:cNvPr>
                <p:cNvSpPr/>
                <p:nvPr/>
              </p:nvSpPr>
              <p:spPr>
                <a:xfrm>
                  <a:off x="1842868" y="5208470"/>
                  <a:ext cx="741233" cy="393697"/>
                </a:xfrm>
                <a:prstGeom prst="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5" name="Rectangle 184">
                  <a:extLst>
                    <a:ext uri="{FF2B5EF4-FFF2-40B4-BE49-F238E27FC236}">
                      <a16:creationId xmlns:a16="http://schemas.microsoft.com/office/drawing/2014/main" xmlns="" id="{2D435302-C3E5-4EED-831E-04F3BE62F9B6}"/>
                    </a:ext>
                  </a:extLst>
                </p:cNvPr>
                <p:cNvSpPr/>
                <p:nvPr/>
              </p:nvSpPr>
              <p:spPr>
                <a:xfrm>
                  <a:off x="1769751" y="5270602"/>
                  <a:ext cx="741233" cy="393697"/>
                </a:xfrm>
                <a:prstGeom prst="rect">
                  <a:avLst/>
                </a:pr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13" name="Rectangle 112">
                <a:extLst>
                  <a:ext uri="{FF2B5EF4-FFF2-40B4-BE49-F238E27FC236}">
                    <a16:creationId xmlns:a16="http://schemas.microsoft.com/office/drawing/2014/main" xmlns="" id="{62F22C71-D461-4E35-85CB-0A68F5506F80}"/>
                  </a:ext>
                </a:extLst>
              </p:cNvPr>
              <p:cNvSpPr/>
              <p:nvPr/>
            </p:nvSpPr>
            <p:spPr>
              <a:xfrm>
                <a:off x="7226914" y="5336720"/>
                <a:ext cx="192024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4" name="Rectangle 113">
                <a:extLst>
                  <a:ext uri="{FF2B5EF4-FFF2-40B4-BE49-F238E27FC236}">
                    <a16:creationId xmlns:a16="http://schemas.microsoft.com/office/drawing/2014/main" xmlns="" id="{639319ED-D79D-4E34-ABB0-272302A73032}"/>
                  </a:ext>
                </a:extLst>
              </p:cNvPr>
              <p:cNvSpPr/>
              <p:nvPr/>
            </p:nvSpPr>
            <p:spPr>
              <a:xfrm>
                <a:off x="6235692" y="5046931"/>
                <a:ext cx="73152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5" name="Rectangle 114">
                <a:extLst>
                  <a:ext uri="{FF2B5EF4-FFF2-40B4-BE49-F238E27FC236}">
                    <a16:creationId xmlns:a16="http://schemas.microsoft.com/office/drawing/2014/main" xmlns="" id="{3DB9466A-563E-45C0-A431-2219A644F949}"/>
                  </a:ext>
                </a:extLst>
              </p:cNvPr>
              <p:cNvSpPr/>
              <p:nvPr/>
            </p:nvSpPr>
            <p:spPr>
              <a:xfrm rot="2574620">
                <a:off x="6877796" y="5193862"/>
                <a:ext cx="45720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6" name="Rectangle 115">
                <a:extLst>
                  <a:ext uri="{FF2B5EF4-FFF2-40B4-BE49-F238E27FC236}">
                    <a16:creationId xmlns:a16="http://schemas.microsoft.com/office/drawing/2014/main" xmlns="" id="{AEFC2E53-42ED-45B7-A16D-AF275E6899C5}"/>
                  </a:ext>
                </a:extLst>
              </p:cNvPr>
              <p:cNvSpPr/>
              <p:nvPr/>
            </p:nvSpPr>
            <p:spPr>
              <a:xfrm>
                <a:off x="8813247" y="5371784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7" name="Rectangle 116">
                <a:extLst>
                  <a:ext uri="{FF2B5EF4-FFF2-40B4-BE49-F238E27FC236}">
                    <a16:creationId xmlns:a16="http://schemas.microsoft.com/office/drawing/2014/main" xmlns="" id="{808642FB-0C17-4339-82A4-24BFBF2E7C3D}"/>
                  </a:ext>
                </a:extLst>
              </p:cNvPr>
              <p:cNvSpPr/>
              <p:nvPr/>
            </p:nvSpPr>
            <p:spPr>
              <a:xfrm>
                <a:off x="8318888" y="5382439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8" name="Rectangle 117">
                <a:extLst>
                  <a:ext uri="{FF2B5EF4-FFF2-40B4-BE49-F238E27FC236}">
                    <a16:creationId xmlns:a16="http://schemas.microsoft.com/office/drawing/2014/main" xmlns="" id="{E27DD3EA-D9E9-438D-A5E1-8751D0437316}"/>
                  </a:ext>
                </a:extLst>
              </p:cNvPr>
              <p:cNvSpPr/>
              <p:nvPr/>
            </p:nvSpPr>
            <p:spPr>
              <a:xfrm>
                <a:off x="7824529" y="5393094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9" name="Rectangle 118">
                <a:extLst>
                  <a:ext uri="{FF2B5EF4-FFF2-40B4-BE49-F238E27FC236}">
                    <a16:creationId xmlns:a16="http://schemas.microsoft.com/office/drawing/2014/main" xmlns="" id="{7297B4F3-8A19-434F-BAA6-48EDFE512CCB}"/>
                  </a:ext>
                </a:extLst>
              </p:cNvPr>
              <p:cNvSpPr/>
              <p:nvPr/>
            </p:nvSpPr>
            <p:spPr>
              <a:xfrm>
                <a:off x="7330170" y="5403749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0" name="Rectangle 119">
                <a:extLst>
                  <a:ext uri="{FF2B5EF4-FFF2-40B4-BE49-F238E27FC236}">
                    <a16:creationId xmlns:a16="http://schemas.microsoft.com/office/drawing/2014/main" xmlns="" id="{302E3E62-56D8-4845-BC00-936252F7CCD5}"/>
                  </a:ext>
                </a:extLst>
              </p:cNvPr>
              <p:cNvSpPr/>
              <p:nvPr/>
            </p:nvSpPr>
            <p:spPr>
              <a:xfrm>
                <a:off x="6835811" y="5090844"/>
                <a:ext cx="56701" cy="36576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1" name="Rectangle 120">
                <a:extLst>
                  <a:ext uri="{FF2B5EF4-FFF2-40B4-BE49-F238E27FC236}">
                    <a16:creationId xmlns:a16="http://schemas.microsoft.com/office/drawing/2014/main" xmlns="" id="{B6735D12-3745-4B06-88CD-F1C7E183CA98}"/>
                  </a:ext>
                </a:extLst>
              </p:cNvPr>
              <p:cNvSpPr/>
              <p:nvPr/>
            </p:nvSpPr>
            <p:spPr>
              <a:xfrm>
                <a:off x="3653283" y="5324509"/>
                <a:ext cx="118872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2" name="Rectangle 121">
                <a:extLst>
                  <a:ext uri="{FF2B5EF4-FFF2-40B4-BE49-F238E27FC236}">
                    <a16:creationId xmlns:a16="http://schemas.microsoft.com/office/drawing/2014/main" xmlns="" id="{E1F3A043-0E82-49F1-A7B5-A28EE18C1C0E}"/>
                  </a:ext>
                </a:extLst>
              </p:cNvPr>
              <p:cNvSpPr/>
              <p:nvPr/>
            </p:nvSpPr>
            <p:spPr>
              <a:xfrm>
                <a:off x="4486023" y="5347368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3" name="Rectangle 122">
                <a:extLst>
                  <a:ext uri="{FF2B5EF4-FFF2-40B4-BE49-F238E27FC236}">
                    <a16:creationId xmlns:a16="http://schemas.microsoft.com/office/drawing/2014/main" xmlns="" id="{13C83898-8484-475F-8184-419382A51CD9}"/>
                  </a:ext>
                </a:extLst>
              </p:cNvPr>
              <p:cNvSpPr/>
              <p:nvPr/>
            </p:nvSpPr>
            <p:spPr>
              <a:xfrm>
                <a:off x="3808016" y="5332116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4" name="Rectangle 123">
                <a:extLst>
                  <a:ext uri="{FF2B5EF4-FFF2-40B4-BE49-F238E27FC236}">
                    <a16:creationId xmlns:a16="http://schemas.microsoft.com/office/drawing/2014/main" xmlns="" id="{BE5EE591-FF5B-4AC3-A552-6C9B3E530122}"/>
                  </a:ext>
                </a:extLst>
              </p:cNvPr>
              <p:cNvSpPr/>
              <p:nvPr/>
            </p:nvSpPr>
            <p:spPr>
              <a:xfrm>
                <a:off x="3512236" y="5881560"/>
                <a:ext cx="5675919" cy="227613"/>
              </a:xfrm>
              <a:prstGeom prst="rect">
                <a:avLst/>
              </a:prstGeom>
              <a:solidFill>
                <a:srgbClr val="F6931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5" name="Rectangle 124">
                <a:extLst>
                  <a:ext uri="{FF2B5EF4-FFF2-40B4-BE49-F238E27FC236}">
                    <a16:creationId xmlns:a16="http://schemas.microsoft.com/office/drawing/2014/main" xmlns="" id="{696041D8-22DC-4175-B8D9-AD5EBB6C7075}"/>
                  </a:ext>
                </a:extLst>
              </p:cNvPr>
              <p:cNvSpPr/>
              <p:nvPr/>
            </p:nvSpPr>
            <p:spPr>
              <a:xfrm>
                <a:off x="6467706" y="5088498"/>
                <a:ext cx="56701" cy="36576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6" name="Rectangle 125">
                <a:extLst>
                  <a:ext uri="{FF2B5EF4-FFF2-40B4-BE49-F238E27FC236}">
                    <a16:creationId xmlns:a16="http://schemas.microsoft.com/office/drawing/2014/main" xmlns="" id="{C3D4E619-41BB-4306-AB21-5421850A0A75}"/>
                  </a:ext>
                </a:extLst>
              </p:cNvPr>
              <p:cNvSpPr/>
              <p:nvPr/>
            </p:nvSpPr>
            <p:spPr>
              <a:xfrm>
                <a:off x="3549616" y="4359521"/>
                <a:ext cx="90814" cy="260632"/>
              </a:xfrm>
              <a:prstGeom prst="rect">
                <a:avLst/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27" name="Group 126">
                <a:extLst>
                  <a:ext uri="{FF2B5EF4-FFF2-40B4-BE49-F238E27FC236}">
                    <a16:creationId xmlns:a16="http://schemas.microsoft.com/office/drawing/2014/main" xmlns="" id="{61F391FF-D22A-4A59-BC93-8FE73AEF9314}"/>
                  </a:ext>
                </a:extLst>
              </p:cNvPr>
              <p:cNvGrpSpPr/>
              <p:nvPr/>
            </p:nvGrpSpPr>
            <p:grpSpPr>
              <a:xfrm>
                <a:off x="3567582" y="6178022"/>
                <a:ext cx="1883287" cy="669637"/>
                <a:chOff x="3567582" y="6178022"/>
                <a:chExt cx="1883287" cy="669637"/>
              </a:xfrm>
            </p:grpSpPr>
            <p:sp>
              <p:nvSpPr>
                <p:cNvPr id="162" name="Rectangle 161">
                  <a:extLst>
                    <a:ext uri="{FF2B5EF4-FFF2-40B4-BE49-F238E27FC236}">
                      <a16:creationId xmlns:a16="http://schemas.microsoft.com/office/drawing/2014/main" xmlns="" id="{BDB6F3EF-343C-4C1E-9962-EDFC58A43E91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163" name="Group 162">
                  <a:extLst>
                    <a:ext uri="{FF2B5EF4-FFF2-40B4-BE49-F238E27FC236}">
                      <a16:creationId xmlns:a16="http://schemas.microsoft.com/office/drawing/2014/main" xmlns="" id="{EA386113-37A8-45C9-8EF7-BDB363DCF8F8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164" name="Group 163">
                    <a:extLst>
                      <a:ext uri="{FF2B5EF4-FFF2-40B4-BE49-F238E27FC236}">
                        <a16:creationId xmlns:a16="http://schemas.microsoft.com/office/drawing/2014/main" xmlns="" id="{306E7449-D43A-4425-A3A9-134CACAB072A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82" name="Circle: Hollow 181">
                      <a:extLst>
                        <a:ext uri="{FF2B5EF4-FFF2-40B4-BE49-F238E27FC236}">
                          <a16:creationId xmlns:a16="http://schemas.microsoft.com/office/drawing/2014/main" xmlns="" id="{08E7F8FB-D073-4984-A9E6-8DB9783516D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83" name="Oval 182">
                      <a:extLst>
                        <a:ext uri="{FF2B5EF4-FFF2-40B4-BE49-F238E27FC236}">
                          <a16:creationId xmlns:a16="http://schemas.microsoft.com/office/drawing/2014/main" xmlns="" id="{13CD3E99-8A0A-4A7E-8951-9E5D7628AAF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65" name="Group 164">
                    <a:extLst>
                      <a:ext uri="{FF2B5EF4-FFF2-40B4-BE49-F238E27FC236}">
                        <a16:creationId xmlns:a16="http://schemas.microsoft.com/office/drawing/2014/main" xmlns="" id="{FDE814D5-2B25-4147-9E91-C4628C15EBF7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80" name="Circle: Hollow 179">
                      <a:extLst>
                        <a:ext uri="{FF2B5EF4-FFF2-40B4-BE49-F238E27FC236}">
                          <a16:creationId xmlns:a16="http://schemas.microsoft.com/office/drawing/2014/main" xmlns="" id="{CCA63F7E-FE92-4D36-A615-6E3AED48A4A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81" name="Oval 180">
                      <a:extLst>
                        <a:ext uri="{FF2B5EF4-FFF2-40B4-BE49-F238E27FC236}">
                          <a16:creationId xmlns:a16="http://schemas.microsoft.com/office/drawing/2014/main" xmlns="" id="{2F38E728-0499-4B86-BE2B-3D533ED8754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166" name="Freeform: Shape 165">
                    <a:extLst>
                      <a:ext uri="{FF2B5EF4-FFF2-40B4-BE49-F238E27FC236}">
                        <a16:creationId xmlns:a16="http://schemas.microsoft.com/office/drawing/2014/main" xmlns="" id="{A78D74C6-D384-4C14-895C-6C09B6406E63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67" name="Rectangle: Top Corners Rounded 166">
                    <a:extLst>
                      <a:ext uri="{FF2B5EF4-FFF2-40B4-BE49-F238E27FC236}">
                        <a16:creationId xmlns:a16="http://schemas.microsoft.com/office/drawing/2014/main" xmlns="" id="{65D6445A-667E-40C8-815D-3205BBA833F6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68" name="Rectangle: Top Corners Rounded 167">
                    <a:extLst>
                      <a:ext uri="{FF2B5EF4-FFF2-40B4-BE49-F238E27FC236}">
                        <a16:creationId xmlns:a16="http://schemas.microsoft.com/office/drawing/2014/main" xmlns="" id="{0FE9D11F-6890-4797-AF85-EA9EA0A4174C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69" name="Freeform: Shape 168">
                    <a:extLst>
                      <a:ext uri="{FF2B5EF4-FFF2-40B4-BE49-F238E27FC236}">
                        <a16:creationId xmlns:a16="http://schemas.microsoft.com/office/drawing/2014/main" xmlns="" id="{59F7904F-907B-4C86-BAE5-BDAC38D18337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170" name="Group 169">
                    <a:extLst>
                      <a:ext uri="{FF2B5EF4-FFF2-40B4-BE49-F238E27FC236}">
                        <a16:creationId xmlns:a16="http://schemas.microsoft.com/office/drawing/2014/main" xmlns="" id="{01E03002-AD18-45A4-A16D-F93EAF62B53B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76" name="Rectangle: Rounded Corners 175">
                      <a:extLst>
                        <a:ext uri="{FF2B5EF4-FFF2-40B4-BE49-F238E27FC236}">
                          <a16:creationId xmlns:a16="http://schemas.microsoft.com/office/drawing/2014/main" xmlns="" id="{CC04F6EE-3A38-4F7E-84DA-3BBC575E128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7" name="Rectangle: Rounded Corners 176">
                      <a:extLst>
                        <a:ext uri="{FF2B5EF4-FFF2-40B4-BE49-F238E27FC236}">
                          <a16:creationId xmlns:a16="http://schemas.microsoft.com/office/drawing/2014/main" xmlns="" id="{7B9C486D-7F75-4976-B91C-64BD9AA3869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8" name="Rectangle: Rounded Corners 177">
                      <a:extLst>
                        <a:ext uri="{FF2B5EF4-FFF2-40B4-BE49-F238E27FC236}">
                          <a16:creationId xmlns:a16="http://schemas.microsoft.com/office/drawing/2014/main" xmlns="" id="{46624345-864F-4DFC-8B75-E4C81003E90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9" name="Rectangle: Rounded Corners 178">
                      <a:extLst>
                        <a:ext uri="{FF2B5EF4-FFF2-40B4-BE49-F238E27FC236}">
                          <a16:creationId xmlns:a16="http://schemas.microsoft.com/office/drawing/2014/main" xmlns="" id="{4BB81D7C-10A0-4D3E-A46D-5F9B8091D04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71" name="Group 170">
                    <a:extLst>
                      <a:ext uri="{FF2B5EF4-FFF2-40B4-BE49-F238E27FC236}">
                        <a16:creationId xmlns:a16="http://schemas.microsoft.com/office/drawing/2014/main" xmlns="" id="{82C3E4B5-1BDE-4B11-B14A-25EECFD7FA9B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72" name="Rectangle: Rounded Corners 171">
                      <a:extLst>
                        <a:ext uri="{FF2B5EF4-FFF2-40B4-BE49-F238E27FC236}">
                          <a16:creationId xmlns:a16="http://schemas.microsoft.com/office/drawing/2014/main" xmlns="" id="{D07826FA-1E88-4457-AFAB-1C8C9FF5520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3" name="Rectangle: Rounded Corners 172">
                      <a:extLst>
                        <a:ext uri="{FF2B5EF4-FFF2-40B4-BE49-F238E27FC236}">
                          <a16:creationId xmlns:a16="http://schemas.microsoft.com/office/drawing/2014/main" xmlns="" id="{0742840A-ACD6-4403-8D39-8C930593869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4" name="Rectangle: Rounded Corners 173">
                      <a:extLst>
                        <a:ext uri="{FF2B5EF4-FFF2-40B4-BE49-F238E27FC236}">
                          <a16:creationId xmlns:a16="http://schemas.microsoft.com/office/drawing/2014/main" xmlns="" id="{86D4A83D-D9C0-4A16-A273-BE4A790B05A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5" name="Rectangle: Rounded Corners 174">
                      <a:extLst>
                        <a:ext uri="{FF2B5EF4-FFF2-40B4-BE49-F238E27FC236}">
                          <a16:creationId xmlns:a16="http://schemas.microsoft.com/office/drawing/2014/main" xmlns="" id="{52488D8F-C505-40DF-97D0-45A359A6AC4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grpSp>
            <p:nvGrpSpPr>
              <p:cNvPr id="128" name="Group 127">
                <a:extLst>
                  <a:ext uri="{FF2B5EF4-FFF2-40B4-BE49-F238E27FC236}">
                    <a16:creationId xmlns:a16="http://schemas.microsoft.com/office/drawing/2014/main" xmlns="" id="{B2FCE8B1-53D7-434C-A36B-203080D560DB}"/>
                  </a:ext>
                </a:extLst>
              </p:cNvPr>
              <p:cNvGrpSpPr/>
              <p:nvPr/>
            </p:nvGrpSpPr>
            <p:grpSpPr>
              <a:xfrm>
                <a:off x="7289700" y="6185562"/>
                <a:ext cx="1883287" cy="669637"/>
                <a:chOff x="3567582" y="6178022"/>
                <a:chExt cx="1883287" cy="669637"/>
              </a:xfrm>
            </p:grpSpPr>
            <p:sp>
              <p:nvSpPr>
                <p:cNvPr id="140" name="Rectangle 139">
                  <a:extLst>
                    <a:ext uri="{FF2B5EF4-FFF2-40B4-BE49-F238E27FC236}">
                      <a16:creationId xmlns:a16="http://schemas.microsoft.com/office/drawing/2014/main" xmlns="" id="{A20E6576-93D9-446B-8AB3-1F335464A1B8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141" name="Group 140">
                  <a:extLst>
                    <a:ext uri="{FF2B5EF4-FFF2-40B4-BE49-F238E27FC236}">
                      <a16:creationId xmlns:a16="http://schemas.microsoft.com/office/drawing/2014/main" xmlns="" id="{10391BDE-F43D-47DE-BFEE-D5085CD5D6FB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142" name="Group 141">
                    <a:extLst>
                      <a:ext uri="{FF2B5EF4-FFF2-40B4-BE49-F238E27FC236}">
                        <a16:creationId xmlns:a16="http://schemas.microsoft.com/office/drawing/2014/main" xmlns="" id="{1883956F-72D0-4782-9DC9-A5AAF7D65ECA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60" name="Circle: Hollow 159">
                      <a:extLst>
                        <a:ext uri="{FF2B5EF4-FFF2-40B4-BE49-F238E27FC236}">
                          <a16:creationId xmlns:a16="http://schemas.microsoft.com/office/drawing/2014/main" xmlns="" id="{8E34CB06-93CC-48F7-8319-30A5979794A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61" name="Oval 160">
                      <a:extLst>
                        <a:ext uri="{FF2B5EF4-FFF2-40B4-BE49-F238E27FC236}">
                          <a16:creationId xmlns:a16="http://schemas.microsoft.com/office/drawing/2014/main" xmlns="" id="{89E98DDC-36AA-4B6B-9C56-94850D82BE0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43" name="Group 142">
                    <a:extLst>
                      <a:ext uri="{FF2B5EF4-FFF2-40B4-BE49-F238E27FC236}">
                        <a16:creationId xmlns:a16="http://schemas.microsoft.com/office/drawing/2014/main" xmlns="" id="{D1249408-3254-4FCE-9CFB-1AB1D11EA4D0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58" name="Circle: Hollow 157">
                      <a:extLst>
                        <a:ext uri="{FF2B5EF4-FFF2-40B4-BE49-F238E27FC236}">
                          <a16:creationId xmlns:a16="http://schemas.microsoft.com/office/drawing/2014/main" xmlns="" id="{F23959FF-E179-4F47-A0AD-E978B8797BC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59" name="Oval 158">
                      <a:extLst>
                        <a:ext uri="{FF2B5EF4-FFF2-40B4-BE49-F238E27FC236}">
                          <a16:creationId xmlns:a16="http://schemas.microsoft.com/office/drawing/2014/main" xmlns="" id="{0D2821C7-56A3-4FC2-8A59-CCEA338B519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144" name="Freeform: Shape 143">
                    <a:extLst>
                      <a:ext uri="{FF2B5EF4-FFF2-40B4-BE49-F238E27FC236}">
                        <a16:creationId xmlns:a16="http://schemas.microsoft.com/office/drawing/2014/main" xmlns="" id="{69E15DA7-8DBE-4ECE-B304-04F4D1843D8B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45" name="Rectangle: Top Corners Rounded 144">
                    <a:extLst>
                      <a:ext uri="{FF2B5EF4-FFF2-40B4-BE49-F238E27FC236}">
                        <a16:creationId xmlns:a16="http://schemas.microsoft.com/office/drawing/2014/main" xmlns="" id="{F495001B-B30F-4A87-808A-FDA13445ADE6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46" name="Rectangle: Top Corners Rounded 145">
                    <a:extLst>
                      <a:ext uri="{FF2B5EF4-FFF2-40B4-BE49-F238E27FC236}">
                        <a16:creationId xmlns:a16="http://schemas.microsoft.com/office/drawing/2014/main" xmlns="" id="{3B93BD8D-A2CA-45A9-AD2B-A22FE110BCDA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47" name="Freeform: Shape 146">
                    <a:extLst>
                      <a:ext uri="{FF2B5EF4-FFF2-40B4-BE49-F238E27FC236}">
                        <a16:creationId xmlns:a16="http://schemas.microsoft.com/office/drawing/2014/main" xmlns="" id="{0E9486D3-F23B-4C3A-85C3-D2898BDB77B2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148" name="Group 147">
                    <a:extLst>
                      <a:ext uri="{FF2B5EF4-FFF2-40B4-BE49-F238E27FC236}">
                        <a16:creationId xmlns:a16="http://schemas.microsoft.com/office/drawing/2014/main" xmlns="" id="{0FE3987D-48F6-4F89-82C0-961EF70AF472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54" name="Rectangle: Rounded Corners 153">
                      <a:extLst>
                        <a:ext uri="{FF2B5EF4-FFF2-40B4-BE49-F238E27FC236}">
                          <a16:creationId xmlns:a16="http://schemas.microsoft.com/office/drawing/2014/main" xmlns="" id="{1D384821-926E-4E35-A6F3-270FA7B4F29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5" name="Rectangle: Rounded Corners 154">
                      <a:extLst>
                        <a:ext uri="{FF2B5EF4-FFF2-40B4-BE49-F238E27FC236}">
                          <a16:creationId xmlns:a16="http://schemas.microsoft.com/office/drawing/2014/main" xmlns="" id="{28C94D3D-C756-4177-916E-07037B2A5E4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6" name="Rectangle: Rounded Corners 155">
                      <a:extLst>
                        <a:ext uri="{FF2B5EF4-FFF2-40B4-BE49-F238E27FC236}">
                          <a16:creationId xmlns:a16="http://schemas.microsoft.com/office/drawing/2014/main" xmlns="" id="{BABF3547-B99E-44DA-8325-778A1D66E8E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7" name="Rectangle: Rounded Corners 156">
                      <a:extLst>
                        <a:ext uri="{FF2B5EF4-FFF2-40B4-BE49-F238E27FC236}">
                          <a16:creationId xmlns:a16="http://schemas.microsoft.com/office/drawing/2014/main" xmlns="" id="{9AAE8C86-9C2E-43A1-BF3C-F7E66530B07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49" name="Group 148">
                    <a:extLst>
                      <a:ext uri="{FF2B5EF4-FFF2-40B4-BE49-F238E27FC236}">
                        <a16:creationId xmlns:a16="http://schemas.microsoft.com/office/drawing/2014/main" xmlns="" id="{72ABA9F4-2B76-4C10-8DDE-F9CAB6C3B7D8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50" name="Rectangle: Rounded Corners 149">
                      <a:extLst>
                        <a:ext uri="{FF2B5EF4-FFF2-40B4-BE49-F238E27FC236}">
                          <a16:creationId xmlns:a16="http://schemas.microsoft.com/office/drawing/2014/main" xmlns="" id="{0A801442-FFD2-4FFC-92B7-13C11A8947C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1" name="Rectangle: Rounded Corners 150">
                      <a:extLst>
                        <a:ext uri="{FF2B5EF4-FFF2-40B4-BE49-F238E27FC236}">
                          <a16:creationId xmlns:a16="http://schemas.microsoft.com/office/drawing/2014/main" xmlns="" id="{31020DA3-BF60-4F0C-834F-45C34024FC8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2" name="Rectangle: Rounded Corners 151">
                      <a:extLst>
                        <a:ext uri="{FF2B5EF4-FFF2-40B4-BE49-F238E27FC236}">
                          <a16:creationId xmlns:a16="http://schemas.microsoft.com/office/drawing/2014/main" xmlns="" id="{8862A3B8-770F-4263-A0D2-D6D21BB5F24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3" name="Rectangle: Rounded Corners 152">
                      <a:extLst>
                        <a:ext uri="{FF2B5EF4-FFF2-40B4-BE49-F238E27FC236}">
                          <a16:creationId xmlns:a16="http://schemas.microsoft.com/office/drawing/2014/main" xmlns="" id="{420F0937-358E-48A7-BAC4-70965012F91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sp>
            <p:nvSpPr>
              <p:cNvPr id="129" name="Rectangle 128">
                <a:extLst>
                  <a:ext uri="{FF2B5EF4-FFF2-40B4-BE49-F238E27FC236}">
                    <a16:creationId xmlns:a16="http://schemas.microsoft.com/office/drawing/2014/main" xmlns="" id="{E5F7CE34-6B04-4871-BE98-6A521BC89F13}"/>
                  </a:ext>
                </a:extLst>
              </p:cNvPr>
              <p:cNvSpPr/>
              <p:nvPr/>
            </p:nvSpPr>
            <p:spPr>
              <a:xfrm>
                <a:off x="5717795" y="6131792"/>
                <a:ext cx="1357672" cy="439868"/>
              </a:xfrm>
              <a:prstGeom prst="rect">
                <a:avLst/>
              </a:prstGeom>
              <a:solidFill>
                <a:srgbClr val="2E2B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30" name="Group 129">
                <a:extLst>
                  <a:ext uri="{FF2B5EF4-FFF2-40B4-BE49-F238E27FC236}">
                    <a16:creationId xmlns:a16="http://schemas.microsoft.com/office/drawing/2014/main" xmlns="" id="{75F8658F-8D74-496B-B89B-21B2A98C848B}"/>
                  </a:ext>
                </a:extLst>
              </p:cNvPr>
              <p:cNvGrpSpPr/>
              <p:nvPr/>
            </p:nvGrpSpPr>
            <p:grpSpPr>
              <a:xfrm>
                <a:off x="2945383" y="5604167"/>
                <a:ext cx="475790" cy="1075846"/>
                <a:chOff x="2945383" y="5604167"/>
                <a:chExt cx="475790" cy="1075846"/>
              </a:xfrm>
            </p:grpSpPr>
            <p:sp>
              <p:nvSpPr>
                <p:cNvPr id="136" name="Rectangle 135">
                  <a:extLst>
                    <a:ext uri="{FF2B5EF4-FFF2-40B4-BE49-F238E27FC236}">
                      <a16:creationId xmlns:a16="http://schemas.microsoft.com/office/drawing/2014/main" xmlns="" id="{BE838215-61EC-415D-BF62-F90E2B83A594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7" name="Rectangle 136">
                  <a:extLst>
                    <a:ext uri="{FF2B5EF4-FFF2-40B4-BE49-F238E27FC236}">
                      <a16:creationId xmlns:a16="http://schemas.microsoft.com/office/drawing/2014/main" xmlns="" id="{2B87280E-8594-4BD6-B6AD-3F4014DBFFC9}"/>
                    </a:ext>
                  </a:extLst>
                </p:cNvPr>
                <p:cNvSpPr/>
                <p:nvPr/>
              </p:nvSpPr>
              <p:spPr>
                <a:xfrm>
                  <a:off x="3101139" y="5604167"/>
                  <a:ext cx="45719" cy="505006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8" name="Freeform: Shape 137">
                  <a:extLst>
                    <a:ext uri="{FF2B5EF4-FFF2-40B4-BE49-F238E27FC236}">
                      <a16:creationId xmlns:a16="http://schemas.microsoft.com/office/drawing/2014/main" xmlns="" id="{618B24CB-CDF2-49E5-B2AF-275CC4DDB1C2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9" name="Trapezoid 138">
                  <a:extLst>
                    <a:ext uri="{FF2B5EF4-FFF2-40B4-BE49-F238E27FC236}">
                      <a16:creationId xmlns:a16="http://schemas.microsoft.com/office/drawing/2014/main" xmlns="" id="{1A13BDF7-6135-4D96-9422-4E35B8FB7096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31" name="Group 130">
                <a:extLst>
                  <a:ext uri="{FF2B5EF4-FFF2-40B4-BE49-F238E27FC236}">
                    <a16:creationId xmlns:a16="http://schemas.microsoft.com/office/drawing/2014/main" xmlns="" id="{AE8D79AB-CC11-4C02-8A9C-2CD03F04FDF7}"/>
                  </a:ext>
                </a:extLst>
              </p:cNvPr>
              <p:cNvGrpSpPr/>
              <p:nvPr/>
            </p:nvGrpSpPr>
            <p:grpSpPr>
              <a:xfrm flipH="1">
                <a:off x="9239228" y="5612054"/>
                <a:ext cx="475790" cy="1075846"/>
                <a:chOff x="2945383" y="5604167"/>
                <a:chExt cx="475790" cy="1075846"/>
              </a:xfrm>
            </p:grpSpPr>
            <p:sp>
              <p:nvSpPr>
                <p:cNvPr id="132" name="Rectangle 131">
                  <a:extLst>
                    <a:ext uri="{FF2B5EF4-FFF2-40B4-BE49-F238E27FC236}">
                      <a16:creationId xmlns:a16="http://schemas.microsoft.com/office/drawing/2014/main" xmlns="" id="{F45EDEEF-1309-4F72-ACFB-D9AB9EF88AD0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3" name="Rectangle 132">
                  <a:extLst>
                    <a:ext uri="{FF2B5EF4-FFF2-40B4-BE49-F238E27FC236}">
                      <a16:creationId xmlns:a16="http://schemas.microsoft.com/office/drawing/2014/main" xmlns="" id="{477D6F71-80F6-4DBD-A9C2-DD01D46D2FEE}"/>
                    </a:ext>
                  </a:extLst>
                </p:cNvPr>
                <p:cNvSpPr/>
                <p:nvPr/>
              </p:nvSpPr>
              <p:spPr>
                <a:xfrm>
                  <a:off x="3101139" y="5604167"/>
                  <a:ext cx="45719" cy="505006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4" name="Freeform: Shape 133">
                  <a:extLst>
                    <a:ext uri="{FF2B5EF4-FFF2-40B4-BE49-F238E27FC236}">
                      <a16:creationId xmlns:a16="http://schemas.microsoft.com/office/drawing/2014/main" xmlns="" id="{E77A98B1-FC92-44DE-8305-A61F3F6706EB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5" name="Trapezoid 134">
                  <a:extLst>
                    <a:ext uri="{FF2B5EF4-FFF2-40B4-BE49-F238E27FC236}">
                      <a16:creationId xmlns:a16="http://schemas.microsoft.com/office/drawing/2014/main" xmlns="" id="{31EC09C8-EC13-4ABD-B6C8-BA2F75ACE102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224" name="Group 223">
              <a:extLst>
                <a:ext uri="{FF2B5EF4-FFF2-40B4-BE49-F238E27FC236}">
                  <a16:creationId xmlns:a16="http://schemas.microsoft.com/office/drawing/2014/main" xmlns="" id="{CE0B34E9-6E61-4AD2-9664-AE9D4B4569EB}"/>
                </a:ext>
              </a:extLst>
            </p:cNvPr>
            <p:cNvGrpSpPr/>
            <p:nvPr/>
          </p:nvGrpSpPr>
          <p:grpSpPr>
            <a:xfrm>
              <a:off x="12170544" y="3552847"/>
              <a:ext cx="2409424" cy="346534"/>
              <a:chOff x="7551957" y="3337076"/>
              <a:chExt cx="6769635" cy="973639"/>
            </a:xfrm>
          </p:grpSpPr>
          <p:sp>
            <p:nvSpPr>
              <p:cNvPr id="225" name="Rectangle 224">
                <a:extLst>
                  <a:ext uri="{FF2B5EF4-FFF2-40B4-BE49-F238E27FC236}">
                    <a16:creationId xmlns:a16="http://schemas.microsoft.com/office/drawing/2014/main" xmlns="" id="{DECF6CD6-3A3C-4226-8039-3E6001337D48}"/>
                  </a:ext>
                </a:extLst>
              </p:cNvPr>
              <p:cNvSpPr/>
              <p:nvPr/>
            </p:nvSpPr>
            <p:spPr>
              <a:xfrm>
                <a:off x="7951578" y="3519956"/>
                <a:ext cx="6029231" cy="319198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6" name="Rectangle 225">
                <a:extLst>
                  <a:ext uri="{FF2B5EF4-FFF2-40B4-BE49-F238E27FC236}">
                    <a16:creationId xmlns:a16="http://schemas.microsoft.com/office/drawing/2014/main" xmlns="" id="{0C31F77F-E95D-4685-834F-7F007AB2E22A}"/>
                  </a:ext>
                </a:extLst>
              </p:cNvPr>
              <p:cNvSpPr/>
              <p:nvPr/>
            </p:nvSpPr>
            <p:spPr>
              <a:xfrm>
                <a:off x="8118810" y="3337076"/>
                <a:ext cx="5675919" cy="227613"/>
              </a:xfrm>
              <a:prstGeom prst="rect">
                <a:avLst/>
              </a:prstGeom>
              <a:solidFill>
                <a:srgbClr val="F6931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27" name="Group 226">
                <a:extLst>
                  <a:ext uri="{FF2B5EF4-FFF2-40B4-BE49-F238E27FC236}">
                    <a16:creationId xmlns:a16="http://schemas.microsoft.com/office/drawing/2014/main" xmlns="" id="{E5E18AB8-845F-4187-A449-B14F9F88FBD4}"/>
                  </a:ext>
                </a:extLst>
              </p:cNvPr>
              <p:cNvGrpSpPr/>
              <p:nvPr/>
            </p:nvGrpSpPr>
            <p:grpSpPr>
              <a:xfrm>
                <a:off x="8174156" y="363353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260" name="Rectangle 259">
                  <a:extLst>
                    <a:ext uri="{FF2B5EF4-FFF2-40B4-BE49-F238E27FC236}">
                      <a16:creationId xmlns:a16="http://schemas.microsoft.com/office/drawing/2014/main" xmlns="" id="{8E87FBDD-34C8-40B7-98E2-B87B4519D215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261" name="Group 260">
                  <a:extLst>
                    <a:ext uri="{FF2B5EF4-FFF2-40B4-BE49-F238E27FC236}">
                      <a16:creationId xmlns:a16="http://schemas.microsoft.com/office/drawing/2014/main" xmlns="" id="{F84E404E-7802-47D4-94DB-CF11F6F7F720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262" name="Group 261">
                    <a:extLst>
                      <a:ext uri="{FF2B5EF4-FFF2-40B4-BE49-F238E27FC236}">
                        <a16:creationId xmlns:a16="http://schemas.microsoft.com/office/drawing/2014/main" xmlns="" id="{C0FC6994-45FF-4F19-B3CC-249BD3AE862B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80" name="Circle: Hollow 279">
                      <a:extLst>
                        <a:ext uri="{FF2B5EF4-FFF2-40B4-BE49-F238E27FC236}">
                          <a16:creationId xmlns:a16="http://schemas.microsoft.com/office/drawing/2014/main" xmlns="" id="{17240DC6-CD2D-4619-8B64-CCA3F227734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81" name="Oval 280">
                      <a:extLst>
                        <a:ext uri="{FF2B5EF4-FFF2-40B4-BE49-F238E27FC236}">
                          <a16:creationId xmlns:a16="http://schemas.microsoft.com/office/drawing/2014/main" xmlns="" id="{DD42277C-88CC-45B3-8AC4-8998DEEE844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63" name="Group 262">
                    <a:extLst>
                      <a:ext uri="{FF2B5EF4-FFF2-40B4-BE49-F238E27FC236}">
                        <a16:creationId xmlns:a16="http://schemas.microsoft.com/office/drawing/2014/main" xmlns="" id="{FD3140BA-3238-4F17-871A-F3B9C3DAB9BD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78" name="Circle: Hollow 277">
                      <a:extLst>
                        <a:ext uri="{FF2B5EF4-FFF2-40B4-BE49-F238E27FC236}">
                          <a16:creationId xmlns:a16="http://schemas.microsoft.com/office/drawing/2014/main" xmlns="" id="{BA89EC7C-530B-4BE0-909E-33EFB4FD823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79" name="Oval 278">
                      <a:extLst>
                        <a:ext uri="{FF2B5EF4-FFF2-40B4-BE49-F238E27FC236}">
                          <a16:creationId xmlns:a16="http://schemas.microsoft.com/office/drawing/2014/main" xmlns="" id="{8C8D57F4-FE06-4180-91A2-5DECF331650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264" name="Freeform: Shape 263">
                    <a:extLst>
                      <a:ext uri="{FF2B5EF4-FFF2-40B4-BE49-F238E27FC236}">
                        <a16:creationId xmlns:a16="http://schemas.microsoft.com/office/drawing/2014/main" xmlns="" id="{FA04BC57-72A9-432F-A1AF-4A6B1C94DB02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65" name="Rectangle: Top Corners Rounded 264">
                    <a:extLst>
                      <a:ext uri="{FF2B5EF4-FFF2-40B4-BE49-F238E27FC236}">
                        <a16:creationId xmlns:a16="http://schemas.microsoft.com/office/drawing/2014/main" xmlns="" id="{A3AE322D-58B4-45F8-9BCB-326AA42A2867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66" name="Rectangle: Top Corners Rounded 265">
                    <a:extLst>
                      <a:ext uri="{FF2B5EF4-FFF2-40B4-BE49-F238E27FC236}">
                        <a16:creationId xmlns:a16="http://schemas.microsoft.com/office/drawing/2014/main" xmlns="" id="{11DE7F3B-CE4A-4BD8-97D1-AE9FBE0BFC9E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67" name="Freeform: Shape 266">
                    <a:extLst>
                      <a:ext uri="{FF2B5EF4-FFF2-40B4-BE49-F238E27FC236}">
                        <a16:creationId xmlns:a16="http://schemas.microsoft.com/office/drawing/2014/main" xmlns="" id="{5BE1D774-FD6D-4DD5-BEB8-BB7DC7372085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268" name="Group 267">
                    <a:extLst>
                      <a:ext uri="{FF2B5EF4-FFF2-40B4-BE49-F238E27FC236}">
                        <a16:creationId xmlns:a16="http://schemas.microsoft.com/office/drawing/2014/main" xmlns="" id="{0EA5EB20-2CFD-4299-A1A3-294CC979F6DC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74" name="Rectangle: Rounded Corners 273">
                      <a:extLst>
                        <a:ext uri="{FF2B5EF4-FFF2-40B4-BE49-F238E27FC236}">
                          <a16:creationId xmlns:a16="http://schemas.microsoft.com/office/drawing/2014/main" xmlns="" id="{50B728E3-17A1-4C3F-A6EE-A70E6E5AE37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5" name="Rectangle: Rounded Corners 274">
                      <a:extLst>
                        <a:ext uri="{FF2B5EF4-FFF2-40B4-BE49-F238E27FC236}">
                          <a16:creationId xmlns:a16="http://schemas.microsoft.com/office/drawing/2014/main" xmlns="" id="{2CAD7412-913D-4241-88D4-B20BDCC1361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6" name="Rectangle: Rounded Corners 275">
                      <a:extLst>
                        <a:ext uri="{FF2B5EF4-FFF2-40B4-BE49-F238E27FC236}">
                          <a16:creationId xmlns:a16="http://schemas.microsoft.com/office/drawing/2014/main" xmlns="" id="{C5DC4306-4BDB-4FED-9444-078C69E8D39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7" name="Rectangle: Rounded Corners 276">
                      <a:extLst>
                        <a:ext uri="{FF2B5EF4-FFF2-40B4-BE49-F238E27FC236}">
                          <a16:creationId xmlns:a16="http://schemas.microsoft.com/office/drawing/2014/main" xmlns="" id="{2EA328E8-F680-4753-9FB4-B2585E1D9EE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69" name="Group 268">
                    <a:extLst>
                      <a:ext uri="{FF2B5EF4-FFF2-40B4-BE49-F238E27FC236}">
                        <a16:creationId xmlns:a16="http://schemas.microsoft.com/office/drawing/2014/main" xmlns="" id="{12434C9D-06D1-4596-8B30-0390235DDBB6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70" name="Rectangle: Rounded Corners 269">
                      <a:extLst>
                        <a:ext uri="{FF2B5EF4-FFF2-40B4-BE49-F238E27FC236}">
                          <a16:creationId xmlns:a16="http://schemas.microsoft.com/office/drawing/2014/main" xmlns="" id="{36F43177-1770-4A6F-A2CB-860DF41A870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1" name="Rectangle: Rounded Corners 270">
                      <a:extLst>
                        <a:ext uri="{FF2B5EF4-FFF2-40B4-BE49-F238E27FC236}">
                          <a16:creationId xmlns:a16="http://schemas.microsoft.com/office/drawing/2014/main" xmlns="" id="{0D48BD11-7FF8-4E7C-AF1E-733A54836F4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2" name="Rectangle: Rounded Corners 271">
                      <a:extLst>
                        <a:ext uri="{FF2B5EF4-FFF2-40B4-BE49-F238E27FC236}">
                          <a16:creationId xmlns:a16="http://schemas.microsoft.com/office/drawing/2014/main" xmlns="" id="{18613431-8441-4885-B858-00B04199C48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3" name="Rectangle: Rounded Corners 272">
                      <a:extLst>
                        <a:ext uri="{FF2B5EF4-FFF2-40B4-BE49-F238E27FC236}">
                          <a16:creationId xmlns:a16="http://schemas.microsoft.com/office/drawing/2014/main" xmlns="" id="{E9F46078-E0C1-45E5-A764-089C5DDB45B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grpSp>
            <p:nvGrpSpPr>
              <p:cNvPr id="228" name="Group 227">
                <a:extLst>
                  <a:ext uri="{FF2B5EF4-FFF2-40B4-BE49-F238E27FC236}">
                    <a16:creationId xmlns:a16="http://schemas.microsoft.com/office/drawing/2014/main" xmlns="" id="{0BA21BC6-29C3-47FE-855E-0F71BAEDD00B}"/>
                  </a:ext>
                </a:extLst>
              </p:cNvPr>
              <p:cNvGrpSpPr/>
              <p:nvPr/>
            </p:nvGrpSpPr>
            <p:grpSpPr>
              <a:xfrm>
                <a:off x="11896274" y="364107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238" name="Rectangle 237">
                  <a:extLst>
                    <a:ext uri="{FF2B5EF4-FFF2-40B4-BE49-F238E27FC236}">
                      <a16:creationId xmlns:a16="http://schemas.microsoft.com/office/drawing/2014/main" xmlns="" id="{C0552170-808C-4600-826F-C07B33598F50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239" name="Group 238">
                  <a:extLst>
                    <a:ext uri="{FF2B5EF4-FFF2-40B4-BE49-F238E27FC236}">
                      <a16:creationId xmlns:a16="http://schemas.microsoft.com/office/drawing/2014/main" xmlns="" id="{8D114E0E-F0F7-4431-AD9D-FD68616B92CB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240" name="Group 239">
                    <a:extLst>
                      <a:ext uri="{FF2B5EF4-FFF2-40B4-BE49-F238E27FC236}">
                        <a16:creationId xmlns:a16="http://schemas.microsoft.com/office/drawing/2014/main" xmlns="" id="{7A066733-6392-4B79-95AA-5AD5BDDEDA2D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58" name="Circle: Hollow 257">
                      <a:extLst>
                        <a:ext uri="{FF2B5EF4-FFF2-40B4-BE49-F238E27FC236}">
                          <a16:creationId xmlns:a16="http://schemas.microsoft.com/office/drawing/2014/main" xmlns="" id="{0D3D2E19-2A9F-486A-9E5D-298BB10F132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59" name="Oval 258">
                      <a:extLst>
                        <a:ext uri="{FF2B5EF4-FFF2-40B4-BE49-F238E27FC236}">
                          <a16:creationId xmlns:a16="http://schemas.microsoft.com/office/drawing/2014/main" xmlns="" id="{179C176D-A3A2-45A1-90E8-6FAA3BC3D12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41" name="Group 240">
                    <a:extLst>
                      <a:ext uri="{FF2B5EF4-FFF2-40B4-BE49-F238E27FC236}">
                        <a16:creationId xmlns:a16="http://schemas.microsoft.com/office/drawing/2014/main" xmlns="" id="{F5B923EE-C636-4311-98AF-259518D793F7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56" name="Circle: Hollow 255">
                      <a:extLst>
                        <a:ext uri="{FF2B5EF4-FFF2-40B4-BE49-F238E27FC236}">
                          <a16:creationId xmlns:a16="http://schemas.microsoft.com/office/drawing/2014/main" xmlns="" id="{FC4B01E3-0101-4379-94F0-067CCAED171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57" name="Oval 256">
                      <a:extLst>
                        <a:ext uri="{FF2B5EF4-FFF2-40B4-BE49-F238E27FC236}">
                          <a16:creationId xmlns:a16="http://schemas.microsoft.com/office/drawing/2014/main" xmlns="" id="{6B13D8D8-D3DF-4E55-B140-EDAD5E79C47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242" name="Freeform: Shape 241">
                    <a:extLst>
                      <a:ext uri="{FF2B5EF4-FFF2-40B4-BE49-F238E27FC236}">
                        <a16:creationId xmlns:a16="http://schemas.microsoft.com/office/drawing/2014/main" xmlns="" id="{BBF7F594-CC10-4284-A9F7-3003330FB533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43" name="Rectangle: Top Corners Rounded 242">
                    <a:extLst>
                      <a:ext uri="{FF2B5EF4-FFF2-40B4-BE49-F238E27FC236}">
                        <a16:creationId xmlns:a16="http://schemas.microsoft.com/office/drawing/2014/main" xmlns="" id="{8AB541A5-DCB9-45D6-8E1B-A0C622C4FA8A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44" name="Rectangle: Top Corners Rounded 243">
                    <a:extLst>
                      <a:ext uri="{FF2B5EF4-FFF2-40B4-BE49-F238E27FC236}">
                        <a16:creationId xmlns:a16="http://schemas.microsoft.com/office/drawing/2014/main" xmlns="" id="{B0431277-F207-4B6F-A234-97303B9A481C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45" name="Freeform: Shape 244">
                    <a:extLst>
                      <a:ext uri="{FF2B5EF4-FFF2-40B4-BE49-F238E27FC236}">
                        <a16:creationId xmlns:a16="http://schemas.microsoft.com/office/drawing/2014/main" xmlns="" id="{7FEC4A70-7777-46D0-8959-D712A19FC173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246" name="Group 245">
                    <a:extLst>
                      <a:ext uri="{FF2B5EF4-FFF2-40B4-BE49-F238E27FC236}">
                        <a16:creationId xmlns:a16="http://schemas.microsoft.com/office/drawing/2014/main" xmlns="" id="{F4ECB570-CF5E-4A32-839D-09548E8B0272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52" name="Rectangle: Rounded Corners 251">
                      <a:extLst>
                        <a:ext uri="{FF2B5EF4-FFF2-40B4-BE49-F238E27FC236}">
                          <a16:creationId xmlns:a16="http://schemas.microsoft.com/office/drawing/2014/main" xmlns="" id="{BB0382AB-5159-4D92-A967-2C01D0531D3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3" name="Rectangle: Rounded Corners 252">
                      <a:extLst>
                        <a:ext uri="{FF2B5EF4-FFF2-40B4-BE49-F238E27FC236}">
                          <a16:creationId xmlns:a16="http://schemas.microsoft.com/office/drawing/2014/main" xmlns="" id="{C0AD2198-8807-4D80-89CD-499A4A883C2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4" name="Rectangle: Rounded Corners 253">
                      <a:extLst>
                        <a:ext uri="{FF2B5EF4-FFF2-40B4-BE49-F238E27FC236}">
                          <a16:creationId xmlns:a16="http://schemas.microsoft.com/office/drawing/2014/main" xmlns="" id="{8B074077-F973-415C-BA31-42ACE9762C5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5" name="Rectangle: Rounded Corners 254">
                      <a:extLst>
                        <a:ext uri="{FF2B5EF4-FFF2-40B4-BE49-F238E27FC236}">
                          <a16:creationId xmlns:a16="http://schemas.microsoft.com/office/drawing/2014/main" xmlns="" id="{CDA95738-2B4F-4D4D-B76F-2C38A18413C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47" name="Group 246">
                    <a:extLst>
                      <a:ext uri="{FF2B5EF4-FFF2-40B4-BE49-F238E27FC236}">
                        <a16:creationId xmlns:a16="http://schemas.microsoft.com/office/drawing/2014/main" xmlns="" id="{5D5C2DF0-A031-43C0-A905-F4DCB9BE3B43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48" name="Rectangle: Rounded Corners 247">
                      <a:extLst>
                        <a:ext uri="{FF2B5EF4-FFF2-40B4-BE49-F238E27FC236}">
                          <a16:creationId xmlns:a16="http://schemas.microsoft.com/office/drawing/2014/main" xmlns="" id="{617E6A13-BC99-49B3-9959-227984F7911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49" name="Rectangle: Rounded Corners 248">
                      <a:extLst>
                        <a:ext uri="{FF2B5EF4-FFF2-40B4-BE49-F238E27FC236}">
                          <a16:creationId xmlns:a16="http://schemas.microsoft.com/office/drawing/2014/main" xmlns="" id="{82A25FB6-C3D9-4430-ADB2-8B5D88584E1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0" name="Rectangle: Rounded Corners 249">
                      <a:extLst>
                        <a:ext uri="{FF2B5EF4-FFF2-40B4-BE49-F238E27FC236}">
                          <a16:creationId xmlns:a16="http://schemas.microsoft.com/office/drawing/2014/main" xmlns="" id="{8E7F6571-8CA1-4AAB-B8F7-0FD61A83DB0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1" name="Rectangle: Rounded Corners 250">
                      <a:extLst>
                        <a:ext uri="{FF2B5EF4-FFF2-40B4-BE49-F238E27FC236}">
                          <a16:creationId xmlns:a16="http://schemas.microsoft.com/office/drawing/2014/main" xmlns="" id="{3524A732-836F-4E08-A783-08B0E9DB01F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sp>
            <p:nvSpPr>
              <p:cNvPr id="229" name="Rectangle 228">
                <a:extLst>
                  <a:ext uri="{FF2B5EF4-FFF2-40B4-BE49-F238E27FC236}">
                    <a16:creationId xmlns:a16="http://schemas.microsoft.com/office/drawing/2014/main" xmlns="" id="{EF116A9C-10ED-40C1-A4FE-71E5D0727DA1}"/>
                  </a:ext>
                </a:extLst>
              </p:cNvPr>
              <p:cNvSpPr/>
              <p:nvPr/>
            </p:nvSpPr>
            <p:spPr>
              <a:xfrm>
                <a:off x="10324369" y="3587308"/>
                <a:ext cx="1357672" cy="439868"/>
              </a:xfrm>
              <a:prstGeom prst="rect">
                <a:avLst/>
              </a:prstGeom>
              <a:solidFill>
                <a:srgbClr val="2E2B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30" name="Group 229">
                <a:extLst>
                  <a:ext uri="{FF2B5EF4-FFF2-40B4-BE49-F238E27FC236}">
                    <a16:creationId xmlns:a16="http://schemas.microsoft.com/office/drawing/2014/main" xmlns="" id="{5EFCCFFF-7183-42DC-8608-87E4B2958C34}"/>
                  </a:ext>
                </a:extLst>
              </p:cNvPr>
              <p:cNvGrpSpPr/>
              <p:nvPr/>
            </p:nvGrpSpPr>
            <p:grpSpPr>
              <a:xfrm>
                <a:off x="7551957" y="3514829"/>
                <a:ext cx="475790" cy="620700"/>
                <a:chOff x="2945383" y="6059313"/>
                <a:chExt cx="475790" cy="620700"/>
              </a:xfrm>
            </p:grpSpPr>
            <p:sp>
              <p:nvSpPr>
                <p:cNvPr id="235" name="Rectangle 234">
                  <a:extLst>
                    <a:ext uri="{FF2B5EF4-FFF2-40B4-BE49-F238E27FC236}">
                      <a16:creationId xmlns:a16="http://schemas.microsoft.com/office/drawing/2014/main" xmlns="" id="{941BF371-D88F-4396-A244-7692C0327E27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6" name="Freeform: Shape 235">
                  <a:extLst>
                    <a:ext uri="{FF2B5EF4-FFF2-40B4-BE49-F238E27FC236}">
                      <a16:creationId xmlns:a16="http://schemas.microsoft.com/office/drawing/2014/main" xmlns="" id="{922B494D-B272-4AD8-B3F0-7DD513D340AC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7" name="Trapezoid 236">
                  <a:extLst>
                    <a:ext uri="{FF2B5EF4-FFF2-40B4-BE49-F238E27FC236}">
                      <a16:creationId xmlns:a16="http://schemas.microsoft.com/office/drawing/2014/main" xmlns="" id="{B65F468D-5D92-49C4-88B5-7B6B7C4C74BF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231" name="Group 230">
                <a:extLst>
                  <a:ext uri="{FF2B5EF4-FFF2-40B4-BE49-F238E27FC236}">
                    <a16:creationId xmlns:a16="http://schemas.microsoft.com/office/drawing/2014/main" xmlns="" id="{3A78AB21-4BBE-411F-8FF2-46E2FAC7AF88}"/>
                  </a:ext>
                </a:extLst>
              </p:cNvPr>
              <p:cNvGrpSpPr/>
              <p:nvPr/>
            </p:nvGrpSpPr>
            <p:grpSpPr>
              <a:xfrm flipH="1">
                <a:off x="13845802" y="3522716"/>
                <a:ext cx="475790" cy="620700"/>
                <a:chOff x="2945383" y="6059313"/>
                <a:chExt cx="475790" cy="620700"/>
              </a:xfrm>
            </p:grpSpPr>
            <p:sp>
              <p:nvSpPr>
                <p:cNvPr id="232" name="Rectangle 231">
                  <a:extLst>
                    <a:ext uri="{FF2B5EF4-FFF2-40B4-BE49-F238E27FC236}">
                      <a16:creationId xmlns:a16="http://schemas.microsoft.com/office/drawing/2014/main" xmlns="" id="{CF27EE3E-8B49-45BC-BAAC-8DEB451EB49B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3" name="Freeform: Shape 232">
                  <a:extLst>
                    <a:ext uri="{FF2B5EF4-FFF2-40B4-BE49-F238E27FC236}">
                      <a16:creationId xmlns:a16="http://schemas.microsoft.com/office/drawing/2014/main" xmlns="" id="{F270B137-A82A-48C6-A000-9794F34D0E90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4" name="Trapezoid 233">
                  <a:extLst>
                    <a:ext uri="{FF2B5EF4-FFF2-40B4-BE49-F238E27FC236}">
                      <a16:creationId xmlns:a16="http://schemas.microsoft.com/office/drawing/2014/main" xmlns="" id="{E89747BD-8915-48BF-B4F6-44E85F6872D6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282" name="Group 281">
              <a:extLst>
                <a:ext uri="{FF2B5EF4-FFF2-40B4-BE49-F238E27FC236}">
                  <a16:creationId xmlns:a16="http://schemas.microsoft.com/office/drawing/2014/main" xmlns="" id="{6C728AE4-D2AB-484F-B67B-F430262B2F4D}"/>
                </a:ext>
              </a:extLst>
            </p:cNvPr>
            <p:cNvGrpSpPr/>
            <p:nvPr/>
          </p:nvGrpSpPr>
          <p:grpSpPr>
            <a:xfrm>
              <a:off x="14569294" y="3555361"/>
              <a:ext cx="2409424" cy="346534"/>
              <a:chOff x="7551957" y="3337076"/>
              <a:chExt cx="6769635" cy="973639"/>
            </a:xfrm>
          </p:grpSpPr>
          <p:sp>
            <p:nvSpPr>
              <p:cNvPr id="283" name="Rectangle 282">
                <a:extLst>
                  <a:ext uri="{FF2B5EF4-FFF2-40B4-BE49-F238E27FC236}">
                    <a16:creationId xmlns:a16="http://schemas.microsoft.com/office/drawing/2014/main" xmlns="" id="{2F328ED0-3D27-4D8A-B970-12F0ABA254E1}"/>
                  </a:ext>
                </a:extLst>
              </p:cNvPr>
              <p:cNvSpPr/>
              <p:nvPr/>
            </p:nvSpPr>
            <p:spPr>
              <a:xfrm>
                <a:off x="7951578" y="3519956"/>
                <a:ext cx="6029231" cy="319198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4" name="Rectangle 283">
                <a:extLst>
                  <a:ext uri="{FF2B5EF4-FFF2-40B4-BE49-F238E27FC236}">
                    <a16:creationId xmlns:a16="http://schemas.microsoft.com/office/drawing/2014/main" xmlns="" id="{AFDBB089-4BB8-41A2-8DD4-E05A6DE51E16}"/>
                  </a:ext>
                </a:extLst>
              </p:cNvPr>
              <p:cNvSpPr/>
              <p:nvPr/>
            </p:nvSpPr>
            <p:spPr>
              <a:xfrm>
                <a:off x="8118810" y="3337076"/>
                <a:ext cx="5675919" cy="227613"/>
              </a:xfrm>
              <a:prstGeom prst="rect">
                <a:avLst/>
              </a:prstGeom>
              <a:solidFill>
                <a:srgbClr val="F6931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85" name="Group 284">
                <a:extLst>
                  <a:ext uri="{FF2B5EF4-FFF2-40B4-BE49-F238E27FC236}">
                    <a16:creationId xmlns:a16="http://schemas.microsoft.com/office/drawing/2014/main" xmlns="" id="{860A1ED1-1B3D-447B-BAB9-6B9FEA18E21B}"/>
                  </a:ext>
                </a:extLst>
              </p:cNvPr>
              <p:cNvGrpSpPr/>
              <p:nvPr/>
            </p:nvGrpSpPr>
            <p:grpSpPr>
              <a:xfrm>
                <a:off x="8174156" y="363353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318" name="Rectangle 317">
                  <a:extLst>
                    <a:ext uri="{FF2B5EF4-FFF2-40B4-BE49-F238E27FC236}">
                      <a16:creationId xmlns:a16="http://schemas.microsoft.com/office/drawing/2014/main" xmlns="" id="{721E99EE-1D72-405E-BAE3-059B9FD6B7FD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319" name="Group 318">
                  <a:extLst>
                    <a:ext uri="{FF2B5EF4-FFF2-40B4-BE49-F238E27FC236}">
                      <a16:creationId xmlns:a16="http://schemas.microsoft.com/office/drawing/2014/main" xmlns="" id="{67D70856-D7B1-43AF-A06B-79FE9F52EE3B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320" name="Group 319">
                    <a:extLst>
                      <a:ext uri="{FF2B5EF4-FFF2-40B4-BE49-F238E27FC236}">
                        <a16:creationId xmlns:a16="http://schemas.microsoft.com/office/drawing/2014/main" xmlns="" id="{F2FA33F3-E9CB-4369-ABD1-7C03D4DC8A89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38" name="Circle: Hollow 337">
                      <a:extLst>
                        <a:ext uri="{FF2B5EF4-FFF2-40B4-BE49-F238E27FC236}">
                          <a16:creationId xmlns:a16="http://schemas.microsoft.com/office/drawing/2014/main" xmlns="" id="{FC02D2D3-C221-4086-86DB-AEF1688AC2F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39" name="Oval 338">
                      <a:extLst>
                        <a:ext uri="{FF2B5EF4-FFF2-40B4-BE49-F238E27FC236}">
                          <a16:creationId xmlns:a16="http://schemas.microsoft.com/office/drawing/2014/main" xmlns="" id="{B080C389-53FB-4173-B223-3BC4476052F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321" name="Group 320">
                    <a:extLst>
                      <a:ext uri="{FF2B5EF4-FFF2-40B4-BE49-F238E27FC236}">
                        <a16:creationId xmlns:a16="http://schemas.microsoft.com/office/drawing/2014/main" xmlns="" id="{7BFA069F-CE72-45B8-B37B-8F8E2CF25C79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36" name="Circle: Hollow 335">
                      <a:extLst>
                        <a:ext uri="{FF2B5EF4-FFF2-40B4-BE49-F238E27FC236}">
                          <a16:creationId xmlns:a16="http://schemas.microsoft.com/office/drawing/2014/main" xmlns="" id="{5DDD5FC2-FF53-4BDE-84DC-E68289F6D4C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37" name="Oval 336">
                      <a:extLst>
                        <a:ext uri="{FF2B5EF4-FFF2-40B4-BE49-F238E27FC236}">
                          <a16:creationId xmlns:a16="http://schemas.microsoft.com/office/drawing/2014/main" xmlns="" id="{FF25748F-B505-4B52-9AC4-59A2557B258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322" name="Freeform: Shape 321">
                    <a:extLst>
                      <a:ext uri="{FF2B5EF4-FFF2-40B4-BE49-F238E27FC236}">
                        <a16:creationId xmlns:a16="http://schemas.microsoft.com/office/drawing/2014/main" xmlns="" id="{ED5EC72D-C3D0-4ACC-927D-027DDE12B222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23" name="Rectangle: Top Corners Rounded 322">
                    <a:extLst>
                      <a:ext uri="{FF2B5EF4-FFF2-40B4-BE49-F238E27FC236}">
                        <a16:creationId xmlns:a16="http://schemas.microsoft.com/office/drawing/2014/main" xmlns="" id="{ADE19828-FAF2-4B65-AE8D-5429AB0EB3DF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24" name="Rectangle: Top Corners Rounded 323">
                    <a:extLst>
                      <a:ext uri="{FF2B5EF4-FFF2-40B4-BE49-F238E27FC236}">
                        <a16:creationId xmlns:a16="http://schemas.microsoft.com/office/drawing/2014/main" xmlns="" id="{18AB7283-D164-42A2-A723-81CE4C01FB35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25" name="Freeform: Shape 324">
                    <a:extLst>
                      <a:ext uri="{FF2B5EF4-FFF2-40B4-BE49-F238E27FC236}">
                        <a16:creationId xmlns:a16="http://schemas.microsoft.com/office/drawing/2014/main" xmlns="" id="{8C0DCF64-B7CD-49F0-B014-7957B73DF604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326" name="Group 325">
                    <a:extLst>
                      <a:ext uri="{FF2B5EF4-FFF2-40B4-BE49-F238E27FC236}">
                        <a16:creationId xmlns:a16="http://schemas.microsoft.com/office/drawing/2014/main" xmlns="" id="{2FCA9B7D-BA04-431E-A0AF-8DF9D11AFE49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32" name="Rectangle: Rounded Corners 331">
                      <a:extLst>
                        <a:ext uri="{FF2B5EF4-FFF2-40B4-BE49-F238E27FC236}">
                          <a16:creationId xmlns:a16="http://schemas.microsoft.com/office/drawing/2014/main" xmlns="" id="{DC0619B0-EBA9-40F4-9B91-3D80E13B532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3" name="Rectangle: Rounded Corners 332">
                      <a:extLst>
                        <a:ext uri="{FF2B5EF4-FFF2-40B4-BE49-F238E27FC236}">
                          <a16:creationId xmlns:a16="http://schemas.microsoft.com/office/drawing/2014/main" xmlns="" id="{C642C578-D594-43A1-9BD6-B5CEA237AF6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4" name="Rectangle: Rounded Corners 333">
                      <a:extLst>
                        <a:ext uri="{FF2B5EF4-FFF2-40B4-BE49-F238E27FC236}">
                          <a16:creationId xmlns:a16="http://schemas.microsoft.com/office/drawing/2014/main" xmlns="" id="{8396B3DF-407C-49C2-BA6C-4EBB07D847E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5" name="Rectangle: Rounded Corners 334">
                      <a:extLst>
                        <a:ext uri="{FF2B5EF4-FFF2-40B4-BE49-F238E27FC236}">
                          <a16:creationId xmlns:a16="http://schemas.microsoft.com/office/drawing/2014/main" xmlns="" id="{51B38F7F-9317-4F77-82C1-AAE933C17B0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327" name="Group 326">
                    <a:extLst>
                      <a:ext uri="{FF2B5EF4-FFF2-40B4-BE49-F238E27FC236}">
                        <a16:creationId xmlns:a16="http://schemas.microsoft.com/office/drawing/2014/main" xmlns="" id="{5D18FFBD-1047-4571-A184-EA14C960C64C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28" name="Rectangle: Rounded Corners 327">
                      <a:extLst>
                        <a:ext uri="{FF2B5EF4-FFF2-40B4-BE49-F238E27FC236}">
                          <a16:creationId xmlns:a16="http://schemas.microsoft.com/office/drawing/2014/main" xmlns="" id="{64981368-5A86-4DA4-B596-0DF6ECAE998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29" name="Rectangle: Rounded Corners 328">
                      <a:extLst>
                        <a:ext uri="{FF2B5EF4-FFF2-40B4-BE49-F238E27FC236}">
                          <a16:creationId xmlns:a16="http://schemas.microsoft.com/office/drawing/2014/main" xmlns="" id="{DBD87933-6407-48AC-8076-C8435D9E71A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0" name="Rectangle: Rounded Corners 329">
                      <a:extLst>
                        <a:ext uri="{FF2B5EF4-FFF2-40B4-BE49-F238E27FC236}">
                          <a16:creationId xmlns:a16="http://schemas.microsoft.com/office/drawing/2014/main" xmlns="" id="{BFF5B62D-0206-40D1-AFBC-B6EADAC8E6C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1" name="Rectangle: Rounded Corners 330">
                      <a:extLst>
                        <a:ext uri="{FF2B5EF4-FFF2-40B4-BE49-F238E27FC236}">
                          <a16:creationId xmlns:a16="http://schemas.microsoft.com/office/drawing/2014/main" xmlns="" id="{7A58A525-66C4-43D4-9DA9-1CAF77D0D61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grpSp>
            <p:nvGrpSpPr>
              <p:cNvPr id="286" name="Group 285">
                <a:extLst>
                  <a:ext uri="{FF2B5EF4-FFF2-40B4-BE49-F238E27FC236}">
                    <a16:creationId xmlns:a16="http://schemas.microsoft.com/office/drawing/2014/main" xmlns="" id="{95BDA884-C4A0-4540-ADFE-B9085B88AE89}"/>
                  </a:ext>
                </a:extLst>
              </p:cNvPr>
              <p:cNvGrpSpPr/>
              <p:nvPr/>
            </p:nvGrpSpPr>
            <p:grpSpPr>
              <a:xfrm>
                <a:off x="11896274" y="364107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296" name="Rectangle 295">
                  <a:extLst>
                    <a:ext uri="{FF2B5EF4-FFF2-40B4-BE49-F238E27FC236}">
                      <a16:creationId xmlns:a16="http://schemas.microsoft.com/office/drawing/2014/main" xmlns="" id="{B9DFB1CC-3D2F-4EBA-A554-F59D6E3C209D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297" name="Group 296">
                  <a:extLst>
                    <a:ext uri="{FF2B5EF4-FFF2-40B4-BE49-F238E27FC236}">
                      <a16:creationId xmlns:a16="http://schemas.microsoft.com/office/drawing/2014/main" xmlns="" id="{8C6246C6-D1D9-43C5-87EC-88BA37EDB885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298" name="Group 297">
                    <a:extLst>
                      <a:ext uri="{FF2B5EF4-FFF2-40B4-BE49-F238E27FC236}">
                        <a16:creationId xmlns:a16="http://schemas.microsoft.com/office/drawing/2014/main" xmlns="" id="{BF00819E-B22C-4AC5-88AC-2B2D5E3B685E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16" name="Circle: Hollow 315">
                      <a:extLst>
                        <a:ext uri="{FF2B5EF4-FFF2-40B4-BE49-F238E27FC236}">
                          <a16:creationId xmlns:a16="http://schemas.microsoft.com/office/drawing/2014/main" xmlns="" id="{51A2E0C2-0AB4-4894-B37C-8CD5BFB9F33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17" name="Oval 316">
                      <a:extLst>
                        <a:ext uri="{FF2B5EF4-FFF2-40B4-BE49-F238E27FC236}">
                          <a16:creationId xmlns:a16="http://schemas.microsoft.com/office/drawing/2014/main" xmlns="" id="{1DF88241-951E-45BF-B941-AA568E3B414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99" name="Group 298">
                    <a:extLst>
                      <a:ext uri="{FF2B5EF4-FFF2-40B4-BE49-F238E27FC236}">
                        <a16:creationId xmlns:a16="http://schemas.microsoft.com/office/drawing/2014/main" xmlns="" id="{5239D5B9-3CA3-4715-AB44-793187844215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14" name="Circle: Hollow 313">
                      <a:extLst>
                        <a:ext uri="{FF2B5EF4-FFF2-40B4-BE49-F238E27FC236}">
                          <a16:creationId xmlns:a16="http://schemas.microsoft.com/office/drawing/2014/main" xmlns="" id="{72F87BE7-9FCC-4654-AF27-285AD13C9C4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15" name="Oval 314">
                      <a:extLst>
                        <a:ext uri="{FF2B5EF4-FFF2-40B4-BE49-F238E27FC236}">
                          <a16:creationId xmlns:a16="http://schemas.microsoft.com/office/drawing/2014/main" xmlns="" id="{A14B7F4A-46C6-4868-9E07-3ED0DC61B9D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300" name="Freeform: Shape 299">
                    <a:extLst>
                      <a:ext uri="{FF2B5EF4-FFF2-40B4-BE49-F238E27FC236}">
                        <a16:creationId xmlns:a16="http://schemas.microsoft.com/office/drawing/2014/main" xmlns="" id="{1AC2259C-7AFF-4FFD-8C9B-E17186E9AF5F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01" name="Rectangle: Top Corners Rounded 300">
                    <a:extLst>
                      <a:ext uri="{FF2B5EF4-FFF2-40B4-BE49-F238E27FC236}">
                        <a16:creationId xmlns:a16="http://schemas.microsoft.com/office/drawing/2014/main" xmlns="" id="{FEBC1A72-64D2-40DA-A97B-DA6E83DF4C9A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02" name="Rectangle: Top Corners Rounded 301">
                    <a:extLst>
                      <a:ext uri="{FF2B5EF4-FFF2-40B4-BE49-F238E27FC236}">
                        <a16:creationId xmlns:a16="http://schemas.microsoft.com/office/drawing/2014/main" xmlns="" id="{F0649DF4-E099-42BA-AFA0-DB68CD5F8F6C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03" name="Freeform: Shape 302">
                    <a:extLst>
                      <a:ext uri="{FF2B5EF4-FFF2-40B4-BE49-F238E27FC236}">
                        <a16:creationId xmlns:a16="http://schemas.microsoft.com/office/drawing/2014/main" xmlns="" id="{F11F5B67-8FCB-4709-92A0-A6DD98FD8FAA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304" name="Group 303">
                    <a:extLst>
                      <a:ext uri="{FF2B5EF4-FFF2-40B4-BE49-F238E27FC236}">
                        <a16:creationId xmlns:a16="http://schemas.microsoft.com/office/drawing/2014/main" xmlns="" id="{FE5D2E60-2E07-4EDB-B0E0-6B23FAF33528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10" name="Rectangle: Rounded Corners 309">
                      <a:extLst>
                        <a:ext uri="{FF2B5EF4-FFF2-40B4-BE49-F238E27FC236}">
                          <a16:creationId xmlns:a16="http://schemas.microsoft.com/office/drawing/2014/main" xmlns="" id="{27C105DD-D244-44E0-B29B-4D20702167B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11" name="Rectangle: Rounded Corners 310">
                      <a:extLst>
                        <a:ext uri="{FF2B5EF4-FFF2-40B4-BE49-F238E27FC236}">
                          <a16:creationId xmlns:a16="http://schemas.microsoft.com/office/drawing/2014/main" xmlns="" id="{A08330B8-6563-4D9C-A973-D23A2C36B6E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12" name="Rectangle: Rounded Corners 311">
                      <a:extLst>
                        <a:ext uri="{FF2B5EF4-FFF2-40B4-BE49-F238E27FC236}">
                          <a16:creationId xmlns:a16="http://schemas.microsoft.com/office/drawing/2014/main" xmlns="" id="{2E7456A1-C9E5-4FFB-BA36-F3CC62BB5B1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13" name="Rectangle: Rounded Corners 312">
                      <a:extLst>
                        <a:ext uri="{FF2B5EF4-FFF2-40B4-BE49-F238E27FC236}">
                          <a16:creationId xmlns:a16="http://schemas.microsoft.com/office/drawing/2014/main" xmlns="" id="{07E8A39A-A6EB-478F-AD8E-59C48C0CDB4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305" name="Group 304">
                    <a:extLst>
                      <a:ext uri="{FF2B5EF4-FFF2-40B4-BE49-F238E27FC236}">
                        <a16:creationId xmlns:a16="http://schemas.microsoft.com/office/drawing/2014/main" xmlns="" id="{DD96EE1D-991E-4A8D-8C82-B1483514B686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06" name="Rectangle: Rounded Corners 305">
                      <a:extLst>
                        <a:ext uri="{FF2B5EF4-FFF2-40B4-BE49-F238E27FC236}">
                          <a16:creationId xmlns:a16="http://schemas.microsoft.com/office/drawing/2014/main" xmlns="" id="{E4D24936-3CEE-43F5-A517-D775D297A20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07" name="Rectangle: Rounded Corners 306">
                      <a:extLst>
                        <a:ext uri="{FF2B5EF4-FFF2-40B4-BE49-F238E27FC236}">
                          <a16:creationId xmlns:a16="http://schemas.microsoft.com/office/drawing/2014/main" xmlns="" id="{58DD1355-6D4D-474F-B79F-2B5C5957B0B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08" name="Rectangle: Rounded Corners 307">
                      <a:extLst>
                        <a:ext uri="{FF2B5EF4-FFF2-40B4-BE49-F238E27FC236}">
                          <a16:creationId xmlns:a16="http://schemas.microsoft.com/office/drawing/2014/main" xmlns="" id="{0BCAF2D9-BB02-44A0-9D39-3B4B182DF59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09" name="Rectangle: Rounded Corners 308">
                      <a:extLst>
                        <a:ext uri="{FF2B5EF4-FFF2-40B4-BE49-F238E27FC236}">
                          <a16:creationId xmlns:a16="http://schemas.microsoft.com/office/drawing/2014/main" xmlns="" id="{FAE820E4-F6C7-49BD-8822-F25CD69C517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sp>
            <p:nvSpPr>
              <p:cNvPr id="287" name="Rectangle 286">
                <a:extLst>
                  <a:ext uri="{FF2B5EF4-FFF2-40B4-BE49-F238E27FC236}">
                    <a16:creationId xmlns:a16="http://schemas.microsoft.com/office/drawing/2014/main" xmlns="" id="{2DC40DA4-6EC5-4608-8265-E40976C3E4A9}"/>
                  </a:ext>
                </a:extLst>
              </p:cNvPr>
              <p:cNvSpPr/>
              <p:nvPr/>
            </p:nvSpPr>
            <p:spPr>
              <a:xfrm>
                <a:off x="10324369" y="3587308"/>
                <a:ext cx="1357672" cy="439868"/>
              </a:xfrm>
              <a:prstGeom prst="rect">
                <a:avLst/>
              </a:prstGeom>
              <a:solidFill>
                <a:srgbClr val="2E2B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88" name="Group 287">
                <a:extLst>
                  <a:ext uri="{FF2B5EF4-FFF2-40B4-BE49-F238E27FC236}">
                    <a16:creationId xmlns:a16="http://schemas.microsoft.com/office/drawing/2014/main" xmlns="" id="{FE9A949F-3FC5-4DF0-933B-771E8E321435}"/>
                  </a:ext>
                </a:extLst>
              </p:cNvPr>
              <p:cNvGrpSpPr/>
              <p:nvPr/>
            </p:nvGrpSpPr>
            <p:grpSpPr>
              <a:xfrm>
                <a:off x="7551957" y="3514829"/>
                <a:ext cx="475790" cy="620700"/>
                <a:chOff x="2945383" y="6059313"/>
                <a:chExt cx="475790" cy="620700"/>
              </a:xfrm>
            </p:grpSpPr>
            <p:sp>
              <p:nvSpPr>
                <p:cNvPr id="293" name="Rectangle 292">
                  <a:extLst>
                    <a:ext uri="{FF2B5EF4-FFF2-40B4-BE49-F238E27FC236}">
                      <a16:creationId xmlns:a16="http://schemas.microsoft.com/office/drawing/2014/main" xmlns="" id="{59B2C899-E9AA-474E-9B6A-4DDE84974762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94" name="Freeform: Shape 293">
                  <a:extLst>
                    <a:ext uri="{FF2B5EF4-FFF2-40B4-BE49-F238E27FC236}">
                      <a16:creationId xmlns:a16="http://schemas.microsoft.com/office/drawing/2014/main" xmlns="" id="{6B33BAC5-96D9-4BD0-A609-348515B39FF0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95" name="Trapezoid 294">
                  <a:extLst>
                    <a:ext uri="{FF2B5EF4-FFF2-40B4-BE49-F238E27FC236}">
                      <a16:creationId xmlns:a16="http://schemas.microsoft.com/office/drawing/2014/main" xmlns="" id="{FD9648A9-B160-417E-B28B-8F74852AEB54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289" name="Group 288">
                <a:extLst>
                  <a:ext uri="{FF2B5EF4-FFF2-40B4-BE49-F238E27FC236}">
                    <a16:creationId xmlns:a16="http://schemas.microsoft.com/office/drawing/2014/main" xmlns="" id="{D182D3BA-9423-4DC1-8A71-F0AB37105746}"/>
                  </a:ext>
                </a:extLst>
              </p:cNvPr>
              <p:cNvGrpSpPr/>
              <p:nvPr/>
            </p:nvGrpSpPr>
            <p:grpSpPr>
              <a:xfrm flipH="1">
                <a:off x="13845802" y="3522716"/>
                <a:ext cx="475790" cy="620700"/>
                <a:chOff x="2945383" y="6059313"/>
                <a:chExt cx="475790" cy="620700"/>
              </a:xfrm>
            </p:grpSpPr>
            <p:sp>
              <p:nvSpPr>
                <p:cNvPr id="290" name="Rectangle 289">
                  <a:extLst>
                    <a:ext uri="{FF2B5EF4-FFF2-40B4-BE49-F238E27FC236}">
                      <a16:creationId xmlns:a16="http://schemas.microsoft.com/office/drawing/2014/main" xmlns="" id="{A8F488AF-819B-443A-B245-5701DDCB45B1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91" name="Freeform: Shape 290">
                  <a:extLst>
                    <a:ext uri="{FF2B5EF4-FFF2-40B4-BE49-F238E27FC236}">
                      <a16:creationId xmlns:a16="http://schemas.microsoft.com/office/drawing/2014/main" xmlns="" id="{1C392061-3C5C-41EE-A572-3677197658F8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92" name="Trapezoid 291">
                  <a:extLst>
                    <a:ext uri="{FF2B5EF4-FFF2-40B4-BE49-F238E27FC236}">
                      <a16:creationId xmlns:a16="http://schemas.microsoft.com/office/drawing/2014/main" xmlns="" id="{63BDB20B-1CB3-47C9-92BF-D3CBB58D0790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sp>
          <p:nvSpPr>
            <p:cNvPr id="342" name="TextBox 341">
              <a:extLst>
                <a:ext uri="{FF2B5EF4-FFF2-40B4-BE49-F238E27FC236}">
                  <a16:creationId xmlns:a16="http://schemas.microsoft.com/office/drawing/2014/main" xmlns="" id="{5F1E1639-F48D-4D01-80D9-2058D7799887}"/>
                </a:ext>
              </a:extLst>
            </p:cNvPr>
            <p:cNvSpPr txBox="1"/>
            <p:nvPr/>
          </p:nvSpPr>
          <p:spPr>
            <a:xfrm>
              <a:off x="12266492" y="3119515"/>
              <a:ext cx="222010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800" b="1" dirty="0">
                  <a:solidFill>
                    <a:srgbClr val="FF0000"/>
                  </a:solidFill>
                  <a:latin typeface="Cooper Black" panose="0208090404030B020404" pitchFamily="18" charset="0"/>
                </a:rPr>
                <a:t>انتهى الدرس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7586642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9000" fill="remove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498 -1.48148E-6 L 1.23737 -0.00254 " pathEditMode="relative" rAng="0" ptsTypes="AA">
                                      <p:cBhvr>
                                        <p:cTn id="6" dur="20000" fill="hold"/>
                                        <p:tgtEl>
                                          <p:spTgt spid="3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2617" y="-1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1E48F32E-39F9-4D07-96EA-56D7DA65915B}"/>
              </a:ext>
            </a:extLst>
          </p:cNvPr>
          <p:cNvSpPr/>
          <p:nvPr/>
        </p:nvSpPr>
        <p:spPr>
          <a:xfrm>
            <a:off x="316732" y="3302112"/>
            <a:ext cx="2693337" cy="159657"/>
          </a:xfrm>
          <a:prstGeom prst="rect">
            <a:avLst/>
          </a:prstGeom>
          <a:solidFill>
            <a:srgbClr val="FF99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2D804484-BF19-4819-80CB-71AD9BAC07ED}"/>
              </a:ext>
            </a:extLst>
          </p:cNvPr>
          <p:cNvSpPr/>
          <p:nvPr/>
        </p:nvSpPr>
        <p:spPr>
          <a:xfrm>
            <a:off x="253062" y="4379742"/>
            <a:ext cx="2693337" cy="159657"/>
          </a:xfrm>
          <a:prstGeom prst="rect">
            <a:avLst/>
          </a:prstGeom>
          <a:solidFill>
            <a:srgbClr val="00CCF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51515C3B-8D30-495A-8FC4-AC42D18DE61A}"/>
              </a:ext>
            </a:extLst>
          </p:cNvPr>
          <p:cNvSpPr/>
          <p:nvPr/>
        </p:nvSpPr>
        <p:spPr>
          <a:xfrm>
            <a:off x="809374" y="5437804"/>
            <a:ext cx="1708052" cy="159657"/>
          </a:xfrm>
          <a:prstGeom prst="rect">
            <a:avLst/>
          </a:prstGeom>
          <a:solidFill>
            <a:srgbClr val="00CC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AC9CBE63-972B-48F2-A7EE-4C709BAEDB0D}"/>
              </a:ext>
            </a:extLst>
          </p:cNvPr>
          <p:cNvSpPr/>
          <p:nvPr/>
        </p:nvSpPr>
        <p:spPr>
          <a:xfrm>
            <a:off x="253062" y="2220798"/>
            <a:ext cx="2693337" cy="15965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xmlns="" id="{B61E8F48-9F58-4FBB-A4B7-53B54DBACA35}"/>
              </a:ext>
            </a:extLst>
          </p:cNvPr>
          <p:cNvGrpSpPr/>
          <p:nvPr/>
        </p:nvGrpSpPr>
        <p:grpSpPr>
          <a:xfrm>
            <a:off x="233703" y="2594226"/>
            <a:ext cx="2854314" cy="677108"/>
            <a:chOff x="4562485" y="2594226"/>
            <a:chExt cx="2854314" cy="677108"/>
          </a:xfrm>
        </p:grpSpPr>
        <p:pic>
          <p:nvPicPr>
            <p:cNvPr id="20" name="Graphic 19">
              <a:extLst>
                <a:ext uri="{FF2B5EF4-FFF2-40B4-BE49-F238E27FC236}">
                  <a16:creationId xmlns:a16="http://schemas.microsoft.com/office/drawing/2014/main" xmlns="" id="{AA39F4FA-BA9A-4E43-961E-030BF1C8A04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62485" y="2628620"/>
              <a:ext cx="876250" cy="586922"/>
            </a:xfrm>
            <a:prstGeom prst="rect">
              <a:avLst/>
            </a:prstGeom>
          </p:spPr>
        </p:pic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xmlns="" id="{E9A3F2A4-523A-43EC-AC42-26A0A704049B}"/>
                </a:ext>
              </a:extLst>
            </p:cNvPr>
            <p:cNvSpPr txBox="1"/>
            <p:nvPr/>
          </p:nvSpPr>
          <p:spPr>
            <a:xfrm>
              <a:off x="5354429" y="2594226"/>
              <a:ext cx="2062370" cy="677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b="1" dirty="0">
                  <a:solidFill>
                    <a:srgbClr val="FF0000"/>
                  </a:solidFill>
                  <a:latin typeface="Century Gothic" panose="020B0502020202020204" pitchFamily="34" charset="0"/>
                </a:rPr>
                <a:t>الفصل </a:t>
              </a:r>
              <a:r>
                <a:rPr lang="ar-SY" b="1" dirty="0" smtClean="0">
                  <a:solidFill>
                    <a:srgbClr val="FF0000"/>
                  </a:solidFill>
                  <a:latin typeface="Century Gothic" panose="020B0502020202020204" pitchFamily="34" charset="0"/>
                </a:rPr>
                <a:t>الثاني</a:t>
              </a:r>
              <a:endParaRPr lang="ar-SY" b="1" dirty="0">
                <a:solidFill>
                  <a:srgbClr val="FF0000"/>
                </a:solidFill>
                <a:latin typeface="Century Gothic" panose="020B0502020202020204" pitchFamily="34" charset="0"/>
              </a:endParaRPr>
            </a:p>
            <a:p>
              <a:pPr algn="ctr"/>
              <a:r>
                <a:rPr lang="ar-SY" sz="2000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النباتات و الحيوانات</a:t>
              </a: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xmlns="" id="{4F303D07-23DA-4876-B2A3-A06F7DC65C2B}"/>
              </a:ext>
            </a:extLst>
          </p:cNvPr>
          <p:cNvGrpSpPr/>
          <p:nvPr/>
        </p:nvGrpSpPr>
        <p:grpSpPr>
          <a:xfrm>
            <a:off x="233703" y="3661856"/>
            <a:ext cx="3210382" cy="573392"/>
            <a:chOff x="4513710" y="3661856"/>
            <a:chExt cx="3210382" cy="573392"/>
          </a:xfrm>
        </p:grpSpPr>
        <p:pic>
          <p:nvPicPr>
            <p:cNvPr id="22" name="Graphic 21">
              <a:extLst>
                <a:ext uri="{FF2B5EF4-FFF2-40B4-BE49-F238E27FC236}">
                  <a16:creationId xmlns:a16="http://schemas.microsoft.com/office/drawing/2014/main" xmlns="" id="{EDCBF742-B6EE-479B-AF49-1AD6A0D78DA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13710" y="3661856"/>
              <a:ext cx="1017309" cy="573392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xmlns="" id="{0C37B15B-FA09-41D5-A480-D1B298E85BDB}"/>
                </a:ext>
              </a:extLst>
            </p:cNvPr>
            <p:cNvSpPr txBox="1"/>
            <p:nvPr/>
          </p:nvSpPr>
          <p:spPr>
            <a:xfrm>
              <a:off x="5531019" y="3749979"/>
              <a:ext cx="2193073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000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مجموعات الحيوانات</a:t>
              </a: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xmlns="" id="{021E03BA-7738-4C4C-89EB-8D002A8F37C3}"/>
              </a:ext>
            </a:extLst>
          </p:cNvPr>
          <p:cNvGrpSpPr/>
          <p:nvPr/>
        </p:nvGrpSpPr>
        <p:grpSpPr>
          <a:xfrm>
            <a:off x="533400" y="4702063"/>
            <a:ext cx="2096813" cy="705636"/>
            <a:chOff x="4626428" y="4702063"/>
            <a:chExt cx="2096813" cy="705636"/>
          </a:xfrm>
        </p:grpSpPr>
        <p:pic>
          <p:nvPicPr>
            <p:cNvPr id="18" name="Graphic 17">
              <a:extLst>
                <a:ext uri="{FF2B5EF4-FFF2-40B4-BE49-F238E27FC236}">
                  <a16:creationId xmlns:a16="http://schemas.microsoft.com/office/drawing/2014/main" xmlns="" id="{6922EC8F-53CB-4616-AB79-9EC000C3724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26428" y="4702063"/>
              <a:ext cx="807979" cy="705636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xmlns="" id="{D422625F-6678-4DD5-97FA-758F4C6B6913}"/>
                </a:ext>
              </a:extLst>
            </p:cNvPr>
            <p:cNvSpPr txBox="1"/>
            <p:nvPr/>
          </p:nvSpPr>
          <p:spPr>
            <a:xfrm>
              <a:off x="5427387" y="4906943"/>
              <a:ext cx="129585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الدرس الأول</a:t>
              </a:r>
              <a:endParaRPr lang="en-US" b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</p:grpSp>
      <p:sp>
        <p:nvSpPr>
          <p:cNvPr id="32" name="TextBox 31">
            <a:extLst>
              <a:ext uri="{FF2B5EF4-FFF2-40B4-BE49-F238E27FC236}">
                <a16:creationId xmlns:a16="http://schemas.microsoft.com/office/drawing/2014/main" xmlns="" id="{12A1F8F9-6D07-4783-AA05-2B10C255BCC9}"/>
              </a:ext>
            </a:extLst>
          </p:cNvPr>
          <p:cNvSpPr txBox="1"/>
          <p:nvPr/>
        </p:nvSpPr>
        <p:spPr>
          <a:xfrm>
            <a:off x="804517" y="1885575"/>
            <a:ext cx="17126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b="1" dirty="0" smtClean="0">
                <a:solidFill>
                  <a:srgbClr val="FF0000"/>
                </a:solidFill>
                <a:latin typeface="Century Gothic" panose="020B0502020202020204" pitchFamily="34" charset="0"/>
              </a:rPr>
              <a:t>الوحدة الأولى</a:t>
            </a:r>
            <a:endParaRPr lang="en-US" b="1" dirty="0">
              <a:solidFill>
                <a:srgbClr val="FF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37" name="TextBox 34">
            <a:extLst>
              <a:ext uri="{FF2B5EF4-FFF2-40B4-BE49-F238E27FC236}">
                <a16:creationId xmlns="" xmlns:a16="http://schemas.microsoft.com/office/drawing/2014/main" id="{73C4F4A6-C756-4101-A3F0-248D63C16A03}"/>
              </a:ext>
            </a:extLst>
          </p:cNvPr>
          <p:cNvSpPr txBox="1"/>
          <p:nvPr/>
        </p:nvSpPr>
        <p:spPr>
          <a:xfrm>
            <a:off x="6360886" y="976834"/>
            <a:ext cx="505831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Y" sz="2400" b="1" dirty="0" smtClean="0">
                <a:solidFill>
                  <a:schemeClr val="bg1"/>
                </a:solidFill>
              </a:rPr>
              <a:t>كيف تُصنَّف الحيوانات في مجموعات ؟</a:t>
            </a:r>
            <a:endParaRPr lang="ar-SY" sz="2400" b="1" dirty="0">
              <a:solidFill>
                <a:schemeClr val="bg1"/>
              </a:solidFill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="" xmlns:a16="http://schemas.microsoft.com/office/drawing/2014/main" id="{73C4F4A6-C756-4101-A3F0-248D63C16A03}"/>
              </a:ext>
            </a:extLst>
          </p:cNvPr>
          <p:cNvSpPr txBox="1"/>
          <p:nvPr/>
        </p:nvSpPr>
        <p:spPr>
          <a:xfrm>
            <a:off x="3238669" y="1839408"/>
            <a:ext cx="87719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Y" sz="2400" b="1" dirty="0" smtClean="0">
                <a:solidFill>
                  <a:srgbClr val="FFFF00"/>
                </a:solidFill>
              </a:rPr>
              <a:t>تشترك</a:t>
            </a:r>
            <a:r>
              <a:rPr lang="ar-SY" sz="2400" b="1" dirty="0" smtClean="0">
                <a:solidFill>
                  <a:schemeClr val="bg1"/>
                </a:solidFill>
              </a:rPr>
              <a:t> جميع الحيوانات في حاجتها إلى الغذاء و الماء و الهواء و إلى مكان لتعيش فيه.</a:t>
            </a:r>
            <a:endParaRPr lang="ar-SY" sz="2400" b="1" dirty="0">
              <a:solidFill>
                <a:schemeClr val="bg1"/>
              </a:solidFill>
            </a:endParaRPr>
          </a:p>
        </p:txBody>
      </p:sp>
      <p:pic>
        <p:nvPicPr>
          <p:cNvPr id="40" name="Picture 33">
            <a:extLst>
              <a:ext uri="{FF2B5EF4-FFF2-40B4-BE49-F238E27FC236}">
                <a16:creationId xmlns="" xmlns:a16="http://schemas.microsoft.com/office/drawing/2014/main" id="{8886DCA8-E0EA-4D3E-8B71-1068BA1B3A6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6460" y="3588330"/>
            <a:ext cx="2052781" cy="1154998"/>
          </a:xfrm>
          <a:prstGeom prst="rect">
            <a:avLst/>
          </a:prstGeom>
        </p:spPr>
      </p:pic>
      <p:pic>
        <p:nvPicPr>
          <p:cNvPr id="41" name="Picture 55">
            <a:extLst>
              <a:ext uri="{FF2B5EF4-FFF2-40B4-BE49-F238E27FC236}">
                <a16:creationId xmlns="" xmlns:a16="http://schemas.microsoft.com/office/drawing/2014/main" id="{16917799-9A16-4930-AFE2-104897D0D24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71435" y="3461769"/>
            <a:ext cx="2273735" cy="1281559"/>
          </a:xfrm>
          <a:prstGeom prst="rect">
            <a:avLst/>
          </a:prstGeom>
        </p:spPr>
      </p:pic>
      <p:pic>
        <p:nvPicPr>
          <p:cNvPr id="42" name="Picture 25">
            <a:extLst>
              <a:ext uri="{FF2B5EF4-FFF2-40B4-BE49-F238E27FC236}">
                <a16:creationId xmlns="" xmlns:a16="http://schemas.microsoft.com/office/drawing/2014/main" id="{508B8B5B-C4A6-4E34-A6D9-AD702392A46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7054" y="3592497"/>
            <a:ext cx="1550984" cy="1146663"/>
          </a:xfrm>
          <a:prstGeom prst="rect">
            <a:avLst/>
          </a:prstGeom>
        </p:spPr>
      </p:pic>
      <p:sp>
        <p:nvSpPr>
          <p:cNvPr id="26" name="TextBox 34">
            <a:extLst>
              <a:ext uri="{FF2B5EF4-FFF2-40B4-BE49-F238E27FC236}">
                <a16:creationId xmlns="" xmlns:a16="http://schemas.microsoft.com/office/drawing/2014/main" id="{73C4F4A6-C756-4101-A3F0-248D63C16A03}"/>
              </a:ext>
            </a:extLst>
          </p:cNvPr>
          <p:cNvSpPr txBox="1"/>
          <p:nvPr/>
        </p:nvSpPr>
        <p:spPr>
          <a:xfrm>
            <a:off x="3672685" y="2784068"/>
            <a:ext cx="83379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Y" sz="2400" b="1" dirty="0" smtClean="0">
                <a:solidFill>
                  <a:srgbClr val="FFFF00"/>
                </a:solidFill>
              </a:rPr>
              <a:t>تختلف </a:t>
            </a:r>
            <a:r>
              <a:rPr lang="ar-SY" sz="2400" b="1" dirty="0" smtClean="0">
                <a:solidFill>
                  <a:schemeClr val="bg1"/>
                </a:solidFill>
              </a:rPr>
              <a:t>في كيفيّة الحصول عليها , و لكل منها إجزاء تُساعدها على ذلك .</a:t>
            </a:r>
            <a:endParaRPr lang="ar-SY" sz="2400" b="1" dirty="0">
              <a:solidFill>
                <a:schemeClr val="bg1"/>
              </a:solidFill>
            </a:endParaRPr>
          </a:p>
        </p:txBody>
      </p:sp>
      <p:pic>
        <p:nvPicPr>
          <p:cNvPr id="27" name="Picture 25">
            <a:extLst>
              <a:ext uri="{FF2B5EF4-FFF2-40B4-BE49-F238E27FC236}">
                <a16:creationId xmlns="" xmlns:a16="http://schemas.microsoft.com/office/drawing/2014/main" id="{508B8B5B-C4A6-4E34-A6D9-AD702392A46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94165" y="5093318"/>
            <a:ext cx="1860997" cy="1557319"/>
          </a:xfrm>
          <a:prstGeom prst="rect">
            <a:avLst/>
          </a:prstGeom>
        </p:spPr>
      </p:pic>
      <p:pic>
        <p:nvPicPr>
          <p:cNvPr id="28" name="Picture 25">
            <a:extLst>
              <a:ext uri="{FF2B5EF4-FFF2-40B4-BE49-F238E27FC236}">
                <a16:creationId xmlns="" xmlns:a16="http://schemas.microsoft.com/office/drawing/2014/main" id="{508B8B5B-C4A6-4E34-A6D9-AD702392A46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8547" y="4918195"/>
            <a:ext cx="1496114" cy="1557319"/>
          </a:xfrm>
          <a:prstGeom prst="rect">
            <a:avLst/>
          </a:prstGeom>
        </p:spPr>
      </p:pic>
      <p:pic>
        <p:nvPicPr>
          <p:cNvPr id="29" name="Picture 25">
            <a:extLst>
              <a:ext uri="{FF2B5EF4-FFF2-40B4-BE49-F238E27FC236}">
                <a16:creationId xmlns="" xmlns:a16="http://schemas.microsoft.com/office/drawing/2014/main" id="{508B8B5B-C4A6-4E34-A6D9-AD702392A46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2706" y="5091609"/>
            <a:ext cx="1496114" cy="1383905"/>
          </a:xfrm>
          <a:prstGeom prst="rect">
            <a:avLst/>
          </a:prstGeom>
        </p:spPr>
      </p:pic>
      <p:pic>
        <p:nvPicPr>
          <p:cNvPr id="30" name="Picture 25">
            <a:extLst>
              <a:ext uri="{FF2B5EF4-FFF2-40B4-BE49-F238E27FC236}">
                <a16:creationId xmlns="" xmlns:a16="http://schemas.microsoft.com/office/drawing/2014/main" id="{508B8B5B-C4A6-4E34-A6D9-AD702392A465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5265" y="5369660"/>
            <a:ext cx="1860997" cy="1001216"/>
          </a:xfrm>
          <a:prstGeom prst="rect">
            <a:avLst/>
          </a:prstGeom>
        </p:spPr>
      </p:pic>
      <p:pic>
        <p:nvPicPr>
          <p:cNvPr id="31" name="Picture 25">
            <a:extLst>
              <a:ext uri="{FF2B5EF4-FFF2-40B4-BE49-F238E27FC236}">
                <a16:creationId xmlns="" xmlns:a16="http://schemas.microsoft.com/office/drawing/2014/main" id="{508B8B5B-C4A6-4E34-A6D9-AD702392A465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0544" y="3661856"/>
            <a:ext cx="1116204" cy="1146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64216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000"/>
                            </p:stCondLst>
                            <p:childTnLst>
                              <p:par>
                                <p:cTn id="46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500"/>
                            </p:stCondLst>
                            <p:childTnLst>
                              <p:par>
                                <p:cTn id="53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2000"/>
                            </p:stCondLst>
                            <p:childTnLst>
                              <p:par>
                                <p:cTn id="60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3000"/>
                            </p:stCondLst>
                            <p:childTnLst>
                              <p:par>
                                <p:cTn id="66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4000"/>
                            </p:stCondLst>
                            <p:childTnLst>
                              <p:par>
                                <p:cTn id="72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5000"/>
                            </p:stCondLst>
                            <p:childTnLst>
                              <p:par>
                                <p:cTn id="78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6000"/>
                            </p:stCondLst>
                            <p:childTnLst>
                              <p:par>
                                <p:cTn id="84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7000"/>
                            </p:stCondLst>
                            <p:childTnLst>
                              <p:par>
                                <p:cTn id="90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8000"/>
                            </p:stCondLst>
                            <p:childTnLst>
                              <p:par>
                                <p:cTn id="96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9000"/>
                            </p:stCondLst>
                            <p:childTnLst>
                              <p:par>
                                <p:cTn id="102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2" grpId="0" animBg="1"/>
      <p:bldP spid="32" grpId="0"/>
      <p:bldP spid="37" grpId="0"/>
      <p:bldP spid="35" grpId="0"/>
      <p:bldP spid="2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1E48F32E-39F9-4D07-96EA-56D7DA65915B}"/>
              </a:ext>
            </a:extLst>
          </p:cNvPr>
          <p:cNvSpPr/>
          <p:nvPr/>
        </p:nvSpPr>
        <p:spPr>
          <a:xfrm>
            <a:off x="316732" y="3302112"/>
            <a:ext cx="2693337" cy="159657"/>
          </a:xfrm>
          <a:prstGeom prst="rect">
            <a:avLst/>
          </a:prstGeom>
          <a:solidFill>
            <a:srgbClr val="FF99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2D804484-BF19-4819-80CB-71AD9BAC07ED}"/>
              </a:ext>
            </a:extLst>
          </p:cNvPr>
          <p:cNvSpPr/>
          <p:nvPr/>
        </p:nvSpPr>
        <p:spPr>
          <a:xfrm>
            <a:off x="253062" y="4379742"/>
            <a:ext cx="2693337" cy="159657"/>
          </a:xfrm>
          <a:prstGeom prst="rect">
            <a:avLst/>
          </a:prstGeom>
          <a:solidFill>
            <a:srgbClr val="00CCF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51515C3B-8D30-495A-8FC4-AC42D18DE61A}"/>
              </a:ext>
            </a:extLst>
          </p:cNvPr>
          <p:cNvSpPr/>
          <p:nvPr/>
        </p:nvSpPr>
        <p:spPr>
          <a:xfrm>
            <a:off x="809374" y="5437804"/>
            <a:ext cx="1708052" cy="159657"/>
          </a:xfrm>
          <a:prstGeom prst="rect">
            <a:avLst/>
          </a:prstGeom>
          <a:solidFill>
            <a:srgbClr val="00CC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AC9CBE63-972B-48F2-A7EE-4C709BAEDB0D}"/>
              </a:ext>
            </a:extLst>
          </p:cNvPr>
          <p:cNvSpPr/>
          <p:nvPr/>
        </p:nvSpPr>
        <p:spPr>
          <a:xfrm>
            <a:off x="253062" y="2220798"/>
            <a:ext cx="2693337" cy="15965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xmlns="" id="{B61E8F48-9F58-4FBB-A4B7-53B54DBACA35}"/>
              </a:ext>
            </a:extLst>
          </p:cNvPr>
          <p:cNvGrpSpPr/>
          <p:nvPr/>
        </p:nvGrpSpPr>
        <p:grpSpPr>
          <a:xfrm>
            <a:off x="233703" y="2594226"/>
            <a:ext cx="2854314" cy="677108"/>
            <a:chOff x="4562485" y="2594226"/>
            <a:chExt cx="2854314" cy="677108"/>
          </a:xfrm>
        </p:grpSpPr>
        <p:pic>
          <p:nvPicPr>
            <p:cNvPr id="20" name="Graphic 19">
              <a:extLst>
                <a:ext uri="{FF2B5EF4-FFF2-40B4-BE49-F238E27FC236}">
                  <a16:creationId xmlns:a16="http://schemas.microsoft.com/office/drawing/2014/main" xmlns="" id="{AA39F4FA-BA9A-4E43-961E-030BF1C8A04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62485" y="2628620"/>
              <a:ext cx="876250" cy="586922"/>
            </a:xfrm>
            <a:prstGeom prst="rect">
              <a:avLst/>
            </a:prstGeom>
          </p:spPr>
        </p:pic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xmlns="" id="{E9A3F2A4-523A-43EC-AC42-26A0A704049B}"/>
                </a:ext>
              </a:extLst>
            </p:cNvPr>
            <p:cNvSpPr txBox="1"/>
            <p:nvPr/>
          </p:nvSpPr>
          <p:spPr>
            <a:xfrm>
              <a:off x="5354429" y="2594226"/>
              <a:ext cx="2062370" cy="677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b="1" dirty="0">
                  <a:solidFill>
                    <a:srgbClr val="FF0000"/>
                  </a:solidFill>
                  <a:latin typeface="Century Gothic" panose="020B0502020202020204" pitchFamily="34" charset="0"/>
                </a:rPr>
                <a:t>الفصل </a:t>
              </a:r>
              <a:r>
                <a:rPr lang="ar-SY" b="1" dirty="0" smtClean="0">
                  <a:solidFill>
                    <a:srgbClr val="FF0000"/>
                  </a:solidFill>
                  <a:latin typeface="Century Gothic" panose="020B0502020202020204" pitchFamily="34" charset="0"/>
                </a:rPr>
                <a:t>الثاني</a:t>
              </a:r>
              <a:endParaRPr lang="ar-SY" b="1" dirty="0">
                <a:solidFill>
                  <a:srgbClr val="FF0000"/>
                </a:solidFill>
                <a:latin typeface="Century Gothic" panose="020B0502020202020204" pitchFamily="34" charset="0"/>
              </a:endParaRPr>
            </a:p>
            <a:p>
              <a:pPr algn="ctr"/>
              <a:r>
                <a:rPr lang="ar-SY" sz="2000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النباتات و الحيوانات</a:t>
              </a: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xmlns="" id="{4F303D07-23DA-4876-B2A3-A06F7DC65C2B}"/>
              </a:ext>
            </a:extLst>
          </p:cNvPr>
          <p:cNvGrpSpPr/>
          <p:nvPr/>
        </p:nvGrpSpPr>
        <p:grpSpPr>
          <a:xfrm>
            <a:off x="233703" y="3661856"/>
            <a:ext cx="3210382" cy="573392"/>
            <a:chOff x="4513710" y="3661856"/>
            <a:chExt cx="3210382" cy="573392"/>
          </a:xfrm>
        </p:grpSpPr>
        <p:pic>
          <p:nvPicPr>
            <p:cNvPr id="22" name="Graphic 21">
              <a:extLst>
                <a:ext uri="{FF2B5EF4-FFF2-40B4-BE49-F238E27FC236}">
                  <a16:creationId xmlns:a16="http://schemas.microsoft.com/office/drawing/2014/main" xmlns="" id="{EDCBF742-B6EE-479B-AF49-1AD6A0D78DA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13710" y="3661856"/>
              <a:ext cx="1017309" cy="573392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xmlns="" id="{0C37B15B-FA09-41D5-A480-D1B298E85BDB}"/>
                </a:ext>
              </a:extLst>
            </p:cNvPr>
            <p:cNvSpPr txBox="1"/>
            <p:nvPr/>
          </p:nvSpPr>
          <p:spPr>
            <a:xfrm>
              <a:off x="5531019" y="3749979"/>
              <a:ext cx="2193073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000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مجموعات الحيوانات</a:t>
              </a: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xmlns="" id="{021E03BA-7738-4C4C-89EB-8D002A8F37C3}"/>
              </a:ext>
            </a:extLst>
          </p:cNvPr>
          <p:cNvGrpSpPr/>
          <p:nvPr/>
        </p:nvGrpSpPr>
        <p:grpSpPr>
          <a:xfrm>
            <a:off x="498928" y="4597815"/>
            <a:ext cx="2131285" cy="735741"/>
            <a:chOff x="4591956" y="4597815"/>
            <a:chExt cx="2131285" cy="735741"/>
          </a:xfrm>
        </p:grpSpPr>
        <p:pic>
          <p:nvPicPr>
            <p:cNvPr id="18" name="Graphic 17">
              <a:extLst>
                <a:ext uri="{FF2B5EF4-FFF2-40B4-BE49-F238E27FC236}">
                  <a16:creationId xmlns:a16="http://schemas.microsoft.com/office/drawing/2014/main" xmlns="" id="{6922EC8F-53CB-4616-AB79-9EC000C3724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91956" y="4597815"/>
              <a:ext cx="842451" cy="735741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xmlns="" id="{D422625F-6678-4DD5-97FA-758F4C6B6913}"/>
                </a:ext>
              </a:extLst>
            </p:cNvPr>
            <p:cNvSpPr txBox="1"/>
            <p:nvPr/>
          </p:nvSpPr>
          <p:spPr>
            <a:xfrm>
              <a:off x="5427387" y="4906943"/>
              <a:ext cx="129585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الدرس الأول</a:t>
              </a:r>
              <a:endParaRPr lang="en-US" b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</p:grpSp>
      <p:sp>
        <p:nvSpPr>
          <p:cNvPr id="32" name="TextBox 31">
            <a:extLst>
              <a:ext uri="{FF2B5EF4-FFF2-40B4-BE49-F238E27FC236}">
                <a16:creationId xmlns:a16="http://schemas.microsoft.com/office/drawing/2014/main" xmlns="" id="{12A1F8F9-6D07-4783-AA05-2B10C255BCC9}"/>
              </a:ext>
            </a:extLst>
          </p:cNvPr>
          <p:cNvSpPr txBox="1"/>
          <p:nvPr/>
        </p:nvSpPr>
        <p:spPr>
          <a:xfrm>
            <a:off x="804517" y="1885575"/>
            <a:ext cx="17126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b="1" dirty="0" smtClean="0">
                <a:solidFill>
                  <a:srgbClr val="FF0000"/>
                </a:solidFill>
                <a:latin typeface="Century Gothic" panose="020B0502020202020204" pitchFamily="34" charset="0"/>
              </a:rPr>
              <a:t>الوحدة الأولى</a:t>
            </a:r>
            <a:endParaRPr lang="en-US" b="1" dirty="0">
              <a:solidFill>
                <a:srgbClr val="FF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37" name="TextBox 34">
            <a:extLst>
              <a:ext uri="{FF2B5EF4-FFF2-40B4-BE49-F238E27FC236}">
                <a16:creationId xmlns="" xmlns:a16="http://schemas.microsoft.com/office/drawing/2014/main" id="{73C4F4A6-C756-4101-A3F0-248D63C16A03}"/>
              </a:ext>
            </a:extLst>
          </p:cNvPr>
          <p:cNvSpPr txBox="1"/>
          <p:nvPr/>
        </p:nvSpPr>
        <p:spPr>
          <a:xfrm>
            <a:off x="4406900" y="375469"/>
            <a:ext cx="711390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Y" sz="2400" b="1" dirty="0" smtClean="0">
                <a:solidFill>
                  <a:schemeClr val="bg1"/>
                </a:solidFill>
              </a:rPr>
              <a:t>صنَّف العلماء الحيوانات إلى مجموعتين رئيستين  :</a:t>
            </a:r>
            <a:endParaRPr lang="ar-SY" sz="2400" b="1" dirty="0">
              <a:solidFill>
                <a:schemeClr val="bg1"/>
              </a:solidFill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="" xmlns:a16="http://schemas.microsoft.com/office/drawing/2014/main" id="{73C4F4A6-C756-4101-A3F0-248D63C16A03}"/>
              </a:ext>
            </a:extLst>
          </p:cNvPr>
          <p:cNvSpPr txBox="1"/>
          <p:nvPr/>
        </p:nvSpPr>
        <p:spPr>
          <a:xfrm>
            <a:off x="5688830" y="1155287"/>
            <a:ext cx="57840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Y" sz="2400" b="1" dirty="0" smtClean="0">
                <a:solidFill>
                  <a:schemeClr val="bg1"/>
                </a:solidFill>
              </a:rPr>
              <a:t>مجموعة لها عمود فقري تُسمَّى </a:t>
            </a:r>
            <a:r>
              <a:rPr lang="ar-SY" sz="2400" b="1" dirty="0" smtClean="0">
                <a:solidFill>
                  <a:srgbClr val="FFFF00"/>
                </a:solidFill>
              </a:rPr>
              <a:t>الفقاريَّات</a:t>
            </a:r>
            <a:endParaRPr lang="ar-SY" sz="2400" b="1" dirty="0">
              <a:solidFill>
                <a:srgbClr val="FFFF00"/>
              </a:solidFill>
            </a:endParaRPr>
          </a:p>
        </p:txBody>
      </p:sp>
      <p:pic>
        <p:nvPicPr>
          <p:cNvPr id="26" name="Picture 1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599832" y="3003474"/>
            <a:ext cx="1962029" cy="145609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" name="Picture 55" descr="38_01WaspOnFlower-U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57094" y="4926978"/>
            <a:ext cx="2009818" cy="114513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" name="TextBox 34">
            <a:extLst>
              <a:ext uri="{FF2B5EF4-FFF2-40B4-BE49-F238E27FC236}">
                <a16:creationId xmlns="" xmlns:a16="http://schemas.microsoft.com/office/drawing/2014/main" id="{73C4F4A6-C756-4101-A3F0-248D63C16A03}"/>
              </a:ext>
            </a:extLst>
          </p:cNvPr>
          <p:cNvSpPr txBox="1"/>
          <p:nvPr/>
        </p:nvSpPr>
        <p:spPr>
          <a:xfrm>
            <a:off x="5688831" y="1989965"/>
            <a:ext cx="57840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Y" sz="2400" b="1" dirty="0" smtClean="0">
                <a:solidFill>
                  <a:schemeClr val="bg1"/>
                </a:solidFill>
              </a:rPr>
              <a:t>مجموعة أخرى ليس  لها عمود فقري تُسمَّى </a:t>
            </a:r>
            <a:r>
              <a:rPr lang="ar-SY" sz="2400" b="1" dirty="0" smtClean="0">
                <a:solidFill>
                  <a:srgbClr val="FFFF00"/>
                </a:solidFill>
              </a:rPr>
              <a:t>اللافقاريَّات</a:t>
            </a:r>
            <a:endParaRPr lang="ar-SY" sz="2400" b="1" dirty="0">
              <a:solidFill>
                <a:srgbClr val="FFFF00"/>
              </a:solidFill>
            </a:endParaRPr>
          </a:p>
        </p:txBody>
      </p:sp>
      <p:pic>
        <p:nvPicPr>
          <p:cNvPr id="28" name="Picture 75">
            <a:extLst>
              <a:ext uri="{FF2B5EF4-FFF2-40B4-BE49-F238E27FC236}">
                <a16:creationId xmlns:a16="http://schemas.microsoft.com/office/drawing/2014/main" xmlns="" id="{D8EE5648-5CEE-43FA-9D50-1FB717FC752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957094" y="3033762"/>
            <a:ext cx="1959202" cy="142580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9" name="Picture 76">
            <a:extLst>
              <a:ext uri="{FF2B5EF4-FFF2-40B4-BE49-F238E27FC236}">
                <a16:creationId xmlns:a16="http://schemas.microsoft.com/office/drawing/2014/main" xmlns="" id="{17E32D72-95C3-494B-97D1-8FFD2162A02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206" r="21206"/>
          <a:stretch/>
        </p:blipFill>
        <p:spPr>
          <a:xfrm>
            <a:off x="5783302" y="4830407"/>
            <a:ext cx="1534219" cy="1268625"/>
          </a:xfrm>
          <a:prstGeom prst="rect">
            <a:avLst/>
          </a:prstGeom>
          <a:effectLst/>
        </p:spPr>
      </p:pic>
      <p:pic>
        <p:nvPicPr>
          <p:cNvPr id="30" name="Picture 77">
            <a:extLst>
              <a:ext uri="{FF2B5EF4-FFF2-40B4-BE49-F238E27FC236}">
                <a16:creationId xmlns:a16="http://schemas.microsoft.com/office/drawing/2014/main" xmlns="" id="{94F29AE7-7AF8-44F5-B438-268D1D7524D1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694024" y="4803491"/>
            <a:ext cx="1773646" cy="1330234"/>
          </a:xfrm>
          <a:prstGeom prst="rect">
            <a:avLst/>
          </a:prstGeom>
          <a:effectLst/>
        </p:spPr>
      </p:pic>
      <p:pic>
        <p:nvPicPr>
          <p:cNvPr id="31" name="Picture 10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641551" y="2915193"/>
            <a:ext cx="2675970" cy="150563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" name="Picture 76">
            <a:extLst>
              <a:ext uri="{FF2B5EF4-FFF2-40B4-BE49-F238E27FC236}">
                <a16:creationId xmlns:a16="http://schemas.microsoft.com/office/drawing/2014/main" xmlns="" id="{17E32D72-95C3-494B-97D1-8FFD2162A029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2512" y="5061081"/>
            <a:ext cx="1534219" cy="815053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29602374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000"/>
                            </p:stCondLst>
                            <p:childTnLst>
                              <p:par>
                                <p:cTn id="46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500"/>
                            </p:stCondLst>
                            <p:childTnLst>
                              <p:par>
                                <p:cTn id="53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2000"/>
                            </p:stCondLst>
                            <p:childTnLst>
                              <p:par>
                                <p:cTn id="6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2500"/>
                            </p:stCondLst>
                            <p:childTnLst>
                              <p:par>
                                <p:cTn id="6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3000"/>
                            </p:stCondLst>
                            <p:childTnLst>
                              <p:par>
                                <p:cTn id="6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3500"/>
                            </p:stCondLst>
                            <p:childTnLst>
                              <p:par>
                                <p:cTn id="7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4000"/>
                            </p:stCondLst>
                            <p:childTnLst>
                              <p:par>
                                <p:cTn id="7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1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4100"/>
                            </p:stCondLst>
                            <p:childTnLst>
                              <p:par>
                                <p:cTn id="8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4100"/>
                            </p:stCondLst>
                            <p:childTnLst>
                              <p:par>
                                <p:cTn id="8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2" grpId="0" animBg="1"/>
      <p:bldP spid="32" grpId="0"/>
      <p:bldP spid="37" grpId="0"/>
      <p:bldP spid="35" grpId="0"/>
      <p:bldP spid="2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1E48F32E-39F9-4D07-96EA-56D7DA65915B}"/>
              </a:ext>
            </a:extLst>
          </p:cNvPr>
          <p:cNvSpPr/>
          <p:nvPr/>
        </p:nvSpPr>
        <p:spPr>
          <a:xfrm>
            <a:off x="316732" y="3302112"/>
            <a:ext cx="2693337" cy="159657"/>
          </a:xfrm>
          <a:prstGeom prst="rect">
            <a:avLst/>
          </a:prstGeom>
          <a:solidFill>
            <a:srgbClr val="FF99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2D804484-BF19-4819-80CB-71AD9BAC07ED}"/>
              </a:ext>
            </a:extLst>
          </p:cNvPr>
          <p:cNvSpPr/>
          <p:nvPr/>
        </p:nvSpPr>
        <p:spPr>
          <a:xfrm>
            <a:off x="253062" y="4379742"/>
            <a:ext cx="2693337" cy="159657"/>
          </a:xfrm>
          <a:prstGeom prst="rect">
            <a:avLst/>
          </a:prstGeom>
          <a:solidFill>
            <a:srgbClr val="00CCF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51515C3B-8D30-495A-8FC4-AC42D18DE61A}"/>
              </a:ext>
            </a:extLst>
          </p:cNvPr>
          <p:cNvSpPr/>
          <p:nvPr/>
        </p:nvSpPr>
        <p:spPr>
          <a:xfrm>
            <a:off x="809374" y="5437804"/>
            <a:ext cx="1708052" cy="159657"/>
          </a:xfrm>
          <a:prstGeom prst="rect">
            <a:avLst/>
          </a:prstGeom>
          <a:solidFill>
            <a:srgbClr val="00CC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AC9CBE63-972B-48F2-A7EE-4C709BAEDB0D}"/>
              </a:ext>
            </a:extLst>
          </p:cNvPr>
          <p:cNvSpPr/>
          <p:nvPr/>
        </p:nvSpPr>
        <p:spPr>
          <a:xfrm>
            <a:off x="253062" y="2220798"/>
            <a:ext cx="2693337" cy="15965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xmlns="" id="{B61E8F48-9F58-4FBB-A4B7-53B54DBACA35}"/>
              </a:ext>
            </a:extLst>
          </p:cNvPr>
          <p:cNvGrpSpPr/>
          <p:nvPr/>
        </p:nvGrpSpPr>
        <p:grpSpPr>
          <a:xfrm>
            <a:off x="233703" y="2594226"/>
            <a:ext cx="2854314" cy="677108"/>
            <a:chOff x="4562485" y="2594226"/>
            <a:chExt cx="2854314" cy="677108"/>
          </a:xfrm>
        </p:grpSpPr>
        <p:pic>
          <p:nvPicPr>
            <p:cNvPr id="20" name="Graphic 19">
              <a:extLst>
                <a:ext uri="{FF2B5EF4-FFF2-40B4-BE49-F238E27FC236}">
                  <a16:creationId xmlns:a16="http://schemas.microsoft.com/office/drawing/2014/main" xmlns="" id="{AA39F4FA-BA9A-4E43-961E-030BF1C8A04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62485" y="2628620"/>
              <a:ext cx="876250" cy="586922"/>
            </a:xfrm>
            <a:prstGeom prst="rect">
              <a:avLst/>
            </a:prstGeom>
          </p:spPr>
        </p:pic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xmlns="" id="{E9A3F2A4-523A-43EC-AC42-26A0A704049B}"/>
                </a:ext>
              </a:extLst>
            </p:cNvPr>
            <p:cNvSpPr txBox="1"/>
            <p:nvPr/>
          </p:nvSpPr>
          <p:spPr>
            <a:xfrm>
              <a:off x="5354429" y="2594226"/>
              <a:ext cx="2062370" cy="677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b="1" dirty="0">
                  <a:solidFill>
                    <a:srgbClr val="FF0000"/>
                  </a:solidFill>
                  <a:latin typeface="Century Gothic" panose="020B0502020202020204" pitchFamily="34" charset="0"/>
                </a:rPr>
                <a:t>الفصل </a:t>
              </a:r>
              <a:r>
                <a:rPr lang="ar-SY" b="1" dirty="0" smtClean="0">
                  <a:solidFill>
                    <a:srgbClr val="FF0000"/>
                  </a:solidFill>
                  <a:latin typeface="Century Gothic" panose="020B0502020202020204" pitchFamily="34" charset="0"/>
                </a:rPr>
                <a:t>الثاني</a:t>
              </a:r>
              <a:endParaRPr lang="ar-SY" b="1" dirty="0">
                <a:solidFill>
                  <a:srgbClr val="FF0000"/>
                </a:solidFill>
                <a:latin typeface="Century Gothic" panose="020B0502020202020204" pitchFamily="34" charset="0"/>
              </a:endParaRPr>
            </a:p>
            <a:p>
              <a:pPr algn="ctr"/>
              <a:r>
                <a:rPr lang="ar-SY" sz="2000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النباتات و الحيوانات</a:t>
              </a: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xmlns="" id="{4F303D07-23DA-4876-B2A3-A06F7DC65C2B}"/>
              </a:ext>
            </a:extLst>
          </p:cNvPr>
          <p:cNvGrpSpPr/>
          <p:nvPr/>
        </p:nvGrpSpPr>
        <p:grpSpPr>
          <a:xfrm>
            <a:off x="233703" y="3661856"/>
            <a:ext cx="3210382" cy="573392"/>
            <a:chOff x="4513710" y="3661856"/>
            <a:chExt cx="3210382" cy="573392"/>
          </a:xfrm>
        </p:grpSpPr>
        <p:pic>
          <p:nvPicPr>
            <p:cNvPr id="22" name="Graphic 21">
              <a:extLst>
                <a:ext uri="{FF2B5EF4-FFF2-40B4-BE49-F238E27FC236}">
                  <a16:creationId xmlns:a16="http://schemas.microsoft.com/office/drawing/2014/main" xmlns="" id="{EDCBF742-B6EE-479B-AF49-1AD6A0D78DA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13710" y="3661856"/>
              <a:ext cx="1017309" cy="573392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xmlns="" id="{0C37B15B-FA09-41D5-A480-D1B298E85BDB}"/>
                </a:ext>
              </a:extLst>
            </p:cNvPr>
            <p:cNvSpPr txBox="1"/>
            <p:nvPr/>
          </p:nvSpPr>
          <p:spPr>
            <a:xfrm>
              <a:off x="5531019" y="3749979"/>
              <a:ext cx="2193073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000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مجموعات الحيوانات</a:t>
              </a: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xmlns="" id="{021E03BA-7738-4C4C-89EB-8D002A8F37C3}"/>
              </a:ext>
            </a:extLst>
          </p:cNvPr>
          <p:cNvGrpSpPr/>
          <p:nvPr/>
        </p:nvGrpSpPr>
        <p:grpSpPr>
          <a:xfrm>
            <a:off x="513680" y="4610574"/>
            <a:ext cx="2116533" cy="716727"/>
            <a:chOff x="4606708" y="4610574"/>
            <a:chExt cx="2116533" cy="716727"/>
          </a:xfrm>
        </p:grpSpPr>
        <p:pic>
          <p:nvPicPr>
            <p:cNvPr id="18" name="Graphic 17">
              <a:extLst>
                <a:ext uri="{FF2B5EF4-FFF2-40B4-BE49-F238E27FC236}">
                  <a16:creationId xmlns:a16="http://schemas.microsoft.com/office/drawing/2014/main" xmlns="" id="{6922EC8F-53CB-4616-AB79-9EC000C3724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06708" y="4610574"/>
              <a:ext cx="820679" cy="716727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xmlns="" id="{D422625F-6678-4DD5-97FA-758F4C6B6913}"/>
                </a:ext>
              </a:extLst>
            </p:cNvPr>
            <p:cNvSpPr txBox="1"/>
            <p:nvPr/>
          </p:nvSpPr>
          <p:spPr>
            <a:xfrm>
              <a:off x="5427387" y="4906943"/>
              <a:ext cx="129585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الدرس الأول</a:t>
              </a:r>
              <a:endParaRPr lang="en-US" b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</p:grpSp>
      <p:sp>
        <p:nvSpPr>
          <p:cNvPr id="32" name="TextBox 31">
            <a:extLst>
              <a:ext uri="{FF2B5EF4-FFF2-40B4-BE49-F238E27FC236}">
                <a16:creationId xmlns:a16="http://schemas.microsoft.com/office/drawing/2014/main" xmlns="" id="{12A1F8F9-6D07-4783-AA05-2B10C255BCC9}"/>
              </a:ext>
            </a:extLst>
          </p:cNvPr>
          <p:cNvSpPr txBox="1"/>
          <p:nvPr/>
        </p:nvSpPr>
        <p:spPr>
          <a:xfrm>
            <a:off x="804517" y="1885575"/>
            <a:ext cx="17126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b="1" dirty="0" smtClean="0">
                <a:solidFill>
                  <a:srgbClr val="FF0000"/>
                </a:solidFill>
                <a:latin typeface="Century Gothic" panose="020B0502020202020204" pitchFamily="34" charset="0"/>
              </a:rPr>
              <a:t>الوحدة الأولى</a:t>
            </a:r>
            <a:endParaRPr lang="en-US" b="1" dirty="0">
              <a:solidFill>
                <a:srgbClr val="FF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37" name="TextBox 34">
            <a:extLst>
              <a:ext uri="{FF2B5EF4-FFF2-40B4-BE49-F238E27FC236}">
                <a16:creationId xmlns="" xmlns:a16="http://schemas.microsoft.com/office/drawing/2014/main" id="{73C4F4A6-C756-4101-A3F0-248D63C16A03}"/>
              </a:ext>
            </a:extLst>
          </p:cNvPr>
          <p:cNvSpPr txBox="1"/>
          <p:nvPr/>
        </p:nvSpPr>
        <p:spPr>
          <a:xfrm>
            <a:off x="9475821" y="354533"/>
            <a:ext cx="185734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Y" sz="2400" b="1" dirty="0">
                <a:solidFill>
                  <a:srgbClr val="FFFF00"/>
                </a:solidFill>
              </a:rPr>
              <a:t>الفقاريات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="" xmlns:a16="http://schemas.microsoft.com/office/drawing/2014/main" id="{73C4F4A6-C756-4101-A3F0-248D63C16A03}"/>
              </a:ext>
            </a:extLst>
          </p:cNvPr>
          <p:cNvSpPr txBox="1"/>
          <p:nvPr/>
        </p:nvSpPr>
        <p:spPr>
          <a:xfrm>
            <a:off x="9935370" y="1102543"/>
            <a:ext cx="146526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Y" sz="2400" b="1" dirty="0" smtClean="0">
                <a:solidFill>
                  <a:schemeClr val="bg1"/>
                </a:solidFill>
              </a:rPr>
              <a:t>1- الطيور</a:t>
            </a:r>
            <a:endParaRPr lang="ar-SY" sz="2400" b="1" dirty="0">
              <a:solidFill>
                <a:srgbClr val="FFFF00"/>
              </a:solidFill>
            </a:endParaRPr>
          </a:p>
        </p:txBody>
      </p:sp>
      <p:sp>
        <p:nvSpPr>
          <p:cNvPr id="21" name="TextBox 34">
            <a:extLst>
              <a:ext uri="{FF2B5EF4-FFF2-40B4-BE49-F238E27FC236}">
                <a16:creationId xmlns="" xmlns:a16="http://schemas.microsoft.com/office/drawing/2014/main" id="{73C4F4A6-C756-4101-A3F0-248D63C16A03}"/>
              </a:ext>
            </a:extLst>
          </p:cNvPr>
          <p:cNvSpPr txBox="1"/>
          <p:nvPr/>
        </p:nvSpPr>
        <p:spPr>
          <a:xfrm>
            <a:off x="9935369" y="2471115"/>
            <a:ext cx="146526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Y" sz="2400" b="1" dirty="0" smtClean="0">
                <a:solidFill>
                  <a:schemeClr val="bg1"/>
                </a:solidFill>
              </a:rPr>
              <a:t>2- الأسماك</a:t>
            </a:r>
            <a:endParaRPr lang="ar-SY" sz="2400" b="1" dirty="0">
              <a:solidFill>
                <a:schemeClr val="bg1"/>
              </a:solidFill>
            </a:endParaRPr>
          </a:p>
        </p:txBody>
      </p:sp>
      <p:sp>
        <p:nvSpPr>
          <p:cNvPr id="34" name="TextBox 34">
            <a:extLst>
              <a:ext uri="{FF2B5EF4-FFF2-40B4-BE49-F238E27FC236}">
                <a16:creationId xmlns="" xmlns:a16="http://schemas.microsoft.com/office/drawing/2014/main" id="{73C4F4A6-C756-4101-A3F0-248D63C16A03}"/>
              </a:ext>
            </a:extLst>
          </p:cNvPr>
          <p:cNvSpPr txBox="1"/>
          <p:nvPr/>
        </p:nvSpPr>
        <p:spPr>
          <a:xfrm>
            <a:off x="10020299" y="4148909"/>
            <a:ext cx="146526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Y" sz="2400" b="1" dirty="0" smtClean="0">
                <a:solidFill>
                  <a:schemeClr val="bg1"/>
                </a:solidFill>
              </a:rPr>
              <a:t>3- الثدييات</a:t>
            </a:r>
            <a:endParaRPr lang="ar-SY" sz="2400" b="1" dirty="0">
              <a:solidFill>
                <a:schemeClr val="bg1"/>
              </a:solidFill>
            </a:endParaRPr>
          </a:p>
        </p:txBody>
      </p:sp>
      <p:sp>
        <p:nvSpPr>
          <p:cNvPr id="36" name="TextBox 34">
            <a:extLst>
              <a:ext uri="{FF2B5EF4-FFF2-40B4-BE49-F238E27FC236}">
                <a16:creationId xmlns="" xmlns:a16="http://schemas.microsoft.com/office/drawing/2014/main" id="{73C4F4A6-C756-4101-A3F0-248D63C16A03}"/>
              </a:ext>
            </a:extLst>
          </p:cNvPr>
          <p:cNvSpPr txBox="1"/>
          <p:nvPr/>
        </p:nvSpPr>
        <p:spPr>
          <a:xfrm>
            <a:off x="10020299" y="5720261"/>
            <a:ext cx="146526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Y" sz="2400" b="1" dirty="0" smtClean="0">
                <a:solidFill>
                  <a:schemeClr val="bg1"/>
                </a:solidFill>
              </a:rPr>
              <a:t>4- الزواحف</a:t>
            </a:r>
            <a:endParaRPr lang="ar-SY" sz="2400" b="1" dirty="0">
              <a:solidFill>
                <a:schemeClr val="bg1"/>
              </a:solidFill>
            </a:endParaRPr>
          </a:p>
        </p:txBody>
      </p:sp>
      <p:pic>
        <p:nvPicPr>
          <p:cNvPr id="38" name="Picture 136">
            <a:extLst>
              <a:ext uri="{FF2B5EF4-FFF2-40B4-BE49-F238E27FC236}">
                <a16:creationId xmlns:a16="http://schemas.microsoft.com/office/drawing/2014/main" xmlns="" id="{BF44CCAC-E4AE-4BF1-830E-367A218CF0F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5531" y="856194"/>
            <a:ext cx="1299312" cy="954361"/>
          </a:xfrm>
          <a:prstGeom prst="rect">
            <a:avLst/>
          </a:prstGeom>
          <a:effectLst/>
        </p:spPr>
      </p:pic>
      <p:pic>
        <p:nvPicPr>
          <p:cNvPr id="39" name="Picture 137">
            <a:extLst>
              <a:ext uri="{FF2B5EF4-FFF2-40B4-BE49-F238E27FC236}">
                <a16:creationId xmlns:a16="http://schemas.microsoft.com/office/drawing/2014/main" xmlns="" id="{D2D65263-ED24-43A3-BDF9-D7CD7C13AF3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987" r="15987"/>
          <a:stretch/>
        </p:blipFill>
        <p:spPr>
          <a:xfrm>
            <a:off x="7588844" y="2393101"/>
            <a:ext cx="1188837" cy="983033"/>
          </a:xfrm>
          <a:prstGeom prst="rect">
            <a:avLst/>
          </a:prstGeom>
          <a:effectLst/>
        </p:spPr>
      </p:pic>
      <p:pic>
        <p:nvPicPr>
          <p:cNvPr id="40" name="Picture 138">
            <a:extLst>
              <a:ext uri="{FF2B5EF4-FFF2-40B4-BE49-F238E27FC236}">
                <a16:creationId xmlns:a16="http://schemas.microsoft.com/office/drawing/2014/main" xmlns="" id="{BF97B114-6C24-4BFA-8A04-E22B7BA364D5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637503" y="3821184"/>
            <a:ext cx="1247433" cy="935575"/>
          </a:xfrm>
          <a:prstGeom prst="rect">
            <a:avLst/>
          </a:prstGeom>
          <a:effectLst/>
        </p:spPr>
      </p:pic>
      <p:pic>
        <p:nvPicPr>
          <p:cNvPr id="41" name="Picture 139">
            <a:extLst>
              <a:ext uri="{FF2B5EF4-FFF2-40B4-BE49-F238E27FC236}">
                <a16:creationId xmlns:a16="http://schemas.microsoft.com/office/drawing/2014/main" xmlns="" id="{4EB3521F-EEB9-4106-8046-1C986845838B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04" b="1604"/>
          <a:stretch/>
        </p:blipFill>
        <p:spPr>
          <a:xfrm>
            <a:off x="7588844" y="5487539"/>
            <a:ext cx="1296092" cy="927108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12171258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000"/>
                            </p:stCondLst>
                            <p:childTnLst>
                              <p:par>
                                <p:cTn id="46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500"/>
                            </p:stCondLst>
                            <p:childTnLst>
                              <p:par>
                                <p:cTn id="5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500"/>
                            </p:stCondLst>
                            <p:childTnLst>
                              <p:par>
                                <p:cTn id="56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2000"/>
                            </p:stCondLst>
                            <p:childTnLst>
                              <p:par>
                                <p:cTn id="6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2000"/>
                            </p:stCondLst>
                            <p:childTnLst>
                              <p:par>
                                <p:cTn id="66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2500"/>
                            </p:stCondLst>
                            <p:childTnLst>
                              <p:par>
                                <p:cTn id="7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2500"/>
                            </p:stCondLst>
                            <p:childTnLst>
                              <p:par>
                                <p:cTn id="76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3000"/>
                            </p:stCondLst>
                            <p:childTnLst>
                              <p:par>
                                <p:cTn id="8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2" grpId="0" animBg="1"/>
      <p:bldP spid="32" grpId="0"/>
      <p:bldP spid="37" grpId="0"/>
      <p:bldP spid="35" grpId="0"/>
      <p:bldP spid="21" grpId="0"/>
      <p:bldP spid="34" grpId="0"/>
      <p:bldP spid="3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1E48F32E-39F9-4D07-96EA-56D7DA65915B}"/>
              </a:ext>
            </a:extLst>
          </p:cNvPr>
          <p:cNvSpPr/>
          <p:nvPr/>
        </p:nvSpPr>
        <p:spPr>
          <a:xfrm>
            <a:off x="316732" y="3302112"/>
            <a:ext cx="2693337" cy="159657"/>
          </a:xfrm>
          <a:prstGeom prst="rect">
            <a:avLst/>
          </a:prstGeom>
          <a:solidFill>
            <a:srgbClr val="FF99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2D804484-BF19-4819-80CB-71AD9BAC07ED}"/>
              </a:ext>
            </a:extLst>
          </p:cNvPr>
          <p:cNvSpPr/>
          <p:nvPr/>
        </p:nvSpPr>
        <p:spPr>
          <a:xfrm>
            <a:off x="253062" y="4379742"/>
            <a:ext cx="2693337" cy="159657"/>
          </a:xfrm>
          <a:prstGeom prst="rect">
            <a:avLst/>
          </a:prstGeom>
          <a:solidFill>
            <a:srgbClr val="00CCF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51515C3B-8D30-495A-8FC4-AC42D18DE61A}"/>
              </a:ext>
            </a:extLst>
          </p:cNvPr>
          <p:cNvSpPr/>
          <p:nvPr/>
        </p:nvSpPr>
        <p:spPr>
          <a:xfrm>
            <a:off x="809374" y="5437804"/>
            <a:ext cx="1708052" cy="159657"/>
          </a:xfrm>
          <a:prstGeom prst="rect">
            <a:avLst/>
          </a:prstGeom>
          <a:solidFill>
            <a:srgbClr val="00CC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AC9CBE63-972B-48F2-A7EE-4C709BAEDB0D}"/>
              </a:ext>
            </a:extLst>
          </p:cNvPr>
          <p:cNvSpPr/>
          <p:nvPr/>
        </p:nvSpPr>
        <p:spPr>
          <a:xfrm>
            <a:off x="253062" y="2220798"/>
            <a:ext cx="2693337" cy="15965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xmlns="" id="{B61E8F48-9F58-4FBB-A4B7-53B54DBACA35}"/>
              </a:ext>
            </a:extLst>
          </p:cNvPr>
          <p:cNvGrpSpPr/>
          <p:nvPr/>
        </p:nvGrpSpPr>
        <p:grpSpPr>
          <a:xfrm>
            <a:off x="233703" y="2594226"/>
            <a:ext cx="2854314" cy="677108"/>
            <a:chOff x="4562485" y="2594226"/>
            <a:chExt cx="2854314" cy="677108"/>
          </a:xfrm>
        </p:grpSpPr>
        <p:pic>
          <p:nvPicPr>
            <p:cNvPr id="20" name="Graphic 19">
              <a:extLst>
                <a:ext uri="{FF2B5EF4-FFF2-40B4-BE49-F238E27FC236}">
                  <a16:creationId xmlns:a16="http://schemas.microsoft.com/office/drawing/2014/main" xmlns="" id="{AA39F4FA-BA9A-4E43-961E-030BF1C8A04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62485" y="2628620"/>
              <a:ext cx="876250" cy="586922"/>
            </a:xfrm>
            <a:prstGeom prst="rect">
              <a:avLst/>
            </a:prstGeom>
          </p:spPr>
        </p:pic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xmlns="" id="{E9A3F2A4-523A-43EC-AC42-26A0A704049B}"/>
                </a:ext>
              </a:extLst>
            </p:cNvPr>
            <p:cNvSpPr txBox="1"/>
            <p:nvPr/>
          </p:nvSpPr>
          <p:spPr>
            <a:xfrm>
              <a:off x="5354429" y="2594226"/>
              <a:ext cx="2062370" cy="677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b="1" dirty="0">
                  <a:solidFill>
                    <a:srgbClr val="FF0000"/>
                  </a:solidFill>
                  <a:latin typeface="Century Gothic" panose="020B0502020202020204" pitchFamily="34" charset="0"/>
                </a:rPr>
                <a:t>الفصل </a:t>
              </a:r>
              <a:r>
                <a:rPr lang="ar-SY" b="1" dirty="0" smtClean="0">
                  <a:solidFill>
                    <a:srgbClr val="FF0000"/>
                  </a:solidFill>
                  <a:latin typeface="Century Gothic" panose="020B0502020202020204" pitchFamily="34" charset="0"/>
                </a:rPr>
                <a:t>الثاني</a:t>
              </a:r>
              <a:endParaRPr lang="ar-SY" b="1" dirty="0">
                <a:solidFill>
                  <a:srgbClr val="FF0000"/>
                </a:solidFill>
                <a:latin typeface="Century Gothic" panose="020B0502020202020204" pitchFamily="34" charset="0"/>
              </a:endParaRPr>
            </a:p>
            <a:p>
              <a:pPr algn="ctr"/>
              <a:r>
                <a:rPr lang="ar-SY" sz="2000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النباتات و الحيوانات</a:t>
              </a: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xmlns="" id="{4F303D07-23DA-4876-B2A3-A06F7DC65C2B}"/>
              </a:ext>
            </a:extLst>
          </p:cNvPr>
          <p:cNvGrpSpPr/>
          <p:nvPr/>
        </p:nvGrpSpPr>
        <p:grpSpPr>
          <a:xfrm>
            <a:off x="233703" y="3661856"/>
            <a:ext cx="3210382" cy="573392"/>
            <a:chOff x="4513710" y="3661856"/>
            <a:chExt cx="3210382" cy="573392"/>
          </a:xfrm>
        </p:grpSpPr>
        <p:pic>
          <p:nvPicPr>
            <p:cNvPr id="22" name="Graphic 21">
              <a:extLst>
                <a:ext uri="{FF2B5EF4-FFF2-40B4-BE49-F238E27FC236}">
                  <a16:creationId xmlns:a16="http://schemas.microsoft.com/office/drawing/2014/main" xmlns="" id="{EDCBF742-B6EE-479B-AF49-1AD6A0D78DA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13710" y="3661856"/>
              <a:ext cx="1017309" cy="573392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xmlns="" id="{0C37B15B-FA09-41D5-A480-D1B298E85BDB}"/>
                </a:ext>
              </a:extLst>
            </p:cNvPr>
            <p:cNvSpPr txBox="1"/>
            <p:nvPr/>
          </p:nvSpPr>
          <p:spPr>
            <a:xfrm>
              <a:off x="5531019" y="3749979"/>
              <a:ext cx="2193073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000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مجموعات الحيوانات</a:t>
              </a: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xmlns="" id="{021E03BA-7738-4C4C-89EB-8D002A8F37C3}"/>
              </a:ext>
            </a:extLst>
          </p:cNvPr>
          <p:cNvGrpSpPr/>
          <p:nvPr/>
        </p:nvGrpSpPr>
        <p:grpSpPr>
          <a:xfrm>
            <a:off x="520700" y="4702062"/>
            <a:ext cx="2109513" cy="716727"/>
            <a:chOff x="4613728" y="4702062"/>
            <a:chExt cx="2109513" cy="716727"/>
          </a:xfrm>
        </p:grpSpPr>
        <p:pic>
          <p:nvPicPr>
            <p:cNvPr id="18" name="Graphic 17">
              <a:extLst>
                <a:ext uri="{FF2B5EF4-FFF2-40B4-BE49-F238E27FC236}">
                  <a16:creationId xmlns:a16="http://schemas.microsoft.com/office/drawing/2014/main" xmlns="" id="{6922EC8F-53CB-4616-AB79-9EC000C3724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13728" y="4702062"/>
              <a:ext cx="820679" cy="716727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xmlns="" id="{D422625F-6678-4DD5-97FA-758F4C6B6913}"/>
                </a:ext>
              </a:extLst>
            </p:cNvPr>
            <p:cNvSpPr txBox="1"/>
            <p:nvPr/>
          </p:nvSpPr>
          <p:spPr>
            <a:xfrm>
              <a:off x="5427387" y="4906943"/>
              <a:ext cx="129585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الدرس الأول</a:t>
              </a:r>
              <a:endParaRPr lang="en-US" b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</p:grpSp>
      <p:sp>
        <p:nvSpPr>
          <p:cNvPr id="32" name="TextBox 31">
            <a:extLst>
              <a:ext uri="{FF2B5EF4-FFF2-40B4-BE49-F238E27FC236}">
                <a16:creationId xmlns:a16="http://schemas.microsoft.com/office/drawing/2014/main" xmlns="" id="{12A1F8F9-6D07-4783-AA05-2B10C255BCC9}"/>
              </a:ext>
            </a:extLst>
          </p:cNvPr>
          <p:cNvSpPr txBox="1"/>
          <p:nvPr/>
        </p:nvSpPr>
        <p:spPr>
          <a:xfrm>
            <a:off x="804517" y="1885575"/>
            <a:ext cx="17126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b="1" dirty="0" smtClean="0">
                <a:solidFill>
                  <a:srgbClr val="FF0000"/>
                </a:solidFill>
                <a:latin typeface="Century Gothic" panose="020B0502020202020204" pitchFamily="34" charset="0"/>
              </a:rPr>
              <a:t>الوحدة الأولى</a:t>
            </a:r>
            <a:endParaRPr lang="en-US" b="1" dirty="0">
              <a:solidFill>
                <a:srgbClr val="FF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37" name="TextBox 34">
            <a:extLst>
              <a:ext uri="{FF2B5EF4-FFF2-40B4-BE49-F238E27FC236}">
                <a16:creationId xmlns="" xmlns:a16="http://schemas.microsoft.com/office/drawing/2014/main" id="{73C4F4A6-C756-4101-A3F0-248D63C16A03}"/>
              </a:ext>
            </a:extLst>
          </p:cNvPr>
          <p:cNvSpPr txBox="1"/>
          <p:nvPr/>
        </p:nvSpPr>
        <p:spPr>
          <a:xfrm>
            <a:off x="6167134" y="476695"/>
            <a:ext cx="550386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Y" sz="2400" b="1" dirty="0" smtClean="0">
                <a:solidFill>
                  <a:srgbClr val="FFFF00"/>
                </a:solidFill>
              </a:rPr>
              <a:t>أمثلة متعدّدة عن الفقاريات</a:t>
            </a:r>
            <a:endParaRPr lang="ar-SY" sz="2400" b="1" dirty="0">
              <a:solidFill>
                <a:srgbClr val="FFFF00"/>
              </a:solidFill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="" xmlns:a16="http://schemas.microsoft.com/office/drawing/2014/main" id="{73C4F4A6-C756-4101-A3F0-248D63C16A03}"/>
              </a:ext>
            </a:extLst>
          </p:cNvPr>
          <p:cNvSpPr txBox="1"/>
          <p:nvPr/>
        </p:nvSpPr>
        <p:spPr>
          <a:xfrm>
            <a:off x="4937914" y="1144696"/>
            <a:ext cx="69115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Y" sz="2400" b="1" dirty="0" smtClean="0">
                <a:solidFill>
                  <a:srgbClr val="FFFF00"/>
                </a:solidFill>
              </a:rPr>
              <a:t>الجمال</a:t>
            </a:r>
            <a:r>
              <a:rPr lang="ar-SY" sz="2400" b="1" dirty="0" smtClean="0">
                <a:solidFill>
                  <a:schemeClr val="bg1"/>
                </a:solidFill>
              </a:rPr>
              <a:t> من الثدييَّات و هي حيوانات يُغطي جسمها الشعر أو الفرو .</a:t>
            </a:r>
            <a:endParaRPr lang="ar-SY" sz="2400" b="1" dirty="0">
              <a:solidFill>
                <a:srgbClr val="FFFF00"/>
              </a:solidFill>
            </a:endParaRPr>
          </a:p>
        </p:txBody>
      </p:sp>
      <p:pic>
        <p:nvPicPr>
          <p:cNvPr id="38" name="Picture 136">
            <a:extLst>
              <a:ext uri="{FF2B5EF4-FFF2-40B4-BE49-F238E27FC236}">
                <a16:creationId xmlns:a16="http://schemas.microsoft.com/office/drawing/2014/main" xmlns="" id="{BF44CCAC-E4AE-4BF1-830E-367A218CF0F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7215" y="1994744"/>
            <a:ext cx="2651939" cy="1765906"/>
          </a:xfrm>
          <a:prstGeom prst="rect">
            <a:avLst/>
          </a:prstGeom>
          <a:effectLst/>
        </p:spPr>
      </p:pic>
      <p:pic>
        <p:nvPicPr>
          <p:cNvPr id="40" name="Picture 138">
            <a:extLst>
              <a:ext uri="{FF2B5EF4-FFF2-40B4-BE49-F238E27FC236}">
                <a16:creationId xmlns:a16="http://schemas.microsoft.com/office/drawing/2014/main" xmlns="" id="{BF97B114-6C24-4BFA-8A04-E22B7BA364D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7215" y="3989170"/>
            <a:ext cx="2651939" cy="2528745"/>
          </a:xfrm>
          <a:prstGeom prst="rect">
            <a:avLst/>
          </a:prstGeom>
          <a:effectLst/>
        </p:spPr>
      </p:pic>
      <p:sp>
        <p:nvSpPr>
          <p:cNvPr id="26" name="TextBox 34">
            <a:extLst>
              <a:ext uri="{FF2B5EF4-FFF2-40B4-BE49-F238E27FC236}">
                <a16:creationId xmlns="" xmlns:a16="http://schemas.microsoft.com/office/drawing/2014/main" id="{73C4F4A6-C756-4101-A3F0-248D63C16A03}"/>
              </a:ext>
            </a:extLst>
          </p:cNvPr>
          <p:cNvSpPr txBox="1"/>
          <p:nvPr/>
        </p:nvSpPr>
        <p:spPr>
          <a:xfrm>
            <a:off x="8919065" y="2208693"/>
            <a:ext cx="29840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Y" sz="2400" b="1" dirty="0" smtClean="0">
                <a:solidFill>
                  <a:schemeClr val="bg1"/>
                </a:solidFill>
              </a:rPr>
              <a:t>تتنفَّس عن طريق الرئتين .</a:t>
            </a:r>
            <a:endParaRPr lang="ar-SY" sz="2400" b="1" dirty="0">
              <a:solidFill>
                <a:srgbClr val="FFFF00"/>
              </a:solidFill>
            </a:endParaRPr>
          </a:p>
        </p:txBody>
      </p:sp>
      <p:sp>
        <p:nvSpPr>
          <p:cNvPr id="27" name="TextBox 34">
            <a:extLst>
              <a:ext uri="{FF2B5EF4-FFF2-40B4-BE49-F238E27FC236}">
                <a16:creationId xmlns="" xmlns:a16="http://schemas.microsoft.com/office/drawing/2014/main" id="{73C4F4A6-C756-4101-A3F0-248D63C16A03}"/>
              </a:ext>
            </a:extLst>
          </p:cNvPr>
          <p:cNvSpPr txBox="1"/>
          <p:nvPr/>
        </p:nvSpPr>
        <p:spPr>
          <a:xfrm>
            <a:off x="8256373" y="4319249"/>
            <a:ext cx="375861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Y" sz="2400" b="1" dirty="0" smtClean="0">
                <a:solidFill>
                  <a:schemeClr val="bg1"/>
                </a:solidFill>
              </a:rPr>
              <a:t>أُنثى الثدييّات تُرضع صغارها الحليب</a:t>
            </a:r>
            <a:endParaRPr lang="ar-SY" sz="24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59143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000"/>
                            </p:stCondLst>
                            <p:childTnLst>
                              <p:par>
                                <p:cTn id="46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500"/>
                            </p:stCondLst>
                            <p:childTnLst>
                              <p:par>
                                <p:cTn id="53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2000"/>
                            </p:stCondLst>
                            <p:childTnLst>
                              <p:par>
                                <p:cTn id="6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2000"/>
                            </p:stCondLst>
                            <p:childTnLst>
                              <p:par>
                                <p:cTn id="63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2500"/>
                            </p:stCondLst>
                            <p:childTnLst>
                              <p:par>
                                <p:cTn id="7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2" grpId="0" animBg="1"/>
      <p:bldP spid="32" grpId="0"/>
      <p:bldP spid="37" grpId="0"/>
      <p:bldP spid="35" grpId="0"/>
      <p:bldP spid="26" grpId="0"/>
      <p:bldP spid="2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1E48F32E-39F9-4D07-96EA-56D7DA65915B}"/>
              </a:ext>
            </a:extLst>
          </p:cNvPr>
          <p:cNvSpPr/>
          <p:nvPr/>
        </p:nvSpPr>
        <p:spPr>
          <a:xfrm>
            <a:off x="316732" y="3302112"/>
            <a:ext cx="2693337" cy="159657"/>
          </a:xfrm>
          <a:prstGeom prst="rect">
            <a:avLst/>
          </a:prstGeom>
          <a:solidFill>
            <a:srgbClr val="FF99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2D804484-BF19-4819-80CB-71AD9BAC07ED}"/>
              </a:ext>
            </a:extLst>
          </p:cNvPr>
          <p:cNvSpPr/>
          <p:nvPr/>
        </p:nvSpPr>
        <p:spPr>
          <a:xfrm>
            <a:off x="253062" y="4379742"/>
            <a:ext cx="2693337" cy="159657"/>
          </a:xfrm>
          <a:prstGeom prst="rect">
            <a:avLst/>
          </a:prstGeom>
          <a:solidFill>
            <a:srgbClr val="00CCF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51515C3B-8D30-495A-8FC4-AC42D18DE61A}"/>
              </a:ext>
            </a:extLst>
          </p:cNvPr>
          <p:cNvSpPr/>
          <p:nvPr/>
        </p:nvSpPr>
        <p:spPr>
          <a:xfrm>
            <a:off x="809374" y="5437804"/>
            <a:ext cx="1708052" cy="159657"/>
          </a:xfrm>
          <a:prstGeom prst="rect">
            <a:avLst/>
          </a:prstGeom>
          <a:solidFill>
            <a:srgbClr val="00CC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AC9CBE63-972B-48F2-A7EE-4C709BAEDB0D}"/>
              </a:ext>
            </a:extLst>
          </p:cNvPr>
          <p:cNvSpPr/>
          <p:nvPr/>
        </p:nvSpPr>
        <p:spPr>
          <a:xfrm>
            <a:off x="253062" y="2220798"/>
            <a:ext cx="2693337" cy="15965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xmlns="" id="{B61E8F48-9F58-4FBB-A4B7-53B54DBACA35}"/>
              </a:ext>
            </a:extLst>
          </p:cNvPr>
          <p:cNvGrpSpPr/>
          <p:nvPr/>
        </p:nvGrpSpPr>
        <p:grpSpPr>
          <a:xfrm>
            <a:off x="233703" y="2594226"/>
            <a:ext cx="2854314" cy="677108"/>
            <a:chOff x="4562485" y="2594226"/>
            <a:chExt cx="2854314" cy="677108"/>
          </a:xfrm>
        </p:grpSpPr>
        <p:pic>
          <p:nvPicPr>
            <p:cNvPr id="20" name="Graphic 19">
              <a:extLst>
                <a:ext uri="{FF2B5EF4-FFF2-40B4-BE49-F238E27FC236}">
                  <a16:creationId xmlns:a16="http://schemas.microsoft.com/office/drawing/2014/main" xmlns="" id="{AA39F4FA-BA9A-4E43-961E-030BF1C8A04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62485" y="2628620"/>
              <a:ext cx="876250" cy="586922"/>
            </a:xfrm>
            <a:prstGeom prst="rect">
              <a:avLst/>
            </a:prstGeom>
          </p:spPr>
        </p:pic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xmlns="" id="{E9A3F2A4-523A-43EC-AC42-26A0A704049B}"/>
                </a:ext>
              </a:extLst>
            </p:cNvPr>
            <p:cNvSpPr txBox="1"/>
            <p:nvPr/>
          </p:nvSpPr>
          <p:spPr>
            <a:xfrm>
              <a:off x="5354429" y="2594226"/>
              <a:ext cx="2062370" cy="677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b="1" dirty="0">
                  <a:solidFill>
                    <a:srgbClr val="FF0000"/>
                  </a:solidFill>
                  <a:latin typeface="Century Gothic" panose="020B0502020202020204" pitchFamily="34" charset="0"/>
                </a:rPr>
                <a:t>الفصل </a:t>
              </a:r>
              <a:r>
                <a:rPr lang="ar-SY" b="1" dirty="0" smtClean="0">
                  <a:solidFill>
                    <a:srgbClr val="FF0000"/>
                  </a:solidFill>
                  <a:latin typeface="Century Gothic" panose="020B0502020202020204" pitchFamily="34" charset="0"/>
                </a:rPr>
                <a:t>الثاني</a:t>
              </a:r>
              <a:endParaRPr lang="ar-SY" b="1" dirty="0">
                <a:solidFill>
                  <a:srgbClr val="FF0000"/>
                </a:solidFill>
                <a:latin typeface="Century Gothic" panose="020B0502020202020204" pitchFamily="34" charset="0"/>
              </a:endParaRPr>
            </a:p>
            <a:p>
              <a:pPr algn="ctr"/>
              <a:r>
                <a:rPr lang="ar-SY" sz="2000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النباتات و الحيوانات</a:t>
              </a: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xmlns="" id="{4F303D07-23DA-4876-B2A3-A06F7DC65C2B}"/>
              </a:ext>
            </a:extLst>
          </p:cNvPr>
          <p:cNvGrpSpPr/>
          <p:nvPr/>
        </p:nvGrpSpPr>
        <p:grpSpPr>
          <a:xfrm>
            <a:off x="233703" y="3661856"/>
            <a:ext cx="3210382" cy="573392"/>
            <a:chOff x="4513710" y="3661856"/>
            <a:chExt cx="3210382" cy="573392"/>
          </a:xfrm>
        </p:grpSpPr>
        <p:pic>
          <p:nvPicPr>
            <p:cNvPr id="22" name="Graphic 21">
              <a:extLst>
                <a:ext uri="{FF2B5EF4-FFF2-40B4-BE49-F238E27FC236}">
                  <a16:creationId xmlns:a16="http://schemas.microsoft.com/office/drawing/2014/main" xmlns="" id="{EDCBF742-B6EE-479B-AF49-1AD6A0D78DA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13710" y="3661856"/>
              <a:ext cx="1017309" cy="573392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xmlns="" id="{0C37B15B-FA09-41D5-A480-D1B298E85BDB}"/>
                </a:ext>
              </a:extLst>
            </p:cNvPr>
            <p:cNvSpPr txBox="1"/>
            <p:nvPr/>
          </p:nvSpPr>
          <p:spPr>
            <a:xfrm>
              <a:off x="5531019" y="3749979"/>
              <a:ext cx="2193073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000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مجموعات الحيوانات</a:t>
              </a: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xmlns="" id="{021E03BA-7738-4C4C-89EB-8D002A8F37C3}"/>
              </a:ext>
            </a:extLst>
          </p:cNvPr>
          <p:cNvGrpSpPr/>
          <p:nvPr/>
        </p:nvGrpSpPr>
        <p:grpSpPr>
          <a:xfrm>
            <a:off x="498928" y="4593966"/>
            <a:ext cx="2131285" cy="735741"/>
            <a:chOff x="4591956" y="4593966"/>
            <a:chExt cx="2131285" cy="735741"/>
          </a:xfrm>
        </p:grpSpPr>
        <p:pic>
          <p:nvPicPr>
            <p:cNvPr id="18" name="Graphic 17">
              <a:extLst>
                <a:ext uri="{FF2B5EF4-FFF2-40B4-BE49-F238E27FC236}">
                  <a16:creationId xmlns:a16="http://schemas.microsoft.com/office/drawing/2014/main" xmlns="" id="{6922EC8F-53CB-4616-AB79-9EC000C3724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91956" y="4593966"/>
              <a:ext cx="842451" cy="735741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xmlns="" id="{D422625F-6678-4DD5-97FA-758F4C6B6913}"/>
                </a:ext>
              </a:extLst>
            </p:cNvPr>
            <p:cNvSpPr txBox="1"/>
            <p:nvPr/>
          </p:nvSpPr>
          <p:spPr>
            <a:xfrm>
              <a:off x="5427387" y="4906943"/>
              <a:ext cx="129585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الدرس الأول</a:t>
              </a:r>
              <a:endParaRPr lang="en-US" b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</p:grpSp>
      <p:sp>
        <p:nvSpPr>
          <p:cNvPr id="32" name="TextBox 31">
            <a:extLst>
              <a:ext uri="{FF2B5EF4-FFF2-40B4-BE49-F238E27FC236}">
                <a16:creationId xmlns:a16="http://schemas.microsoft.com/office/drawing/2014/main" xmlns="" id="{12A1F8F9-6D07-4783-AA05-2B10C255BCC9}"/>
              </a:ext>
            </a:extLst>
          </p:cNvPr>
          <p:cNvSpPr txBox="1"/>
          <p:nvPr/>
        </p:nvSpPr>
        <p:spPr>
          <a:xfrm>
            <a:off x="804517" y="1885575"/>
            <a:ext cx="17126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b="1" dirty="0" smtClean="0">
                <a:solidFill>
                  <a:srgbClr val="FF0000"/>
                </a:solidFill>
                <a:latin typeface="Century Gothic" panose="020B0502020202020204" pitchFamily="34" charset="0"/>
              </a:rPr>
              <a:t>الوحدة الأولى</a:t>
            </a:r>
            <a:endParaRPr lang="en-US" b="1" dirty="0">
              <a:solidFill>
                <a:srgbClr val="FF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37" name="TextBox 34">
            <a:extLst>
              <a:ext uri="{FF2B5EF4-FFF2-40B4-BE49-F238E27FC236}">
                <a16:creationId xmlns="" xmlns:a16="http://schemas.microsoft.com/office/drawing/2014/main" id="{73C4F4A6-C756-4101-A3F0-248D63C16A03}"/>
              </a:ext>
            </a:extLst>
          </p:cNvPr>
          <p:cNvSpPr txBox="1"/>
          <p:nvPr/>
        </p:nvSpPr>
        <p:spPr>
          <a:xfrm>
            <a:off x="5829300" y="458365"/>
            <a:ext cx="550386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Y" sz="2400" b="1" dirty="0" smtClean="0">
                <a:solidFill>
                  <a:srgbClr val="FFFF00"/>
                </a:solidFill>
              </a:rPr>
              <a:t>أمثلة متعدّدة عن الفقاريات</a:t>
            </a:r>
            <a:endParaRPr lang="ar-SY" sz="2400" b="1" dirty="0">
              <a:solidFill>
                <a:srgbClr val="FFFF00"/>
              </a:solidFill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="" xmlns:a16="http://schemas.microsoft.com/office/drawing/2014/main" id="{73C4F4A6-C756-4101-A3F0-248D63C16A03}"/>
              </a:ext>
            </a:extLst>
          </p:cNvPr>
          <p:cNvSpPr txBox="1"/>
          <p:nvPr/>
        </p:nvSpPr>
        <p:spPr>
          <a:xfrm>
            <a:off x="4013200" y="1144696"/>
            <a:ext cx="76989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Y" sz="2400" b="1" dirty="0" smtClean="0">
                <a:solidFill>
                  <a:srgbClr val="FFFF00"/>
                </a:solidFill>
              </a:rPr>
              <a:t>البجع </a:t>
            </a:r>
            <a:r>
              <a:rPr lang="ar-SY" sz="2400" b="1" dirty="0" smtClean="0">
                <a:solidFill>
                  <a:schemeClr val="bg1"/>
                </a:solidFill>
              </a:rPr>
              <a:t>من الطيور.</a:t>
            </a:r>
            <a:endParaRPr lang="ar-SY" sz="2400" b="1" dirty="0">
              <a:solidFill>
                <a:srgbClr val="FFFF00"/>
              </a:solidFill>
            </a:endParaRPr>
          </a:p>
        </p:txBody>
      </p:sp>
      <p:pic>
        <p:nvPicPr>
          <p:cNvPr id="38" name="Picture 136">
            <a:extLst>
              <a:ext uri="{FF2B5EF4-FFF2-40B4-BE49-F238E27FC236}">
                <a16:creationId xmlns:a16="http://schemas.microsoft.com/office/drawing/2014/main" xmlns="" id="{BF44CCAC-E4AE-4BF1-830E-367A218CF0F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5079" y="878313"/>
            <a:ext cx="1285958" cy="1342485"/>
          </a:xfrm>
          <a:prstGeom prst="rect">
            <a:avLst/>
          </a:prstGeom>
          <a:effectLst/>
        </p:spPr>
      </p:pic>
      <p:pic>
        <p:nvPicPr>
          <p:cNvPr id="40" name="Picture 138">
            <a:extLst>
              <a:ext uri="{FF2B5EF4-FFF2-40B4-BE49-F238E27FC236}">
                <a16:creationId xmlns:a16="http://schemas.microsoft.com/office/drawing/2014/main" xmlns="" id="{BF97B114-6C24-4BFA-8A04-E22B7BA364D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71680" y="3559415"/>
            <a:ext cx="2651939" cy="2285295"/>
          </a:xfrm>
          <a:prstGeom prst="rect">
            <a:avLst/>
          </a:prstGeom>
          <a:effectLst/>
        </p:spPr>
      </p:pic>
      <p:sp>
        <p:nvSpPr>
          <p:cNvPr id="26" name="TextBox 34">
            <a:extLst>
              <a:ext uri="{FF2B5EF4-FFF2-40B4-BE49-F238E27FC236}">
                <a16:creationId xmlns="" xmlns:a16="http://schemas.microsoft.com/office/drawing/2014/main" id="{73C4F4A6-C756-4101-A3F0-248D63C16A03}"/>
              </a:ext>
            </a:extLst>
          </p:cNvPr>
          <p:cNvSpPr txBox="1"/>
          <p:nvPr/>
        </p:nvSpPr>
        <p:spPr>
          <a:xfrm>
            <a:off x="8571265" y="4016160"/>
            <a:ext cx="34449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Y" sz="2400" b="1" dirty="0" smtClean="0">
                <a:solidFill>
                  <a:schemeClr val="bg1"/>
                </a:solidFill>
              </a:rPr>
              <a:t>جميع الطيور لها جناحان و منقار </a:t>
            </a:r>
            <a:endParaRPr lang="ar-SY" sz="2400" b="1" dirty="0">
              <a:solidFill>
                <a:srgbClr val="FFFF00"/>
              </a:solidFill>
            </a:endParaRPr>
          </a:p>
        </p:txBody>
      </p:sp>
      <p:sp>
        <p:nvSpPr>
          <p:cNvPr id="27" name="TextBox 34">
            <a:extLst>
              <a:ext uri="{FF2B5EF4-FFF2-40B4-BE49-F238E27FC236}">
                <a16:creationId xmlns="" xmlns:a16="http://schemas.microsoft.com/office/drawing/2014/main" id="{73C4F4A6-C756-4101-A3F0-248D63C16A03}"/>
              </a:ext>
            </a:extLst>
          </p:cNvPr>
          <p:cNvSpPr txBox="1"/>
          <p:nvPr/>
        </p:nvSpPr>
        <p:spPr>
          <a:xfrm>
            <a:off x="8806000" y="5781072"/>
            <a:ext cx="321021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Y" sz="2400" b="1" dirty="0" smtClean="0">
                <a:solidFill>
                  <a:schemeClr val="bg1"/>
                </a:solidFill>
              </a:rPr>
              <a:t>تضع بيضاً يفقس منه الصغار </a:t>
            </a:r>
            <a:endParaRPr lang="ar-SY" sz="2400" b="1" dirty="0">
              <a:solidFill>
                <a:srgbClr val="FFFF00"/>
              </a:solidFill>
            </a:endParaRPr>
          </a:p>
        </p:txBody>
      </p:sp>
      <p:pic>
        <p:nvPicPr>
          <p:cNvPr id="28" name="Picture 138">
            <a:extLst>
              <a:ext uri="{FF2B5EF4-FFF2-40B4-BE49-F238E27FC236}">
                <a16:creationId xmlns:a16="http://schemas.microsoft.com/office/drawing/2014/main" xmlns="" id="{BF97B114-6C24-4BFA-8A04-E22B7BA364D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7876" y="5145112"/>
            <a:ext cx="1839545" cy="14507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9" name="TextBox 34">
            <a:extLst>
              <a:ext uri="{FF2B5EF4-FFF2-40B4-BE49-F238E27FC236}">
                <a16:creationId xmlns="" xmlns:a16="http://schemas.microsoft.com/office/drawing/2014/main" id="{73C4F4A6-C756-4101-A3F0-248D63C16A03}"/>
              </a:ext>
            </a:extLst>
          </p:cNvPr>
          <p:cNvSpPr txBox="1"/>
          <p:nvPr/>
        </p:nvSpPr>
        <p:spPr>
          <a:xfrm>
            <a:off x="4317270" y="2440337"/>
            <a:ext cx="76989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Y" sz="2400" b="1" dirty="0" smtClean="0">
                <a:solidFill>
                  <a:schemeClr val="bg1"/>
                </a:solidFill>
              </a:rPr>
              <a:t>الطيور هي الحيوانات الوحيدة التي يُغطي جسمها الريش .</a:t>
            </a:r>
            <a:endParaRPr lang="ar-SY" sz="2400" b="1" dirty="0">
              <a:solidFill>
                <a:srgbClr val="FFFF00"/>
              </a:solidFill>
            </a:endParaRPr>
          </a:p>
        </p:txBody>
      </p:sp>
      <p:pic>
        <p:nvPicPr>
          <p:cNvPr id="30" name="Picture 138">
            <a:extLst>
              <a:ext uri="{FF2B5EF4-FFF2-40B4-BE49-F238E27FC236}">
                <a16:creationId xmlns:a16="http://schemas.microsoft.com/office/drawing/2014/main" xmlns="" id="{BF97B114-6C24-4BFA-8A04-E22B7BA364D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6574" y="1928060"/>
            <a:ext cx="2651939" cy="1947884"/>
          </a:xfrm>
          <a:prstGeom prst="rect">
            <a:avLst/>
          </a:prstGeom>
          <a:effectLst/>
        </p:spPr>
      </p:pic>
      <p:pic>
        <p:nvPicPr>
          <p:cNvPr id="31" name="Graphic 19">
            <a:extLst>
              <a:ext uri="{FF2B5EF4-FFF2-40B4-BE49-F238E27FC236}">
                <a16:creationId xmlns:a16="http://schemas.microsoft.com/office/drawing/2014/main" xmlns="" id="{AA39F4FA-BA9A-4E43-961E-030BF1C8A040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1800" y="4719313"/>
            <a:ext cx="1587500" cy="187653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007152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000"/>
                            </p:stCondLst>
                            <p:childTnLst>
                              <p:par>
                                <p:cTn id="46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500"/>
                            </p:stCondLst>
                            <p:childTnLst>
                              <p:par>
                                <p:cTn id="5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500"/>
                            </p:stCondLst>
                            <p:childTnLst>
                              <p:par>
                                <p:cTn id="56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2000"/>
                            </p:stCondLst>
                            <p:childTnLst>
                              <p:par>
                                <p:cTn id="6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2000"/>
                            </p:stCondLst>
                            <p:childTnLst>
                              <p:par>
                                <p:cTn id="66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2500"/>
                            </p:stCondLst>
                            <p:childTnLst>
                              <p:par>
                                <p:cTn id="7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2500"/>
                            </p:stCondLst>
                            <p:childTnLst>
                              <p:par>
                                <p:cTn id="76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3000"/>
                            </p:stCondLst>
                            <p:childTnLst>
                              <p:par>
                                <p:cTn id="8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3000"/>
                            </p:stCondLst>
                            <p:childTnLst>
                              <p:par>
                                <p:cTn id="8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2" grpId="0" animBg="1"/>
      <p:bldP spid="32" grpId="0"/>
      <p:bldP spid="37" grpId="0"/>
      <p:bldP spid="35" grpId="0"/>
      <p:bldP spid="26" grpId="0"/>
      <p:bldP spid="27" grpId="0"/>
      <p:bldP spid="2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1E48F32E-39F9-4D07-96EA-56D7DA65915B}"/>
              </a:ext>
            </a:extLst>
          </p:cNvPr>
          <p:cNvSpPr/>
          <p:nvPr/>
        </p:nvSpPr>
        <p:spPr>
          <a:xfrm>
            <a:off x="316732" y="3302112"/>
            <a:ext cx="2693337" cy="159657"/>
          </a:xfrm>
          <a:prstGeom prst="rect">
            <a:avLst/>
          </a:prstGeom>
          <a:solidFill>
            <a:srgbClr val="FF99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2D804484-BF19-4819-80CB-71AD9BAC07ED}"/>
              </a:ext>
            </a:extLst>
          </p:cNvPr>
          <p:cNvSpPr/>
          <p:nvPr/>
        </p:nvSpPr>
        <p:spPr>
          <a:xfrm>
            <a:off x="253062" y="4379742"/>
            <a:ext cx="2693337" cy="159657"/>
          </a:xfrm>
          <a:prstGeom prst="rect">
            <a:avLst/>
          </a:prstGeom>
          <a:solidFill>
            <a:srgbClr val="00CCF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51515C3B-8D30-495A-8FC4-AC42D18DE61A}"/>
              </a:ext>
            </a:extLst>
          </p:cNvPr>
          <p:cNvSpPr/>
          <p:nvPr/>
        </p:nvSpPr>
        <p:spPr>
          <a:xfrm>
            <a:off x="809374" y="5437804"/>
            <a:ext cx="1708052" cy="159657"/>
          </a:xfrm>
          <a:prstGeom prst="rect">
            <a:avLst/>
          </a:prstGeom>
          <a:solidFill>
            <a:srgbClr val="00CC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AC9CBE63-972B-48F2-A7EE-4C709BAEDB0D}"/>
              </a:ext>
            </a:extLst>
          </p:cNvPr>
          <p:cNvSpPr/>
          <p:nvPr/>
        </p:nvSpPr>
        <p:spPr>
          <a:xfrm>
            <a:off x="253062" y="2220798"/>
            <a:ext cx="2693337" cy="15965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xmlns="" id="{B61E8F48-9F58-4FBB-A4B7-53B54DBACA35}"/>
              </a:ext>
            </a:extLst>
          </p:cNvPr>
          <p:cNvGrpSpPr/>
          <p:nvPr/>
        </p:nvGrpSpPr>
        <p:grpSpPr>
          <a:xfrm>
            <a:off x="233703" y="2594226"/>
            <a:ext cx="2854314" cy="677108"/>
            <a:chOff x="4562485" y="2594226"/>
            <a:chExt cx="2854314" cy="677108"/>
          </a:xfrm>
        </p:grpSpPr>
        <p:pic>
          <p:nvPicPr>
            <p:cNvPr id="20" name="Graphic 19">
              <a:extLst>
                <a:ext uri="{FF2B5EF4-FFF2-40B4-BE49-F238E27FC236}">
                  <a16:creationId xmlns:a16="http://schemas.microsoft.com/office/drawing/2014/main" xmlns="" id="{AA39F4FA-BA9A-4E43-961E-030BF1C8A04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62485" y="2628620"/>
              <a:ext cx="876250" cy="586922"/>
            </a:xfrm>
            <a:prstGeom prst="rect">
              <a:avLst/>
            </a:prstGeom>
          </p:spPr>
        </p:pic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xmlns="" id="{E9A3F2A4-523A-43EC-AC42-26A0A704049B}"/>
                </a:ext>
              </a:extLst>
            </p:cNvPr>
            <p:cNvSpPr txBox="1"/>
            <p:nvPr/>
          </p:nvSpPr>
          <p:spPr>
            <a:xfrm>
              <a:off x="5354429" y="2594226"/>
              <a:ext cx="2062370" cy="677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b="1" dirty="0">
                  <a:solidFill>
                    <a:srgbClr val="FF0000"/>
                  </a:solidFill>
                  <a:latin typeface="Century Gothic" panose="020B0502020202020204" pitchFamily="34" charset="0"/>
                </a:rPr>
                <a:t>الفصل </a:t>
              </a:r>
              <a:r>
                <a:rPr lang="ar-SY" b="1" dirty="0" smtClean="0">
                  <a:solidFill>
                    <a:srgbClr val="FF0000"/>
                  </a:solidFill>
                  <a:latin typeface="Century Gothic" panose="020B0502020202020204" pitchFamily="34" charset="0"/>
                </a:rPr>
                <a:t>الثاني</a:t>
              </a:r>
              <a:endParaRPr lang="ar-SY" b="1" dirty="0">
                <a:solidFill>
                  <a:srgbClr val="FF0000"/>
                </a:solidFill>
                <a:latin typeface="Century Gothic" panose="020B0502020202020204" pitchFamily="34" charset="0"/>
              </a:endParaRPr>
            </a:p>
            <a:p>
              <a:pPr algn="ctr"/>
              <a:r>
                <a:rPr lang="ar-SY" sz="2000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النباتات و الحيوانات</a:t>
              </a: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xmlns="" id="{4F303D07-23DA-4876-B2A3-A06F7DC65C2B}"/>
              </a:ext>
            </a:extLst>
          </p:cNvPr>
          <p:cNvGrpSpPr/>
          <p:nvPr/>
        </p:nvGrpSpPr>
        <p:grpSpPr>
          <a:xfrm>
            <a:off x="233703" y="3661856"/>
            <a:ext cx="3210382" cy="573392"/>
            <a:chOff x="4513710" y="3661856"/>
            <a:chExt cx="3210382" cy="573392"/>
          </a:xfrm>
        </p:grpSpPr>
        <p:pic>
          <p:nvPicPr>
            <p:cNvPr id="22" name="Graphic 21">
              <a:extLst>
                <a:ext uri="{FF2B5EF4-FFF2-40B4-BE49-F238E27FC236}">
                  <a16:creationId xmlns:a16="http://schemas.microsoft.com/office/drawing/2014/main" xmlns="" id="{EDCBF742-B6EE-479B-AF49-1AD6A0D78DA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13710" y="3661856"/>
              <a:ext cx="1017309" cy="573392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xmlns="" id="{0C37B15B-FA09-41D5-A480-D1B298E85BDB}"/>
                </a:ext>
              </a:extLst>
            </p:cNvPr>
            <p:cNvSpPr txBox="1"/>
            <p:nvPr/>
          </p:nvSpPr>
          <p:spPr>
            <a:xfrm>
              <a:off x="5531019" y="3749979"/>
              <a:ext cx="2193073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000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مجموعات الحيوانات</a:t>
              </a: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xmlns="" id="{021E03BA-7738-4C4C-89EB-8D002A8F37C3}"/>
              </a:ext>
            </a:extLst>
          </p:cNvPr>
          <p:cNvGrpSpPr/>
          <p:nvPr/>
        </p:nvGrpSpPr>
        <p:grpSpPr>
          <a:xfrm>
            <a:off x="498928" y="4573774"/>
            <a:ext cx="2131285" cy="735741"/>
            <a:chOff x="4591956" y="4573774"/>
            <a:chExt cx="2131285" cy="735741"/>
          </a:xfrm>
        </p:grpSpPr>
        <p:pic>
          <p:nvPicPr>
            <p:cNvPr id="18" name="Graphic 17">
              <a:extLst>
                <a:ext uri="{FF2B5EF4-FFF2-40B4-BE49-F238E27FC236}">
                  <a16:creationId xmlns:a16="http://schemas.microsoft.com/office/drawing/2014/main" xmlns="" id="{6922EC8F-53CB-4616-AB79-9EC000C3724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91956" y="4573774"/>
              <a:ext cx="842451" cy="735741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xmlns="" id="{D422625F-6678-4DD5-97FA-758F4C6B6913}"/>
                </a:ext>
              </a:extLst>
            </p:cNvPr>
            <p:cNvSpPr txBox="1"/>
            <p:nvPr/>
          </p:nvSpPr>
          <p:spPr>
            <a:xfrm>
              <a:off x="5427387" y="4906943"/>
              <a:ext cx="129585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الدرس الأول</a:t>
              </a:r>
              <a:endParaRPr lang="en-US" b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</p:grpSp>
      <p:sp>
        <p:nvSpPr>
          <p:cNvPr id="32" name="TextBox 31">
            <a:extLst>
              <a:ext uri="{FF2B5EF4-FFF2-40B4-BE49-F238E27FC236}">
                <a16:creationId xmlns:a16="http://schemas.microsoft.com/office/drawing/2014/main" xmlns="" id="{12A1F8F9-6D07-4783-AA05-2B10C255BCC9}"/>
              </a:ext>
            </a:extLst>
          </p:cNvPr>
          <p:cNvSpPr txBox="1"/>
          <p:nvPr/>
        </p:nvSpPr>
        <p:spPr>
          <a:xfrm>
            <a:off x="804517" y="1885575"/>
            <a:ext cx="17126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b="1" dirty="0" smtClean="0">
                <a:solidFill>
                  <a:srgbClr val="FF0000"/>
                </a:solidFill>
                <a:latin typeface="Century Gothic" panose="020B0502020202020204" pitchFamily="34" charset="0"/>
              </a:rPr>
              <a:t>الوحدة الأولى</a:t>
            </a:r>
            <a:endParaRPr lang="en-US" b="1" dirty="0">
              <a:solidFill>
                <a:srgbClr val="FF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37" name="TextBox 34">
            <a:extLst>
              <a:ext uri="{FF2B5EF4-FFF2-40B4-BE49-F238E27FC236}">
                <a16:creationId xmlns="" xmlns:a16="http://schemas.microsoft.com/office/drawing/2014/main" id="{73C4F4A6-C756-4101-A3F0-248D63C16A03}"/>
              </a:ext>
            </a:extLst>
          </p:cNvPr>
          <p:cNvSpPr txBox="1"/>
          <p:nvPr/>
        </p:nvSpPr>
        <p:spPr>
          <a:xfrm>
            <a:off x="5829300" y="458365"/>
            <a:ext cx="550386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Y" sz="2400" b="1" dirty="0" smtClean="0">
                <a:solidFill>
                  <a:srgbClr val="FFFF00"/>
                </a:solidFill>
              </a:rPr>
              <a:t>أمثلة متعدّدة عن الفقاريات</a:t>
            </a:r>
            <a:endParaRPr lang="ar-SY" sz="2400" b="1" dirty="0">
              <a:solidFill>
                <a:srgbClr val="FFFF00"/>
              </a:solidFill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="" xmlns:a16="http://schemas.microsoft.com/office/drawing/2014/main" id="{73C4F4A6-C756-4101-A3F0-248D63C16A03}"/>
              </a:ext>
            </a:extLst>
          </p:cNvPr>
          <p:cNvSpPr txBox="1"/>
          <p:nvPr/>
        </p:nvSpPr>
        <p:spPr>
          <a:xfrm>
            <a:off x="7397649" y="1144696"/>
            <a:ext cx="43144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Y" sz="2400" b="1" dirty="0" smtClean="0">
                <a:solidFill>
                  <a:srgbClr val="FFFF00"/>
                </a:solidFill>
              </a:rPr>
              <a:t>الشّعري و الكنْعَد و الهامور </a:t>
            </a:r>
            <a:r>
              <a:rPr lang="ar-SY" sz="2400" b="1" dirty="0" smtClean="0">
                <a:solidFill>
                  <a:schemeClr val="bg1"/>
                </a:solidFill>
              </a:rPr>
              <a:t>من الأسماك</a:t>
            </a:r>
            <a:endParaRPr lang="ar-SY" sz="2400" b="1" dirty="0">
              <a:solidFill>
                <a:schemeClr val="bg1"/>
              </a:solidFill>
            </a:endParaRPr>
          </a:p>
        </p:txBody>
      </p:sp>
      <p:pic>
        <p:nvPicPr>
          <p:cNvPr id="38" name="Picture 136">
            <a:extLst>
              <a:ext uri="{FF2B5EF4-FFF2-40B4-BE49-F238E27FC236}">
                <a16:creationId xmlns:a16="http://schemas.microsoft.com/office/drawing/2014/main" xmlns="" id="{BF44CCAC-E4AE-4BF1-830E-367A218CF0F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7900" y="775087"/>
            <a:ext cx="2381037" cy="1138756"/>
          </a:xfrm>
          <a:prstGeom prst="rect">
            <a:avLst/>
          </a:prstGeom>
          <a:effectLst/>
        </p:spPr>
      </p:pic>
      <p:pic>
        <p:nvPicPr>
          <p:cNvPr id="40" name="Picture 138">
            <a:extLst>
              <a:ext uri="{FF2B5EF4-FFF2-40B4-BE49-F238E27FC236}">
                <a16:creationId xmlns:a16="http://schemas.microsoft.com/office/drawing/2014/main" xmlns="" id="{BF97B114-6C24-4BFA-8A04-E22B7BA364D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7900" y="3846977"/>
            <a:ext cx="1507042" cy="1065530"/>
          </a:xfrm>
          <a:prstGeom prst="rect">
            <a:avLst/>
          </a:prstGeom>
          <a:effectLst/>
        </p:spPr>
      </p:pic>
      <p:sp>
        <p:nvSpPr>
          <p:cNvPr id="26" name="TextBox 34">
            <a:extLst>
              <a:ext uri="{FF2B5EF4-FFF2-40B4-BE49-F238E27FC236}">
                <a16:creationId xmlns="" xmlns:a16="http://schemas.microsoft.com/office/drawing/2014/main" id="{73C4F4A6-C756-4101-A3F0-248D63C16A03}"/>
              </a:ext>
            </a:extLst>
          </p:cNvPr>
          <p:cNvSpPr txBox="1"/>
          <p:nvPr/>
        </p:nvSpPr>
        <p:spPr>
          <a:xfrm>
            <a:off x="8507778" y="4030730"/>
            <a:ext cx="34449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Y" sz="2400" b="1" dirty="0">
                <a:solidFill>
                  <a:schemeClr val="bg1"/>
                </a:solidFill>
              </a:rPr>
              <a:t>تعيش في الماء</a:t>
            </a:r>
            <a:endParaRPr lang="ar-SY" sz="2400" b="1" dirty="0">
              <a:solidFill>
                <a:srgbClr val="FFFF00"/>
              </a:solidFill>
            </a:endParaRPr>
          </a:p>
        </p:txBody>
      </p:sp>
      <p:sp>
        <p:nvSpPr>
          <p:cNvPr id="27" name="TextBox 34">
            <a:extLst>
              <a:ext uri="{FF2B5EF4-FFF2-40B4-BE49-F238E27FC236}">
                <a16:creationId xmlns="" xmlns:a16="http://schemas.microsoft.com/office/drawing/2014/main" id="{73C4F4A6-C756-4101-A3F0-248D63C16A03}"/>
              </a:ext>
            </a:extLst>
          </p:cNvPr>
          <p:cNvSpPr txBox="1"/>
          <p:nvPr/>
        </p:nvSpPr>
        <p:spPr>
          <a:xfrm>
            <a:off x="5800618" y="5489492"/>
            <a:ext cx="62155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Y" sz="2400" b="1" dirty="0" smtClean="0">
                <a:solidFill>
                  <a:schemeClr val="bg1"/>
                </a:solidFill>
              </a:rPr>
              <a:t>تستخدم الأسماك خياشيمها لتتنفَّس , و زعانفها لتسبح</a:t>
            </a:r>
            <a:endParaRPr lang="ar-SY" sz="2400" b="1" dirty="0">
              <a:solidFill>
                <a:srgbClr val="FFFF00"/>
              </a:solidFill>
            </a:endParaRPr>
          </a:p>
        </p:txBody>
      </p:sp>
      <p:pic>
        <p:nvPicPr>
          <p:cNvPr id="28" name="Picture 138">
            <a:extLst>
              <a:ext uri="{FF2B5EF4-FFF2-40B4-BE49-F238E27FC236}">
                <a16:creationId xmlns:a16="http://schemas.microsoft.com/office/drawing/2014/main" xmlns="" id="{BF97B114-6C24-4BFA-8A04-E22B7BA364D5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7900" y="5227540"/>
            <a:ext cx="1683440" cy="1055290"/>
          </a:xfrm>
          <a:prstGeom prst="rect">
            <a:avLst/>
          </a:prstGeom>
          <a:effectLst/>
        </p:spPr>
      </p:pic>
      <p:sp>
        <p:nvSpPr>
          <p:cNvPr id="29" name="TextBox 34">
            <a:extLst>
              <a:ext uri="{FF2B5EF4-FFF2-40B4-BE49-F238E27FC236}">
                <a16:creationId xmlns="" xmlns:a16="http://schemas.microsoft.com/office/drawing/2014/main" id="{73C4F4A6-C756-4101-A3F0-248D63C16A03}"/>
              </a:ext>
            </a:extLst>
          </p:cNvPr>
          <p:cNvSpPr txBox="1"/>
          <p:nvPr/>
        </p:nvSpPr>
        <p:spPr>
          <a:xfrm>
            <a:off x="4317270" y="2440337"/>
            <a:ext cx="76989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Y" sz="2400" b="1" dirty="0" smtClean="0">
                <a:solidFill>
                  <a:schemeClr val="bg1"/>
                </a:solidFill>
              </a:rPr>
              <a:t>الأسماك فقاريَّات يُغطي أجسامها قشور.</a:t>
            </a:r>
            <a:endParaRPr lang="ar-SY" sz="2400" b="1" dirty="0">
              <a:solidFill>
                <a:srgbClr val="FFFF00"/>
              </a:solidFill>
            </a:endParaRPr>
          </a:p>
        </p:txBody>
      </p:sp>
      <p:pic>
        <p:nvPicPr>
          <p:cNvPr id="30" name="Picture 138">
            <a:extLst>
              <a:ext uri="{FF2B5EF4-FFF2-40B4-BE49-F238E27FC236}">
                <a16:creationId xmlns:a16="http://schemas.microsoft.com/office/drawing/2014/main" xmlns="" id="{BF97B114-6C24-4BFA-8A04-E22B7BA364D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4400" y="2080923"/>
            <a:ext cx="1880332" cy="1642157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13348800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000"/>
                            </p:stCondLst>
                            <p:childTnLst>
                              <p:par>
                                <p:cTn id="46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500"/>
                            </p:stCondLst>
                            <p:childTnLst>
                              <p:par>
                                <p:cTn id="5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500"/>
                            </p:stCondLst>
                            <p:childTnLst>
                              <p:par>
                                <p:cTn id="56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2000"/>
                            </p:stCondLst>
                            <p:childTnLst>
                              <p:par>
                                <p:cTn id="6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2000"/>
                            </p:stCondLst>
                            <p:childTnLst>
                              <p:par>
                                <p:cTn id="66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2500"/>
                            </p:stCondLst>
                            <p:childTnLst>
                              <p:par>
                                <p:cTn id="7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2500"/>
                            </p:stCondLst>
                            <p:childTnLst>
                              <p:par>
                                <p:cTn id="76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3000"/>
                            </p:stCondLst>
                            <p:childTnLst>
                              <p:par>
                                <p:cTn id="8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2" grpId="0" animBg="1"/>
      <p:bldP spid="32" grpId="0"/>
      <p:bldP spid="37" grpId="0"/>
      <p:bldP spid="35" grpId="0"/>
      <p:bldP spid="26" grpId="0"/>
      <p:bldP spid="27" grpId="0"/>
      <p:bldP spid="2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1E48F32E-39F9-4D07-96EA-56D7DA65915B}"/>
              </a:ext>
            </a:extLst>
          </p:cNvPr>
          <p:cNvSpPr/>
          <p:nvPr/>
        </p:nvSpPr>
        <p:spPr>
          <a:xfrm>
            <a:off x="316732" y="3302112"/>
            <a:ext cx="2693337" cy="159657"/>
          </a:xfrm>
          <a:prstGeom prst="rect">
            <a:avLst/>
          </a:prstGeom>
          <a:solidFill>
            <a:srgbClr val="FF99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2D804484-BF19-4819-80CB-71AD9BAC07ED}"/>
              </a:ext>
            </a:extLst>
          </p:cNvPr>
          <p:cNvSpPr/>
          <p:nvPr/>
        </p:nvSpPr>
        <p:spPr>
          <a:xfrm>
            <a:off x="253062" y="4379742"/>
            <a:ext cx="2693337" cy="159657"/>
          </a:xfrm>
          <a:prstGeom prst="rect">
            <a:avLst/>
          </a:prstGeom>
          <a:solidFill>
            <a:srgbClr val="00CCF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51515C3B-8D30-495A-8FC4-AC42D18DE61A}"/>
              </a:ext>
            </a:extLst>
          </p:cNvPr>
          <p:cNvSpPr/>
          <p:nvPr/>
        </p:nvSpPr>
        <p:spPr>
          <a:xfrm>
            <a:off x="809374" y="5437804"/>
            <a:ext cx="1708052" cy="159657"/>
          </a:xfrm>
          <a:prstGeom prst="rect">
            <a:avLst/>
          </a:prstGeom>
          <a:solidFill>
            <a:srgbClr val="00CC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AC9CBE63-972B-48F2-A7EE-4C709BAEDB0D}"/>
              </a:ext>
            </a:extLst>
          </p:cNvPr>
          <p:cNvSpPr/>
          <p:nvPr/>
        </p:nvSpPr>
        <p:spPr>
          <a:xfrm>
            <a:off x="253062" y="2220798"/>
            <a:ext cx="2693337" cy="15965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xmlns="" id="{B61E8F48-9F58-4FBB-A4B7-53B54DBACA35}"/>
              </a:ext>
            </a:extLst>
          </p:cNvPr>
          <p:cNvGrpSpPr/>
          <p:nvPr/>
        </p:nvGrpSpPr>
        <p:grpSpPr>
          <a:xfrm>
            <a:off x="233703" y="2594226"/>
            <a:ext cx="2854314" cy="677108"/>
            <a:chOff x="4562485" y="2594226"/>
            <a:chExt cx="2854314" cy="677108"/>
          </a:xfrm>
        </p:grpSpPr>
        <p:pic>
          <p:nvPicPr>
            <p:cNvPr id="20" name="Graphic 19">
              <a:extLst>
                <a:ext uri="{FF2B5EF4-FFF2-40B4-BE49-F238E27FC236}">
                  <a16:creationId xmlns:a16="http://schemas.microsoft.com/office/drawing/2014/main" xmlns="" id="{AA39F4FA-BA9A-4E43-961E-030BF1C8A04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62485" y="2628620"/>
              <a:ext cx="876250" cy="586922"/>
            </a:xfrm>
            <a:prstGeom prst="rect">
              <a:avLst/>
            </a:prstGeom>
          </p:spPr>
        </p:pic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xmlns="" id="{E9A3F2A4-523A-43EC-AC42-26A0A704049B}"/>
                </a:ext>
              </a:extLst>
            </p:cNvPr>
            <p:cNvSpPr txBox="1"/>
            <p:nvPr/>
          </p:nvSpPr>
          <p:spPr>
            <a:xfrm>
              <a:off x="5354429" y="2594226"/>
              <a:ext cx="2062370" cy="677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b="1" dirty="0">
                  <a:solidFill>
                    <a:srgbClr val="FF0000"/>
                  </a:solidFill>
                  <a:latin typeface="Century Gothic" panose="020B0502020202020204" pitchFamily="34" charset="0"/>
                </a:rPr>
                <a:t>الفصل </a:t>
              </a:r>
              <a:r>
                <a:rPr lang="ar-SY" b="1" dirty="0" smtClean="0">
                  <a:solidFill>
                    <a:srgbClr val="FF0000"/>
                  </a:solidFill>
                  <a:latin typeface="Century Gothic" panose="020B0502020202020204" pitchFamily="34" charset="0"/>
                </a:rPr>
                <a:t>الثاني</a:t>
              </a:r>
              <a:endParaRPr lang="ar-SY" b="1" dirty="0">
                <a:solidFill>
                  <a:srgbClr val="FF0000"/>
                </a:solidFill>
                <a:latin typeface="Century Gothic" panose="020B0502020202020204" pitchFamily="34" charset="0"/>
              </a:endParaRPr>
            </a:p>
            <a:p>
              <a:pPr algn="ctr"/>
              <a:r>
                <a:rPr lang="ar-SY" sz="2000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النباتات و الحيوانات</a:t>
              </a: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xmlns="" id="{4F303D07-23DA-4876-B2A3-A06F7DC65C2B}"/>
              </a:ext>
            </a:extLst>
          </p:cNvPr>
          <p:cNvGrpSpPr/>
          <p:nvPr/>
        </p:nvGrpSpPr>
        <p:grpSpPr>
          <a:xfrm>
            <a:off x="233703" y="3661856"/>
            <a:ext cx="3210382" cy="573392"/>
            <a:chOff x="4513710" y="3661856"/>
            <a:chExt cx="3210382" cy="573392"/>
          </a:xfrm>
        </p:grpSpPr>
        <p:pic>
          <p:nvPicPr>
            <p:cNvPr id="22" name="Graphic 21">
              <a:extLst>
                <a:ext uri="{FF2B5EF4-FFF2-40B4-BE49-F238E27FC236}">
                  <a16:creationId xmlns:a16="http://schemas.microsoft.com/office/drawing/2014/main" xmlns="" id="{EDCBF742-B6EE-479B-AF49-1AD6A0D78DA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13710" y="3661856"/>
              <a:ext cx="1017309" cy="573392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xmlns="" id="{0C37B15B-FA09-41D5-A480-D1B298E85BDB}"/>
                </a:ext>
              </a:extLst>
            </p:cNvPr>
            <p:cNvSpPr txBox="1"/>
            <p:nvPr/>
          </p:nvSpPr>
          <p:spPr>
            <a:xfrm>
              <a:off x="5531019" y="3749979"/>
              <a:ext cx="2193073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000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مجموعات الحيوانات</a:t>
              </a: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xmlns="" id="{021E03BA-7738-4C4C-89EB-8D002A8F37C3}"/>
              </a:ext>
            </a:extLst>
          </p:cNvPr>
          <p:cNvGrpSpPr/>
          <p:nvPr/>
        </p:nvGrpSpPr>
        <p:grpSpPr>
          <a:xfrm>
            <a:off x="503981" y="4610953"/>
            <a:ext cx="2126232" cy="735741"/>
            <a:chOff x="4597009" y="4610953"/>
            <a:chExt cx="2126232" cy="735741"/>
          </a:xfrm>
        </p:grpSpPr>
        <p:pic>
          <p:nvPicPr>
            <p:cNvPr id="18" name="Graphic 17">
              <a:extLst>
                <a:ext uri="{FF2B5EF4-FFF2-40B4-BE49-F238E27FC236}">
                  <a16:creationId xmlns:a16="http://schemas.microsoft.com/office/drawing/2014/main" xmlns="" id="{6922EC8F-53CB-4616-AB79-9EC000C3724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97009" y="4610953"/>
              <a:ext cx="842451" cy="735741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xmlns="" id="{D422625F-6678-4DD5-97FA-758F4C6B6913}"/>
                </a:ext>
              </a:extLst>
            </p:cNvPr>
            <p:cNvSpPr txBox="1"/>
            <p:nvPr/>
          </p:nvSpPr>
          <p:spPr>
            <a:xfrm>
              <a:off x="5427387" y="4906943"/>
              <a:ext cx="129585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الدرس الأول</a:t>
              </a:r>
              <a:endParaRPr lang="en-US" b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</p:grpSp>
      <p:sp>
        <p:nvSpPr>
          <p:cNvPr id="32" name="TextBox 31">
            <a:extLst>
              <a:ext uri="{FF2B5EF4-FFF2-40B4-BE49-F238E27FC236}">
                <a16:creationId xmlns:a16="http://schemas.microsoft.com/office/drawing/2014/main" xmlns="" id="{12A1F8F9-6D07-4783-AA05-2B10C255BCC9}"/>
              </a:ext>
            </a:extLst>
          </p:cNvPr>
          <p:cNvSpPr txBox="1"/>
          <p:nvPr/>
        </p:nvSpPr>
        <p:spPr>
          <a:xfrm>
            <a:off x="804517" y="1885575"/>
            <a:ext cx="17126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b="1" dirty="0" smtClean="0">
                <a:solidFill>
                  <a:srgbClr val="FF0000"/>
                </a:solidFill>
                <a:latin typeface="Century Gothic" panose="020B0502020202020204" pitchFamily="34" charset="0"/>
              </a:rPr>
              <a:t>الوحدة الأولى</a:t>
            </a:r>
            <a:endParaRPr lang="en-US" b="1" dirty="0">
              <a:solidFill>
                <a:srgbClr val="FF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37" name="TextBox 34">
            <a:extLst>
              <a:ext uri="{FF2B5EF4-FFF2-40B4-BE49-F238E27FC236}">
                <a16:creationId xmlns="" xmlns:a16="http://schemas.microsoft.com/office/drawing/2014/main" id="{73C4F4A6-C756-4101-A3F0-248D63C16A03}"/>
              </a:ext>
            </a:extLst>
          </p:cNvPr>
          <p:cNvSpPr txBox="1"/>
          <p:nvPr/>
        </p:nvSpPr>
        <p:spPr>
          <a:xfrm>
            <a:off x="5829300" y="458365"/>
            <a:ext cx="550386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Y" sz="2400" b="1" dirty="0" smtClean="0">
                <a:solidFill>
                  <a:srgbClr val="FFFF00"/>
                </a:solidFill>
              </a:rPr>
              <a:t>أمثلة متعدّدة عن الفقاريات</a:t>
            </a:r>
            <a:endParaRPr lang="ar-SY" sz="2400" b="1" dirty="0">
              <a:solidFill>
                <a:srgbClr val="FFFF00"/>
              </a:solidFill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="" xmlns:a16="http://schemas.microsoft.com/office/drawing/2014/main" id="{73C4F4A6-C756-4101-A3F0-248D63C16A03}"/>
              </a:ext>
            </a:extLst>
          </p:cNvPr>
          <p:cNvSpPr txBox="1"/>
          <p:nvPr/>
        </p:nvSpPr>
        <p:spPr>
          <a:xfrm>
            <a:off x="7397649" y="1144696"/>
            <a:ext cx="43144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Y" sz="2400" b="1" dirty="0" smtClean="0">
                <a:solidFill>
                  <a:srgbClr val="FFFF00"/>
                </a:solidFill>
              </a:rPr>
              <a:t>الضفدع و السلمندر </a:t>
            </a:r>
            <a:r>
              <a:rPr lang="ar-SY" sz="2400" b="1" dirty="0" smtClean="0">
                <a:solidFill>
                  <a:schemeClr val="bg1"/>
                </a:solidFill>
              </a:rPr>
              <a:t>من البرمائيات</a:t>
            </a:r>
            <a:endParaRPr lang="ar-SY" sz="2400" b="1" dirty="0">
              <a:solidFill>
                <a:schemeClr val="bg1"/>
              </a:solidFill>
            </a:endParaRPr>
          </a:p>
        </p:txBody>
      </p:sp>
      <p:pic>
        <p:nvPicPr>
          <p:cNvPr id="38" name="Picture 136">
            <a:extLst>
              <a:ext uri="{FF2B5EF4-FFF2-40B4-BE49-F238E27FC236}">
                <a16:creationId xmlns:a16="http://schemas.microsoft.com/office/drawing/2014/main" xmlns="" id="{BF44CCAC-E4AE-4BF1-830E-367A218CF0F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9299" y="746819"/>
            <a:ext cx="1333031" cy="1138756"/>
          </a:xfrm>
          <a:prstGeom prst="rect">
            <a:avLst/>
          </a:prstGeom>
          <a:effectLst/>
        </p:spPr>
      </p:pic>
      <p:sp>
        <p:nvSpPr>
          <p:cNvPr id="26" name="TextBox 34">
            <a:extLst>
              <a:ext uri="{FF2B5EF4-FFF2-40B4-BE49-F238E27FC236}">
                <a16:creationId xmlns="" xmlns:a16="http://schemas.microsoft.com/office/drawing/2014/main" id="{73C4F4A6-C756-4101-A3F0-248D63C16A03}"/>
              </a:ext>
            </a:extLst>
          </p:cNvPr>
          <p:cNvSpPr txBox="1"/>
          <p:nvPr/>
        </p:nvSpPr>
        <p:spPr>
          <a:xfrm>
            <a:off x="6604732" y="4030730"/>
            <a:ext cx="534799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Y" sz="2400" b="1" dirty="0" smtClean="0">
                <a:solidFill>
                  <a:schemeClr val="bg1"/>
                </a:solidFill>
              </a:rPr>
              <a:t>جلد البرمائيات رطب يساعدها على العيش على اليابسة و في الماء</a:t>
            </a:r>
            <a:endParaRPr lang="ar-SY" sz="2400" b="1" dirty="0">
              <a:solidFill>
                <a:srgbClr val="FFFF00"/>
              </a:solidFill>
            </a:endParaRPr>
          </a:p>
        </p:txBody>
      </p:sp>
      <p:sp>
        <p:nvSpPr>
          <p:cNvPr id="29" name="TextBox 34">
            <a:extLst>
              <a:ext uri="{FF2B5EF4-FFF2-40B4-BE49-F238E27FC236}">
                <a16:creationId xmlns="" xmlns:a16="http://schemas.microsoft.com/office/drawing/2014/main" id="{73C4F4A6-C756-4101-A3F0-248D63C16A03}"/>
              </a:ext>
            </a:extLst>
          </p:cNvPr>
          <p:cNvSpPr txBox="1"/>
          <p:nvPr/>
        </p:nvSpPr>
        <p:spPr>
          <a:xfrm>
            <a:off x="4317270" y="2440337"/>
            <a:ext cx="76989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Y" sz="2400" b="1" dirty="0" smtClean="0">
                <a:solidFill>
                  <a:schemeClr val="bg1"/>
                </a:solidFill>
              </a:rPr>
              <a:t>معظم البرمائيات تبدأ حياتها في الماء</a:t>
            </a:r>
            <a:endParaRPr lang="ar-SY" sz="2400" b="1" dirty="0">
              <a:solidFill>
                <a:srgbClr val="FFFF00"/>
              </a:solidFill>
            </a:endParaRPr>
          </a:p>
        </p:txBody>
      </p:sp>
      <p:pic>
        <p:nvPicPr>
          <p:cNvPr id="30" name="Picture 138">
            <a:extLst>
              <a:ext uri="{FF2B5EF4-FFF2-40B4-BE49-F238E27FC236}">
                <a16:creationId xmlns:a16="http://schemas.microsoft.com/office/drawing/2014/main" xmlns="" id="{BF97B114-6C24-4BFA-8A04-E22B7BA364D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7900" y="2158174"/>
            <a:ext cx="1880332" cy="1198164"/>
          </a:xfrm>
          <a:prstGeom prst="rect">
            <a:avLst/>
          </a:prstGeom>
          <a:effectLst/>
        </p:spPr>
      </p:pic>
      <p:pic>
        <p:nvPicPr>
          <p:cNvPr id="31" name="Picture 138">
            <a:extLst>
              <a:ext uri="{FF2B5EF4-FFF2-40B4-BE49-F238E27FC236}">
                <a16:creationId xmlns:a16="http://schemas.microsoft.com/office/drawing/2014/main" xmlns="" id="{BF97B114-6C24-4BFA-8A04-E22B7BA364D5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8698" y="3780660"/>
            <a:ext cx="801203" cy="1198164"/>
          </a:xfrm>
          <a:prstGeom prst="rect">
            <a:avLst/>
          </a:prstGeom>
          <a:effectLst/>
        </p:spPr>
      </p:pic>
      <p:pic>
        <p:nvPicPr>
          <p:cNvPr id="33" name="Picture 136">
            <a:extLst>
              <a:ext uri="{FF2B5EF4-FFF2-40B4-BE49-F238E27FC236}">
                <a16:creationId xmlns:a16="http://schemas.microsoft.com/office/drawing/2014/main" xmlns="" id="{BF44CCAC-E4AE-4BF1-830E-367A218CF0F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1384" y="890361"/>
            <a:ext cx="1333031" cy="970333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22670938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000"/>
                            </p:stCondLst>
                            <p:childTnLst>
                              <p:par>
                                <p:cTn id="46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500"/>
                            </p:stCondLst>
                            <p:childTnLst>
                              <p:par>
                                <p:cTn id="5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500"/>
                            </p:stCondLst>
                            <p:childTnLst>
                              <p:par>
                                <p:cTn id="5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500"/>
                            </p:stCondLst>
                            <p:childTnLst>
                              <p:par>
                                <p:cTn id="59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2000"/>
                            </p:stCondLst>
                            <p:childTnLst>
                              <p:par>
                                <p:cTn id="6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2000"/>
                            </p:stCondLst>
                            <p:childTnLst>
                              <p:par>
                                <p:cTn id="69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2500"/>
                            </p:stCondLst>
                            <p:childTnLst>
                              <p:par>
                                <p:cTn id="7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2" grpId="0" animBg="1"/>
      <p:bldP spid="32" grpId="0"/>
      <p:bldP spid="37" grpId="0"/>
      <p:bldP spid="35" grpId="0"/>
      <p:bldP spid="26" grpId="0"/>
      <p:bldP spid="29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8416</TotalTime>
  <Words>648</Words>
  <Application>Microsoft Office PowerPoint</Application>
  <PresentationFormat>مخصص</PresentationFormat>
  <Paragraphs>153</Paragraphs>
  <Slides>20</Slides>
  <Notes>0</Notes>
  <HiddenSlides>0</HiddenSlides>
  <MMClips>0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20</vt:i4>
      </vt:variant>
    </vt:vector>
  </HeadingPairs>
  <TitlesOfParts>
    <vt:vector size="21" baseType="lpstr">
      <vt:lpstr>Office Theme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duha omar</dc:creator>
  <cp:lastModifiedBy>Win7</cp:lastModifiedBy>
  <cp:revision>5888</cp:revision>
  <dcterms:created xsi:type="dcterms:W3CDTF">2020-10-10T04:32:51Z</dcterms:created>
  <dcterms:modified xsi:type="dcterms:W3CDTF">2021-05-13T13:14:54Z</dcterms:modified>
</cp:coreProperties>
</file>