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74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718" autoAdjust="0"/>
  </p:normalViewPr>
  <p:slideViewPr>
    <p:cSldViewPr>
      <p:cViewPr varScale="1">
        <p:scale>
          <a:sx n="75" d="100"/>
          <a:sy n="75" d="100"/>
        </p:scale>
        <p:origin x="-7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شكل بيضاوي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83B8E8-A43C-40E4-91F0-0BB17BDC401A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7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8786EF-4A24-4E09-87D1-4F8052CDBBA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69F3C-7016-45F9-9184-877809D2F4FB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18C1-1BFB-4F57-92DC-0D3E04AC8B4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AA9C-C313-49F2-A76D-2E5862D3F938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1233-C49F-442C-9064-02B6BFFEA1B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8C529-64B2-43F6-A8B3-50415EE91ADD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1E53D-A6F1-4C7C-8FC0-9121B50F416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شكل بيضاوي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75386F-5A57-4D6F-99F2-11FC21CD8509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9E3ABE-CD0C-4471-BA21-8CAD6C3FAD2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472AC-A9B4-4866-B96D-A135F038F92D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62AC7-EDAF-4E38-B63E-FAFB8837CD1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A4A3C6-F748-4510-832D-3AB8F4579048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3C172C-3891-446D-A856-1FDA3B48F72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D2AD-8E98-43C1-BAE5-47D1D82BA5B8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67B01-ED5F-4DF8-BD48-7A13DC1BE89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مستطيل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D4F791-6D07-4AD7-AA3B-28521D8510AC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DB96D0-09CD-44E9-8D51-6E297D93A05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EF942E-B661-45BC-823F-346A011BF399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FB0E13-AD47-455E-8501-1D567EF7C7E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 rtl="0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ea typeface="+mn-ea"/>
              <a:cs typeface="+mn-cs"/>
            </a:endParaRPr>
          </a:p>
        </p:txBody>
      </p:sp>
      <p:sp>
        <p:nvSpPr>
          <p:cNvPr id="6" name="مخطط انسيابي: معالجة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مخطط انسيابي: معالجة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610DB4-1FB4-4A95-8D8E-57FB2BE32E01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FA301D-96CB-4703-A2C7-B3F89D0C724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3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4C38DE14-C8E4-46F6-A3CC-5682A0C06DD5}" type="datetimeFigureOut">
              <a:rPr lang="ar-SA"/>
              <a:pPr>
                <a:defRPr/>
              </a:pPr>
              <a:t>12/11/1434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ADBA80CB-FEC1-4FD1-A410-7E84921CA74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Majalla UI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5pPr>
      <a:lvl6pPr marL="4572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6pPr>
      <a:lvl7pPr marL="9144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7pPr>
      <a:lvl8pPr marL="13716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8pPr>
      <a:lvl9pPr marL="1828800" algn="l" rtl="1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Majalla UI"/>
          <a:cs typeface="Majalla UI"/>
        </a:defRPr>
      </a:lvl9pPr>
      <a:extLst/>
    </p:titleStyle>
    <p:bodyStyle>
      <a:lvl1pPr marL="365125" indent="-282575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36538" algn="r" rtl="1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885825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096963" indent="-173038" algn="r" rtl="1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296988" indent="-182563" algn="r" rtl="1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WIN7\Downloads\&#1610;&#1575;&#1576;&#1604;&#1575;&#1583;&#1610;%20(1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8" descr="11-11-1434 11-46-40 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صورة 1" descr="280px-Coat_of_arms_of_Saudi_Arabia.sv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500063"/>
            <a:ext cx="39290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571604" y="3429000"/>
            <a:ext cx="6715172" cy="286232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أعشقك  يـاسعـوديه بلا  حدوود ولا  سطوور</a:t>
            </a:r>
            <a:b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وهـذي  اشـواقـي  مثـل بـركـين  تثـوور</a:t>
            </a:r>
            <a:b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احبك مثل شرووق الشمـس ووضح النهار </a:t>
            </a:r>
            <a:b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احبــك واحبـك ياجنــه تبـهر الانظـاار</a:t>
            </a:r>
            <a:br>
              <a:rPr lang="ar-S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endParaRPr lang="ar-SA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صورة 1" descr="Iam_Saudi_by_al_roo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857625"/>
            <a:ext cx="68484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1428727" y="571480"/>
            <a:ext cx="6500859" cy="2893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افتخر فيك يااحلى وطن يامسطر الأمجاد</a:t>
            </a:r>
            <a:b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ماهو غرورا هذا حبا وانتماء لجل البلاد</a:t>
            </a:r>
            <a:b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وكيف أنكر الهوى إلي تنفسته في المهاد</a:t>
            </a:r>
            <a:b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مـن حقـي افتخـر وافتخـر بأرض الأمجاد</a:t>
            </a:r>
            <a:r>
              <a:rPr lang="ar-S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/>
            </a:r>
            <a:br>
              <a:rPr lang="ar-S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</a:br>
            <a:endParaRPr lang="ar-S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7000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KSA_by_AMWAJ_B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071546"/>
            <a:ext cx="5238750" cy="4286250"/>
          </a:xfrm>
          <a:prstGeom prst="rect">
            <a:avLst/>
          </a:prstGeom>
          <a:effectLst>
            <a:glow rad="101600">
              <a:srgbClr val="00B050">
                <a:alpha val="60000"/>
              </a:srgbClr>
            </a:glow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صورة 1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428625"/>
            <a:ext cx="4362450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1428750" y="1928813"/>
            <a:ext cx="1857375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منبع الإسلام كله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كل شبرٍ فيها ظله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مجد من ربي أحله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ar-SA" sz="2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للعرب أنتِ افتخار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0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357686" y="28572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عزنا الإسلام هو غاية فخرنا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فيه سر وجودنا ونموت دونه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أرضنا ارض الذهب وأنقى المذاهب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ar-SA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والرجال اللي عهدهم يحفظونه</a:t>
            </a:r>
          </a:p>
        </p:txBody>
      </p:sp>
      <p:pic>
        <p:nvPicPr>
          <p:cNvPr id="26626" name="صورة 2" descr="Saudi_Golden_Pound_by_Ali7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786063"/>
            <a:ext cx="3857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 descr="0128520417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3929066"/>
            <a:ext cx="221457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628" name="Rectangle 5" descr="11-11-1434 11-46-40 م"/>
          <p:cNvSpPr>
            <a:spLocks noGrp="1" noChangeAspect="1" noChangeArrowheads="1"/>
          </p:cNvSpPr>
          <p:nvPr isPhoto="1"/>
        </p:nvSpPr>
        <p:spPr bwMode="auto">
          <a:xfrm>
            <a:off x="5580063" y="3500438"/>
            <a:ext cx="3309937" cy="30924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ar-SA">
              <a:cs typeface="Arial" charset="0"/>
            </a:endParaRPr>
          </a:p>
        </p:txBody>
      </p:sp>
    </p:spTree>
  </p:cSld>
  <p:clrMapOvr>
    <a:masterClrMapping/>
  </p:clrMapOvr>
  <p:transition advClick="0" advTm="7000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صورة 1" descr="saudi_arabia_ksa_by_memo_toma-d2z9z9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85750"/>
            <a:ext cx="7143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571625" y="5286375"/>
            <a:ext cx="6786563" cy="5238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دمت للإســــــــــــــــــلام ذخـــــــــــــــــــرا ..“</a:t>
            </a:r>
          </a:p>
        </p:txBody>
      </p:sp>
    </p:spTree>
  </p:cSld>
  <p:clrMapOvr>
    <a:masterClrMapping/>
  </p:clrMapOvr>
  <p:transition advClick="0" advTm="700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صورة 1" descr="img_1316211581_98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571500"/>
            <a:ext cx="47625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صورة 2" descr="image_134679825_32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3643313"/>
            <a:ext cx="4572000" cy="2571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7000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صورة 1" descr="saudi_arabia_flag_by_brhooom-d332hr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785813"/>
            <a:ext cx="635793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2000232" y="4429132"/>
            <a:ext cx="6000792" cy="2246769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يا بلادي وآآآصلي .. الله معـــــــــــــاك 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واصـــــــلي وحنا معـــــــــاك 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واصلي والله يحميـــــــــــــك ”</a:t>
            </a:r>
          </a:p>
        </p:txBody>
      </p:sp>
      <p:pic>
        <p:nvPicPr>
          <p:cNvPr id="29699" name="صورة 3" descr="2128520417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4071938"/>
            <a:ext cx="12382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صورة 2" descr="ima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857625"/>
            <a:ext cx="357187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يابلادي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11-11-1434 11-46-40 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476250"/>
            <a:ext cx="3771900" cy="40322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2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صورة 1" descr="2128520417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14313"/>
            <a:ext cx="69151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صورة 2" descr="2128520417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357813"/>
            <a:ext cx="69151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2285984" y="3357562"/>
            <a:ext cx="5636479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العمر ما قدرته أثمان ؛ لكن لأجــــلك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سخينـــــــــا</a:t>
            </a: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ar-SA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به</a:t>
            </a: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 ..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يالله يالله يا منان .. تحفظ ملكنا لأحبابه ” </a:t>
            </a:r>
          </a:p>
        </p:txBody>
      </p:sp>
      <p:pic>
        <p:nvPicPr>
          <p:cNvPr id="14340" name="صورة 5" descr="1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357313"/>
            <a:ext cx="25003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صورة 1" descr="7la-alkoon-cabf6a53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857250"/>
            <a:ext cx="75723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1571604" y="4357694"/>
            <a:ext cx="66062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دمت لنآآآ , يا </a:t>
            </a:r>
            <a:r>
              <a:rPr lang="ar-SA" sz="5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ابو</a:t>
            </a:r>
            <a:r>
              <a:rPr lang="ar-SA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 متعـب ..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857356" y="3571876"/>
            <a:ext cx="608692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دمت لنآآآ , يا أبو متعـب ..</a:t>
            </a:r>
          </a:p>
        </p:txBody>
      </p:sp>
    </p:spTree>
  </p:cSld>
  <p:clrMapOvr>
    <a:masterClrMapping/>
  </p:clrMapOvr>
  <p:transition advClick="0" advTm="7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صورة 1" descr="12646.imgcach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785813"/>
            <a:ext cx="4572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تمرير أفقي 2"/>
          <p:cNvSpPr/>
          <p:nvPr/>
        </p:nvSpPr>
        <p:spPr>
          <a:xfrm>
            <a:off x="1928794" y="3500438"/>
            <a:ext cx="6500858" cy="307183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أنا سعودي ؛ والسعودي ولائه ما يملكه وقت ولا مساحات  ..!!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ارفـــــــــــــــع رآآآآسك وأنت سعـــــــــودي 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اليوم يومــــــــــــــــــــك يا وطنا ..“</a:t>
            </a:r>
          </a:p>
        </p:txBody>
      </p:sp>
      <p:pic>
        <p:nvPicPr>
          <p:cNvPr id="4" name="صورة 3" descr="0128520417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25" y="1428750"/>
            <a:ext cx="1500188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7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صورة 1" descr="7la-alkoon-080b57429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714375"/>
            <a:ext cx="57150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صورة 1" descr="img_1284868508_18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714375"/>
            <a:ext cx="67151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714500" y="5214938"/>
            <a:ext cx="6215063" cy="954087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جيتك يادار العز والطيب والجــــــــــــــــود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يا أطهـــــــــــــــــر بلد بالأرض والكون كله ” </a:t>
            </a:r>
          </a:p>
        </p:txBody>
      </p:sp>
    </p:spTree>
  </p:cSld>
  <p:clrMapOvr>
    <a:masterClrMapping/>
  </p:clrMapOvr>
  <p:transition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صورة 1" descr="تنزيل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28625"/>
            <a:ext cx="2133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صورة 2" descr="1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0"/>
            <a:ext cx="26955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صورة 4" descr="domain-e2363830c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1714500"/>
            <a:ext cx="30003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صورة 5" descr="logo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3429000"/>
            <a:ext cx="278606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صورة 6" descr="1308153230_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75" y="3500438"/>
            <a:ext cx="24288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مربع نص 7"/>
          <p:cNvSpPr txBox="1">
            <a:spLocks noChangeArrowheads="1"/>
          </p:cNvSpPr>
          <p:nvPr/>
        </p:nvSpPr>
        <p:spPr bwMode="auto">
          <a:xfrm>
            <a:off x="1357313" y="5429250"/>
            <a:ext cx="72151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3200" b="1">
                <a:solidFill>
                  <a:srgbClr val="00B050"/>
                </a:solidFill>
                <a:latin typeface="Gill Sans MT" pitchFamily="34" charset="0"/>
              </a:rPr>
              <a:t>كلنا درع للوطن ؛ كلنـــــــــا زنده وعضده , كلنـــــــــا عقدا على صدر موطنا فريد ..</a:t>
            </a:r>
          </a:p>
        </p:txBody>
      </p:sp>
    </p:spTree>
  </p:cSld>
  <p:clrMapOvr>
    <a:masterClrMapping/>
  </p:clrMapOvr>
  <p:transition advTm="7000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صورة 1" descr="70a82028aa2b2c4c13288adc744e59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2071688"/>
            <a:ext cx="317182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571625" y="500063"/>
            <a:ext cx="4357688" cy="13843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يا وطنا .. وطن الخير .. وطن الاصاله والأمجـــاد  </a:t>
            </a:r>
            <a:r>
              <a:rPr lang="ar-SA" dirty="0">
                <a:latin typeface="+mn-lt"/>
                <a:ea typeface="+mn-ea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latin typeface="+mn-lt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دام عزك يا أغلى وطن ”</a:t>
            </a:r>
          </a:p>
        </p:txBody>
      </p:sp>
      <p:pic>
        <p:nvPicPr>
          <p:cNvPr id="20483" name="صورة 3" descr="ima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928938"/>
            <a:ext cx="32861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صورة 1" descr="7gv2mxvm2g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3857625"/>
            <a:ext cx="48577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357290" y="1000108"/>
            <a:ext cx="6858048" cy="181588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وطنا وطنـــــــــــا ” تنحنــــــــي لك الهامات 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ويمــــــــــــــــــــوووووووت الحسووووود ولا يحقق </a:t>
            </a: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امانيــــــــــه ” !!!</a:t>
            </a:r>
          </a:p>
        </p:txBody>
      </p:sp>
    </p:spTree>
  </p:cSld>
  <p:clrMapOvr>
    <a:masterClrMapping/>
  </p:clrMapOvr>
  <p:transition advClick="0" advTm="7000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52</Words>
  <Application>Microsoft Office PowerPoint</Application>
  <PresentationFormat>عرض على الشاشة (3:4)‏</PresentationFormat>
  <Paragraphs>11</Paragraphs>
  <Slides>18</Slides>
  <Notes>0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قالب التصميم</vt:lpstr>
      </vt:variant>
      <vt:variant>
        <vt:i4>7</vt:i4>
      </vt:variant>
      <vt:variant>
        <vt:lpstr>عناوين الشرائح</vt:lpstr>
      </vt:variant>
      <vt:variant>
        <vt:i4>18</vt:i4>
      </vt:variant>
    </vt:vector>
  </HeadingPairs>
  <TitlesOfParts>
    <vt:vector size="31" baseType="lpstr">
      <vt:lpstr>Arial</vt:lpstr>
      <vt:lpstr>Gill Sans MT</vt:lpstr>
      <vt:lpstr>Majalla UI</vt:lpstr>
      <vt:lpstr>Wingdings 2</vt:lpstr>
      <vt:lpstr>Verdana</vt:lpstr>
      <vt:lpstr>Calibri</vt:lpstr>
      <vt:lpstr>انقلاب</vt:lpstr>
      <vt:lpstr>انقلاب</vt:lpstr>
      <vt:lpstr>انقلاب</vt:lpstr>
      <vt:lpstr>انقلاب</vt:lpstr>
      <vt:lpstr>انقلاب</vt:lpstr>
      <vt:lpstr>انقلاب</vt:lpstr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AMC</cp:lastModifiedBy>
  <cp:revision>17</cp:revision>
  <dcterms:created xsi:type="dcterms:W3CDTF">2012-09-06T12:31:35Z</dcterms:created>
  <dcterms:modified xsi:type="dcterms:W3CDTF">2013-09-16T19:15:44Z</dcterms:modified>
</cp:coreProperties>
</file>