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100" d="100"/>
          <a:sy n="100" d="100"/>
        </p:scale>
        <p:origin x="1020" y="-196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111335" y="4680820"/>
            <a:ext cx="3635596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 </a:t>
            </a:r>
            <a:r>
              <a:rPr lang="ar-SA" sz="1200" b="1" dirty="0"/>
              <a:t>اكتبي اسم الشكل واذكري له صفتين ؟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r>
              <a:rPr lang="ar-SA" sz="1200" b="1" dirty="0">
                <a:solidFill>
                  <a:schemeClr val="tx1"/>
                </a:solidFill>
              </a:rPr>
              <a:t>1_                الشكل ...........        له............ أضلاع</a:t>
            </a:r>
          </a:p>
          <a:p>
            <a:r>
              <a:rPr lang="ar-SA" sz="1200" b="1" dirty="0"/>
              <a:t>                                               له ........... رؤوس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2_                الشكل ...........         له ............أضلاع</a:t>
            </a:r>
          </a:p>
          <a:p>
            <a:r>
              <a:rPr lang="ar-SA" sz="1200" b="1" dirty="0"/>
              <a:t>                                                له ........... رؤوس</a:t>
            </a:r>
          </a:p>
          <a:p>
            <a:endParaRPr lang="ar-SA" sz="1200" b="1" dirty="0"/>
          </a:p>
          <a:p>
            <a:r>
              <a:rPr lang="ar-SA" sz="1200" b="1" dirty="0"/>
              <a:t>3_               الشكل ..........           له ...........أضلاع </a:t>
            </a:r>
          </a:p>
          <a:p>
            <a:r>
              <a:rPr lang="ar-SA" sz="1200" b="1" dirty="0"/>
              <a:t>                                                له  ..........رؤوس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9999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2434443" y="6834036"/>
            <a:ext cx="4291794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 </a:t>
            </a:r>
            <a:r>
              <a:rPr lang="ar-SA" sz="1200" b="1" dirty="0"/>
              <a:t>أكملي الجمل التالية :</a:t>
            </a:r>
          </a:p>
          <a:p>
            <a:endParaRPr lang="ar-SA" sz="1200" b="1" dirty="0"/>
          </a:p>
          <a:p>
            <a:r>
              <a:rPr lang="ar-SA" sz="1200" b="1" dirty="0"/>
              <a:t>1)</a:t>
            </a:r>
          </a:p>
          <a:p>
            <a:endParaRPr lang="ar-SA" sz="1200" b="1" dirty="0"/>
          </a:p>
          <a:p>
            <a:r>
              <a:rPr lang="ar-SA" sz="1200" b="1" dirty="0"/>
              <a:t>     السداسي       و        المستطيل </a:t>
            </a:r>
          </a:p>
          <a:p>
            <a:r>
              <a:rPr lang="ar-SA" sz="1200" b="1" dirty="0"/>
              <a:t>   </a:t>
            </a:r>
            <a:r>
              <a:rPr lang="ar-SA" sz="1200" b="1"/>
              <a:t>مختلفان  في  </a:t>
            </a:r>
            <a:r>
              <a:rPr lang="ar-SA" sz="1200" b="1" dirty="0"/>
              <a:t>...................................................</a:t>
            </a:r>
          </a:p>
          <a:p>
            <a:endParaRPr lang="ar-SA" sz="1200" b="1" dirty="0"/>
          </a:p>
          <a:p>
            <a:r>
              <a:rPr lang="ar-SA" sz="1200" b="1" dirty="0"/>
              <a:t>2)</a:t>
            </a:r>
          </a:p>
          <a:p>
            <a:endParaRPr lang="ar-SA" sz="1200" b="1" dirty="0"/>
          </a:p>
          <a:p>
            <a:r>
              <a:rPr lang="ar-SA" sz="1200" b="1" dirty="0"/>
              <a:t>    الأسطوانة       و     الكرة     متشابهان في  ......................................</a:t>
            </a:r>
          </a:p>
          <a:p>
            <a:r>
              <a:rPr lang="ar-SA" sz="1200" b="1" dirty="0"/>
              <a:t> 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16436"/>
            <a:ext cx="6502388" cy="20636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(6)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الثاني مادة الرياضيات الفترة الرابعة 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المسائل الرياضية باستعمال استراتيجيات ومهارات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مناسية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مع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الخطوات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الاربعة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35264"/>
              </p:ext>
            </p:extLst>
          </p:nvPr>
        </p:nvGraphicFramePr>
        <p:xfrm>
          <a:off x="213479" y="4686609"/>
          <a:ext cx="2986670" cy="1493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3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53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891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تمييز الأشكال الهندسية المستوية ( المربع المستطيل المثلث الدائرة شبة المنحرف السداسي) ووصفها حسب عدد اضلاعها ورؤوسها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483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47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480251"/>
              </p:ext>
            </p:extLst>
          </p:nvPr>
        </p:nvGraphicFramePr>
        <p:xfrm>
          <a:off x="207170" y="6816436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53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المقارنة بين شكليين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مستووين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وبين مجسمين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مستطيل 33"/>
          <p:cNvSpPr/>
          <p:nvPr/>
        </p:nvSpPr>
        <p:spPr>
          <a:xfrm>
            <a:off x="3300332" y="2733766"/>
            <a:ext cx="3409226" cy="16889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/>
              <a:t>ق</a:t>
            </a:r>
            <a:r>
              <a:rPr lang="ar-SA" sz="1200" b="1" dirty="0">
                <a:solidFill>
                  <a:schemeClr val="tx1"/>
                </a:solidFill>
              </a:rPr>
              <a:t>قالت والدة رامي له : ستبدأ الحفلة في الساعة الثانية ، فإذا كانت المسافة من  البيت الي الحفلة تستغرق 15 دقيقة، فمتى يجب ان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 يغادر  رامي الى الحفلة ؟</a:t>
            </a:r>
          </a:p>
          <a:p>
            <a:r>
              <a:rPr lang="ar-SA" sz="1200" b="1" u="sng" dirty="0">
                <a:solidFill>
                  <a:schemeClr val="tx1"/>
                </a:solidFill>
              </a:rPr>
              <a:t>الفهم :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  المعطيات :ستبدأ الحفلة الساعة .......، علمًا أن المسافة من البيت إلى الحفلة تستغرق .........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       المطلوب : من ............................................؟</a:t>
            </a:r>
          </a:p>
          <a:p>
            <a:r>
              <a:rPr lang="ar-SA" sz="1200" b="1" u="sng" dirty="0">
                <a:solidFill>
                  <a:schemeClr val="tx1"/>
                </a:solidFill>
              </a:rPr>
              <a:t>اخطط </a:t>
            </a:r>
            <a:r>
              <a:rPr lang="ar-SA" sz="1200" b="1" dirty="0">
                <a:solidFill>
                  <a:schemeClr val="tx1"/>
                </a:solidFill>
              </a:rPr>
              <a:t>:  استخدم .........................................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 </a:t>
            </a:r>
            <a:r>
              <a:rPr lang="ar-SA" sz="1200" b="1" u="sng" dirty="0">
                <a:solidFill>
                  <a:schemeClr val="tx1"/>
                </a:solidFill>
              </a:rPr>
              <a:t>الحل : </a:t>
            </a:r>
            <a:r>
              <a:rPr lang="ar-SA" sz="1200" b="1" dirty="0">
                <a:solidFill>
                  <a:schemeClr val="tx1"/>
                </a:solidFill>
              </a:rPr>
              <a:t>..................................................................</a:t>
            </a:r>
          </a:p>
        </p:txBody>
      </p:sp>
      <p:sp>
        <p:nvSpPr>
          <p:cNvPr id="35" name="مستطيل 34"/>
          <p:cNvSpPr/>
          <p:nvPr/>
        </p:nvSpPr>
        <p:spPr>
          <a:xfrm>
            <a:off x="3645725" y="5248894"/>
            <a:ext cx="2671948" cy="1092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36" name="مثلث متساوي الساقين 35"/>
          <p:cNvSpPr/>
          <p:nvPr/>
        </p:nvSpPr>
        <p:spPr>
          <a:xfrm>
            <a:off x="5890162" y="5082639"/>
            <a:ext cx="486888" cy="3918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مستطيل 36"/>
          <p:cNvSpPr/>
          <p:nvPr/>
        </p:nvSpPr>
        <p:spPr>
          <a:xfrm>
            <a:off x="5961413" y="5688280"/>
            <a:ext cx="415636" cy="380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/>
          <p:cNvSpPr/>
          <p:nvPr/>
        </p:nvSpPr>
        <p:spPr>
          <a:xfrm>
            <a:off x="5985163" y="6222670"/>
            <a:ext cx="415637" cy="3918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سداسي 40"/>
          <p:cNvSpPr/>
          <p:nvPr/>
        </p:nvSpPr>
        <p:spPr>
          <a:xfrm>
            <a:off x="5902037" y="7125194"/>
            <a:ext cx="510639" cy="403761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خطط انسيابي: معالجة 41"/>
          <p:cNvSpPr/>
          <p:nvPr/>
        </p:nvSpPr>
        <p:spPr>
          <a:xfrm>
            <a:off x="4665078" y="7125194"/>
            <a:ext cx="831273" cy="356259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مخطط انسيابي: تخزين بالوصول المباشر 42"/>
          <p:cNvSpPr/>
          <p:nvPr/>
        </p:nvSpPr>
        <p:spPr>
          <a:xfrm>
            <a:off x="5782614" y="8087096"/>
            <a:ext cx="645950" cy="356259"/>
          </a:xfrm>
          <a:prstGeom prst="flowChartMagneticDru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شكل بيضاوي 43"/>
          <p:cNvSpPr/>
          <p:nvPr/>
        </p:nvSpPr>
        <p:spPr>
          <a:xfrm>
            <a:off x="5055040" y="8063428"/>
            <a:ext cx="441311" cy="3799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" name="Arc 7"/>
          <p:cNvSpPr/>
          <p:nvPr/>
        </p:nvSpPr>
        <p:spPr>
          <a:xfrm>
            <a:off x="4580340" y="8183589"/>
            <a:ext cx="916011" cy="21343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42796" y="285264"/>
            <a:ext cx="6502388" cy="236477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787338"/>
              </p:ext>
            </p:extLst>
          </p:nvPr>
        </p:nvGraphicFramePr>
        <p:xfrm>
          <a:off x="242796" y="28288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53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المقارنة بين مساحات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اشكال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مختلفة وترتيبها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885704" y="515426"/>
            <a:ext cx="3669475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 :</a:t>
            </a:r>
            <a:r>
              <a:rPr lang="ar-SA" sz="1200" b="1" dirty="0"/>
              <a:t>استعملي     لايجاد المساحه :</a:t>
            </a:r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                             </a:t>
            </a:r>
          </a:p>
          <a:p>
            <a:r>
              <a:rPr lang="ar-SA" sz="1200" b="1" dirty="0"/>
              <a:t>                      ........... وحدات مربعة </a:t>
            </a:r>
          </a:p>
          <a:p>
            <a:r>
              <a:rPr lang="ar-SA" sz="1200" b="1" dirty="0"/>
              <a:t> </a:t>
            </a:r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                     ............. وحدات مربعة</a:t>
            </a:r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57274" y="2693095"/>
            <a:ext cx="6502388" cy="462148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408940"/>
              </p:ext>
            </p:extLst>
          </p:nvPr>
        </p:nvGraphicFramePr>
        <p:xfrm>
          <a:off x="257274" y="2699386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53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قياس الطول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وتقديرة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باستعمال (وحدات غير قياسية . مسطرة السنتمترات)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مربع نص 6"/>
          <p:cNvSpPr txBox="1"/>
          <p:nvPr/>
        </p:nvSpPr>
        <p:spPr>
          <a:xfrm>
            <a:off x="3419200" y="2650043"/>
            <a:ext cx="3251860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</a:t>
            </a:r>
            <a:r>
              <a:rPr lang="ar-EG" sz="1200" b="1" dirty="0"/>
              <a:t>د .</a:t>
            </a:r>
            <a:r>
              <a:rPr lang="ar-SA" sz="1200" b="1" dirty="0"/>
              <a:t>:</a:t>
            </a:r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en-US" sz="12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20458" y="7516177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تمنياتي لك بالتوفيق                                                                                معلمة المادة:</a:t>
            </a:r>
          </a:p>
        </p:txBody>
      </p:sp>
      <p:sp>
        <p:nvSpPr>
          <p:cNvPr id="9" name="مخطط انسيابي: معالجة 8"/>
          <p:cNvSpPr/>
          <p:nvPr/>
        </p:nvSpPr>
        <p:spPr>
          <a:xfrm>
            <a:off x="5106390" y="546265"/>
            <a:ext cx="118753" cy="17813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1402" y="938152"/>
            <a:ext cx="904502" cy="641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777346" y="1692237"/>
            <a:ext cx="605639" cy="78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مستطيل 10"/>
          <p:cNvSpPr/>
          <p:nvPr/>
        </p:nvSpPr>
        <p:spPr>
          <a:xfrm>
            <a:off x="3436299" y="2918499"/>
            <a:ext cx="328605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/>
              <a:t>قيسي طول هذا القلم بالسنتمترات 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القياس ....................سنتمترآ  تقريباً</a:t>
            </a:r>
          </a:p>
        </p:txBody>
      </p:sp>
      <p:pic>
        <p:nvPicPr>
          <p:cNvPr id="13" name="Picture 8" descr="C:\Users\Hmaed\AppData\Local\Microsoft\Windows\INetCache\IE\LWE564QB\thumb-pencil-0-15539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91955">
            <a:off x="4495762" y="2810098"/>
            <a:ext cx="1221255" cy="180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رابط كسهم مستقيم 4"/>
          <p:cNvCxnSpPr>
            <a:cxnSpLocks/>
          </p:cNvCxnSpPr>
          <p:nvPr/>
        </p:nvCxnSpPr>
        <p:spPr>
          <a:xfrm flipV="1">
            <a:off x="4082398" y="3944729"/>
            <a:ext cx="2151320" cy="2540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4733562"/>
            <a:ext cx="2788920" cy="1714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417</Words>
  <Application>Microsoft Office PowerPoint</Application>
  <PresentationFormat>On-screen Show (4:3)</PresentationFormat>
  <Paragraphs>135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64</cp:revision>
  <dcterms:created xsi:type="dcterms:W3CDTF">2016-10-19T21:09:54Z</dcterms:created>
  <dcterms:modified xsi:type="dcterms:W3CDTF">2017-04-26T20:32:08Z</dcterms:modified>
</cp:coreProperties>
</file>