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34228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7769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2985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27214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1773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3321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12310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09658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244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5777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4428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3F7F6-8AEB-4D78-8E6C-29E79123B37C}" type="datetimeFigureOut">
              <a:rPr lang="ar-SA" smtClean="0"/>
              <a:t>18/05/36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64407-3433-4B61-88E0-0BBC78E2D62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161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6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33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0242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9"/>
            <a:ext cx="9144000" cy="68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162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11266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12290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6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12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050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6" y="0"/>
            <a:ext cx="9129914" cy="684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442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074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1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4098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688"/>
            <a:ext cx="9144000" cy="682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1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122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412"/>
            <a:ext cx="9144000" cy="686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19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6146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" y="-25322"/>
            <a:ext cx="9113011" cy="684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7170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6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8194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82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9218" name="Picture 2" descr="حدوتة الجزرة العنيدة مصورة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73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5006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عرض على الشاشة (3:4)‏</PresentationFormat>
  <Paragraphs>0</Paragraphs>
  <Slides>12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3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lenovo</dc:creator>
  <cp:lastModifiedBy>lenovo</cp:lastModifiedBy>
  <cp:revision>3</cp:revision>
  <dcterms:created xsi:type="dcterms:W3CDTF">2015-03-08T15:43:10Z</dcterms:created>
  <dcterms:modified xsi:type="dcterms:W3CDTF">2015-03-08T16:05:05Z</dcterms:modified>
</cp:coreProperties>
</file>