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5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EFE4-D9A9-4C3B-ACB6-D8CA70F12ECE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46A4-89B5-4186-B4A2-2A6326ABB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ovepdf_com-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5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ovepdf_com-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95400" y="1676400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يراقب الطيور بيقظة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38290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كمنَ الصيادُ خلف الشجرة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34309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رأيت سربًا من العصافير.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647890"/>
            <a:ext cx="30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عندي حمامة مطوقة الرقبة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290" y="3058271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قرض الفأر الحبل.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2899" y="426720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استعداده لمساعدة صديقه.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56753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الجنديّ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567535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للدفاع عن وطنه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ovepdf_com-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19538" y="342900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الإيثار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8497" y="3404996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الذكاء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500735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التعاون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86666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الإخلاص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197" y="3805535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الصبر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50520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الحذر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805535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الفضول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800600"/>
            <a:ext cx="25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1197" y="5114768"/>
            <a:ext cx="25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6986" y="5391090"/>
            <a:ext cx="25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476690"/>
            <a:ext cx="25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4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ovepdf_com-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8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ovepdf_com-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76400" y="2343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أسماء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6478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حروف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الكسرة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1812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في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1812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لـ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4098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بـ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3429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مِن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429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عن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429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</a:rPr>
              <a:t>إلى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ovepdf_com-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15000" y="5575540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منقار</a:t>
            </a:r>
            <a:r>
              <a:rPr lang="ar-SA" sz="2400" b="1" dirty="0"/>
              <a:t> </a:t>
            </a:r>
            <a:endParaRPr lang="en-US" sz="24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78325" y="5562600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جناحان </a:t>
            </a:r>
            <a:r>
              <a:rPr lang="ar-SA" sz="2400" b="1" dirty="0"/>
              <a:t> </a:t>
            </a:r>
            <a:endParaRPr lang="en-US" sz="24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0" y="5634335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ريش </a:t>
            </a:r>
            <a:r>
              <a:rPr lang="ar-SA" sz="2400" b="1" dirty="0"/>
              <a:t> </a:t>
            </a:r>
            <a:endParaRPr lang="en-US" sz="2400" b="1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40400" y="5862935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عنق </a:t>
            </a:r>
            <a:r>
              <a:rPr lang="ar-SA" sz="2400" b="1" dirty="0"/>
              <a:t> </a:t>
            </a:r>
            <a:endParaRPr lang="en-US" sz="24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78325" y="5791200"/>
            <a:ext cx="172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0000FF"/>
                </a:solidFill>
              </a:rPr>
              <a:t>رجلان  </a:t>
            </a:r>
            <a:r>
              <a:rPr lang="ar-SA" sz="24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42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491" y="1453423"/>
            <a:ext cx="2778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400" b="1" dirty="0" smtClean="0"/>
              <a:t>إعداد / أ. محمد الحمود</a:t>
            </a:r>
          </a:p>
          <a:p>
            <a:pPr algn="ctr"/>
            <a:r>
              <a:rPr lang="en-US" sz="2400" b="1" dirty="0" smtClean="0"/>
              <a:t>Mh-fi@hotmail.com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5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alhamod</dc:creator>
  <cp:lastModifiedBy>mohammad alhamod</cp:lastModifiedBy>
  <cp:revision>3</cp:revision>
  <dcterms:created xsi:type="dcterms:W3CDTF">2019-02-05T09:03:01Z</dcterms:created>
  <dcterms:modified xsi:type="dcterms:W3CDTF">2019-02-06T08:48:15Z</dcterms:modified>
</cp:coreProperties>
</file>