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6858000" cy="9144000" type="screen4x3"/>
  <p:notesSz cx="6797675" cy="99266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100" d="100"/>
          <a:sy n="100" d="100"/>
        </p:scale>
        <p:origin x="1020" y="-24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29/07/38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476171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308454" y="6548257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527798"/>
            <a:ext cx="6519066" cy="235232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100543" y="8859841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                                                                 معلمة المادة :</a:t>
            </a:r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>
                  <a:solidFill>
                    <a:schemeClr val="tx1"/>
                  </a:solidFill>
                </a:rPr>
                <a:t>نموذج رقم (5)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 مادة الرياضيات  الفترة الرابعة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013815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۲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438265"/>
              </p:ext>
            </p:extLst>
          </p:nvPr>
        </p:nvGraphicFramePr>
        <p:xfrm>
          <a:off x="225752" y="4691538"/>
          <a:ext cx="320324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7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تحديد الحوادث (الأكيدة -الاكثر احتمالا – الأقل احتمالا-المستحيلة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54059"/>
              </p:ext>
            </p:extLst>
          </p:nvPr>
        </p:nvGraphicFramePr>
        <p:xfrm>
          <a:off x="227865" y="6536864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كتابة الكسور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كأجزاء من الكل كأجزاءمن مجموعة وقراءتها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۳٥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43363" y="6507739"/>
            <a:ext cx="3316875" cy="3558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أكتبي الكسر الذي يمثل الجزء المظلل 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400006" y="3756930"/>
            <a:ext cx="3316875" cy="618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>
                <a:solidFill>
                  <a:schemeClr val="tx1"/>
                </a:solidFill>
              </a:rPr>
              <a:t>المطلوب : فكم 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..........................................</a:t>
            </a:r>
            <a:r>
              <a:rPr lang="ar-SA" sz="1100" b="1" dirty="0">
                <a:solidFill>
                  <a:schemeClr val="tx1"/>
                </a:solidFill>
              </a:rPr>
              <a:t>؟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اخطط: استعمل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.................................................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الحل : </a:t>
            </a:r>
            <a:r>
              <a:rPr lang="ar-SA" sz="800" b="1" dirty="0">
                <a:solidFill>
                  <a:schemeClr val="tx1"/>
                </a:solidFill>
              </a:rPr>
              <a:t>....................................................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58384" y="4893790"/>
            <a:ext cx="3467468" cy="553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صفي احتمال وقوف المؤشر على كل عدد باستخدام  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(أكيد – أكثر احتمالا– أقل احتمالاً - مستحيل)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27525" y="5395602"/>
            <a:ext cx="1306538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أ- 2   (                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26340" y="5673168"/>
            <a:ext cx="1420591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ب-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 ٥ (                 )</a:t>
            </a:r>
            <a:endParaRPr lang="ar-SA" sz="11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15133" y="5950092"/>
            <a:ext cx="2018932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جـ -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 عدد زوجي  (                 )</a:t>
            </a:r>
            <a:endParaRPr lang="ar-SA" sz="11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965685" y="6227016"/>
            <a:ext cx="1768379" cy="2769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د -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 عدد أقل من ٥  (               )</a:t>
            </a:r>
            <a:endParaRPr lang="ar-SA" sz="11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201801" y="5615379"/>
            <a:ext cx="790317" cy="7903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9" name="Straight Connector 8"/>
          <p:cNvCxnSpPr>
            <a:stCxn id="7" idx="0"/>
            <a:endCxn id="7" idx="4"/>
          </p:cNvCxnSpPr>
          <p:nvPr/>
        </p:nvCxnSpPr>
        <p:spPr>
          <a:xfrm>
            <a:off x="4596960" y="5615379"/>
            <a:ext cx="0" cy="7903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7"/>
            <a:endCxn id="7" idx="3"/>
          </p:cNvCxnSpPr>
          <p:nvPr/>
        </p:nvCxnSpPr>
        <p:spPr>
          <a:xfrm flipH="1">
            <a:off x="4317540" y="5731118"/>
            <a:ext cx="558839" cy="558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1"/>
            <a:endCxn id="7" idx="5"/>
          </p:cNvCxnSpPr>
          <p:nvPr/>
        </p:nvCxnSpPr>
        <p:spPr>
          <a:xfrm>
            <a:off x="4317540" y="5731118"/>
            <a:ext cx="558839" cy="558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2"/>
            <a:endCxn id="7" idx="6"/>
          </p:cNvCxnSpPr>
          <p:nvPr/>
        </p:nvCxnSpPr>
        <p:spPr>
          <a:xfrm>
            <a:off x="4201801" y="6010538"/>
            <a:ext cx="79031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78495" y="6020538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۱</a:t>
            </a:r>
            <a:endParaRPr lang="ar-SA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607349" y="5631496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۱</a:t>
            </a:r>
            <a:endParaRPr lang="ar-SA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4425201" y="6112721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۱</a:t>
            </a:r>
            <a:endParaRPr lang="ar-SA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4251400" y="5774946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۱</a:t>
            </a:r>
            <a:endParaRPr lang="ar-SA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264770" y="5988708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۱</a:t>
            </a:r>
            <a:endParaRPr lang="ar-SA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374637" y="5649891"/>
            <a:ext cx="23495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۳</a:t>
            </a:r>
            <a:endParaRPr lang="ar-SA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4811362" y="5835791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۲</a:t>
            </a:r>
            <a:endParaRPr lang="ar-SA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633495" y="6114059"/>
            <a:ext cx="18719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>
                <a:latin typeface="arial" panose="020B0604020202020204" pitchFamily="34" charset="0"/>
              </a:rPr>
              <a:t>٤</a:t>
            </a:r>
            <a:endParaRPr lang="ar-SA" sz="12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5688030" y="7168266"/>
            <a:ext cx="785528" cy="782151"/>
            <a:chOff x="1447132" y="7993214"/>
            <a:chExt cx="785528" cy="782151"/>
          </a:xfrm>
        </p:grpSpPr>
        <p:sp>
          <p:nvSpPr>
            <p:cNvPr id="54" name="Isosceles Triangle 53"/>
            <p:cNvSpPr/>
            <p:nvPr/>
          </p:nvSpPr>
          <p:spPr>
            <a:xfrm>
              <a:off x="1563856" y="7993214"/>
              <a:ext cx="668804" cy="782151"/>
            </a:xfrm>
            <a:custGeom>
              <a:avLst/>
              <a:gdLst>
                <a:gd name="connsiteX0" fmla="*/ 0 w 503297"/>
                <a:gd name="connsiteY0" fmla="*/ 384549 h 384549"/>
                <a:gd name="connsiteX1" fmla="*/ 251649 w 503297"/>
                <a:gd name="connsiteY1" fmla="*/ 0 h 384549"/>
                <a:gd name="connsiteX2" fmla="*/ 503297 w 503297"/>
                <a:gd name="connsiteY2" fmla="*/ 384549 h 384549"/>
                <a:gd name="connsiteX3" fmla="*/ 0 w 503297"/>
                <a:gd name="connsiteY3" fmla="*/ 384549 h 384549"/>
                <a:gd name="connsiteX0" fmla="*/ 0 w 503297"/>
                <a:gd name="connsiteY0" fmla="*/ 468422 h 468422"/>
                <a:gd name="connsiteX1" fmla="*/ 251649 w 503297"/>
                <a:gd name="connsiteY1" fmla="*/ 83873 h 468422"/>
                <a:gd name="connsiteX2" fmla="*/ 145157 w 503297"/>
                <a:gd name="connsiteY2" fmla="*/ 53 h 468422"/>
                <a:gd name="connsiteX3" fmla="*/ 503297 w 503297"/>
                <a:gd name="connsiteY3" fmla="*/ 468422 h 468422"/>
                <a:gd name="connsiteX4" fmla="*/ 0 w 503297"/>
                <a:gd name="connsiteY4" fmla="*/ 468422 h 468422"/>
                <a:gd name="connsiteX0" fmla="*/ 0 w 503297"/>
                <a:gd name="connsiteY0" fmla="*/ 468387 h 468387"/>
                <a:gd name="connsiteX1" fmla="*/ 118299 w 503297"/>
                <a:gd name="connsiteY1" fmla="*/ 262432 h 468387"/>
                <a:gd name="connsiteX2" fmla="*/ 145157 w 503297"/>
                <a:gd name="connsiteY2" fmla="*/ 18 h 468387"/>
                <a:gd name="connsiteX3" fmla="*/ 503297 w 503297"/>
                <a:gd name="connsiteY3" fmla="*/ 468387 h 468387"/>
                <a:gd name="connsiteX4" fmla="*/ 0 w 503297"/>
                <a:gd name="connsiteY4" fmla="*/ 468387 h 468387"/>
                <a:gd name="connsiteX0" fmla="*/ 0 w 503297"/>
                <a:gd name="connsiteY0" fmla="*/ 442195 h 442195"/>
                <a:gd name="connsiteX1" fmla="*/ 118299 w 503297"/>
                <a:gd name="connsiteY1" fmla="*/ 236240 h 442195"/>
                <a:gd name="connsiteX2" fmla="*/ 109438 w 503297"/>
                <a:gd name="connsiteY2" fmla="*/ 20 h 442195"/>
                <a:gd name="connsiteX3" fmla="*/ 503297 w 503297"/>
                <a:gd name="connsiteY3" fmla="*/ 442195 h 442195"/>
                <a:gd name="connsiteX4" fmla="*/ 0 w 503297"/>
                <a:gd name="connsiteY4" fmla="*/ 442195 h 442195"/>
                <a:gd name="connsiteX0" fmla="*/ 0 w 503297"/>
                <a:gd name="connsiteY0" fmla="*/ 442195 h 442195"/>
                <a:gd name="connsiteX1" fmla="*/ 118299 w 503297"/>
                <a:gd name="connsiteY1" fmla="*/ 236240 h 442195"/>
                <a:gd name="connsiteX2" fmla="*/ 109438 w 503297"/>
                <a:gd name="connsiteY2" fmla="*/ 20 h 442195"/>
                <a:gd name="connsiteX3" fmla="*/ 378043 w 503297"/>
                <a:gd name="connsiteY3" fmla="*/ 101937 h 442195"/>
                <a:gd name="connsiteX4" fmla="*/ 503297 w 503297"/>
                <a:gd name="connsiteY4" fmla="*/ 442195 h 442195"/>
                <a:gd name="connsiteX5" fmla="*/ 0 w 503297"/>
                <a:gd name="connsiteY5" fmla="*/ 442195 h 442195"/>
                <a:gd name="connsiteX0" fmla="*/ 0 w 503297"/>
                <a:gd name="connsiteY0" fmla="*/ 454773 h 454773"/>
                <a:gd name="connsiteX1" fmla="*/ 118299 w 503297"/>
                <a:gd name="connsiteY1" fmla="*/ 248818 h 454773"/>
                <a:gd name="connsiteX2" fmla="*/ 109438 w 503297"/>
                <a:gd name="connsiteY2" fmla="*/ 12598 h 454773"/>
                <a:gd name="connsiteX3" fmla="*/ 258981 w 503297"/>
                <a:gd name="connsiteY3" fmla="*/ 33553 h 454773"/>
                <a:gd name="connsiteX4" fmla="*/ 378043 w 503297"/>
                <a:gd name="connsiteY4" fmla="*/ 114515 h 454773"/>
                <a:gd name="connsiteX5" fmla="*/ 503297 w 503297"/>
                <a:gd name="connsiteY5" fmla="*/ 454773 h 454773"/>
                <a:gd name="connsiteX6" fmla="*/ 0 w 503297"/>
                <a:gd name="connsiteY6" fmla="*/ 454773 h 454773"/>
                <a:gd name="connsiteX0" fmla="*/ 0 w 503297"/>
                <a:gd name="connsiteY0" fmla="*/ 459340 h 459340"/>
                <a:gd name="connsiteX1" fmla="*/ 118299 w 503297"/>
                <a:gd name="connsiteY1" fmla="*/ 253385 h 459340"/>
                <a:gd name="connsiteX2" fmla="*/ 109438 w 503297"/>
                <a:gd name="connsiteY2" fmla="*/ 17165 h 459340"/>
                <a:gd name="connsiteX3" fmla="*/ 149443 w 503297"/>
                <a:gd name="connsiteY3" fmla="*/ 23832 h 459340"/>
                <a:gd name="connsiteX4" fmla="*/ 258981 w 503297"/>
                <a:gd name="connsiteY4" fmla="*/ 38120 h 459340"/>
                <a:gd name="connsiteX5" fmla="*/ 378043 w 503297"/>
                <a:gd name="connsiteY5" fmla="*/ 119082 h 459340"/>
                <a:gd name="connsiteX6" fmla="*/ 503297 w 503297"/>
                <a:gd name="connsiteY6" fmla="*/ 459340 h 459340"/>
                <a:gd name="connsiteX7" fmla="*/ 0 w 503297"/>
                <a:gd name="connsiteY7" fmla="*/ 459340 h 459340"/>
                <a:gd name="connsiteX0" fmla="*/ 0 w 503297"/>
                <a:gd name="connsiteY0" fmla="*/ 459340 h 459340"/>
                <a:gd name="connsiteX1" fmla="*/ 118299 w 503297"/>
                <a:gd name="connsiteY1" fmla="*/ 253385 h 459340"/>
                <a:gd name="connsiteX2" fmla="*/ 109438 w 503297"/>
                <a:gd name="connsiteY2" fmla="*/ 17165 h 459340"/>
                <a:gd name="connsiteX3" fmla="*/ 149443 w 503297"/>
                <a:gd name="connsiteY3" fmla="*/ 23832 h 459340"/>
                <a:gd name="connsiteX4" fmla="*/ 258981 w 503297"/>
                <a:gd name="connsiteY4" fmla="*/ 38120 h 459340"/>
                <a:gd name="connsiteX5" fmla="*/ 378043 w 503297"/>
                <a:gd name="connsiteY5" fmla="*/ 119082 h 459340"/>
                <a:gd name="connsiteX6" fmla="*/ 494725 w 503297"/>
                <a:gd name="connsiteY6" fmla="*/ 297676 h 459340"/>
                <a:gd name="connsiteX7" fmla="*/ 503297 w 503297"/>
                <a:gd name="connsiteY7" fmla="*/ 459340 h 459340"/>
                <a:gd name="connsiteX8" fmla="*/ 0 w 503297"/>
                <a:gd name="connsiteY8" fmla="*/ 459340 h 459340"/>
                <a:gd name="connsiteX0" fmla="*/ 0 w 503297"/>
                <a:gd name="connsiteY0" fmla="*/ 459340 h 459340"/>
                <a:gd name="connsiteX1" fmla="*/ 118299 w 503297"/>
                <a:gd name="connsiteY1" fmla="*/ 253385 h 459340"/>
                <a:gd name="connsiteX2" fmla="*/ 109438 w 503297"/>
                <a:gd name="connsiteY2" fmla="*/ 17165 h 459340"/>
                <a:gd name="connsiteX3" fmla="*/ 149443 w 503297"/>
                <a:gd name="connsiteY3" fmla="*/ 23832 h 459340"/>
                <a:gd name="connsiteX4" fmla="*/ 258981 w 503297"/>
                <a:gd name="connsiteY4" fmla="*/ 38120 h 459340"/>
                <a:gd name="connsiteX5" fmla="*/ 378043 w 503297"/>
                <a:gd name="connsiteY5" fmla="*/ 119082 h 459340"/>
                <a:gd name="connsiteX6" fmla="*/ 425668 w 503297"/>
                <a:gd name="connsiteY6" fmla="*/ 180995 h 459340"/>
                <a:gd name="connsiteX7" fmla="*/ 494725 w 503297"/>
                <a:gd name="connsiteY7" fmla="*/ 297676 h 459340"/>
                <a:gd name="connsiteX8" fmla="*/ 503297 w 503297"/>
                <a:gd name="connsiteY8" fmla="*/ 459340 h 459340"/>
                <a:gd name="connsiteX9" fmla="*/ 0 w 503297"/>
                <a:gd name="connsiteY9" fmla="*/ 459340 h 459340"/>
                <a:gd name="connsiteX0" fmla="*/ 0 w 503297"/>
                <a:gd name="connsiteY0" fmla="*/ 459340 h 740590"/>
                <a:gd name="connsiteX1" fmla="*/ 118299 w 503297"/>
                <a:gd name="connsiteY1" fmla="*/ 253385 h 740590"/>
                <a:gd name="connsiteX2" fmla="*/ 109438 w 503297"/>
                <a:gd name="connsiteY2" fmla="*/ 17165 h 740590"/>
                <a:gd name="connsiteX3" fmla="*/ 149443 w 503297"/>
                <a:gd name="connsiteY3" fmla="*/ 23832 h 740590"/>
                <a:gd name="connsiteX4" fmla="*/ 258981 w 503297"/>
                <a:gd name="connsiteY4" fmla="*/ 38120 h 740590"/>
                <a:gd name="connsiteX5" fmla="*/ 378043 w 503297"/>
                <a:gd name="connsiteY5" fmla="*/ 119082 h 740590"/>
                <a:gd name="connsiteX6" fmla="*/ 425668 w 503297"/>
                <a:gd name="connsiteY6" fmla="*/ 180995 h 740590"/>
                <a:gd name="connsiteX7" fmla="*/ 494725 w 503297"/>
                <a:gd name="connsiteY7" fmla="*/ 297676 h 740590"/>
                <a:gd name="connsiteX8" fmla="*/ 503297 w 503297"/>
                <a:gd name="connsiteY8" fmla="*/ 459340 h 740590"/>
                <a:gd name="connsiteX9" fmla="*/ 287556 w 503297"/>
                <a:gd name="connsiteY9" fmla="*/ 740589 h 740590"/>
                <a:gd name="connsiteX10" fmla="*/ 0 w 503297"/>
                <a:gd name="connsiteY10" fmla="*/ 459340 h 740590"/>
                <a:gd name="connsiteX0" fmla="*/ 0 w 503297"/>
                <a:gd name="connsiteY0" fmla="*/ 459340 h 742553"/>
                <a:gd name="connsiteX1" fmla="*/ 118299 w 503297"/>
                <a:gd name="connsiteY1" fmla="*/ 253385 h 742553"/>
                <a:gd name="connsiteX2" fmla="*/ 109438 w 503297"/>
                <a:gd name="connsiteY2" fmla="*/ 17165 h 742553"/>
                <a:gd name="connsiteX3" fmla="*/ 149443 w 503297"/>
                <a:gd name="connsiteY3" fmla="*/ 23832 h 742553"/>
                <a:gd name="connsiteX4" fmla="*/ 258981 w 503297"/>
                <a:gd name="connsiteY4" fmla="*/ 38120 h 742553"/>
                <a:gd name="connsiteX5" fmla="*/ 378043 w 503297"/>
                <a:gd name="connsiteY5" fmla="*/ 119082 h 742553"/>
                <a:gd name="connsiteX6" fmla="*/ 425668 w 503297"/>
                <a:gd name="connsiteY6" fmla="*/ 180995 h 742553"/>
                <a:gd name="connsiteX7" fmla="*/ 494725 w 503297"/>
                <a:gd name="connsiteY7" fmla="*/ 297676 h 742553"/>
                <a:gd name="connsiteX8" fmla="*/ 503297 w 503297"/>
                <a:gd name="connsiteY8" fmla="*/ 459340 h 742553"/>
                <a:gd name="connsiteX9" fmla="*/ 444718 w 503297"/>
                <a:gd name="connsiteY9" fmla="*/ 607239 h 742553"/>
                <a:gd name="connsiteX10" fmla="*/ 287556 w 503297"/>
                <a:gd name="connsiteY10" fmla="*/ 740589 h 742553"/>
                <a:gd name="connsiteX11" fmla="*/ 0 w 503297"/>
                <a:gd name="connsiteY11" fmla="*/ 459340 h 742553"/>
                <a:gd name="connsiteX0" fmla="*/ 0 w 660460"/>
                <a:gd name="connsiteY0" fmla="*/ 678415 h 742553"/>
                <a:gd name="connsiteX1" fmla="*/ 275462 w 660460"/>
                <a:gd name="connsiteY1" fmla="*/ 253385 h 742553"/>
                <a:gd name="connsiteX2" fmla="*/ 266601 w 660460"/>
                <a:gd name="connsiteY2" fmla="*/ 17165 h 742553"/>
                <a:gd name="connsiteX3" fmla="*/ 306606 w 660460"/>
                <a:gd name="connsiteY3" fmla="*/ 23832 h 742553"/>
                <a:gd name="connsiteX4" fmla="*/ 416144 w 660460"/>
                <a:gd name="connsiteY4" fmla="*/ 38120 h 742553"/>
                <a:gd name="connsiteX5" fmla="*/ 535206 w 660460"/>
                <a:gd name="connsiteY5" fmla="*/ 119082 h 742553"/>
                <a:gd name="connsiteX6" fmla="*/ 582831 w 660460"/>
                <a:gd name="connsiteY6" fmla="*/ 180995 h 742553"/>
                <a:gd name="connsiteX7" fmla="*/ 651888 w 660460"/>
                <a:gd name="connsiteY7" fmla="*/ 297676 h 742553"/>
                <a:gd name="connsiteX8" fmla="*/ 660460 w 660460"/>
                <a:gd name="connsiteY8" fmla="*/ 459340 h 742553"/>
                <a:gd name="connsiteX9" fmla="*/ 601881 w 660460"/>
                <a:gd name="connsiteY9" fmla="*/ 607239 h 742553"/>
                <a:gd name="connsiteX10" fmla="*/ 444719 w 660460"/>
                <a:gd name="connsiteY10" fmla="*/ 740589 h 742553"/>
                <a:gd name="connsiteX11" fmla="*/ 0 w 660460"/>
                <a:gd name="connsiteY11" fmla="*/ 678415 h 742553"/>
                <a:gd name="connsiteX0" fmla="*/ 0 w 660460"/>
                <a:gd name="connsiteY0" fmla="*/ 678415 h 742553"/>
                <a:gd name="connsiteX1" fmla="*/ 211356 w 660460"/>
                <a:gd name="connsiteY1" fmla="*/ 473889 h 742553"/>
                <a:gd name="connsiteX2" fmla="*/ 275462 w 660460"/>
                <a:gd name="connsiteY2" fmla="*/ 253385 h 742553"/>
                <a:gd name="connsiteX3" fmla="*/ 266601 w 660460"/>
                <a:gd name="connsiteY3" fmla="*/ 17165 h 742553"/>
                <a:gd name="connsiteX4" fmla="*/ 306606 w 660460"/>
                <a:gd name="connsiteY4" fmla="*/ 23832 h 742553"/>
                <a:gd name="connsiteX5" fmla="*/ 416144 w 660460"/>
                <a:gd name="connsiteY5" fmla="*/ 38120 h 742553"/>
                <a:gd name="connsiteX6" fmla="*/ 535206 w 660460"/>
                <a:gd name="connsiteY6" fmla="*/ 119082 h 742553"/>
                <a:gd name="connsiteX7" fmla="*/ 582831 w 660460"/>
                <a:gd name="connsiteY7" fmla="*/ 180995 h 742553"/>
                <a:gd name="connsiteX8" fmla="*/ 651888 w 660460"/>
                <a:gd name="connsiteY8" fmla="*/ 297676 h 742553"/>
                <a:gd name="connsiteX9" fmla="*/ 660460 w 660460"/>
                <a:gd name="connsiteY9" fmla="*/ 459340 h 742553"/>
                <a:gd name="connsiteX10" fmla="*/ 601881 w 660460"/>
                <a:gd name="connsiteY10" fmla="*/ 607239 h 742553"/>
                <a:gd name="connsiteX11" fmla="*/ 444719 w 660460"/>
                <a:gd name="connsiteY11" fmla="*/ 740589 h 742553"/>
                <a:gd name="connsiteX12" fmla="*/ 0 w 660460"/>
                <a:gd name="connsiteY12" fmla="*/ 678415 h 742553"/>
                <a:gd name="connsiteX0" fmla="*/ 0 w 660460"/>
                <a:gd name="connsiteY0" fmla="*/ 678415 h 742553"/>
                <a:gd name="connsiteX1" fmla="*/ 211356 w 660460"/>
                <a:gd name="connsiteY1" fmla="*/ 473889 h 742553"/>
                <a:gd name="connsiteX2" fmla="*/ 275462 w 660460"/>
                <a:gd name="connsiteY2" fmla="*/ 253385 h 742553"/>
                <a:gd name="connsiteX3" fmla="*/ 266601 w 660460"/>
                <a:gd name="connsiteY3" fmla="*/ 17165 h 742553"/>
                <a:gd name="connsiteX4" fmla="*/ 306606 w 660460"/>
                <a:gd name="connsiteY4" fmla="*/ 23832 h 742553"/>
                <a:gd name="connsiteX5" fmla="*/ 416144 w 660460"/>
                <a:gd name="connsiteY5" fmla="*/ 38120 h 742553"/>
                <a:gd name="connsiteX6" fmla="*/ 535206 w 660460"/>
                <a:gd name="connsiteY6" fmla="*/ 119082 h 742553"/>
                <a:gd name="connsiteX7" fmla="*/ 582831 w 660460"/>
                <a:gd name="connsiteY7" fmla="*/ 180995 h 742553"/>
                <a:gd name="connsiteX8" fmla="*/ 651888 w 660460"/>
                <a:gd name="connsiteY8" fmla="*/ 297676 h 742553"/>
                <a:gd name="connsiteX9" fmla="*/ 660460 w 660460"/>
                <a:gd name="connsiteY9" fmla="*/ 459340 h 742553"/>
                <a:gd name="connsiteX10" fmla="*/ 601881 w 660460"/>
                <a:gd name="connsiteY10" fmla="*/ 607239 h 742553"/>
                <a:gd name="connsiteX11" fmla="*/ 444719 w 660460"/>
                <a:gd name="connsiteY11" fmla="*/ 740589 h 742553"/>
                <a:gd name="connsiteX12" fmla="*/ 0 w 660460"/>
                <a:gd name="connsiteY12" fmla="*/ 678415 h 742553"/>
                <a:gd name="connsiteX0" fmla="*/ 9990 w 670450"/>
                <a:gd name="connsiteY0" fmla="*/ 678415 h 742553"/>
                <a:gd name="connsiteX1" fmla="*/ 161815 w 670450"/>
                <a:gd name="connsiteY1" fmla="*/ 526276 h 742553"/>
                <a:gd name="connsiteX2" fmla="*/ 221346 w 670450"/>
                <a:gd name="connsiteY2" fmla="*/ 473889 h 742553"/>
                <a:gd name="connsiteX3" fmla="*/ 285452 w 670450"/>
                <a:gd name="connsiteY3" fmla="*/ 253385 h 742553"/>
                <a:gd name="connsiteX4" fmla="*/ 276591 w 670450"/>
                <a:gd name="connsiteY4" fmla="*/ 17165 h 742553"/>
                <a:gd name="connsiteX5" fmla="*/ 316596 w 670450"/>
                <a:gd name="connsiteY5" fmla="*/ 23832 h 742553"/>
                <a:gd name="connsiteX6" fmla="*/ 426134 w 670450"/>
                <a:gd name="connsiteY6" fmla="*/ 38120 h 742553"/>
                <a:gd name="connsiteX7" fmla="*/ 545196 w 670450"/>
                <a:gd name="connsiteY7" fmla="*/ 119082 h 742553"/>
                <a:gd name="connsiteX8" fmla="*/ 592821 w 670450"/>
                <a:gd name="connsiteY8" fmla="*/ 180995 h 742553"/>
                <a:gd name="connsiteX9" fmla="*/ 661878 w 670450"/>
                <a:gd name="connsiteY9" fmla="*/ 297676 h 742553"/>
                <a:gd name="connsiteX10" fmla="*/ 670450 w 670450"/>
                <a:gd name="connsiteY10" fmla="*/ 459340 h 742553"/>
                <a:gd name="connsiteX11" fmla="*/ 611871 w 670450"/>
                <a:gd name="connsiteY11" fmla="*/ 607239 h 742553"/>
                <a:gd name="connsiteX12" fmla="*/ 454709 w 670450"/>
                <a:gd name="connsiteY12" fmla="*/ 740589 h 742553"/>
                <a:gd name="connsiteX13" fmla="*/ 9990 w 670450"/>
                <a:gd name="connsiteY13" fmla="*/ 678415 h 742553"/>
                <a:gd name="connsiteX0" fmla="*/ 18345 w 678805"/>
                <a:gd name="connsiteY0" fmla="*/ 678415 h 742553"/>
                <a:gd name="connsiteX1" fmla="*/ 139214 w 678805"/>
                <a:gd name="connsiteY1" fmla="*/ 554851 h 742553"/>
                <a:gd name="connsiteX2" fmla="*/ 170170 w 678805"/>
                <a:gd name="connsiteY2" fmla="*/ 526276 h 742553"/>
                <a:gd name="connsiteX3" fmla="*/ 229701 w 678805"/>
                <a:gd name="connsiteY3" fmla="*/ 473889 h 742553"/>
                <a:gd name="connsiteX4" fmla="*/ 293807 w 678805"/>
                <a:gd name="connsiteY4" fmla="*/ 253385 h 742553"/>
                <a:gd name="connsiteX5" fmla="*/ 284946 w 678805"/>
                <a:gd name="connsiteY5" fmla="*/ 17165 h 742553"/>
                <a:gd name="connsiteX6" fmla="*/ 324951 w 678805"/>
                <a:gd name="connsiteY6" fmla="*/ 23832 h 742553"/>
                <a:gd name="connsiteX7" fmla="*/ 434489 w 678805"/>
                <a:gd name="connsiteY7" fmla="*/ 38120 h 742553"/>
                <a:gd name="connsiteX8" fmla="*/ 553551 w 678805"/>
                <a:gd name="connsiteY8" fmla="*/ 119082 h 742553"/>
                <a:gd name="connsiteX9" fmla="*/ 601176 w 678805"/>
                <a:gd name="connsiteY9" fmla="*/ 180995 h 742553"/>
                <a:gd name="connsiteX10" fmla="*/ 670233 w 678805"/>
                <a:gd name="connsiteY10" fmla="*/ 297676 h 742553"/>
                <a:gd name="connsiteX11" fmla="*/ 678805 w 678805"/>
                <a:gd name="connsiteY11" fmla="*/ 459340 h 742553"/>
                <a:gd name="connsiteX12" fmla="*/ 620226 w 678805"/>
                <a:gd name="connsiteY12" fmla="*/ 607239 h 742553"/>
                <a:gd name="connsiteX13" fmla="*/ 463064 w 678805"/>
                <a:gd name="connsiteY13" fmla="*/ 740589 h 742553"/>
                <a:gd name="connsiteX14" fmla="*/ 18345 w 678805"/>
                <a:gd name="connsiteY14" fmla="*/ 678415 h 742553"/>
                <a:gd name="connsiteX0" fmla="*/ 18345 w 678805"/>
                <a:gd name="connsiteY0" fmla="*/ 678415 h 742553"/>
                <a:gd name="connsiteX1" fmla="*/ 139214 w 678805"/>
                <a:gd name="connsiteY1" fmla="*/ 554851 h 742553"/>
                <a:gd name="connsiteX2" fmla="*/ 170170 w 678805"/>
                <a:gd name="connsiteY2" fmla="*/ 526276 h 742553"/>
                <a:gd name="connsiteX3" fmla="*/ 203509 w 678805"/>
                <a:gd name="connsiteY3" fmla="*/ 490557 h 742553"/>
                <a:gd name="connsiteX4" fmla="*/ 229701 w 678805"/>
                <a:gd name="connsiteY4" fmla="*/ 473889 h 742553"/>
                <a:gd name="connsiteX5" fmla="*/ 293807 w 678805"/>
                <a:gd name="connsiteY5" fmla="*/ 253385 h 742553"/>
                <a:gd name="connsiteX6" fmla="*/ 284946 w 678805"/>
                <a:gd name="connsiteY6" fmla="*/ 17165 h 742553"/>
                <a:gd name="connsiteX7" fmla="*/ 324951 w 678805"/>
                <a:gd name="connsiteY7" fmla="*/ 23832 h 742553"/>
                <a:gd name="connsiteX8" fmla="*/ 434489 w 678805"/>
                <a:gd name="connsiteY8" fmla="*/ 38120 h 742553"/>
                <a:gd name="connsiteX9" fmla="*/ 553551 w 678805"/>
                <a:gd name="connsiteY9" fmla="*/ 119082 h 742553"/>
                <a:gd name="connsiteX10" fmla="*/ 601176 w 678805"/>
                <a:gd name="connsiteY10" fmla="*/ 180995 h 742553"/>
                <a:gd name="connsiteX11" fmla="*/ 670233 w 678805"/>
                <a:gd name="connsiteY11" fmla="*/ 297676 h 742553"/>
                <a:gd name="connsiteX12" fmla="*/ 678805 w 678805"/>
                <a:gd name="connsiteY12" fmla="*/ 459340 h 742553"/>
                <a:gd name="connsiteX13" fmla="*/ 620226 w 678805"/>
                <a:gd name="connsiteY13" fmla="*/ 607239 h 742553"/>
                <a:gd name="connsiteX14" fmla="*/ 463064 w 678805"/>
                <a:gd name="connsiteY14" fmla="*/ 740589 h 742553"/>
                <a:gd name="connsiteX15" fmla="*/ 18345 w 678805"/>
                <a:gd name="connsiteY15" fmla="*/ 678415 h 742553"/>
                <a:gd name="connsiteX0" fmla="*/ 18345 w 678805"/>
                <a:gd name="connsiteY0" fmla="*/ 678415 h 773422"/>
                <a:gd name="connsiteX1" fmla="*/ 139214 w 678805"/>
                <a:gd name="connsiteY1" fmla="*/ 554851 h 773422"/>
                <a:gd name="connsiteX2" fmla="*/ 170170 w 678805"/>
                <a:gd name="connsiteY2" fmla="*/ 526276 h 773422"/>
                <a:gd name="connsiteX3" fmla="*/ 203509 w 678805"/>
                <a:gd name="connsiteY3" fmla="*/ 490557 h 773422"/>
                <a:gd name="connsiteX4" fmla="*/ 229701 w 678805"/>
                <a:gd name="connsiteY4" fmla="*/ 473889 h 773422"/>
                <a:gd name="connsiteX5" fmla="*/ 293807 w 678805"/>
                <a:gd name="connsiteY5" fmla="*/ 253385 h 773422"/>
                <a:gd name="connsiteX6" fmla="*/ 284946 w 678805"/>
                <a:gd name="connsiteY6" fmla="*/ 17165 h 773422"/>
                <a:gd name="connsiteX7" fmla="*/ 324951 w 678805"/>
                <a:gd name="connsiteY7" fmla="*/ 23832 h 773422"/>
                <a:gd name="connsiteX8" fmla="*/ 434489 w 678805"/>
                <a:gd name="connsiteY8" fmla="*/ 38120 h 773422"/>
                <a:gd name="connsiteX9" fmla="*/ 553551 w 678805"/>
                <a:gd name="connsiteY9" fmla="*/ 119082 h 773422"/>
                <a:gd name="connsiteX10" fmla="*/ 601176 w 678805"/>
                <a:gd name="connsiteY10" fmla="*/ 180995 h 773422"/>
                <a:gd name="connsiteX11" fmla="*/ 670233 w 678805"/>
                <a:gd name="connsiteY11" fmla="*/ 297676 h 773422"/>
                <a:gd name="connsiteX12" fmla="*/ 678805 w 678805"/>
                <a:gd name="connsiteY12" fmla="*/ 459340 h 773422"/>
                <a:gd name="connsiteX13" fmla="*/ 620226 w 678805"/>
                <a:gd name="connsiteY13" fmla="*/ 607239 h 773422"/>
                <a:gd name="connsiteX14" fmla="*/ 463064 w 678805"/>
                <a:gd name="connsiteY14" fmla="*/ 740589 h 773422"/>
                <a:gd name="connsiteX15" fmla="*/ 127309 w 678805"/>
                <a:gd name="connsiteY15" fmla="*/ 771545 h 773422"/>
                <a:gd name="connsiteX16" fmla="*/ 18345 w 678805"/>
                <a:gd name="connsiteY16" fmla="*/ 678415 h 773422"/>
                <a:gd name="connsiteX0" fmla="*/ 18345 w 678805"/>
                <a:gd name="connsiteY0" fmla="*/ 678415 h 796356"/>
                <a:gd name="connsiteX1" fmla="*/ 139214 w 678805"/>
                <a:gd name="connsiteY1" fmla="*/ 554851 h 796356"/>
                <a:gd name="connsiteX2" fmla="*/ 170170 w 678805"/>
                <a:gd name="connsiteY2" fmla="*/ 526276 h 796356"/>
                <a:gd name="connsiteX3" fmla="*/ 203509 w 678805"/>
                <a:gd name="connsiteY3" fmla="*/ 490557 h 796356"/>
                <a:gd name="connsiteX4" fmla="*/ 229701 w 678805"/>
                <a:gd name="connsiteY4" fmla="*/ 473889 h 796356"/>
                <a:gd name="connsiteX5" fmla="*/ 293807 w 678805"/>
                <a:gd name="connsiteY5" fmla="*/ 253385 h 796356"/>
                <a:gd name="connsiteX6" fmla="*/ 284946 w 678805"/>
                <a:gd name="connsiteY6" fmla="*/ 17165 h 796356"/>
                <a:gd name="connsiteX7" fmla="*/ 324951 w 678805"/>
                <a:gd name="connsiteY7" fmla="*/ 23832 h 796356"/>
                <a:gd name="connsiteX8" fmla="*/ 434489 w 678805"/>
                <a:gd name="connsiteY8" fmla="*/ 38120 h 796356"/>
                <a:gd name="connsiteX9" fmla="*/ 553551 w 678805"/>
                <a:gd name="connsiteY9" fmla="*/ 119082 h 796356"/>
                <a:gd name="connsiteX10" fmla="*/ 601176 w 678805"/>
                <a:gd name="connsiteY10" fmla="*/ 180995 h 796356"/>
                <a:gd name="connsiteX11" fmla="*/ 670233 w 678805"/>
                <a:gd name="connsiteY11" fmla="*/ 297676 h 796356"/>
                <a:gd name="connsiteX12" fmla="*/ 678805 w 678805"/>
                <a:gd name="connsiteY12" fmla="*/ 459340 h 796356"/>
                <a:gd name="connsiteX13" fmla="*/ 620226 w 678805"/>
                <a:gd name="connsiteY13" fmla="*/ 607239 h 796356"/>
                <a:gd name="connsiteX14" fmla="*/ 463064 w 678805"/>
                <a:gd name="connsiteY14" fmla="*/ 740589 h 796356"/>
                <a:gd name="connsiteX15" fmla="*/ 315427 w 678805"/>
                <a:gd name="connsiteY15" fmla="*/ 795356 h 796356"/>
                <a:gd name="connsiteX16" fmla="*/ 127309 w 678805"/>
                <a:gd name="connsiteY16" fmla="*/ 771545 h 796356"/>
                <a:gd name="connsiteX17" fmla="*/ 18345 w 678805"/>
                <a:gd name="connsiteY17" fmla="*/ 678415 h 796356"/>
                <a:gd name="connsiteX0" fmla="*/ 18345 w 678805"/>
                <a:gd name="connsiteY0" fmla="*/ 678415 h 795815"/>
                <a:gd name="connsiteX1" fmla="*/ 139214 w 678805"/>
                <a:gd name="connsiteY1" fmla="*/ 554851 h 795815"/>
                <a:gd name="connsiteX2" fmla="*/ 170170 w 678805"/>
                <a:gd name="connsiteY2" fmla="*/ 526276 h 795815"/>
                <a:gd name="connsiteX3" fmla="*/ 203509 w 678805"/>
                <a:gd name="connsiteY3" fmla="*/ 490557 h 795815"/>
                <a:gd name="connsiteX4" fmla="*/ 229701 w 678805"/>
                <a:gd name="connsiteY4" fmla="*/ 473889 h 795815"/>
                <a:gd name="connsiteX5" fmla="*/ 293807 w 678805"/>
                <a:gd name="connsiteY5" fmla="*/ 253385 h 795815"/>
                <a:gd name="connsiteX6" fmla="*/ 284946 w 678805"/>
                <a:gd name="connsiteY6" fmla="*/ 17165 h 795815"/>
                <a:gd name="connsiteX7" fmla="*/ 324951 w 678805"/>
                <a:gd name="connsiteY7" fmla="*/ 23832 h 795815"/>
                <a:gd name="connsiteX8" fmla="*/ 434489 w 678805"/>
                <a:gd name="connsiteY8" fmla="*/ 38120 h 795815"/>
                <a:gd name="connsiteX9" fmla="*/ 553551 w 678805"/>
                <a:gd name="connsiteY9" fmla="*/ 119082 h 795815"/>
                <a:gd name="connsiteX10" fmla="*/ 601176 w 678805"/>
                <a:gd name="connsiteY10" fmla="*/ 180995 h 795815"/>
                <a:gd name="connsiteX11" fmla="*/ 670233 w 678805"/>
                <a:gd name="connsiteY11" fmla="*/ 297676 h 795815"/>
                <a:gd name="connsiteX12" fmla="*/ 678805 w 678805"/>
                <a:gd name="connsiteY12" fmla="*/ 459340 h 795815"/>
                <a:gd name="connsiteX13" fmla="*/ 620226 w 678805"/>
                <a:gd name="connsiteY13" fmla="*/ 607239 h 795815"/>
                <a:gd name="connsiteX14" fmla="*/ 463064 w 678805"/>
                <a:gd name="connsiteY14" fmla="*/ 740589 h 795815"/>
                <a:gd name="connsiteX15" fmla="*/ 455921 w 678805"/>
                <a:gd name="connsiteY15" fmla="*/ 757256 h 795815"/>
                <a:gd name="connsiteX16" fmla="*/ 315427 w 678805"/>
                <a:gd name="connsiteY16" fmla="*/ 795356 h 795815"/>
                <a:gd name="connsiteX17" fmla="*/ 127309 w 678805"/>
                <a:gd name="connsiteY17" fmla="*/ 771545 h 795815"/>
                <a:gd name="connsiteX18" fmla="*/ 18345 w 678805"/>
                <a:gd name="connsiteY18" fmla="*/ 678415 h 795815"/>
                <a:gd name="connsiteX0" fmla="*/ 18345 w 678805"/>
                <a:gd name="connsiteY0" fmla="*/ 678415 h 795815"/>
                <a:gd name="connsiteX1" fmla="*/ 139214 w 678805"/>
                <a:gd name="connsiteY1" fmla="*/ 554851 h 795815"/>
                <a:gd name="connsiteX2" fmla="*/ 170170 w 678805"/>
                <a:gd name="connsiteY2" fmla="*/ 526276 h 795815"/>
                <a:gd name="connsiteX3" fmla="*/ 203509 w 678805"/>
                <a:gd name="connsiteY3" fmla="*/ 490557 h 795815"/>
                <a:gd name="connsiteX4" fmla="*/ 229701 w 678805"/>
                <a:gd name="connsiteY4" fmla="*/ 473889 h 795815"/>
                <a:gd name="connsiteX5" fmla="*/ 293807 w 678805"/>
                <a:gd name="connsiteY5" fmla="*/ 253385 h 795815"/>
                <a:gd name="connsiteX6" fmla="*/ 284946 w 678805"/>
                <a:gd name="connsiteY6" fmla="*/ 17165 h 795815"/>
                <a:gd name="connsiteX7" fmla="*/ 324951 w 678805"/>
                <a:gd name="connsiteY7" fmla="*/ 23832 h 795815"/>
                <a:gd name="connsiteX8" fmla="*/ 434489 w 678805"/>
                <a:gd name="connsiteY8" fmla="*/ 38120 h 795815"/>
                <a:gd name="connsiteX9" fmla="*/ 553551 w 678805"/>
                <a:gd name="connsiteY9" fmla="*/ 119082 h 795815"/>
                <a:gd name="connsiteX10" fmla="*/ 601176 w 678805"/>
                <a:gd name="connsiteY10" fmla="*/ 180995 h 795815"/>
                <a:gd name="connsiteX11" fmla="*/ 670233 w 678805"/>
                <a:gd name="connsiteY11" fmla="*/ 297676 h 795815"/>
                <a:gd name="connsiteX12" fmla="*/ 678805 w 678805"/>
                <a:gd name="connsiteY12" fmla="*/ 459340 h 795815"/>
                <a:gd name="connsiteX13" fmla="*/ 620226 w 678805"/>
                <a:gd name="connsiteY13" fmla="*/ 607239 h 795815"/>
                <a:gd name="connsiteX14" fmla="*/ 515452 w 678805"/>
                <a:gd name="connsiteY14" fmla="*/ 719157 h 795815"/>
                <a:gd name="connsiteX15" fmla="*/ 463064 w 678805"/>
                <a:gd name="connsiteY15" fmla="*/ 740589 h 795815"/>
                <a:gd name="connsiteX16" fmla="*/ 455921 w 678805"/>
                <a:gd name="connsiteY16" fmla="*/ 757256 h 795815"/>
                <a:gd name="connsiteX17" fmla="*/ 315427 w 678805"/>
                <a:gd name="connsiteY17" fmla="*/ 795356 h 795815"/>
                <a:gd name="connsiteX18" fmla="*/ 127309 w 678805"/>
                <a:gd name="connsiteY18" fmla="*/ 771545 h 795815"/>
                <a:gd name="connsiteX19" fmla="*/ 18345 w 678805"/>
                <a:gd name="connsiteY19" fmla="*/ 678415 h 795815"/>
                <a:gd name="connsiteX0" fmla="*/ 18345 w 678805"/>
                <a:gd name="connsiteY0" fmla="*/ 676340 h 793740"/>
                <a:gd name="connsiteX1" fmla="*/ 139214 w 678805"/>
                <a:gd name="connsiteY1" fmla="*/ 552776 h 793740"/>
                <a:gd name="connsiteX2" fmla="*/ 170170 w 678805"/>
                <a:gd name="connsiteY2" fmla="*/ 524201 h 793740"/>
                <a:gd name="connsiteX3" fmla="*/ 203509 w 678805"/>
                <a:gd name="connsiteY3" fmla="*/ 488482 h 793740"/>
                <a:gd name="connsiteX4" fmla="*/ 229701 w 678805"/>
                <a:gd name="connsiteY4" fmla="*/ 471814 h 793740"/>
                <a:gd name="connsiteX5" fmla="*/ 293807 w 678805"/>
                <a:gd name="connsiteY5" fmla="*/ 251310 h 793740"/>
                <a:gd name="connsiteX6" fmla="*/ 284946 w 678805"/>
                <a:gd name="connsiteY6" fmla="*/ 15090 h 793740"/>
                <a:gd name="connsiteX7" fmla="*/ 353527 w 678805"/>
                <a:gd name="connsiteY7" fmla="*/ 33664 h 793740"/>
                <a:gd name="connsiteX8" fmla="*/ 324951 w 678805"/>
                <a:gd name="connsiteY8" fmla="*/ 21757 h 793740"/>
                <a:gd name="connsiteX9" fmla="*/ 434489 w 678805"/>
                <a:gd name="connsiteY9" fmla="*/ 36045 h 793740"/>
                <a:gd name="connsiteX10" fmla="*/ 553551 w 678805"/>
                <a:gd name="connsiteY10" fmla="*/ 117007 h 793740"/>
                <a:gd name="connsiteX11" fmla="*/ 601176 w 678805"/>
                <a:gd name="connsiteY11" fmla="*/ 178920 h 793740"/>
                <a:gd name="connsiteX12" fmla="*/ 670233 w 678805"/>
                <a:gd name="connsiteY12" fmla="*/ 295601 h 793740"/>
                <a:gd name="connsiteX13" fmla="*/ 678805 w 678805"/>
                <a:gd name="connsiteY13" fmla="*/ 457265 h 793740"/>
                <a:gd name="connsiteX14" fmla="*/ 620226 w 678805"/>
                <a:gd name="connsiteY14" fmla="*/ 605164 h 793740"/>
                <a:gd name="connsiteX15" fmla="*/ 515452 w 678805"/>
                <a:gd name="connsiteY15" fmla="*/ 717082 h 793740"/>
                <a:gd name="connsiteX16" fmla="*/ 463064 w 678805"/>
                <a:gd name="connsiteY16" fmla="*/ 738514 h 793740"/>
                <a:gd name="connsiteX17" fmla="*/ 455921 w 678805"/>
                <a:gd name="connsiteY17" fmla="*/ 755181 h 793740"/>
                <a:gd name="connsiteX18" fmla="*/ 315427 w 678805"/>
                <a:gd name="connsiteY18" fmla="*/ 793281 h 793740"/>
                <a:gd name="connsiteX19" fmla="*/ 127309 w 678805"/>
                <a:gd name="connsiteY19" fmla="*/ 769470 h 793740"/>
                <a:gd name="connsiteX20" fmla="*/ 18345 w 678805"/>
                <a:gd name="connsiteY20" fmla="*/ 676340 h 793740"/>
                <a:gd name="connsiteX0" fmla="*/ 8344 w 668804"/>
                <a:gd name="connsiteY0" fmla="*/ 676340 h 793740"/>
                <a:gd name="connsiteX1" fmla="*/ 22058 w 668804"/>
                <a:gd name="connsiteY1" fmla="*/ 664694 h 793740"/>
                <a:gd name="connsiteX2" fmla="*/ 129213 w 668804"/>
                <a:gd name="connsiteY2" fmla="*/ 552776 h 793740"/>
                <a:gd name="connsiteX3" fmla="*/ 160169 w 668804"/>
                <a:gd name="connsiteY3" fmla="*/ 524201 h 793740"/>
                <a:gd name="connsiteX4" fmla="*/ 193508 w 668804"/>
                <a:gd name="connsiteY4" fmla="*/ 488482 h 793740"/>
                <a:gd name="connsiteX5" fmla="*/ 219700 w 668804"/>
                <a:gd name="connsiteY5" fmla="*/ 471814 h 793740"/>
                <a:gd name="connsiteX6" fmla="*/ 283806 w 668804"/>
                <a:gd name="connsiteY6" fmla="*/ 251310 h 793740"/>
                <a:gd name="connsiteX7" fmla="*/ 274945 w 668804"/>
                <a:gd name="connsiteY7" fmla="*/ 15090 h 793740"/>
                <a:gd name="connsiteX8" fmla="*/ 343526 w 668804"/>
                <a:gd name="connsiteY8" fmla="*/ 33664 h 793740"/>
                <a:gd name="connsiteX9" fmla="*/ 314950 w 668804"/>
                <a:gd name="connsiteY9" fmla="*/ 21757 h 793740"/>
                <a:gd name="connsiteX10" fmla="*/ 424488 w 668804"/>
                <a:gd name="connsiteY10" fmla="*/ 36045 h 793740"/>
                <a:gd name="connsiteX11" fmla="*/ 543550 w 668804"/>
                <a:gd name="connsiteY11" fmla="*/ 117007 h 793740"/>
                <a:gd name="connsiteX12" fmla="*/ 591175 w 668804"/>
                <a:gd name="connsiteY12" fmla="*/ 178920 h 793740"/>
                <a:gd name="connsiteX13" fmla="*/ 660232 w 668804"/>
                <a:gd name="connsiteY13" fmla="*/ 295601 h 793740"/>
                <a:gd name="connsiteX14" fmla="*/ 668804 w 668804"/>
                <a:gd name="connsiteY14" fmla="*/ 457265 h 793740"/>
                <a:gd name="connsiteX15" fmla="*/ 610225 w 668804"/>
                <a:gd name="connsiteY15" fmla="*/ 605164 h 793740"/>
                <a:gd name="connsiteX16" fmla="*/ 505451 w 668804"/>
                <a:gd name="connsiteY16" fmla="*/ 717082 h 793740"/>
                <a:gd name="connsiteX17" fmla="*/ 453063 w 668804"/>
                <a:gd name="connsiteY17" fmla="*/ 738514 h 793740"/>
                <a:gd name="connsiteX18" fmla="*/ 445920 w 668804"/>
                <a:gd name="connsiteY18" fmla="*/ 755181 h 793740"/>
                <a:gd name="connsiteX19" fmla="*/ 305426 w 668804"/>
                <a:gd name="connsiteY19" fmla="*/ 793281 h 793740"/>
                <a:gd name="connsiteX20" fmla="*/ 117308 w 668804"/>
                <a:gd name="connsiteY20" fmla="*/ 769470 h 793740"/>
                <a:gd name="connsiteX21" fmla="*/ 8344 w 668804"/>
                <a:gd name="connsiteY21" fmla="*/ 676340 h 793740"/>
                <a:gd name="connsiteX0" fmla="*/ 8344 w 668804"/>
                <a:gd name="connsiteY0" fmla="*/ 676340 h 793740"/>
                <a:gd name="connsiteX1" fmla="*/ 22058 w 668804"/>
                <a:gd name="connsiteY1" fmla="*/ 664694 h 793740"/>
                <a:gd name="connsiteX2" fmla="*/ 129213 w 668804"/>
                <a:gd name="connsiteY2" fmla="*/ 552776 h 793740"/>
                <a:gd name="connsiteX3" fmla="*/ 160169 w 668804"/>
                <a:gd name="connsiteY3" fmla="*/ 524201 h 793740"/>
                <a:gd name="connsiteX4" fmla="*/ 193508 w 668804"/>
                <a:gd name="connsiteY4" fmla="*/ 488482 h 793740"/>
                <a:gd name="connsiteX5" fmla="*/ 219700 w 668804"/>
                <a:gd name="connsiteY5" fmla="*/ 471814 h 793740"/>
                <a:gd name="connsiteX6" fmla="*/ 283806 w 668804"/>
                <a:gd name="connsiteY6" fmla="*/ 251310 h 793740"/>
                <a:gd name="connsiteX7" fmla="*/ 274469 w 668804"/>
                <a:gd name="connsiteY7" fmla="*/ 231306 h 793740"/>
                <a:gd name="connsiteX8" fmla="*/ 274945 w 668804"/>
                <a:gd name="connsiteY8" fmla="*/ 15090 h 793740"/>
                <a:gd name="connsiteX9" fmla="*/ 343526 w 668804"/>
                <a:gd name="connsiteY9" fmla="*/ 33664 h 793740"/>
                <a:gd name="connsiteX10" fmla="*/ 314950 w 668804"/>
                <a:gd name="connsiteY10" fmla="*/ 21757 h 793740"/>
                <a:gd name="connsiteX11" fmla="*/ 424488 w 668804"/>
                <a:gd name="connsiteY11" fmla="*/ 36045 h 793740"/>
                <a:gd name="connsiteX12" fmla="*/ 543550 w 668804"/>
                <a:gd name="connsiteY12" fmla="*/ 117007 h 793740"/>
                <a:gd name="connsiteX13" fmla="*/ 591175 w 668804"/>
                <a:gd name="connsiteY13" fmla="*/ 178920 h 793740"/>
                <a:gd name="connsiteX14" fmla="*/ 660232 w 668804"/>
                <a:gd name="connsiteY14" fmla="*/ 295601 h 793740"/>
                <a:gd name="connsiteX15" fmla="*/ 668804 w 668804"/>
                <a:gd name="connsiteY15" fmla="*/ 457265 h 793740"/>
                <a:gd name="connsiteX16" fmla="*/ 610225 w 668804"/>
                <a:gd name="connsiteY16" fmla="*/ 605164 h 793740"/>
                <a:gd name="connsiteX17" fmla="*/ 505451 w 668804"/>
                <a:gd name="connsiteY17" fmla="*/ 717082 h 793740"/>
                <a:gd name="connsiteX18" fmla="*/ 453063 w 668804"/>
                <a:gd name="connsiteY18" fmla="*/ 738514 h 793740"/>
                <a:gd name="connsiteX19" fmla="*/ 445920 w 668804"/>
                <a:gd name="connsiteY19" fmla="*/ 755181 h 793740"/>
                <a:gd name="connsiteX20" fmla="*/ 305426 w 668804"/>
                <a:gd name="connsiteY20" fmla="*/ 793281 h 793740"/>
                <a:gd name="connsiteX21" fmla="*/ 117308 w 668804"/>
                <a:gd name="connsiteY21" fmla="*/ 769470 h 793740"/>
                <a:gd name="connsiteX22" fmla="*/ 8344 w 668804"/>
                <a:gd name="connsiteY22" fmla="*/ 676340 h 793740"/>
                <a:gd name="connsiteX0" fmla="*/ 8344 w 668804"/>
                <a:gd name="connsiteY0" fmla="*/ 676340 h 793740"/>
                <a:gd name="connsiteX1" fmla="*/ 22058 w 668804"/>
                <a:gd name="connsiteY1" fmla="*/ 664694 h 793740"/>
                <a:gd name="connsiteX2" fmla="*/ 129213 w 668804"/>
                <a:gd name="connsiteY2" fmla="*/ 552776 h 793740"/>
                <a:gd name="connsiteX3" fmla="*/ 160169 w 668804"/>
                <a:gd name="connsiteY3" fmla="*/ 524201 h 793740"/>
                <a:gd name="connsiteX4" fmla="*/ 193508 w 668804"/>
                <a:gd name="connsiteY4" fmla="*/ 488482 h 793740"/>
                <a:gd name="connsiteX5" fmla="*/ 219700 w 668804"/>
                <a:gd name="connsiteY5" fmla="*/ 471814 h 793740"/>
                <a:gd name="connsiteX6" fmla="*/ 274469 w 668804"/>
                <a:gd name="connsiteY6" fmla="*/ 390850 h 793740"/>
                <a:gd name="connsiteX7" fmla="*/ 283806 w 668804"/>
                <a:gd name="connsiteY7" fmla="*/ 251310 h 793740"/>
                <a:gd name="connsiteX8" fmla="*/ 274469 w 668804"/>
                <a:gd name="connsiteY8" fmla="*/ 231306 h 793740"/>
                <a:gd name="connsiteX9" fmla="*/ 274945 w 668804"/>
                <a:gd name="connsiteY9" fmla="*/ 15090 h 793740"/>
                <a:gd name="connsiteX10" fmla="*/ 343526 w 668804"/>
                <a:gd name="connsiteY10" fmla="*/ 33664 h 793740"/>
                <a:gd name="connsiteX11" fmla="*/ 314950 w 668804"/>
                <a:gd name="connsiteY11" fmla="*/ 21757 h 793740"/>
                <a:gd name="connsiteX12" fmla="*/ 424488 w 668804"/>
                <a:gd name="connsiteY12" fmla="*/ 36045 h 793740"/>
                <a:gd name="connsiteX13" fmla="*/ 543550 w 668804"/>
                <a:gd name="connsiteY13" fmla="*/ 117007 h 793740"/>
                <a:gd name="connsiteX14" fmla="*/ 591175 w 668804"/>
                <a:gd name="connsiteY14" fmla="*/ 178920 h 793740"/>
                <a:gd name="connsiteX15" fmla="*/ 660232 w 668804"/>
                <a:gd name="connsiteY15" fmla="*/ 295601 h 793740"/>
                <a:gd name="connsiteX16" fmla="*/ 668804 w 668804"/>
                <a:gd name="connsiteY16" fmla="*/ 457265 h 793740"/>
                <a:gd name="connsiteX17" fmla="*/ 610225 w 668804"/>
                <a:gd name="connsiteY17" fmla="*/ 605164 h 793740"/>
                <a:gd name="connsiteX18" fmla="*/ 505451 w 668804"/>
                <a:gd name="connsiteY18" fmla="*/ 717082 h 793740"/>
                <a:gd name="connsiteX19" fmla="*/ 453063 w 668804"/>
                <a:gd name="connsiteY19" fmla="*/ 738514 h 793740"/>
                <a:gd name="connsiteX20" fmla="*/ 445920 w 668804"/>
                <a:gd name="connsiteY20" fmla="*/ 755181 h 793740"/>
                <a:gd name="connsiteX21" fmla="*/ 305426 w 668804"/>
                <a:gd name="connsiteY21" fmla="*/ 793281 h 793740"/>
                <a:gd name="connsiteX22" fmla="*/ 117308 w 668804"/>
                <a:gd name="connsiteY22" fmla="*/ 769470 h 793740"/>
                <a:gd name="connsiteX23" fmla="*/ 8344 w 668804"/>
                <a:gd name="connsiteY23" fmla="*/ 676340 h 793740"/>
                <a:gd name="connsiteX0" fmla="*/ 8344 w 668804"/>
                <a:gd name="connsiteY0" fmla="*/ 676340 h 793740"/>
                <a:gd name="connsiteX1" fmla="*/ 22058 w 668804"/>
                <a:gd name="connsiteY1" fmla="*/ 664694 h 793740"/>
                <a:gd name="connsiteX2" fmla="*/ 129213 w 668804"/>
                <a:gd name="connsiteY2" fmla="*/ 552776 h 793740"/>
                <a:gd name="connsiteX3" fmla="*/ 160169 w 668804"/>
                <a:gd name="connsiteY3" fmla="*/ 524201 h 793740"/>
                <a:gd name="connsiteX4" fmla="*/ 193508 w 668804"/>
                <a:gd name="connsiteY4" fmla="*/ 488482 h 793740"/>
                <a:gd name="connsiteX5" fmla="*/ 219700 w 668804"/>
                <a:gd name="connsiteY5" fmla="*/ 471814 h 793740"/>
                <a:gd name="connsiteX6" fmla="*/ 274469 w 668804"/>
                <a:gd name="connsiteY6" fmla="*/ 390850 h 793740"/>
                <a:gd name="connsiteX7" fmla="*/ 283806 w 668804"/>
                <a:gd name="connsiteY7" fmla="*/ 251310 h 793740"/>
                <a:gd name="connsiteX8" fmla="*/ 274469 w 668804"/>
                <a:gd name="connsiteY8" fmla="*/ 231306 h 793740"/>
                <a:gd name="connsiteX9" fmla="*/ 274945 w 668804"/>
                <a:gd name="connsiteY9" fmla="*/ 15090 h 793740"/>
                <a:gd name="connsiteX10" fmla="*/ 343526 w 668804"/>
                <a:gd name="connsiteY10" fmla="*/ 33664 h 793740"/>
                <a:gd name="connsiteX11" fmla="*/ 314950 w 668804"/>
                <a:gd name="connsiteY11" fmla="*/ 21757 h 793740"/>
                <a:gd name="connsiteX12" fmla="*/ 424488 w 668804"/>
                <a:gd name="connsiteY12" fmla="*/ 36045 h 793740"/>
                <a:gd name="connsiteX13" fmla="*/ 543550 w 668804"/>
                <a:gd name="connsiteY13" fmla="*/ 117007 h 793740"/>
                <a:gd name="connsiteX14" fmla="*/ 591175 w 668804"/>
                <a:gd name="connsiteY14" fmla="*/ 178920 h 793740"/>
                <a:gd name="connsiteX15" fmla="*/ 650707 w 668804"/>
                <a:gd name="connsiteY15" fmla="*/ 295601 h 793740"/>
                <a:gd name="connsiteX16" fmla="*/ 668804 w 668804"/>
                <a:gd name="connsiteY16" fmla="*/ 457265 h 793740"/>
                <a:gd name="connsiteX17" fmla="*/ 610225 w 668804"/>
                <a:gd name="connsiteY17" fmla="*/ 605164 h 793740"/>
                <a:gd name="connsiteX18" fmla="*/ 505451 w 668804"/>
                <a:gd name="connsiteY18" fmla="*/ 717082 h 793740"/>
                <a:gd name="connsiteX19" fmla="*/ 453063 w 668804"/>
                <a:gd name="connsiteY19" fmla="*/ 738514 h 793740"/>
                <a:gd name="connsiteX20" fmla="*/ 445920 w 668804"/>
                <a:gd name="connsiteY20" fmla="*/ 755181 h 793740"/>
                <a:gd name="connsiteX21" fmla="*/ 305426 w 668804"/>
                <a:gd name="connsiteY21" fmla="*/ 793281 h 793740"/>
                <a:gd name="connsiteX22" fmla="*/ 117308 w 668804"/>
                <a:gd name="connsiteY22" fmla="*/ 769470 h 793740"/>
                <a:gd name="connsiteX23" fmla="*/ 8344 w 668804"/>
                <a:gd name="connsiteY23" fmla="*/ 676340 h 793740"/>
                <a:gd name="connsiteX0" fmla="*/ 8344 w 668804"/>
                <a:gd name="connsiteY0" fmla="*/ 676340 h 793740"/>
                <a:gd name="connsiteX1" fmla="*/ 22058 w 668804"/>
                <a:gd name="connsiteY1" fmla="*/ 664694 h 793740"/>
                <a:gd name="connsiteX2" fmla="*/ 129213 w 668804"/>
                <a:gd name="connsiteY2" fmla="*/ 552776 h 793740"/>
                <a:gd name="connsiteX3" fmla="*/ 160169 w 668804"/>
                <a:gd name="connsiteY3" fmla="*/ 524201 h 793740"/>
                <a:gd name="connsiteX4" fmla="*/ 193508 w 668804"/>
                <a:gd name="connsiteY4" fmla="*/ 488482 h 793740"/>
                <a:gd name="connsiteX5" fmla="*/ 219700 w 668804"/>
                <a:gd name="connsiteY5" fmla="*/ 471814 h 793740"/>
                <a:gd name="connsiteX6" fmla="*/ 274469 w 668804"/>
                <a:gd name="connsiteY6" fmla="*/ 390850 h 793740"/>
                <a:gd name="connsiteX7" fmla="*/ 283806 w 668804"/>
                <a:gd name="connsiteY7" fmla="*/ 251310 h 793740"/>
                <a:gd name="connsiteX8" fmla="*/ 274469 w 668804"/>
                <a:gd name="connsiteY8" fmla="*/ 231306 h 793740"/>
                <a:gd name="connsiteX9" fmla="*/ 274945 w 668804"/>
                <a:gd name="connsiteY9" fmla="*/ 15090 h 793740"/>
                <a:gd name="connsiteX10" fmla="*/ 343526 w 668804"/>
                <a:gd name="connsiteY10" fmla="*/ 33664 h 793740"/>
                <a:gd name="connsiteX11" fmla="*/ 314950 w 668804"/>
                <a:gd name="connsiteY11" fmla="*/ 21757 h 793740"/>
                <a:gd name="connsiteX12" fmla="*/ 424488 w 668804"/>
                <a:gd name="connsiteY12" fmla="*/ 43189 h 793740"/>
                <a:gd name="connsiteX13" fmla="*/ 543550 w 668804"/>
                <a:gd name="connsiteY13" fmla="*/ 117007 h 793740"/>
                <a:gd name="connsiteX14" fmla="*/ 591175 w 668804"/>
                <a:gd name="connsiteY14" fmla="*/ 178920 h 793740"/>
                <a:gd name="connsiteX15" fmla="*/ 650707 w 668804"/>
                <a:gd name="connsiteY15" fmla="*/ 295601 h 793740"/>
                <a:gd name="connsiteX16" fmla="*/ 668804 w 668804"/>
                <a:gd name="connsiteY16" fmla="*/ 457265 h 793740"/>
                <a:gd name="connsiteX17" fmla="*/ 610225 w 668804"/>
                <a:gd name="connsiteY17" fmla="*/ 605164 h 793740"/>
                <a:gd name="connsiteX18" fmla="*/ 505451 w 668804"/>
                <a:gd name="connsiteY18" fmla="*/ 717082 h 793740"/>
                <a:gd name="connsiteX19" fmla="*/ 453063 w 668804"/>
                <a:gd name="connsiteY19" fmla="*/ 738514 h 793740"/>
                <a:gd name="connsiteX20" fmla="*/ 445920 w 668804"/>
                <a:gd name="connsiteY20" fmla="*/ 755181 h 793740"/>
                <a:gd name="connsiteX21" fmla="*/ 305426 w 668804"/>
                <a:gd name="connsiteY21" fmla="*/ 793281 h 793740"/>
                <a:gd name="connsiteX22" fmla="*/ 117308 w 668804"/>
                <a:gd name="connsiteY22" fmla="*/ 769470 h 793740"/>
                <a:gd name="connsiteX23" fmla="*/ 8344 w 668804"/>
                <a:gd name="connsiteY23" fmla="*/ 676340 h 793740"/>
                <a:gd name="connsiteX0" fmla="*/ 8344 w 668804"/>
                <a:gd name="connsiteY0" fmla="*/ 677185 h 794585"/>
                <a:gd name="connsiteX1" fmla="*/ 22058 w 668804"/>
                <a:gd name="connsiteY1" fmla="*/ 665539 h 794585"/>
                <a:gd name="connsiteX2" fmla="*/ 129213 w 668804"/>
                <a:gd name="connsiteY2" fmla="*/ 553621 h 794585"/>
                <a:gd name="connsiteX3" fmla="*/ 160169 w 668804"/>
                <a:gd name="connsiteY3" fmla="*/ 525046 h 794585"/>
                <a:gd name="connsiteX4" fmla="*/ 193508 w 668804"/>
                <a:gd name="connsiteY4" fmla="*/ 489327 h 794585"/>
                <a:gd name="connsiteX5" fmla="*/ 219700 w 668804"/>
                <a:gd name="connsiteY5" fmla="*/ 472659 h 794585"/>
                <a:gd name="connsiteX6" fmla="*/ 274469 w 668804"/>
                <a:gd name="connsiteY6" fmla="*/ 391695 h 794585"/>
                <a:gd name="connsiteX7" fmla="*/ 283806 w 668804"/>
                <a:gd name="connsiteY7" fmla="*/ 252155 h 794585"/>
                <a:gd name="connsiteX8" fmla="*/ 274469 w 668804"/>
                <a:gd name="connsiteY8" fmla="*/ 232151 h 794585"/>
                <a:gd name="connsiteX9" fmla="*/ 274945 w 668804"/>
                <a:gd name="connsiteY9" fmla="*/ 15935 h 794585"/>
                <a:gd name="connsiteX10" fmla="*/ 353051 w 668804"/>
                <a:gd name="connsiteY10" fmla="*/ 29746 h 794585"/>
                <a:gd name="connsiteX11" fmla="*/ 314950 w 668804"/>
                <a:gd name="connsiteY11" fmla="*/ 22602 h 794585"/>
                <a:gd name="connsiteX12" fmla="*/ 424488 w 668804"/>
                <a:gd name="connsiteY12" fmla="*/ 44034 h 794585"/>
                <a:gd name="connsiteX13" fmla="*/ 543550 w 668804"/>
                <a:gd name="connsiteY13" fmla="*/ 117852 h 794585"/>
                <a:gd name="connsiteX14" fmla="*/ 591175 w 668804"/>
                <a:gd name="connsiteY14" fmla="*/ 179765 h 794585"/>
                <a:gd name="connsiteX15" fmla="*/ 650707 w 668804"/>
                <a:gd name="connsiteY15" fmla="*/ 296446 h 794585"/>
                <a:gd name="connsiteX16" fmla="*/ 668804 w 668804"/>
                <a:gd name="connsiteY16" fmla="*/ 458110 h 794585"/>
                <a:gd name="connsiteX17" fmla="*/ 610225 w 668804"/>
                <a:gd name="connsiteY17" fmla="*/ 606009 h 794585"/>
                <a:gd name="connsiteX18" fmla="*/ 505451 w 668804"/>
                <a:gd name="connsiteY18" fmla="*/ 717927 h 794585"/>
                <a:gd name="connsiteX19" fmla="*/ 453063 w 668804"/>
                <a:gd name="connsiteY19" fmla="*/ 739359 h 794585"/>
                <a:gd name="connsiteX20" fmla="*/ 445920 w 668804"/>
                <a:gd name="connsiteY20" fmla="*/ 756026 h 794585"/>
                <a:gd name="connsiteX21" fmla="*/ 305426 w 668804"/>
                <a:gd name="connsiteY21" fmla="*/ 794126 h 794585"/>
                <a:gd name="connsiteX22" fmla="*/ 117308 w 668804"/>
                <a:gd name="connsiteY22" fmla="*/ 770315 h 794585"/>
                <a:gd name="connsiteX23" fmla="*/ 8344 w 668804"/>
                <a:gd name="connsiteY23" fmla="*/ 677185 h 794585"/>
                <a:gd name="connsiteX0" fmla="*/ 8344 w 668804"/>
                <a:gd name="connsiteY0" fmla="*/ 678553 h 795953"/>
                <a:gd name="connsiteX1" fmla="*/ 22058 w 668804"/>
                <a:gd name="connsiteY1" fmla="*/ 666907 h 795953"/>
                <a:gd name="connsiteX2" fmla="*/ 129213 w 668804"/>
                <a:gd name="connsiteY2" fmla="*/ 554989 h 795953"/>
                <a:gd name="connsiteX3" fmla="*/ 160169 w 668804"/>
                <a:gd name="connsiteY3" fmla="*/ 526414 h 795953"/>
                <a:gd name="connsiteX4" fmla="*/ 193508 w 668804"/>
                <a:gd name="connsiteY4" fmla="*/ 490695 h 795953"/>
                <a:gd name="connsiteX5" fmla="*/ 219700 w 668804"/>
                <a:gd name="connsiteY5" fmla="*/ 474027 h 795953"/>
                <a:gd name="connsiteX6" fmla="*/ 274469 w 668804"/>
                <a:gd name="connsiteY6" fmla="*/ 393063 h 795953"/>
                <a:gd name="connsiteX7" fmla="*/ 283806 w 668804"/>
                <a:gd name="connsiteY7" fmla="*/ 253523 h 795953"/>
                <a:gd name="connsiteX8" fmla="*/ 274469 w 668804"/>
                <a:gd name="connsiteY8" fmla="*/ 233519 h 795953"/>
                <a:gd name="connsiteX9" fmla="*/ 274945 w 668804"/>
                <a:gd name="connsiteY9" fmla="*/ 17303 h 795953"/>
                <a:gd name="connsiteX10" fmla="*/ 276850 w 668804"/>
                <a:gd name="connsiteY10" fmla="*/ 19208 h 795953"/>
                <a:gd name="connsiteX11" fmla="*/ 353051 w 668804"/>
                <a:gd name="connsiteY11" fmla="*/ 31114 h 795953"/>
                <a:gd name="connsiteX12" fmla="*/ 314950 w 668804"/>
                <a:gd name="connsiteY12" fmla="*/ 23970 h 795953"/>
                <a:gd name="connsiteX13" fmla="*/ 424488 w 668804"/>
                <a:gd name="connsiteY13" fmla="*/ 45402 h 795953"/>
                <a:gd name="connsiteX14" fmla="*/ 543550 w 668804"/>
                <a:gd name="connsiteY14" fmla="*/ 119220 h 795953"/>
                <a:gd name="connsiteX15" fmla="*/ 591175 w 668804"/>
                <a:gd name="connsiteY15" fmla="*/ 181133 h 795953"/>
                <a:gd name="connsiteX16" fmla="*/ 650707 w 668804"/>
                <a:gd name="connsiteY16" fmla="*/ 297814 h 795953"/>
                <a:gd name="connsiteX17" fmla="*/ 668804 w 668804"/>
                <a:gd name="connsiteY17" fmla="*/ 459478 h 795953"/>
                <a:gd name="connsiteX18" fmla="*/ 610225 w 668804"/>
                <a:gd name="connsiteY18" fmla="*/ 607377 h 795953"/>
                <a:gd name="connsiteX19" fmla="*/ 505451 w 668804"/>
                <a:gd name="connsiteY19" fmla="*/ 719295 h 795953"/>
                <a:gd name="connsiteX20" fmla="*/ 453063 w 668804"/>
                <a:gd name="connsiteY20" fmla="*/ 740727 h 795953"/>
                <a:gd name="connsiteX21" fmla="*/ 445920 w 668804"/>
                <a:gd name="connsiteY21" fmla="*/ 757394 h 795953"/>
                <a:gd name="connsiteX22" fmla="*/ 305426 w 668804"/>
                <a:gd name="connsiteY22" fmla="*/ 795494 h 795953"/>
                <a:gd name="connsiteX23" fmla="*/ 117308 w 668804"/>
                <a:gd name="connsiteY23" fmla="*/ 771683 h 795953"/>
                <a:gd name="connsiteX24" fmla="*/ 8344 w 668804"/>
                <a:gd name="connsiteY24" fmla="*/ 678553 h 795953"/>
                <a:gd name="connsiteX0" fmla="*/ 8344 w 668804"/>
                <a:gd name="connsiteY0" fmla="*/ 673515 h 790915"/>
                <a:gd name="connsiteX1" fmla="*/ 22058 w 668804"/>
                <a:gd name="connsiteY1" fmla="*/ 661869 h 790915"/>
                <a:gd name="connsiteX2" fmla="*/ 129213 w 668804"/>
                <a:gd name="connsiteY2" fmla="*/ 549951 h 790915"/>
                <a:gd name="connsiteX3" fmla="*/ 160169 w 668804"/>
                <a:gd name="connsiteY3" fmla="*/ 521376 h 790915"/>
                <a:gd name="connsiteX4" fmla="*/ 193508 w 668804"/>
                <a:gd name="connsiteY4" fmla="*/ 485657 h 790915"/>
                <a:gd name="connsiteX5" fmla="*/ 219700 w 668804"/>
                <a:gd name="connsiteY5" fmla="*/ 468989 h 790915"/>
                <a:gd name="connsiteX6" fmla="*/ 274469 w 668804"/>
                <a:gd name="connsiteY6" fmla="*/ 388025 h 790915"/>
                <a:gd name="connsiteX7" fmla="*/ 283806 w 668804"/>
                <a:gd name="connsiteY7" fmla="*/ 248485 h 790915"/>
                <a:gd name="connsiteX8" fmla="*/ 274469 w 668804"/>
                <a:gd name="connsiteY8" fmla="*/ 228481 h 790915"/>
                <a:gd name="connsiteX9" fmla="*/ 274945 w 668804"/>
                <a:gd name="connsiteY9" fmla="*/ 12265 h 790915"/>
                <a:gd name="connsiteX10" fmla="*/ 353051 w 668804"/>
                <a:gd name="connsiteY10" fmla="*/ 26076 h 790915"/>
                <a:gd name="connsiteX11" fmla="*/ 314950 w 668804"/>
                <a:gd name="connsiteY11" fmla="*/ 18932 h 790915"/>
                <a:gd name="connsiteX12" fmla="*/ 424488 w 668804"/>
                <a:gd name="connsiteY12" fmla="*/ 40364 h 790915"/>
                <a:gd name="connsiteX13" fmla="*/ 543550 w 668804"/>
                <a:gd name="connsiteY13" fmla="*/ 114182 h 790915"/>
                <a:gd name="connsiteX14" fmla="*/ 591175 w 668804"/>
                <a:gd name="connsiteY14" fmla="*/ 176095 h 790915"/>
                <a:gd name="connsiteX15" fmla="*/ 650707 w 668804"/>
                <a:gd name="connsiteY15" fmla="*/ 292776 h 790915"/>
                <a:gd name="connsiteX16" fmla="*/ 668804 w 668804"/>
                <a:gd name="connsiteY16" fmla="*/ 454440 h 790915"/>
                <a:gd name="connsiteX17" fmla="*/ 610225 w 668804"/>
                <a:gd name="connsiteY17" fmla="*/ 602339 h 790915"/>
                <a:gd name="connsiteX18" fmla="*/ 505451 w 668804"/>
                <a:gd name="connsiteY18" fmla="*/ 714257 h 790915"/>
                <a:gd name="connsiteX19" fmla="*/ 453063 w 668804"/>
                <a:gd name="connsiteY19" fmla="*/ 735689 h 790915"/>
                <a:gd name="connsiteX20" fmla="*/ 445920 w 668804"/>
                <a:gd name="connsiteY20" fmla="*/ 752356 h 790915"/>
                <a:gd name="connsiteX21" fmla="*/ 305426 w 668804"/>
                <a:gd name="connsiteY21" fmla="*/ 790456 h 790915"/>
                <a:gd name="connsiteX22" fmla="*/ 117308 w 668804"/>
                <a:gd name="connsiteY22" fmla="*/ 766645 h 790915"/>
                <a:gd name="connsiteX23" fmla="*/ 8344 w 668804"/>
                <a:gd name="connsiteY23" fmla="*/ 673515 h 790915"/>
                <a:gd name="connsiteX0" fmla="*/ 8344 w 668804"/>
                <a:gd name="connsiteY0" fmla="*/ 674091 h 791491"/>
                <a:gd name="connsiteX1" fmla="*/ 22058 w 668804"/>
                <a:gd name="connsiteY1" fmla="*/ 662445 h 791491"/>
                <a:gd name="connsiteX2" fmla="*/ 129213 w 668804"/>
                <a:gd name="connsiteY2" fmla="*/ 550527 h 791491"/>
                <a:gd name="connsiteX3" fmla="*/ 160169 w 668804"/>
                <a:gd name="connsiteY3" fmla="*/ 521952 h 791491"/>
                <a:gd name="connsiteX4" fmla="*/ 193508 w 668804"/>
                <a:gd name="connsiteY4" fmla="*/ 486233 h 791491"/>
                <a:gd name="connsiteX5" fmla="*/ 219700 w 668804"/>
                <a:gd name="connsiteY5" fmla="*/ 469565 h 791491"/>
                <a:gd name="connsiteX6" fmla="*/ 274469 w 668804"/>
                <a:gd name="connsiteY6" fmla="*/ 388601 h 791491"/>
                <a:gd name="connsiteX7" fmla="*/ 283806 w 668804"/>
                <a:gd name="connsiteY7" fmla="*/ 249061 h 791491"/>
                <a:gd name="connsiteX8" fmla="*/ 274469 w 668804"/>
                <a:gd name="connsiteY8" fmla="*/ 229057 h 791491"/>
                <a:gd name="connsiteX9" fmla="*/ 274945 w 668804"/>
                <a:gd name="connsiteY9" fmla="*/ 12841 h 791491"/>
                <a:gd name="connsiteX10" fmla="*/ 353051 w 668804"/>
                <a:gd name="connsiteY10" fmla="*/ 26652 h 791491"/>
                <a:gd name="connsiteX11" fmla="*/ 424488 w 668804"/>
                <a:gd name="connsiteY11" fmla="*/ 40940 h 791491"/>
                <a:gd name="connsiteX12" fmla="*/ 543550 w 668804"/>
                <a:gd name="connsiteY12" fmla="*/ 114758 h 791491"/>
                <a:gd name="connsiteX13" fmla="*/ 591175 w 668804"/>
                <a:gd name="connsiteY13" fmla="*/ 176671 h 791491"/>
                <a:gd name="connsiteX14" fmla="*/ 650707 w 668804"/>
                <a:gd name="connsiteY14" fmla="*/ 293352 h 791491"/>
                <a:gd name="connsiteX15" fmla="*/ 668804 w 668804"/>
                <a:gd name="connsiteY15" fmla="*/ 455016 h 791491"/>
                <a:gd name="connsiteX16" fmla="*/ 610225 w 668804"/>
                <a:gd name="connsiteY16" fmla="*/ 602915 h 791491"/>
                <a:gd name="connsiteX17" fmla="*/ 505451 w 668804"/>
                <a:gd name="connsiteY17" fmla="*/ 714833 h 791491"/>
                <a:gd name="connsiteX18" fmla="*/ 453063 w 668804"/>
                <a:gd name="connsiteY18" fmla="*/ 736265 h 791491"/>
                <a:gd name="connsiteX19" fmla="*/ 445920 w 668804"/>
                <a:gd name="connsiteY19" fmla="*/ 752932 h 791491"/>
                <a:gd name="connsiteX20" fmla="*/ 305426 w 668804"/>
                <a:gd name="connsiteY20" fmla="*/ 791032 h 791491"/>
                <a:gd name="connsiteX21" fmla="*/ 117308 w 668804"/>
                <a:gd name="connsiteY21" fmla="*/ 767221 h 791491"/>
                <a:gd name="connsiteX22" fmla="*/ 8344 w 668804"/>
                <a:gd name="connsiteY22" fmla="*/ 674091 h 791491"/>
                <a:gd name="connsiteX0" fmla="*/ 8344 w 668804"/>
                <a:gd name="connsiteY0" fmla="*/ 672482 h 789882"/>
                <a:gd name="connsiteX1" fmla="*/ 22058 w 668804"/>
                <a:gd name="connsiteY1" fmla="*/ 660836 h 789882"/>
                <a:gd name="connsiteX2" fmla="*/ 129213 w 668804"/>
                <a:gd name="connsiteY2" fmla="*/ 548918 h 789882"/>
                <a:gd name="connsiteX3" fmla="*/ 160169 w 668804"/>
                <a:gd name="connsiteY3" fmla="*/ 520343 h 789882"/>
                <a:gd name="connsiteX4" fmla="*/ 193508 w 668804"/>
                <a:gd name="connsiteY4" fmla="*/ 484624 h 789882"/>
                <a:gd name="connsiteX5" fmla="*/ 219700 w 668804"/>
                <a:gd name="connsiteY5" fmla="*/ 467956 h 789882"/>
                <a:gd name="connsiteX6" fmla="*/ 274469 w 668804"/>
                <a:gd name="connsiteY6" fmla="*/ 386992 h 789882"/>
                <a:gd name="connsiteX7" fmla="*/ 283806 w 668804"/>
                <a:gd name="connsiteY7" fmla="*/ 247452 h 789882"/>
                <a:gd name="connsiteX8" fmla="*/ 274469 w 668804"/>
                <a:gd name="connsiteY8" fmla="*/ 227448 h 789882"/>
                <a:gd name="connsiteX9" fmla="*/ 274945 w 668804"/>
                <a:gd name="connsiteY9" fmla="*/ 11232 h 789882"/>
                <a:gd name="connsiteX10" fmla="*/ 424488 w 668804"/>
                <a:gd name="connsiteY10" fmla="*/ 39331 h 789882"/>
                <a:gd name="connsiteX11" fmla="*/ 543550 w 668804"/>
                <a:gd name="connsiteY11" fmla="*/ 113149 h 789882"/>
                <a:gd name="connsiteX12" fmla="*/ 591175 w 668804"/>
                <a:gd name="connsiteY12" fmla="*/ 175062 h 789882"/>
                <a:gd name="connsiteX13" fmla="*/ 650707 w 668804"/>
                <a:gd name="connsiteY13" fmla="*/ 291743 h 789882"/>
                <a:gd name="connsiteX14" fmla="*/ 668804 w 668804"/>
                <a:gd name="connsiteY14" fmla="*/ 453407 h 789882"/>
                <a:gd name="connsiteX15" fmla="*/ 610225 w 668804"/>
                <a:gd name="connsiteY15" fmla="*/ 601306 h 789882"/>
                <a:gd name="connsiteX16" fmla="*/ 505451 w 668804"/>
                <a:gd name="connsiteY16" fmla="*/ 713224 h 789882"/>
                <a:gd name="connsiteX17" fmla="*/ 453063 w 668804"/>
                <a:gd name="connsiteY17" fmla="*/ 734656 h 789882"/>
                <a:gd name="connsiteX18" fmla="*/ 445920 w 668804"/>
                <a:gd name="connsiteY18" fmla="*/ 751323 h 789882"/>
                <a:gd name="connsiteX19" fmla="*/ 305426 w 668804"/>
                <a:gd name="connsiteY19" fmla="*/ 789423 h 789882"/>
                <a:gd name="connsiteX20" fmla="*/ 117308 w 668804"/>
                <a:gd name="connsiteY20" fmla="*/ 765612 h 789882"/>
                <a:gd name="connsiteX21" fmla="*/ 8344 w 668804"/>
                <a:gd name="connsiteY21" fmla="*/ 672482 h 789882"/>
                <a:gd name="connsiteX0" fmla="*/ 8344 w 668804"/>
                <a:gd name="connsiteY0" fmla="*/ 664751 h 782151"/>
                <a:gd name="connsiteX1" fmla="*/ 22058 w 668804"/>
                <a:gd name="connsiteY1" fmla="*/ 653105 h 782151"/>
                <a:gd name="connsiteX2" fmla="*/ 129213 w 668804"/>
                <a:gd name="connsiteY2" fmla="*/ 541187 h 782151"/>
                <a:gd name="connsiteX3" fmla="*/ 160169 w 668804"/>
                <a:gd name="connsiteY3" fmla="*/ 512612 h 782151"/>
                <a:gd name="connsiteX4" fmla="*/ 193508 w 668804"/>
                <a:gd name="connsiteY4" fmla="*/ 476893 h 782151"/>
                <a:gd name="connsiteX5" fmla="*/ 219700 w 668804"/>
                <a:gd name="connsiteY5" fmla="*/ 460225 h 782151"/>
                <a:gd name="connsiteX6" fmla="*/ 274469 w 668804"/>
                <a:gd name="connsiteY6" fmla="*/ 379261 h 782151"/>
                <a:gd name="connsiteX7" fmla="*/ 283806 w 668804"/>
                <a:gd name="connsiteY7" fmla="*/ 239721 h 782151"/>
                <a:gd name="connsiteX8" fmla="*/ 274469 w 668804"/>
                <a:gd name="connsiteY8" fmla="*/ 219717 h 782151"/>
                <a:gd name="connsiteX9" fmla="*/ 284470 w 668804"/>
                <a:gd name="connsiteY9" fmla="*/ 13026 h 782151"/>
                <a:gd name="connsiteX10" fmla="*/ 424488 w 668804"/>
                <a:gd name="connsiteY10" fmla="*/ 31600 h 782151"/>
                <a:gd name="connsiteX11" fmla="*/ 543550 w 668804"/>
                <a:gd name="connsiteY11" fmla="*/ 105418 h 782151"/>
                <a:gd name="connsiteX12" fmla="*/ 591175 w 668804"/>
                <a:gd name="connsiteY12" fmla="*/ 167331 h 782151"/>
                <a:gd name="connsiteX13" fmla="*/ 650707 w 668804"/>
                <a:gd name="connsiteY13" fmla="*/ 284012 h 782151"/>
                <a:gd name="connsiteX14" fmla="*/ 668804 w 668804"/>
                <a:gd name="connsiteY14" fmla="*/ 445676 h 782151"/>
                <a:gd name="connsiteX15" fmla="*/ 610225 w 668804"/>
                <a:gd name="connsiteY15" fmla="*/ 593575 h 782151"/>
                <a:gd name="connsiteX16" fmla="*/ 505451 w 668804"/>
                <a:gd name="connsiteY16" fmla="*/ 705493 h 782151"/>
                <a:gd name="connsiteX17" fmla="*/ 453063 w 668804"/>
                <a:gd name="connsiteY17" fmla="*/ 726925 h 782151"/>
                <a:gd name="connsiteX18" fmla="*/ 445920 w 668804"/>
                <a:gd name="connsiteY18" fmla="*/ 743592 h 782151"/>
                <a:gd name="connsiteX19" fmla="*/ 305426 w 668804"/>
                <a:gd name="connsiteY19" fmla="*/ 781692 h 782151"/>
                <a:gd name="connsiteX20" fmla="*/ 117308 w 668804"/>
                <a:gd name="connsiteY20" fmla="*/ 757881 h 782151"/>
                <a:gd name="connsiteX21" fmla="*/ 8344 w 668804"/>
                <a:gd name="connsiteY21" fmla="*/ 664751 h 782151"/>
                <a:gd name="connsiteX0" fmla="*/ 8344 w 668804"/>
                <a:gd name="connsiteY0" fmla="*/ 664751 h 782151"/>
                <a:gd name="connsiteX1" fmla="*/ 22058 w 668804"/>
                <a:gd name="connsiteY1" fmla="*/ 653105 h 782151"/>
                <a:gd name="connsiteX2" fmla="*/ 129213 w 668804"/>
                <a:gd name="connsiteY2" fmla="*/ 541187 h 782151"/>
                <a:gd name="connsiteX3" fmla="*/ 160169 w 668804"/>
                <a:gd name="connsiteY3" fmla="*/ 512612 h 782151"/>
                <a:gd name="connsiteX4" fmla="*/ 193508 w 668804"/>
                <a:gd name="connsiteY4" fmla="*/ 476893 h 782151"/>
                <a:gd name="connsiteX5" fmla="*/ 219700 w 668804"/>
                <a:gd name="connsiteY5" fmla="*/ 460225 h 782151"/>
                <a:gd name="connsiteX6" fmla="*/ 274469 w 668804"/>
                <a:gd name="connsiteY6" fmla="*/ 379261 h 782151"/>
                <a:gd name="connsiteX7" fmla="*/ 283806 w 668804"/>
                <a:gd name="connsiteY7" fmla="*/ 239721 h 782151"/>
                <a:gd name="connsiteX8" fmla="*/ 274469 w 668804"/>
                <a:gd name="connsiteY8" fmla="*/ 219717 h 782151"/>
                <a:gd name="connsiteX9" fmla="*/ 284470 w 668804"/>
                <a:gd name="connsiteY9" fmla="*/ 13026 h 782151"/>
                <a:gd name="connsiteX10" fmla="*/ 424488 w 668804"/>
                <a:gd name="connsiteY10" fmla="*/ 31600 h 782151"/>
                <a:gd name="connsiteX11" fmla="*/ 543550 w 668804"/>
                <a:gd name="connsiteY11" fmla="*/ 105418 h 782151"/>
                <a:gd name="connsiteX12" fmla="*/ 591175 w 668804"/>
                <a:gd name="connsiteY12" fmla="*/ 167331 h 782151"/>
                <a:gd name="connsiteX13" fmla="*/ 650707 w 668804"/>
                <a:gd name="connsiteY13" fmla="*/ 284012 h 782151"/>
                <a:gd name="connsiteX14" fmla="*/ 668804 w 668804"/>
                <a:gd name="connsiteY14" fmla="*/ 452820 h 782151"/>
                <a:gd name="connsiteX15" fmla="*/ 610225 w 668804"/>
                <a:gd name="connsiteY15" fmla="*/ 593575 h 782151"/>
                <a:gd name="connsiteX16" fmla="*/ 505451 w 668804"/>
                <a:gd name="connsiteY16" fmla="*/ 705493 h 782151"/>
                <a:gd name="connsiteX17" fmla="*/ 453063 w 668804"/>
                <a:gd name="connsiteY17" fmla="*/ 726925 h 782151"/>
                <a:gd name="connsiteX18" fmla="*/ 445920 w 668804"/>
                <a:gd name="connsiteY18" fmla="*/ 743592 h 782151"/>
                <a:gd name="connsiteX19" fmla="*/ 305426 w 668804"/>
                <a:gd name="connsiteY19" fmla="*/ 781692 h 782151"/>
                <a:gd name="connsiteX20" fmla="*/ 117308 w 668804"/>
                <a:gd name="connsiteY20" fmla="*/ 757881 h 782151"/>
                <a:gd name="connsiteX21" fmla="*/ 8344 w 668804"/>
                <a:gd name="connsiteY21" fmla="*/ 664751 h 782151"/>
                <a:gd name="connsiteX0" fmla="*/ 8344 w 668804"/>
                <a:gd name="connsiteY0" fmla="*/ 664751 h 782151"/>
                <a:gd name="connsiteX1" fmla="*/ 22058 w 668804"/>
                <a:gd name="connsiteY1" fmla="*/ 653105 h 782151"/>
                <a:gd name="connsiteX2" fmla="*/ 129213 w 668804"/>
                <a:gd name="connsiteY2" fmla="*/ 541187 h 782151"/>
                <a:gd name="connsiteX3" fmla="*/ 160169 w 668804"/>
                <a:gd name="connsiteY3" fmla="*/ 512612 h 782151"/>
                <a:gd name="connsiteX4" fmla="*/ 193508 w 668804"/>
                <a:gd name="connsiteY4" fmla="*/ 476893 h 782151"/>
                <a:gd name="connsiteX5" fmla="*/ 219700 w 668804"/>
                <a:gd name="connsiteY5" fmla="*/ 460225 h 782151"/>
                <a:gd name="connsiteX6" fmla="*/ 274469 w 668804"/>
                <a:gd name="connsiteY6" fmla="*/ 379261 h 782151"/>
                <a:gd name="connsiteX7" fmla="*/ 283806 w 668804"/>
                <a:gd name="connsiteY7" fmla="*/ 239721 h 782151"/>
                <a:gd name="connsiteX8" fmla="*/ 274469 w 668804"/>
                <a:gd name="connsiteY8" fmla="*/ 219717 h 782151"/>
                <a:gd name="connsiteX9" fmla="*/ 284470 w 668804"/>
                <a:gd name="connsiteY9" fmla="*/ 13026 h 782151"/>
                <a:gd name="connsiteX10" fmla="*/ 424488 w 668804"/>
                <a:gd name="connsiteY10" fmla="*/ 31600 h 782151"/>
                <a:gd name="connsiteX11" fmla="*/ 543550 w 668804"/>
                <a:gd name="connsiteY11" fmla="*/ 105418 h 782151"/>
                <a:gd name="connsiteX12" fmla="*/ 591175 w 668804"/>
                <a:gd name="connsiteY12" fmla="*/ 167331 h 782151"/>
                <a:gd name="connsiteX13" fmla="*/ 650707 w 668804"/>
                <a:gd name="connsiteY13" fmla="*/ 284012 h 782151"/>
                <a:gd name="connsiteX14" fmla="*/ 668804 w 668804"/>
                <a:gd name="connsiteY14" fmla="*/ 452820 h 782151"/>
                <a:gd name="connsiteX15" fmla="*/ 610225 w 668804"/>
                <a:gd name="connsiteY15" fmla="*/ 593575 h 782151"/>
                <a:gd name="connsiteX16" fmla="*/ 505451 w 668804"/>
                <a:gd name="connsiteY16" fmla="*/ 705493 h 782151"/>
                <a:gd name="connsiteX17" fmla="*/ 445920 w 668804"/>
                <a:gd name="connsiteY17" fmla="*/ 743592 h 782151"/>
                <a:gd name="connsiteX18" fmla="*/ 305426 w 668804"/>
                <a:gd name="connsiteY18" fmla="*/ 781692 h 782151"/>
                <a:gd name="connsiteX19" fmla="*/ 117308 w 668804"/>
                <a:gd name="connsiteY19" fmla="*/ 757881 h 782151"/>
                <a:gd name="connsiteX20" fmla="*/ 8344 w 668804"/>
                <a:gd name="connsiteY20" fmla="*/ 664751 h 782151"/>
                <a:gd name="connsiteX0" fmla="*/ 8344 w 668804"/>
                <a:gd name="connsiteY0" fmla="*/ 664751 h 782151"/>
                <a:gd name="connsiteX1" fmla="*/ 22058 w 668804"/>
                <a:gd name="connsiteY1" fmla="*/ 653105 h 782151"/>
                <a:gd name="connsiteX2" fmla="*/ 129213 w 668804"/>
                <a:gd name="connsiteY2" fmla="*/ 541187 h 782151"/>
                <a:gd name="connsiteX3" fmla="*/ 160169 w 668804"/>
                <a:gd name="connsiteY3" fmla="*/ 512612 h 782151"/>
                <a:gd name="connsiteX4" fmla="*/ 193508 w 668804"/>
                <a:gd name="connsiteY4" fmla="*/ 476893 h 782151"/>
                <a:gd name="connsiteX5" fmla="*/ 219700 w 668804"/>
                <a:gd name="connsiteY5" fmla="*/ 460225 h 782151"/>
                <a:gd name="connsiteX6" fmla="*/ 274469 w 668804"/>
                <a:gd name="connsiteY6" fmla="*/ 379261 h 782151"/>
                <a:gd name="connsiteX7" fmla="*/ 274469 w 668804"/>
                <a:gd name="connsiteY7" fmla="*/ 219717 h 782151"/>
                <a:gd name="connsiteX8" fmla="*/ 284470 w 668804"/>
                <a:gd name="connsiteY8" fmla="*/ 13026 h 782151"/>
                <a:gd name="connsiteX9" fmla="*/ 424488 w 668804"/>
                <a:gd name="connsiteY9" fmla="*/ 31600 h 782151"/>
                <a:gd name="connsiteX10" fmla="*/ 543550 w 668804"/>
                <a:gd name="connsiteY10" fmla="*/ 105418 h 782151"/>
                <a:gd name="connsiteX11" fmla="*/ 591175 w 668804"/>
                <a:gd name="connsiteY11" fmla="*/ 167331 h 782151"/>
                <a:gd name="connsiteX12" fmla="*/ 650707 w 668804"/>
                <a:gd name="connsiteY12" fmla="*/ 284012 h 782151"/>
                <a:gd name="connsiteX13" fmla="*/ 668804 w 668804"/>
                <a:gd name="connsiteY13" fmla="*/ 452820 h 782151"/>
                <a:gd name="connsiteX14" fmla="*/ 610225 w 668804"/>
                <a:gd name="connsiteY14" fmla="*/ 593575 h 782151"/>
                <a:gd name="connsiteX15" fmla="*/ 505451 w 668804"/>
                <a:gd name="connsiteY15" fmla="*/ 705493 h 782151"/>
                <a:gd name="connsiteX16" fmla="*/ 445920 w 668804"/>
                <a:gd name="connsiteY16" fmla="*/ 743592 h 782151"/>
                <a:gd name="connsiteX17" fmla="*/ 305426 w 668804"/>
                <a:gd name="connsiteY17" fmla="*/ 781692 h 782151"/>
                <a:gd name="connsiteX18" fmla="*/ 117308 w 668804"/>
                <a:gd name="connsiteY18" fmla="*/ 757881 h 782151"/>
                <a:gd name="connsiteX19" fmla="*/ 8344 w 668804"/>
                <a:gd name="connsiteY19" fmla="*/ 664751 h 782151"/>
                <a:gd name="connsiteX0" fmla="*/ 8344 w 668804"/>
                <a:gd name="connsiteY0" fmla="*/ 664751 h 782151"/>
                <a:gd name="connsiteX1" fmla="*/ 22058 w 668804"/>
                <a:gd name="connsiteY1" fmla="*/ 653105 h 782151"/>
                <a:gd name="connsiteX2" fmla="*/ 129213 w 668804"/>
                <a:gd name="connsiteY2" fmla="*/ 541187 h 782151"/>
                <a:gd name="connsiteX3" fmla="*/ 160169 w 668804"/>
                <a:gd name="connsiteY3" fmla="*/ 512612 h 782151"/>
                <a:gd name="connsiteX4" fmla="*/ 193508 w 668804"/>
                <a:gd name="connsiteY4" fmla="*/ 476893 h 782151"/>
                <a:gd name="connsiteX5" fmla="*/ 274469 w 668804"/>
                <a:gd name="connsiteY5" fmla="*/ 379261 h 782151"/>
                <a:gd name="connsiteX6" fmla="*/ 274469 w 668804"/>
                <a:gd name="connsiteY6" fmla="*/ 219717 h 782151"/>
                <a:gd name="connsiteX7" fmla="*/ 284470 w 668804"/>
                <a:gd name="connsiteY7" fmla="*/ 13026 h 782151"/>
                <a:gd name="connsiteX8" fmla="*/ 424488 w 668804"/>
                <a:gd name="connsiteY8" fmla="*/ 31600 h 782151"/>
                <a:gd name="connsiteX9" fmla="*/ 543550 w 668804"/>
                <a:gd name="connsiteY9" fmla="*/ 105418 h 782151"/>
                <a:gd name="connsiteX10" fmla="*/ 591175 w 668804"/>
                <a:gd name="connsiteY10" fmla="*/ 167331 h 782151"/>
                <a:gd name="connsiteX11" fmla="*/ 650707 w 668804"/>
                <a:gd name="connsiteY11" fmla="*/ 284012 h 782151"/>
                <a:gd name="connsiteX12" fmla="*/ 668804 w 668804"/>
                <a:gd name="connsiteY12" fmla="*/ 452820 h 782151"/>
                <a:gd name="connsiteX13" fmla="*/ 610225 w 668804"/>
                <a:gd name="connsiteY13" fmla="*/ 593575 h 782151"/>
                <a:gd name="connsiteX14" fmla="*/ 505451 w 668804"/>
                <a:gd name="connsiteY14" fmla="*/ 705493 h 782151"/>
                <a:gd name="connsiteX15" fmla="*/ 445920 w 668804"/>
                <a:gd name="connsiteY15" fmla="*/ 743592 h 782151"/>
                <a:gd name="connsiteX16" fmla="*/ 305426 w 668804"/>
                <a:gd name="connsiteY16" fmla="*/ 781692 h 782151"/>
                <a:gd name="connsiteX17" fmla="*/ 117308 w 668804"/>
                <a:gd name="connsiteY17" fmla="*/ 757881 h 782151"/>
                <a:gd name="connsiteX18" fmla="*/ 8344 w 668804"/>
                <a:gd name="connsiteY18" fmla="*/ 664751 h 782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68804" h="782151">
                  <a:moveTo>
                    <a:pt x="8344" y="664751"/>
                  </a:moveTo>
                  <a:cubicBezTo>
                    <a:pt x="-8325" y="641732"/>
                    <a:pt x="1913" y="673699"/>
                    <a:pt x="22058" y="653105"/>
                  </a:cubicBezTo>
                  <a:cubicBezTo>
                    <a:pt x="42203" y="632511"/>
                    <a:pt x="105401" y="559046"/>
                    <a:pt x="129213" y="541187"/>
                  </a:cubicBezTo>
                  <a:cubicBezTo>
                    <a:pt x="153025" y="523328"/>
                    <a:pt x="148660" y="520946"/>
                    <a:pt x="160169" y="512612"/>
                  </a:cubicBezTo>
                  <a:cubicBezTo>
                    <a:pt x="171678" y="504278"/>
                    <a:pt x="174458" y="499118"/>
                    <a:pt x="193508" y="476893"/>
                  </a:cubicBezTo>
                  <a:cubicBezTo>
                    <a:pt x="212558" y="454668"/>
                    <a:pt x="260976" y="422124"/>
                    <a:pt x="274469" y="379261"/>
                  </a:cubicBezTo>
                  <a:cubicBezTo>
                    <a:pt x="287962" y="336398"/>
                    <a:pt x="272802" y="280756"/>
                    <a:pt x="274469" y="219717"/>
                  </a:cubicBezTo>
                  <a:cubicBezTo>
                    <a:pt x="276136" y="158678"/>
                    <a:pt x="259467" y="44379"/>
                    <a:pt x="284470" y="13026"/>
                  </a:cubicBezTo>
                  <a:cubicBezTo>
                    <a:pt x="309473" y="-18327"/>
                    <a:pt x="379721" y="14614"/>
                    <a:pt x="424488" y="31600"/>
                  </a:cubicBezTo>
                  <a:cubicBezTo>
                    <a:pt x="469255" y="48586"/>
                    <a:pt x="517753" y="80415"/>
                    <a:pt x="543550" y="105418"/>
                  </a:cubicBezTo>
                  <a:cubicBezTo>
                    <a:pt x="569347" y="130421"/>
                    <a:pt x="571728" y="137565"/>
                    <a:pt x="591175" y="167331"/>
                  </a:cubicBezTo>
                  <a:cubicBezTo>
                    <a:pt x="610622" y="197097"/>
                    <a:pt x="635785" y="238812"/>
                    <a:pt x="650707" y="284012"/>
                  </a:cubicBezTo>
                  <a:lnTo>
                    <a:pt x="668804" y="452820"/>
                  </a:lnTo>
                  <a:cubicBezTo>
                    <a:pt x="654517" y="497270"/>
                    <a:pt x="646182" y="546700"/>
                    <a:pt x="610225" y="593575"/>
                  </a:cubicBezTo>
                  <a:cubicBezTo>
                    <a:pt x="581015" y="635290"/>
                    <a:pt x="532835" y="680490"/>
                    <a:pt x="505451" y="705493"/>
                  </a:cubicBezTo>
                  <a:cubicBezTo>
                    <a:pt x="478067" y="730496"/>
                    <a:pt x="479258" y="730892"/>
                    <a:pt x="445920" y="743592"/>
                  </a:cubicBezTo>
                  <a:cubicBezTo>
                    <a:pt x="421314" y="752720"/>
                    <a:pt x="358210" y="778517"/>
                    <a:pt x="305426" y="781692"/>
                  </a:cubicBezTo>
                  <a:cubicBezTo>
                    <a:pt x="252642" y="784867"/>
                    <a:pt x="165631" y="771021"/>
                    <a:pt x="117308" y="757881"/>
                  </a:cubicBezTo>
                  <a:lnTo>
                    <a:pt x="8344" y="664751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  <a:p>
              <a:pPr algn="ctr"/>
              <a:endParaRPr lang="ar-SA" dirty="0"/>
            </a:p>
            <a:p>
              <a:pPr algn="ctr"/>
              <a:endParaRPr lang="ar-SA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1447132" y="7993380"/>
              <a:ext cx="780841" cy="7808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42" name="Straight Connector 41"/>
            <p:cNvCxnSpPr>
              <a:stCxn id="40" idx="0"/>
            </p:cNvCxnSpPr>
            <p:nvPr/>
          </p:nvCxnSpPr>
          <p:spPr>
            <a:xfrm flipH="1">
              <a:off x="1837552" y="7993380"/>
              <a:ext cx="1" cy="3904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cxnSpLocks/>
            </p:cNvCxnSpPr>
            <p:nvPr/>
          </p:nvCxnSpPr>
          <p:spPr>
            <a:xfrm>
              <a:off x="1837553" y="8383800"/>
              <a:ext cx="376789" cy="183898"/>
            </a:xfrm>
            <a:prstGeom prst="line">
              <a:avLst/>
            </a:prstGeom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cxnSpLocks/>
              <a:endCxn id="40" idx="3"/>
            </p:cNvCxnSpPr>
            <p:nvPr/>
          </p:nvCxnSpPr>
          <p:spPr>
            <a:xfrm flipH="1">
              <a:off x="1561484" y="8383800"/>
              <a:ext cx="276068" cy="2760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442189" y="7060160"/>
            <a:ext cx="489904" cy="771366"/>
            <a:chOff x="3602202" y="8051715"/>
            <a:chExt cx="489904" cy="762000"/>
          </a:xfrm>
        </p:grpSpPr>
        <p:sp>
          <p:nvSpPr>
            <p:cNvPr id="61" name="Rectangle 60"/>
            <p:cNvSpPr/>
            <p:nvPr/>
          </p:nvSpPr>
          <p:spPr>
            <a:xfrm>
              <a:off x="3602202" y="8051715"/>
              <a:ext cx="489904" cy="2540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602202" y="8305715"/>
              <a:ext cx="489904" cy="254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602202" y="8559715"/>
              <a:ext cx="489904" cy="254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3268651" y="7889998"/>
            <a:ext cx="677725" cy="831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048" name="Straight Connector 2047"/>
          <p:cNvCxnSpPr>
            <a:cxnSpLocks/>
          </p:cNvCxnSpPr>
          <p:nvPr/>
        </p:nvCxnSpPr>
        <p:spPr>
          <a:xfrm>
            <a:off x="4438590" y="8416963"/>
            <a:ext cx="48501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258384" y="2633191"/>
            <a:ext cx="3467468" cy="1132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SA" sz="1100" b="1" dirty="0">
                <a:solidFill>
                  <a:schemeClr val="tx1"/>
                </a:solidFill>
              </a:rPr>
              <a:t>تريد سارة ان تشتري بالونات لحفل ستقيمه فإذا دعت 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٦</a:t>
            </a:r>
            <a:r>
              <a:rPr lang="ar-SA" sz="1100" b="1" dirty="0">
                <a:solidFill>
                  <a:schemeClr val="tx1"/>
                </a:solidFill>
              </a:rPr>
              <a:t> صديقات لها من المدرسة و </a:t>
            </a:r>
            <a:r>
              <a:rPr lang="ar-SA" sz="1100" b="1" dirty="0">
                <a:solidFill>
                  <a:schemeClr val="tx1"/>
                </a:solidFill>
                <a:latin typeface="arial" panose="020B0604020202020204" pitchFamily="34" charset="0"/>
              </a:rPr>
              <a:t>۳</a:t>
            </a:r>
            <a:r>
              <a:rPr lang="ar-SA" sz="1100" b="1" dirty="0">
                <a:solidFill>
                  <a:schemeClr val="tx1"/>
                </a:solidFill>
              </a:rPr>
              <a:t> صديقات من جيرانها وابنتي خالتها فكم بالونا سوف تشتري إذا كانت كل واحدة منهن ستأخذ بالونتين؟</a:t>
            </a:r>
          </a:p>
          <a:p>
            <a:r>
              <a:rPr lang="ar-SA" sz="1100" b="1" u="sng" dirty="0">
                <a:solidFill>
                  <a:schemeClr val="tx1"/>
                </a:solidFill>
              </a:rPr>
              <a:t>الفهم: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 </a:t>
            </a:r>
            <a:r>
              <a:rPr lang="ar-SA" sz="1100" b="1" u="sng" dirty="0">
                <a:solidFill>
                  <a:schemeClr val="tx1"/>
                </a:solidFill>
              </a:rPr>
              <a:t>المعطيات</a:t>
            </a:r>
            <a:r>
              <a:rPr lang="ar-SA" sz="1100" b="1" dirty="0">
                <a:solidFill>
                  <a:schemeClr val="tx1"/>
                </a:solidFill>
              </a:rPr>
              <a:t>  : دعت </a:t>
            </a:r>
            <a:r>
              <a:rPr lang="ar-SA" sz="800" b="1" dirty="0">
                <a:solidFill>
                  <a:schemeClr val="tx1"/>
                </a:solidFill>
              </a:rPr>
              <a:t>..............</a:t>
            </a:r>
            <a:r>
              <a:rPr lang="ar-SA" sz="1100" b="1" dirty="0">
                <a:solidFill>
                  <a:schemeClr val="tx1"/>
                </a:solidFill>
              </a:rPr>
              <a:t> من صديقاتها بالمدرسة.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و</a:t>
            </a:r>
            <a:r>
              <a:rPr lang="ar-SA" sz="800" b="1" dirty="0">
                <a:solidFill>
                  <a:schemeClr val="tx1"/>
                </a:solidFill>
              </a:rPr>
              <a:t>..............</a:t>
            </a:r>
            <a:r>
              <a:rPr lang="ar-SA" sz="1100" b="1" dirty="0">
                <a:solidFill>
                  <a:schemeClr val="tx1"/>
                </a:solidFill>
              </a:rPr>
              <a:t>صديقات من جيرانها .</a:t>
            </a:r>
          </a:p>
        </p:txBody>
      </p:sp>
      <p:cxnSp>
        <p:nvCxnSpPr>
          <p:cNvPr id="60" name="Straight Connector 59"/>
          <p:cNvCxnSpPr>
            <a:cxnSpLocks/>
          </p:cNvCxnSpPr>
          <p:nvPr/>
        </p:nvCxnSpPr>
        <p:spPr>
          <a:xfrm>
            <a:off x="5860238" y="8416963"/>
            <a:ext cx="54681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442189" y="7837568"/>
            <a:ext cx="489904" cy="2212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294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71</cp:revision>
  <cp:lastPrinted>2017-04-13T08:24:23Z</cp:lastPrinted>
  <dcterms:created xsi:type="dcterms:W3CDTF">2016-10-19T21:09:54Z</dcterms:created>
  <dcterms:modified xsi:type="dcterms:W3CDTF">2017-04-25T20:54:06Z</dcterms:modified>
</cp:coreProperties>
</file>