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DE7D5-8C08-4E00-A5DB-3145E8F3E440}" type="datetimeFigureOut">
              <a:rPr lang="ar-SA" smtClean="0"/>
              <a:pPr/>
              <a:t>15/12/1437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31AEF-9AB5-4188-BC2F-06051875106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1.bp.blogspot.com/_oMee1QjXlNA/TPjqeS-2xzI/AAAAAAAADPI/dzb0fYDjyqY/s1600/11.jpg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5" descr="http://3.bp.blogspot.com/_oMee1QjXlNA/TPjn347Gs-I/AAAAAAAADOc/EMJHle045Sc/s400/6b2cfdac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-16"/>
            <a:ext cx="6858016" cy="6858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34" name="AutoShape 10" descr="http://2.bp.blogspot.com/_oMee1QjXlNA/TPjqZv5TkSI/AAAAAAAADPA/JdOf73NEelQ/s400/9.jp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036" name="Picture 12" descr="http://2.bp.blogspot.com/_oMee1QjXlNA/TPjqZv5TkSI/AAAAAAAADPA/JdOf73NEelQ/s1600/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0"/>
            <a:ext cx="6857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3554" name="Picture 2" descr="http://2.bp.blogspot.com/_oMee1QjXlNA/TPjqb1VoOpI/AAAAAAAADPE/mcYBO0Ih9qI/s1600/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0"/>
            <a:ext cx="6857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4579" name="Picture 3" descr="http://1.bp.blogspot.com/_oMee1QjXlNA/TPjqeS-2xzI/AAAAAAAADPI/dzb0fYDjyqY/s400/1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0"/>
            <a:ext cx="6857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smtClean="0">
                <a:ln>
                  <a:noFill/>
                </a:ln>
                <a:solidFill>
                  <a:srgbClr val="CC0033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من </a:t>
            </a:r>
            <a:r>
              <a:rPr kumimoji="0" lang="ar-SA" sz="1800" b="1" i="0" u="none" strike="noStrike" cap="none" normalizeH="0" baseline="0" smtClean="0">
                <a:ln>
                  <a:noFill/>
                </a:ln>
                <a:solidFill>
                  <a:srgbClr val="CC0033"/>
                </a:solidFill>
                <a:effectLst/>
                <a:latin typeface="Arial" pitchFamily="34" charset="0"/>
                <a:cs typeface="Arial" pitchFamily="34" charset="0"/>
              </a:rPr>
              <a:t>12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http://2.bp.blogspot.com/_oMee1QjXlNA/TPjn6ctOiUI/AAAAAAAADOg/xzlprQnGwcI/s400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-23810"/>
            <a:ext cx="6881810" cy="6881810"/>
          </a:xfrm>
          <a:prstGeom prst="rect">
            <a:avLst/>
          </a:prstGeom>
          <a:noFill/>
        </p:spPr>
      </p:pic>
      <p:sp>
        <p:nvSpPr>
          <p:cNvPr id="1038" name="AutoShape 14" descr="http://2.bp.blogspot.com/_oMee1QjXlNA/TPjqZv5TkSI/AAAAAAAADPA/JdOf73NEelQ/s400/9.jp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7" descr="http://3.bp.blogspot.com/_oMee1QjXlNA/TPjn9HT4Z5I/AAAAAAAADOk/uMXDpwxiEzo/s400/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0"/>
            <a:ext cx="6810372" cy="6810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8" descr="http://3.bp.blogspot.com/_oMee1QjXlNA/TPjoA042L3I/AAAAAAAADOo/65_cKNJcCxA/s400/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9" descr="http://1.bp.blogspot.com/_oMee1QjXlNA/TPjoDFfRFNI/AAAAAAAADOs/WSalRabdwTE/s400/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-24"/>
            <a:ext cx="6858024" cy="6858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10" descr="http://3.bp.blogspot.com/_oMee1QjXlNA/TPjqQKughXI/AAAAAAAADOw/fES6HVZFBr8/s400/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11" descr="http://2.bp.blogspot.com/_oMee1QjXlNA/TPjqSafSfqI/AAAAAAAADO0/GwLk4Xs8PwE/s400/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12" descr="http://1.bp.blogspot.com/_oMee1QjXlNA/TPjqVaRf7XI/AAAAAAAADO4/8jkc6RNmzZ0/s400/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-24"/>
            <a:ext cx="6858048" cy="6858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13" descr="http://3.bp.blogspot.com/_oMee1QjXlNA/TPjqXaWQoMI/AAAAAAAADO8/K5_CvHZInPo/s400/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0"/>
            <a:ext cx="6858024" cy="6858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SONY</dc:creator>
  <cp:lastModifiedBy>امنة علي</cp:lastModifiedBy>
  <cp:revision>2</cp:revision>
  <dcterms:created xsi:type="dcterms:W3CDTF">2013-01-27T11:44:55Z</dcterms:created>
  <dcterms:modified xsi:type="dcterms:W3CDTF">2016-09-17T11:27:05Z</dcterms:modified>
</cp:coreProperties>
</file>