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79" r:id="rId3"/>
    <p:sldId id="481" r:id="rId4"/>
    <p:sldId id="484" r:id="rId5"/>
    <p:sldId id="335" r:id="rId6"/>
    <p:sldId id="480" r:id="rId7"/>
    <p:sldId id="411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602"/>
      </p:cViewPr>
      <p:guideLst>
        <p:guide orient="horz" pos="2183"/>
        <p:guide pos="3840"/>
        <p:guide orient="horz" pos="1552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843384" y="2680769"/>
            <a:ext cx="8604746" cy="1265254"/>
            <a:chOff x="9198889" y="2670931"/>
            <a:chExt cx="8604746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64885" y="3114662"/>
              <a:ext cx="6038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التَّشَهُّدُ الأَوَّلُ وَالثَّانِي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26835" y="1942553"/>
              <a:ext cx="1623846" cy="582658"/>
              <a:chOff x="3538474" y="5400344"/>
              <a:chExt cx="1623846" cy="58265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38474" y="5687437"/>
                <a:ext cx="1623846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التَّشَهُّدُ الأَوَّلُ وَالثَّانِي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743200" y="0"/>
            <a:ext cx="2670629" cy="6774474"/>
            <a:chOff x="7974137" y="-3122581"/>
            <a:chExt cx="4993022" cy="7731609"/>
          </a:xfrm>
          <a:solidFill>
            <a:srgbClr val="9933FF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74137" y="-3122581"/>
              <a:ext cx="4993022" cy="7731609"/>
              <a:chOff x="2330301" y="-5164511"/>
              <a:chExt cx="8258080" cy="12787488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330301" y="2193292"/>
                <a:ext cx="8258080" cy="54296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164511"/>
                <a:ext cx="105019" cy="698222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472" y="1460422"/>
              <a:ext cx="4354189" cy="3012721"/>
            </a:xfrm>
            <a:prstGeom prst="rect">
              <a:avLst/>
            </a:prstGeom>
            <a:grpFill/>
          </p:spPr>
        </p:pic>
      </p:grpSp>
      <p:sp>
        <p:nvSpPr>
          <p:cNvPr id="2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480581" y="860626"/>
            <a:ext cx="4711419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بعد أن قرأت التشهد الأول أقوم للركعة الثالثة</a:t>
            </a:r>
          </a:p>
        </p:txBody>
      </p:sp>
      <p:sp>
        <p:nvSpPr>
          <p:cNvPr id="25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2925236" y="1873996"/>
            <a:ext cx="9266764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chemeClr val="tx1"/>
                </a:solidFill>
              </a:rPr>
              <a:t>13- </a:t>
            </a:r>
            <a:r>
              <a:rPr lang="ar-SY" sz="2400" b="1" dirty="0">
                <a:solidFill>
                  <a:schemeClr val="tx1"/>
                </a:solidFill>
              </a:rPr>
              <a:t>أفعل فِي َبقيَّة َصلاتِي مثل َما أفعله فِي الرَّكعتين السَّابقتين َ لكِن أقتصر على قراءة الفاتِحة</a:t>
            </a: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869189" y="90111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التَّشَهُّدُ الأَوَّلُ وَالثَّانِي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7271294" y="3712824"/>
            <a:ext cx="2324905" cy="2857044"/>
            <a:chOff x="3845212" y="660738"/>
            <a:chExt cx="2221461" cy="2228601"/>
          </a:xfrm>
        </p:grpSpPr>
        <p:sp>
          <p:nvSpPr>
            <p:cNvPr id="28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3916377" y="1370609"/>
              <a:ext cx="2150296" cy="6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أصلِّي بِطمأنِينة َو خشوع...</a:t>
              </a: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8583902" y="3359467"/>
            <a:ext cx="264042" cy="60348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58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72018" y="1942553"/>
              <a:ext cx="1991367" cy="674804"/>
              <a:chOff x="3383657" y="5400344"/>
              <a:chExt cx="1991367" cy="6748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3657" y="5779583"/>
                <a:ext cx="199136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التَّشَهُّدُ الأَوَّلُ وَالثَّانِي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730257" y="34207"/>
            <a:ext cx="2393286" cy="6489925"/>
            <a:chOff x="8127551" y="-2598113"/>
            <a:chExt cx="4413260" cy="6861048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127551" y="-2598113"/>
              <a:ext cx="4413260" cy="6861048"/>
              <a:chOff x="2584037" y="-4297080"/>
              <a:chExt cx="7299196" cy="11347648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584037" y="2193290"/>
                <a:ext cx="7299196" cy="485727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97080"/>
                <a:ext cx="91972" cy="61147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538" y="1507170"/>
              <a:ext cx="3854099" cy="2564003"/>
            </a:xfrm>
            <a:prstGeom prst="rect">
              <a:avLst/>
            </a:prstGeom>
            <a:grpFill/>
          </p:spPr>
        </p:pic>
      </p:grpSp>
      <p:sp>
        <p:nvSpPr>
          <p:cNvPr id="5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486422" y="399867"/>
            <a:ext cx="6698922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14- أجلِس فِي آخر صلاتِي ، وأقرأ التَّشهُّد </a:t>
            </a:r>
          </a:p>
          <a:p>
            <a:pPr algn="r"/>
            <a:r>
              <a:rPr lang="ar-SY" sz="2400" b="1" dirty="0">
                <a:solidFill>
                  <a:schemeClr val="tx1"/>
                </a:solidFill>
              </a:rPr>
              <a:t>وأصلِّي على النَّبِيِّ صلى الله عليه وسلم و أدعو بِما َ ورد</a:t>
            </a:r>
          </a:p>
        </p:txBody>
      </p:sp>
      <p:grpSp>
        <p:nvGrpSpPr>
          <p:cNvPr id="36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8345714" y="1712028"/>
            <a:ext cx="2654843" cy="3643743"/>
            <a:chOff x="6591499" y="705675"/>
            <a:chExt cx="2138086" cy="2228601"/>
          </a:xfrm>
        </p:grpSpPr>
        <p:sp>
          <p:nvSpPr>
            <p:cNvPr id="37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594083" y="1103033"/>
              <a:ext cx="1978376" cy="107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التحيَّاتُ لله والصلواتُ الطيباتُ</a:t>
              </a:r>
              <a:r>
                <a:rPr lang="ar-SY" sz="1600" b="1" dirty="0"/>
                <a:t>، </a:t>
              </a:r>
              <a:r>
                <a:rPr lang="ar-SY" b="1" dirty="0"/>
                <a:t>الُسلام عليك أيُّهَا النَّبِيُّ وَرَحْمَةُ اللهِ وَبَرَكَاتُهُ، السلامُ عَلَيْنَا وَعَلَى عِبَادِ اللهِ الصالِحينَ</a:t>
              </a:r>
            </a:p>
            <a:p>
              <a:pPr algn="r"/>
              <a:r>
                <a:rPr lang="ar-SY" b="1" dirty="0"/>
                <a:t>أشهَدُ أنْ لاَ إلَه إلاَّ اللهَ، وَ أَشهَدُ َأنَّ مُحمَّدًاً عَبْدُهُ وَرَسولُهُ</a:t>
              </a:r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9573245" y="1392055"/>
            <a:ext cx="333389" cy="66565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5325371" y="1548412"/>
            <a:ext cx="2654843" cy="3643743"/>
            <a:chOff x="6591499" y="705675"/>
            <a:chExt cx="2138086" cy="2228601"/>
          </a:xfrm>
        </p:grpSpPr>
        <p:sp>
          <p:nvSpPr>
            <p:cNvPr id="34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594083" y="1018327"/>
              <a:ext cx="1978376" cy="124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اللَّهمَّ َ صلِّ على ُ محمَّد، َوعلى آل ُمحمَّد، َكما َ صلَّيت َعلى ابراهيم و على آل ابراهيم , إنك حميد مجيد , و بارك على محمد وعلى آل محمد كما باركت على ابراهيم وعلى آل ابراهيم , إنك حميد مجيد .</a:t>
              </a:r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61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6390151" y="1316140"/>
            <a:ext cx="333389" cy="66565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3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20059" y="1942553"/>
              <a:ext cx="1880442" cy="630180"/>
              <a:chOff x="3431698" y="5400344"/>
              <a:chExt cx="1880442" cy="6301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31698" y="5734959"/>
                <a:ext cx="188044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التَّشَهُّدُ الأَوَّلُ وَالثَّانِي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6719017" y="280950"/>
            <a:ext cx="2727552" cy="6061793"/>
            <a:chOff x="7774691" y="-2598113"/>
            <a:chExt cx="5029652" cy="6408433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598113"/>
              <a:ext cx="5029652" cy="6408433"/>
              <a:chOff x="2000433" y="-4297080"/>
              <a:chExt cx="8318662" cy="10599056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97080"/>
                <a:ext cx="91972" cy="61147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418" y="1554711"/>
              <a:ext cx="4282333" cy="2102165"/>
            </a:xfrm>
            <a:prstGeom prst="rect">
              <a:avLst/>
            </a:prstGeom>
            <a:grpFill/>
          </p:spPr>
        </p:pic>
      </p:grpSp>
      <p:sp>
        <p:nvSpPr>
          <p:cNvPr id="5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745426" y="792269"/>
            <a:ext cx="6446574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15- أسلِّم عن يميني قائلاً : &lt; </a:t>
            </a:r>
            <a:r>
              <a:rPr lang="ar-SY" sz="2400" b="1" dirty="0">
                <a:solidFill>
                  <a:schemeClr val="bg1"/>
                </a:solidFill>
              </a:rPr>
              <a:t>السلام عليكم و رحمة الله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324340" y="280950"/>
            <a:ext cx="2727552" cy="6061793"/>
            <a:chOff x="7774691" y="-2598113"/>
            <a:chExt cx="5029652" cy="6408433"/>
          </a:xfrm>
          <a:solidFill>
            <a:srgbClr val="7030A0"/>
          </a:solidFill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598113"/>
              <a:ext cx="5029652" cy="6408433"/>
              <a:chOff x="2000433" y="-4297080"/>
              <a:chExt cx="8318662" cy="10599056"/>
            </a:xfrm>
            <a:grpFill/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97080"/>
                <a:ext cx="91972" cy="61147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054" y="1554710"/>
              <a:ext cx="4389389" cy="2102166"/>
            </a:xfrm>
            <a:prstGeom prst="rect">
              <a:avLst/>
            </a:prstGeom>
            <a:grpFill/>
          </p:spPr>
        </p:pic>
      </p:grpSp>
      <p:sp>
        <p:nvSpPr>
          <p:cNvPr id="6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745426" y="1819515"/>
            <a:ext cx="6446574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و أسلِّم عن يساري قائلاً :  &lt; </a:t>
            </a:r>
            <a:r>
              <a:rPr lang="ar-SY" sz="2400" b="1" dirty="0">
                <a:solidFill>
                  <a:schemeClr val="bg1"/>
                </a:solidFill>
              </a:rPr>
              <a:t>السلام عليكم و رحمة الله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997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578001"/>
              <a:chOff x="3549688" y="5400344"/>
              <a:chExt cx="1717122" cy="57800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التَّشَهُّدُ الأَوَّلُ وَالثَّانِي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734392" y="0"/>
            <a:ext cx="3658969" cy="5897028"/>
            <a:chOff x="7774691" y="567828"/>
            <a:chExt cx="5029651" cy="4807096"/>
          </a:xfrm>
          <a:solidFill>
            <a:srgbClr val="FFC000"/>
          </a:solidFill>
        </p:grpSpPr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567828"/>
              <a:ext cx="5029651" cy="4807096"/>
              <a:chOff x="2000432" y="939141"/>
              <a:chExt cx="8318660" cy="7950569"/>
            </a:xfrm>
            <a:grpFill/>
          </p:grpSpPr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2" y="2193292"/>
                <a:ext cx="8318660" cy="6696418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939141"/>
                <a:ext cx="13215" cy="878567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283" y="1547678"/>
              <a:ext cx="4480422" cy="3664311"/>
            </a:xfrm>
            <a:prstGeom prst="rect">
              <a:avLst/>
            </a:prstGeom>
            <a:grpFill/>
          </p:spPr>
        </p:pic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63135" y="0"/>
            <a:ext cx="3658969" cy="5897028"/>
            <a:chOff x="7774691" y="567828"/>
            <a:chExt cx="5029651" cy="4807096"/>
          </a:xfrm>
          <a:solidFill>
            <a:srgbClr val="FFC000"/>
          </a:solidFill>
        </p:grpSpPr>
        <p:grpSp>
          <p:nvGrpSpPr>
            <p:cNvPr id="3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567828"/>
              <a:ext cx="5029651" cy="4807096"/>
              <a:chOff x="2000432" y="939141"/>
              <a:chExt cx="8318660" cy="7950569"/>
            </a:xfrm>
            <a:grpFill/>
          </p:grpSpPr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2" y="2193292"/>
                <a:ext cx="8318660" cy="6696418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4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939141"/>
                <a:ext cx="13215" cy="878567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21" y="1554244"/>
              <a:ext cx="4440945" cy="365774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340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191</Words>
  <Application>Microsoft Office PowerPoint</Application>
  <PresentationFormat>شاشة عريضة</PresentationFormat>
  <Paragraphs>30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1511</cp:revision>
  <dcterms:created xsi:type="dcterms:W3CDTF">2020-10-10T04:32:51Z</dcterms:created>
  <dcterms:modified xsi:type="dcterms:W3CDTF">2021-02-17T22:26:51Z</dcterms:modified>
</cp:coreProperties>
</file>