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1.gstatic.com/images?q=tbn:ANd9GcSzX_3l_woMJNCXH2gxkkGOO6orUt9gahhhoG6-LFYxHCOg9K0r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2195736" y="1700808"/>
            <a:ext cx="54006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9600" b="1" dirty="0">
                <a:solidFill>
                  <a:srgbClr val="002060"/>
                </a:solidFill>
                <a:cs typeface="Bold Italic Art" pitchFamily="2" charset="-78"/>
              </a:rPr>
              <a:t>أ</a:t>
            </a:r>
            <a:r>
              <a:rPr lang="ar-SA" sz="9600" b="1" dirty="0" smtClean="0">
                <a:solidFill>
                  <a:srgbClr val="002060"/>
                </a:solidFill>
                <a:cs typeface="Bold Italic Art" pitchFamily="2" charset="-78"/>
              </a:rPr>
              <a:t>يام الأسبوع</a:t>
            </a:r>
            <a:endParaRPr lang="ar-SA" sz="9600" b="1" dirty="0">
              <a:solidFill>
                <a:srgbClr val="002060"/>
              </a:solidFill>
              <a:cs typeface="Bold Italic Ar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Pictures\ايام الاسبوع\PIC-728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08712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Pictures\ايام الاسبوع\PIC-819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Pictures\ايام الاسبوع\PIC-105-1328486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Pictures\ايام الاسبوع\PIC-780-1328486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78552" cy="6336704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shiba\Pictures\ايام الاسبوع\PIC-580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34536" cy="619268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shiba\Pictures\ايام الاسبوع\PIC-727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34536" cy="6192688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Pictures\ايام الاسبوع\PIC-249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06544" cy="6408712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2</Words>
  <Application>Microsoft Office PowerPoint</Application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3</cp:revision>
  <dcterms:created xsi:type="dcterms:W3CDTF">2013-07-17T04:42:11Z</dcterms:created>
  <dcterms:modified xsi:type="dcterms:W3CDTF">2013-07-17T05:47:11Z</dcterms:modified>
</cp:coreProperties>
</file>