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68" r:id="rId2"/>
    <p:sldId id="269" r:id="rId3"/>
    <p:sldId id="270" r:id="rId4"/>
    <p:sldId id="271" r:id="rId5"/>
    <p:sldId id="272" r:id="rId6"/>
    <p:sldId id="273" r:id="rId7"/>
    <p:sldId id="274" r:id="rId8"/>
    <p:sldId id="275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59" d="100"/>
          <a:sy n="59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عنوان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6" name="عنصر نائب للتاريخ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وان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7" name="عنصر نائب للمحتوى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9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11" name="عنصر نائب للتذييل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عنوان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وان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5" name="عنصر نائب للنص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8" name="عنصر نائب للمحتوى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عنوان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24" name="عنصر نائب للتذييل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29" name="عنصر نائب للتذييل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تاريخ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عنوان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t1.gstatic.com/images?q=tbn:ANd9GcSzX_3l_woMJNCXH2gxkkGOO6orUt9gahhhoG6-LFYxHCOg9K0rE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712968" cy="6336704"/>
          </a:xfrm>
          <a:prstGeom prst="rect">
            <a:avLst/>
          </a:prstGeom>
          <a:noFill/>
        </p:spPr>
      </p:pic>
      <p:sp>
        <p:nvSpPr>
          <p:cNvPr id="4" name="مربع نص 3"/>
          <p:cNvSpPr txBox="1"/>
          <p:nvPr/>
        </p:nvSpPr>
        <p:spPr>
          <a:xfrm>
            <a:off x="2195736" y="1700808"/>
            <a:ext cx="5400600" cy="3046988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r>
              <a:rPr lang="ar-SA" sz="9600" b="1" dirty="0">
                <a:solidFill>
                  <a:srgbClr val="002060"/>
                </a:solidFill>
                <a:cs typeface="Bold Italic Art" pitchFamily="2" charset="-78"/>
              </a:rPr>
              <a:t>أ</a:t>
            </a:r>
            <a:r>
              <a:rPr lang="ar-SA" sz="9600" b="1" dirty="0" smtClean="0">
                <a:solidFill>
                  <a:srgbClr val="002060"/>
                </a:solidFill>
                <a:cs typeface="Bold Italic Art" pitchFamily="2" charset="-78"/>
              </a:rPr>
              <a:t>يام الأسبوع</a:t>
            </a:r>
            <a:endParaRPr lang="ar-SA" sz="9600" b="1" dirty="0">
              <a:solidFill>
                <a:srgbClr val="002060"/>
              </a:solidFill>
              <a:cs typeface="Bold Italic Art" pitchFamily="2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oshiba\Pictures\ايام الاسبوع\PIC-663-13284867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21464" cy="640871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Toshiba\Pictures\ايام الاسبوع\PIC-624-13284867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784976" cy="633670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oshiba\Pictures\ايام الاسبوع\PIC-684-13284867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21464" cy="640871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Toshiba\Pictures\ايام الاسبوع\PIC-881-13284867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405440" cy="6264696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Toshiba\Pictures\ايام الاسبوع\PIC-445-13284867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549456" cy="633670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Toshiba\Pictures\ايام الاسبوع\PIC-562-13284867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693472" cy="6408712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Toshiba\Pictures\ايام الاسبوع\PIC-884-13284867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549456" cy="633670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رحلة">
  <a:themeElements>
    <a:clrScheme name="رحلة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رحلة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رحلة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</TotalTime>
  <Words>2</Words>
  <Application>Microsoft Office PowerPoint</Application>
  <PresentationFormat>عرض على الشاشة (3:4)‏</PresentationFormat>
  <Paragraphs>1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رحلة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Toshiba</dc:creator>
  <cp:lastModifiedBy>Toshiba</cp:lastModifiedBy>
  <cp:revision>3</cp:revision>
  <dcterms:created xsi:type="dcterms:W3CDTF">2013-07-17T04:42:11Z</dcterms:created>
  <dcterms:modified xsi:type="dcterms:W3CDTF">2013-07-17T05:39:29Z</dcterms:modified>
</cp:coreProperties>
</file>