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68" r:id="rId2"/>
    <p:sldId id="278" r:id="rId3"/>
    <p:sldId id="269" r:id="rId4"/>
    <p:sldId id="277" r:id="rId5"/>
    <p:sldId id="276" r:id="rId6"/>
    <p:sldId id="279" r:id="rId7"/>
    <p:sldId id="274" r:id="rId8"/>
    <p:sldId id="275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1.gstatic.com/images?q=tbn:ANd9GcSzX_3l_woMJNCXH2gxkkGOO6orUt9gahhhoG6-LFYxHCOg9K0r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sp>
        <p:nvSpPr>
          <p:cNvPr id="4" name="مربع نص 3"/>
          <p:cNvSpPr txBox="1"/>
          <p:nvPr/>
        </p:nvSpPr>
        <p:spPr>
          <a:xfrm>
            <a:off x="2195736" y="1700808"/>
            <a:ext cx="54006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9600" b="1" dirty="0">
                <a:solidFill>
                  <a:srgbClr val="002060"/>
                </a:solidFill>
                <a:cs typeface="Bold Italic Art" pitchFamily="2" charset="-78"/>
              </a:rPr>
              <a:t>أ</a:t>
            </a:r>
            <a:r>
              <a:rPr lang="ar-SA" sz="9600" b="1" dirty="0" smtClean="0">
                <a:solidFill>
                  <a:srgbClr val="002060"/>
                </a:solidFill>
                <a:cs typeface="Bold Italic Art" pitchFamily="2" charset="-78"/>
              </a:rPr>
              <a:t>يام الأسبوع</a:t>
            </a:r>
            <a:endParaRPr lang="ar-SA" sz="9600" b="1" dirty="0">
              <a:solidFill>
                <a:srgbClr val="002060"/>
              </a:solidFill>
              <a:cs typeface="Bold Italic Art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oshiba\Pictures\ايام الاسبوع\hosting-bdee0266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6408712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shiba\Pictures\ايام الاسبوع\hosting-8a169413b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80400" cy="63367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oshiba\Pictures\ايام الاسبوع\hosting-9aba737f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367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Pictures\ايام الاسبوع\hosting-3bd53bd4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40871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Toshiba\Pictures\ايام الاسبوع\hosting-8c736d8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08392" cy="6408712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oshiba\Pictures\ايام الاسبوع\hosting-234bd82a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08392" cy="63367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oshiba\Pictures\ايام الاسبوع\hosting-93830519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08392" cy="63367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</TotalTime>
  <Words>2</Words>
  <Application>Microsoft Office PowerPoint</Application>
  <PresentationFormat>عرض على الشاشة (3:4)‏</PresentationFormat>
  <Paragraphs>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رحلة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3</cp:revision>
  <dcterms:created xsi:type="dcterms:W3CDTF">2013-07-17T04:42:11Z</dcterms:created>
  <dcterms:modified xsi:type="dcterms:W3CDTF">2013-07-17T05:09:40Z</dcterms:modified>
</cp:coreProperties>
</file>