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8" r:id="rId2"/>
    <p:sldId id="269" r:id="rId3"/>
    <p:sldId id="266" r:id="rId4"/>
    <p:sldId id="264" r:id="rId5"/>
    <p:sldId id="265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hosting-f72972c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Toshiba\Pictures\ايام الاسبوع\hosting-23523326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Pictures\ايام الاسبوع\hosting-f1444573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640960" cy="6192688"/>
          </a:xfrm>
          <a:prstGeom prst="rect">
            <a:avLst/>
          </a:prstGeom>
          <a:noFill/>
          <a:ln w="762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hosting-68c012a1b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2528" cy="64807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hosting-0ee62d10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40871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Pictures\ايام الاسبوع\hosting-37927b0c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604867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Pictures\ايام الاسبوع\hosting-c5dc73e3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26469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2</cp:revision>
  <dcterms:created xsi:type="dcterms:W3CDTF">2013-07-17T04:42:11Z</dcterms:created>
  <dcterms:modified xsi:type="dcterms:W3CDTF">2013-07-17T05:00:01Z</dcterms:modified>
</cp:coreProperties>
</file>