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68" r:id="rId2"/>
    <p:sldId id="269" r:id="rId3"/>
    <p:sldId id="270" r:id="rId4"/>
    <p:sldId id="271" r:id="rId5"/>
    <p:sldId id="278" r:id="rId6"/>
    <p:sldId id="279" r:id="rId7"/>
    <p:sldId id="280" r:id="rId8"/>
    <p:sldId id="274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59" d="100"/>
          <a:sy n="59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EC105B-EC02-4F96-A671-BFACA06A2078}" type="datetimeFigureOut">
              <a:rPr lang="ar-SA" smtClean="0"/>
              <a:pPr/>
              <a:t>10/09/34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190973C-7156-4E77-8AC6-3E8D25E72C1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t1.gstatic.com/images?q=tbn:ANd9GcSzX_3l_woMJNCXH2gxkkGOO6orUt9gahhhoG6-LFYxHCOg9K0rE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633670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  <p:sp>
        <p:nvSpPr>
          <p:cNvPr id="4" name="مربع نص 3"/>
          <p:cNvSpPr txBox="1"/>
          <p:nvPr/>
        </p:nvSpPr>
        <p:spPr>
          <a:xfrm>
            <a:off x="2195736" y="1700808"/>
            <a:ext cx="5400600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SA" sz="9600" b="1" dirty="0">
                <a:solidFill>
                  <a:srgbClr val="002060"/>
                </a:solidFill>
                <a:cs typeface="Bold Italic Art" pitchFamily="2" charset="-78"/>
              </a:rPr>
              <a:t>أ</a:t>
            </a:r>
            <a:r>
              <a:rPr lang="ar-SA" sz="9600" b="1" dirty="0" smtClean="0">
                <a:solidFill>
                  <a:srgbClr val="002060"/>
                </a:solidFill>
                <a:cs typeface="Bold Italic Art" pitchFamily="2" charset="-78"/>
              </a:rPr>
              <a:t>يام الأسبوع</a:t>
            </a:r>
            <a:endParaRPr lang="ar-SA" sz="9600" b="1" dirty="0">
              <a:solidFill>
                <a:srgbClr val="002060"/>
              </a:solidFill>
              <a:cs typeface="Bold Italic Art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oshiba\Pictures\ايام الاسبوع\مجلد جديد ‫‬\PIC-607-13284867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52780" cy="6408712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oshiba\Pictures\ايام الاسبوع\PIC-535-1328486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08764" cy="626469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oshiba\Pictures\ايام الاسبوع\PIC-162-1328486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08764" cy="648072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Toshiba\Pictures\ايام الاسبوع\PIC-773-1328486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680772" cy="6336704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Toshiba\Pictures\ايام الاسبوع\PIC-844-13284867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oshiba\Pictures\ايام الاسبوع\PIC-247-1328486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80772" cy="6408712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Toshiba\Pictures\ايام الاسبوع\PIC-635-1328486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608764" cy="6264696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</TotalTime>
  <Words>2</Words>
  <Application>Microsoft Office PowerPoint</Application>
  <PresentationFormat>عرض على الشاشة (3:4)‏</PresentationFormat>
  <Paragraphs>1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رحلة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</dc:creator>
  <cp:lastModifiedBy>Toshiba</cp:lastModifiedBy>
  <cp:revision>5</cp:revision>
  <dcterms:created xsi:type="dcterms:W3CDTF">2013-07-17T04:42:11Z</dcterms:created>
  <dcterms:modified xsi:type="dcterms:W3CDTF">2013-07-17T05:29:00Z</dcterms:modified>
</cp:coreProperties>
</file>