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660" r:id="rId1"/>
    <p:sldMasterId id="2147483684" r:id="rId2"/>
  </p:sldMasterIdLst>
  <p:sldIdLst>
    <p:sldId id="305" r:id="rId3"/>
    <p:sldId id="274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14" r:id="rId1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0"/>
      <p:bold r:id="rId21"/>
    </p:embeddedFont>
    <p:embeddedFont>
      <p:font typeface="Comic Sans MS" panose="030F0702030302020204" pitchFamily="66" charset="0"/>
      <p:regular r:id="rId22"/>
      <p:bold r:id="rId23"/>
      <p:italic r:id="rId24"/>
      <p:boldItalic r:id="rId25"/>
    </p:embeddedFont>
    <p:embeddedFont>
      <p:font typeface="Rockwell" panose="02060603020205020403" pitchFamily="18" charset="0"/>
      <p:regular r:id="rId26"/>
      <p:bold r:id="rId27"/>
      <p:italic r:id="rId28"/>
      <p:boldItalic r:id="rId29"/>
    </p:embeddedFont>
    <p:embeddedFont>
      <p:font typeface="Rockwell Condensed" panose="02060603050405020104" pitchFamily="18" charset="0"/>
      <p:regular r:id="rId30"/>
      <p:bold r:id="rId31"/>
    </p:embeddedFont>
  </p:embeddedFont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66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380"/>
    <p:restoredTop sz="94660"/>
  </p:normalViewPr>
  <p:slideViewPr>
    <p:cSldViewPr>
      <p:cViewPr varScale="1">
        <p:scale>
          <a:sx n="90" d="100"/>
          <a:sy n="90" d="100"/>
        </p:scale>
        <p:origin x="140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6208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7484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4211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0385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732181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815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5542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0346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3187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398672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5220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063872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8153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4786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75596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5544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1699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5843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10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413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906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7597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microsoft.com/office/2007/relationships/hdphoto" Target="../media/hdphoto2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" y="-27384"/>
            <a:ext cx="9144000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91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16360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r" defTabSz="914400" rtl="1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microsoft.com/office/2007/relationships/hdphoto" Target="../media/hdphoto22.wdp"/><Relationship Id="rId7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microsoft.com/office/2007/relationships/hdphoto" Target="../media/hdphoto23.wdp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6.png"/><Relationship Id="rId5" Type="http://schemas.microsoft.com/office/2007/relationships/hdphoto" Target="../media/hdphoto24.wdp"/><Relationship Id="rId4" Type="http://schemas.openxmlformats.org/officeDocument/2006/relationships/image" Target="../media/image35.png"/><Relationship Id="rId9" Type="http://schemas.microsoft.com/office/2007/relationships/hdphoto" Target="../media/hdphoto19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12.xml"/><Relationship Id="rId7" Type="http://schemas.microsoft.com/office/2007/relationships/hdphoto" Target="../media/hdphoto26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0.png"/><Relationship Id="rId5" Type="http://schemas.microsoft.com/office/2007/relationships/hdphoto" Target="../media/hdphoto25.wdp"/><Relationship Id="rId10" Type="http://schemas.microsoft.com/office/2007/relationships/hdphoto" Target="../media/hdphoto19.wdp"/><Relationship Id="rId4" Type="http://schemas.openxmlformats.org/officeDocument/2006/relationships/image" Target="../media/image39.pn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microsoft.com/office/2007/relationships/hdphoto" Target="../media/hdphoto28.wdp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9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microsoft.com/office/2007/relationships/hdphoto" Target="../media/hdphoto30.wdp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5" Type="http://schemas.openxmlformats.org/officeDocument/2006/relationships/image" Target="../media/image11.png"/><Relationship Id="rId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microsoft.com/office/2007/relationships/hdphoto" Target="../media/hdphoto7.wdp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microsoft.com/office/2007/relationships/hdphoto" Target="../media/hdphoto9.wdp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microsoft.com/office/2007/relationships/hdphoto" Target="../media/hdphoto12.wdp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hdphoto" Target="../media/hdphoto13.wdp"/><Relationship Id="rId7" Type="http://schemas.microsoft.com/office/2007/relationships/hdphoto" Target="../media/hdphoto1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microsoft.com/office/2007/relationships/hdphoto" Target="../media/hdphoto14.wdp"/><Relationship Id="rId4" Type="http://schemas.openxmlformats.org/officeDocument/2006/relationships/image" Target="../media/image20.png"/><Relationship Id="rId9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7" Type="http://schemas.openxmlformats.org/officeDocument/2006/relationships/image" Target="../media/image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microsoft.com/office/2007/relationships/hdphoto" Target="../media/hdphoto17.wdp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8.wdp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microsoft.com/office/2007/relationships/hdphoto" Target="../media/hdphoto19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microsoft.com/office/2007/relationships/hdphoto" Target="../media/hdphoto21.wdp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t="-6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5728">
            <a:off x="2581341" y="1879599"/>
            <a:ext cx="1929749" cy="147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68760"/>
            <a:ext cx="2771775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شكل بيضاوي 4"/>
          <p:cNvSpPr/>
          <p:nvPr/>
        </p:nvSpPr>
        <p:spPr>
          <a:xfrm>
            <a:off x="4957458" y="2924944"/>
            <a:ext cx="1270726" cy="1213341"/>
          </a:xfrm>
          <a:prstGeom prst="ellipse">
            <a:avLst/>
          </a:prstGeom>
          <a:gradFill flip="none" rotWithShape="1">
            <a:gsLst>
              <a:gs pos="41000">
                <a:srgbClr val="FF0000"/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9600" b="1" dirty="0">
                <a:ln w="22225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3</a:t>
            </a:r>
            <a:endParaRPr lang="ar-SA" sz="7200" b="1" dirty="0">
              <a:ln w="22225">
                <a:solidFill>
                  <a:schemeClr val="bg1">
                    <a:lumMod val="85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1026" name="Picture 2" descr="Image result for school bo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705894"/>
            <a:ext cx="3963465" cy="396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789657" y="2981493"/>
            <a:ext cx="363432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9600" b="1" dirty="0">
                <a:ln w="127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Unit 2</a:t>
            </a:r>
            <a:endParaRPr lang="ar-SA" sz="9600" b="1" dirty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6757565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070" y="1113000"/>
            <a:ext cx="5770361" cy="720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3343"/>
            <a:ext cx="7223392" cy="458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مجموعة 1"/>
          <p:cNvGrpSpPr/>
          <p:nvPr/>
        </p:nvGrpSpPr>
        <p:grpSpPr>
          <a:xfrm>
            <a:off x="1126912" y="1843343"/>
            <a:ext cx="7056784" cy="4634596"/>
            <a:chOff x="1116236" y="2912735"/>
            <a:chExt cx="7056784" cy="5539386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236" y="4052005"/>
              <a:ext cx="7056784" cy="4400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6315" y="2912735"/>
              <a:ext cx="2609850" cy="12074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4" name="مستطيل مستدير الزوايا 13">
            <a:hlinkClick r:id="" action="ppaction://noaction"/>
          </p:cNvPr>
          <p:cNvSpPr/>
          <p:nvPr/>
        </p:nvSpPr>
        <p:spPr>
          <a:xfrm>
            <a:off x="827584" y="232935"/>
            <a:ext cx="2664296" cy="670794"/>
          </a:xfrm>
          <a:prstGeom prst="roundRect">
            <a:avLst/>
          </a:prstGeom>
          <a:blipFill dpi="0" rotWithShape="1">
            <a:blip r:embed="rId8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srcRect/>
            <a:tile tx="0" ty="0" sx="60000" sy="59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3600" b="1" dirty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Workbook</a:t>
            </a:r>
            <a:endParaRPr lang="ar-SA" sz="36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مستطيل ذو زوايا قطرية مستديرة 14"/>
          <p:cNvSpPr>
            <a:spLocks noChangeArrowheads="1"/>
          </p:cNvSpPr>
          <p:nvPr/>
        </p:nvSpPr>
        <p:spPr bwMode="auto">
          <a:xfrm>
            <a:off x="3887843" y="188640"/>
            <a:ext cx="4572589" cy="715089"/>
          </a:xfrm>
          <a:prstGeom prst="round2DiagRect">
            <a:avLst/>
          </a:prstGeom>
          <a:blipFill>
            <a:blip r:embed="rId8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tile tx="0" ty="0" sx="60000" sy="59000" flip="none" algn="tl"/>
          </a:blip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     Things we wear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81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69359"/>
            <a:ext cx="3919528" cy="1038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442" y="2135537"/>
            <a:ext cx="6801197" cy="4389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مستدير الزوايا 10">
            <a:hlinkClick r:id="" action="ppaction://noaction"/>
          </p:cNvPr>
          <p:cNvSpPr/>
          <p:nvPr/>
        </p:nvSpPr>
        <p:spPr>
          <a:xfrm>
            <a:off x="827584" y="232935"/>
            <a:ext cx="2664296" cy="670794"/>
          </a:xfrm>
          <a:prstGeom prst="roundRect">
            <a:avLst/>
          </a:prstGeom>
          <a:blipFill dpi="0" rotWithShape="1">
            <a:blip r:embed="rId7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srcRect/>
            <a:tile tx="0" ty="0" sx="60000" sy="59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3600" b="1" dirty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Workbook</a:t>
            </a:r>
            <a:endParaRPr lang="ar-SA" sz="36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مستطيل ذو زوايا قطرية مستديرة 12"/>
          <p:cNvSpPr>
            <a:spLocks noChangeArrowheads="1"/>
          </p:cNvSpPr>
          <p:nvPr/>
        </p:nvSpPr>
        <p:spPr bwMode="auto">
          <a:xfrm>
            <a:off x="3887843" y="188640"/>
            <a:ext cx="4572589" cy="715089"/>
          </a:xfrm>
          <a:prstGeom prst="round2DiagRect">
            <a:avLst/>
          </a:prstGeom>
          <a:blipFill>
            <a:blip r:embed="rId7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tile tx="0" ty="0" sx="60000" sy="59000" flip="none" algn="tl"/>
          </a:blip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     Things we wear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pic>
        <p:nvPicPr>
          <p:cNvPr id="2" name="unit 2 -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LightScree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9992" y="1019200"/>
            <a:ext cx="609600" cy="609600"/>
          </a:xfrm>
          <a:prstGeom prst="rect">
            <a:avLst/>
          </a:prstGeom>
        </p:spPr>
      </p:pic>
      <p:sp>
        <p:nvSpPr>
          <p:cNvPr id="3" name="شكل بيضاوي 2"/>
          <p:cNvSpPr/>
          <p:nvPr/>
        </p:nvSpPr>
        <p:spPr>
          <a:xfrm>
            <a:off x="2915816" y="2138218"/>
            <a:ext cx="1368152" cy="78672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5004048" y="1988840"/>
            <a:ext cx="1440160" cy="173657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1547664" y="3439353"/>
            <a:ext cx="1368152" cy="128579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/>
          <p:cNvSpPr/>
          <p:nvPr/>
        </p:nvSpPr>
        <p:spPr>
          <a:xfrm>
            <a:off x="6372199" y="3439353"/>
            <a:ext cx="1649439" cy="150181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/>
          <p:cNvSpPr/>
          <p:nvPr/>
        </p:nvSpPr>
        <p:spPr>
          <a:xfrm>
            <a:off x="2915816" y="4869160"/>
            <a:ext cx="1656184" cy="144016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/>
          <p:cNvSpPr/>
          <p:nvPr/>
        </p:nvSpPr>
        <p:spPr>
          <a:xfrm>
            <a:off x="6372199" y="5013176"/>
            <a:ext cx="1584177" cy="108012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4381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  <p:bldP spid="13" grpId="0" animBg="1"/>
      <p:bldP spid="3" grpId="0" animBg="1"/>
      <p:bldP spid="8" grpId="0" animBg="1"/>
      <p:bldP spid="9" grpId="0" animBg="1"/>
      <p:bldP spid="10" grpId="0" animBg="1"/>
      <p:bldP spid="12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71103"/>
            <a:ext cx="704807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68" y="2889473"/>
            <a:ext cx="8286758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4225246" y="3978617"/>
            <a:ext cx="18389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a jacket</a:t>
            </a:r>
            <a:endParaRPr lang="ar-SA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762345" y="4779416"/>
            <a:ext cx="18053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a jeans </a:t>
            </a:r>
            <a:endParaRPr lang="ar-SA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3" name="مستطيل مستدير الزوايا 12">
            <a:hlinkClick r:id="" action="ppaction://noaction"/>
          </p:cNvPr>
          <p:cNvSpPr/>
          <p:nvPr/>
        </p:nvSpPr>
        <p:spPr>
          <a:xfrm>
            <a:off x="827584" y="309934"/>
            <a:ext cx="2664296" cy="670794"/>
          </a:xfrm>
          <a:prstGeom prst="roundRect">
            <a:avLst/>
          </a:prstGeom>
          <a:blipFill dpi="0" rotWithShape="1">
            <a:blip r:embed="rId4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srcRect/>
            <a:tile tx="0" ty="0" sx="60000" sy="59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3600" b="1" dirty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Workbook</a:t>
            </a:r>
            <a:endParaRPr lang="ar-SA" sz="36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3887843" y="265639"/>
            <a:ext cx="4572589" cy="715089"/>
          </a:xfrm>
          <a:prstGeom prst="round2DiagRect">
            <a:avLst/>
          </a:prstGeom>
          <a:blipFill>
            <a:blip r:embed="rId4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tile tx="0" ty="0" sx="60000" sy="59000" flip="none" algn="tl"/>
          </a:blip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     Things we wear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81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84523"/>
            <a:ext cx="4608512" cy="1305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3331642"/>
            <a:ext cx="8620125" cy="2545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مستدير الزوايا 10">
            <a:hlinkClick r:id="" action="ppaction://noaction"/>
          </p:cNvPr>
          <p:cNvSpPr/>
          <p:nvPr/>
        </p:nvSpPr>
        <p:spPr>
          <a:xfrm>
            <a:off x="827584" y="309934"/>
            <a:ext cx="2664296" cy="670794"/>
          </a:xfrm>
          <a:prstGeom prst="roundRect">
            <a:avLst/>
          </a:prstGeom>
          <a:blipFill dpi="0" rotWithShape="1">
            <a:blip r:embed="rId8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srcRect/>
            <a:tile tx="0" ty="0" sx="60000" sy="59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3600" b="1" dirty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Workbook</a:t>
            </a:r>
            <a:endParaRPr lang="ar-SA" sz="36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مستطيل ذو زوايا قطرية مستديرة 12"/>
          <p:cNvSpPr>
            <a:spLocks noChangeArrowheads="1"/>
          </p:cNvSpPr>
          <p:nvPr/>
        </p:nvSpPr>
        <p:spPr bwMode="auto">
          <a:xfrm>
            <a:off x="3887843" y="265639"/>
            <a:ext cx="4572589" cy="715089"/>
          </a:xfrm>
          <a:prstGeom prst="round2DiagRect">
            <a:avLst/>
          </a:prstGeom>
          <a:blipFill>
            <a:blip r:embed="rId8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tile tx="0" ty="0" sx="60000" sy="59000" flip="none" algn="tl"/>
          </a:blip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     Things we wear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pic>
        <p:nvPicPr>
          <p:cNvPr id="2" name="unit 2 -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LightScree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8024" y="1307232"/>
            <a:ext cx="609600" cy="609600"/>
          </a:xfrm>
          <a:prstGeom prst="rect">
            <a:avLst/>
          </a:prstGeom>
        </p:spPr>
      </p:pic>
      <p:sp>
        <p:nvSpPr>
          <p:cNvPr id="3" name="شكل بيضاوي 2"/>
          <p:cNvSpPr/>
          <p:nvPr/>
        </p:nvSpPr>
        <p:spPr>
          <a:xfrm>
            <a:off x="1187624" y="4941168"/>
            <a:ext cx="432048" cy="5760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1835696" y="5013176"/>
            <a:ext cx="432048" cy="5760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4067944" y="4941168"/>
            <a:ext cx="432048" cy="5760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/>
          <p:cNvSpPr/>
          <p:nvPr/>
        </p:nvSpPr>
        <p:spPr>
          <a:xfrm>
            <a:off x="5508104" y="4941168"/>
            <a:ext cx="432048" cy="5760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/>
          <p:cNvSpPr/>
          <p:nvPr/>
        </p:nvSpPr>
        <p:spPr>
          <a:xfrm>
            <a:off x="6156176" y="5013176"/>
            <a:ext cx="432048" cy="5760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/>
          <p:cNvSpPr/>
          <p:nvPr/>
        </p:nvSpPr>
        <p:spPr>
          <a:xfrm>
            <a:off x="7596336" y="5013176"/>
            <a:ext cx="432048" cy="5760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4381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493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  <p:bldP spid="13" grpId="0" animBg="1"/>
      <p:bldP spid="3" grpId="0" animBg="1"/>
      <p:bldP spid="8" grpId="0" animBg="1"/>
      <p:bldP spid="9" grpId="0" animBg="1"/>
      <p:bldP spid="10" grpId="0" animBg="1"/>
      <p:bldP spid="12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846" y="1147668"/>
            <a:ext cx="5972175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352" y="1766793"/>
            <a:ext cx="6860951" cy="468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3998038" y="2481552"/>
            <a:ext cx="36004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4000" b="1" dirty="0">
                <a:solidFill>
                  <a:srgbClr val="FF0000"/>
                </a:solidFill>
                <a:latin typeface="Comic Sans MS" pitchFamily="66" charset="0"/>
              </a:rPr>
              <a:t>b</a:t>
            </a:r>
            <a:endParaRPr lang="ar-SA" sz="4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3201507" y="4293096"/>
            <a:ext cx="36004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4000" b="1" dirty="0">
                <a:solidFill>
                  <a:srgbClr val="FF0000"/>
                </a:solidFill>
                <a:latin typeface="Comic Sans MS" pitchFamily="66" charset="0"/>
              </a:rPr>
              <a:t>p</a:t>
            </a:r>
            <a:endParaRPr lang="ar-SA" sz="4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2375756" y="3127883"/>
            <a:ext cx="36004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3600" b="1" dirty="0">
                <a:solidFill>
                  <a:srgbClr val="FF0000"/>
                </a:solidFill>
                <a:latin typeface="Comic Sans MS" pitchFamily="66" charset="0"/>
              </a:rPr>
              <a:t>b</a:t>
            </a:r>
            <a:endParaRPr lang="ar-SA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4860032" y="1772816"/>
            <a:ext cx="36004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4000" b="1" dirty="0">
                <a:solidFill>
                  <a:srgbClr val="FF0000"/>
                </a:solidFill>
                <a:latin typeface="Comic Sans MS" pitchFamily="66" charset="0"/>
              </a:rPr>
              <a:t>b</a:t>
            </a:r>
            <a:endParaRPr lang="ar-SA" sz="4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3203848" y="5661248"/>
            <a:ext cx="36004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4000" b="1" dirty="0">
                <a:solidFill>
                  <a:srgbClr val="FF0000"/>
                </a:solidFill>
                <a:latin typeface="Comic Sans MS" pitchFamily="66" charset="0"/>
              </a:rPr>
              <a:t>p</a:t>
            </a:r>
            <a:endParaRPr lang="ar-SA" sz="4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7398021" y="2348880"/>
            <a:ext cx="36004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4000" b="1" dirty="0">
                <a:solidFill>
                  <a:srgbClr val="FF0000"/>
                </a:solidFill>
                <a:latin typeface="Comic Sans MS" pitchFamily="66" charset="0"/>
              </a:rPr>
              <a:t>p</a:t>
            </a:r>
            <a:endParaRPr lang="ar-SA" sz="4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1" name="مستطيل مستدير الزوايا 20">
            <a:hlinkClick r:id="" action="ppaction://noaction"/>
          </p:cNvPr>
          <p:cNvSpPr/>
          <p:nvPr/>
        </p:nvSpPr>
        <p:spPr>
          <a:xfrm>
            <a:off x="827584" y="309934"/>
            <a:ext cx="2664296" cy="670794"/>
          </a:xfrm>
          <a:prstGeom prst="roundRect">
            <a:avLst/>
          </a:prstGeom>
          <a:blipFill dpi="0" rotWithShape="1">
            <a:blip r:embed="rId4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srcRect/>
            <a:tile tx="0" ty="0" sx="60000" sy="59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3600" b="1" dirty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Workbook</a:t>
            </a:r>
            <a:endParaRPr lang="ar-SA" sz="36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2" name="مستطيل ذو زوايا قطرية مستديرة 21"/>
          <p:cNvSpPr>
            <a:spLocks noChangeArrowheads="1"/>
          </p:cNvSpPr>
          <p:nvPr/>
        </p:nvSpPr>
        <p:spPr bwMode="auto">
          <a:xfrm>
            <a:off x="3887843" y="265639"/>
            <a:ext cx="4572589" cy="715089"/>
          </a:xfrm>
          <a:prstGeom prst="round2DiagRect">
            <a:avLst/>
          </a:prstGeom>
          <a:blipFill>
            <a:blip r:embed="rId4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tile tx="0" ty="0" sx="60000" sy="59000" flip="none" algn="tl"/>
          </a:blip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     Things we wear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5652120" y="1772816"/>
            <a:ext cx="165618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e  d </a:t>
            </a:r>
            <a:endParaRPr lang="ar-SA" sz="4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3131840" y="3091607"/>
            <a:ext cx="237626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e  a  r</a:t>
            </a:r>
            <a:endParaRPr lang="ar-SA" sz="4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923928" y="4387751"/>
            <a:ext cx="3384376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a  n   d  a</a:t>
            </a:r>
            <a:endParaRPr lang="ar-SA" sz="4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995936" y="5683895"/>
            <a:ext cx="388843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a  r   </a:t>
            </a:r>
            <a:r>
              <a:rPr lang="en-US" sz="44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r</a:t>
            </a:r>
            <a:r>
              <a:rPr lang="en-US" sz="4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 o  t</a:t>
            </a:r>
            <a:endParaRPr lang="ar-SA" sz="4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3959851" y="3789040"/>
            <a:ext cx="68415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n </a:t>
            </a:r>
            <a:endParaRPr lang="ar-SA" sz="40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3995936" y="5097378"/>
            <a:ext cx="68415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n </a:t>
            </a:r>
            <a:endParaRPr lang="ar-SA" sz="40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7380312" y="3729226"/>
            <a:ext cx="68415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n </a:t>
            </a:r>
            <a:endParaRPr lang="ar-SA" sz="40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7380312" y="3081154"/>
            <a:ext cx="68415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e</a:t>
            </a:r>
            <a:endParaRPr lang="ar-SA" sz="40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81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15" grpId="0"/>
      <p:bldP spid="16" grpId="0"/>
      <p:bldP spid="18" grpId="0"/>
      <p:bldP spid="21" grpId="0" animBg="1"/>
      <p:bldP spid="22" grpId="0" animBg="1"/>
      <p:bldP spid="3" grpId="0"/>
      <p:bldP spid="17" grpId="0"/>
      <p:bldP spid="19" grpId="0"/>
      <p:bldP spid="20" grpId="0"/>
      <p:bldP spid="4" grpId="0"/>
      <p:bldP spid="23" grpId="0"/>
      <p:bldP spid="24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362" y="1239671"/>
            <a:ext cx="6076950" cy="438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352" y="1579022"/>
            <a:ext cx="6894040" cy="5018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مستدير الزوايا 12">
            <a:hlinkClick r:id="" action="ppaction://noaction"/>
          </p:cNvPr>
          <p:cNvSpPr/>
          <p:nvPr/>
        </p:nvSpPr>
        <p:spPr>
          <a:xfrm>
            <a:off x="827584" y="309934"/>
            <a:ext cx="2664296" cy="670794"/>
          </a:xfrm>
          <a:prstGeom prst="roundRect">
            <a:avLst/>
          </a:prstGeom>
          <a:blipFill dpi="0" rotWithShape="1">
            <a:blip r:embed="rId6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srcRect/>
            <a:tile tx="0" ty="0" sx="60000" sy="59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3600" b="1" dirty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Workbook</a:t>
            </a:r>
            <a:endParaRPr lang="ar-SA" sz="36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3887843" y="265639"/>
            <a:ext cx="4572589" cy="715089"/>
          </a:xfrm>
          <a:prstGeom prst="round2DiagRect">
            <a:avLst/>
          </a:prstGeom>
          <a:blipFill>
            <a:blip r:embed="rId6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tile tx="0" ty="0" sx="60000" sy="59000" flip="none" algn="tl"/>
          </a:blip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     Things we wear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763688" y="1700808"/>
            <a:ext cx="424847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panda   pizza</a:t>
            </a:r>
            <a:endParaRPr lang="ar-SA" sz="4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4283968" y="2659559"/>
            <a:ext cx="424847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bear  banana </a:t>
            </a:r>
            <a:endParaRPr lang="ar-SA" sz="44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1619672" y="3523655"/>
            <a:ext cx="424847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bear   bed</a:t>
            </a:r>
            <a:endParaRPr lang="ar-SA" sz="44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4283968" y="4509120"/>
            <a:ext cx="424847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b="1" dirty="0">
                <a:solidFill>
                  <a:srgbClr val="FF3300"/>
                </a:solidFill>
                <a:latin typeface="Comic Sans MS" panose="030F0702030302020204" pitchFamily="66" charset="0"/>
              </a:rPr>
              <a:t>panda   pen </a:t>
            </a:r>
            <a:endParaRPr lang="ar-SA" sz="4400" b="1" dirty="0">
              <a:solidFill>
                <a:srgbClr val="FF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1691680" y="5373216"/>
            <a:ext cx="424847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banana   box </a:t>
            </a:r>
            <a:endParaRPr lang="ar-SA" sz="4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42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" grpId="0"/>
      <p:bldP spid="8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312" y="2204864"/>
            <a:ext cx="355282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350" y="3394050"/>
            <a:ext cx="7611003" cy="755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مستدير الزوايا 10">
            <a:hlinkClick r:id="" action="ppaction://noaction"/>
          </p:cNvPr>
          <p:cNvSpPr/>
          <p:nvPr/>
        </p:nvSpPr>
        <p:spPr>
          <a:xfrm>
            <a:off x="827584" y="309934"/>
            <a:ext cx="2664296" cy="670794"/>
          </a:xfrm>
          <a:prstGeom prst="roundRect">
            <a:avLst/>
          </a:prstGeom>
          <a:blipFill dpi="0" rotWithShape="1">
            <a:blip r:embed="rId6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srcRect/>
            <a:tile tx="0" ty="0" sx="60000" sy="59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3600" b="1" dirty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Workbook</a:t>
            </a:r>
            <a:endParaRPr lang="ar-SA" sz="36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مستطيل ذو زوايا قطرية مستديرة 12"/>
          <p:cNvSpPr>
            <a:spLocks noChangeArrowheads="1"/>
          </p:cNvSpPr>
          <p:nvPr/>
        </p:nvSpPr>
        <p:spPr bwMode="auto">
          <a:xfrm>
            <a:off x="3887843" y="265639"/>
            <a:ext cx="4572589" cy="715089"/>
          </a:xfrm>
          <a:prstGeom prst="round2DiagRect">
            <a:avLst/>
          </a:prstGeom>
          <a:blipFill>
            <a:blip r:embed="rId6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tile tx="0" ty="0" sx="60000" sy="59000" flip="none" algn="tl"/>
          </a:blip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     Things we wear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45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6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2119144" y="1340768"/>
            <a:ext cx="4905711" cy="4176464"/>
          </a:xfrm>
        </p:spPr>
        <p:txBody>
          <a:bodyPr>
            <a:normAutofit/>
          </a:bodyPr>
          <a:lstStyle/>
          <a:p>
            <a:pPr algn="ctr" rtl="0">
              <a:buNone/>
            </a:pPr>
            <a:r>
              <a:rPr lang="en-US" sz="4800" b="1" dirty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139700">
                    <a:schemeClr val="bg1">
                      <a:lumMod val="95000"/>
                      <a:lumOff val="5000"/>
                      <a:alpha val="4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</a:rPr>
              <a:t>See you later </a:t>
            </a:r>
          </a:p>
          <a:p>
            <a:pPr algn="ctr" rtl="0">
              <a:buNone/>
            </a:pPr>
            <a:r>
              <a:rPr lang="en-US" sz="4800" b="1" dirty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139700">
                    <a:schemeClr val="bg1">
                      <a:lumMod val="95000"/>
                      <a:lumOff val="5000"/>
                      <a:alpha val="4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</a:rPr>
              <a:t>Goodbye </a:t>
            </a:r>
          </a:p>
          <a:p>
            <a:pPr algn="ctr" rtl="0">
              <a:buNone/>
            </a:pP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rtl="0"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Teacher :</a:t>
            </a:r>
            <a:endParaRPr lang="en-US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rtl="0"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Badr Sayid Al-Shehri 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FA2C7F4-E81F-448C-98B9-BE5F60EFAE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076" y="2780928"/>
            <a:ext cx="1910205" cy="3605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مستطيل مستدير الزوايا 26">
            <a:hlinkClick r:id="" action="ppaction://noaction"/>
          </p:cNvPr>
          <p:cNvSpPr/>
          <p:nvPr/>
        </p:nvSpPr>
        <p:spPr>
          <a:xfrm>
            <a:off x="827584" y="309934"/>
            <a:ext cx="2664296" cy="670794"/>
          </a:xfrm>
          <a:prstGeom prst="roundRect">
            <a:avLst/>
          </a:prstGeom>
          <a:blipFill dpi="0" rotWithShape="1">
            <a:blip r:embed="rId2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srcRect/>
            <a:tile tx="0" ty="0" sx="60000" sy="59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3600" b="1" dirty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Workbook</a:t>
            </a:r>
            <a:endParaRPr lang="ar-SA" sz="36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مستطيل ذو زوايا قطرية مستديرة 11"/>
          <p:cNvSpPr>
            <a:spLocks noChangeArrowheads="1"/>
          </p:cNvSpPr>
          <p:nvPr/>
        </p:nvSpPr>
        <p:spPr bwMode="auto">
          <a:xfrm>
            <a:off x="3887843" y="265639"/>
            <a:ext cx="4572589" cy="715089"/>
          </a:xfrm>
          <a:prstGeom prst="round2DiagRect">
            <a:avLst/>
          </a:prstGeom>
          <a:blipFill>
            <a:blip r:embed="rId2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tile tx="0" ty="0" sx="60000" sy="59000" flip="none" algn="tl"/>
          </a:blip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     Things we wear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44166"/>
            <a:ext cx="605790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85540"/>
            <a:ext cx="6633964" cy="461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1691680" y="2060848"/>
            <a:ext cx="3024336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 like </a:t>
            </a:r>
          </a:p>
          <a:p>
            <a:pPr algn="l" rtl="0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your hat .</a:t>
            </a:r>
            <a:endParaRPr lang="ar-SA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691680" y="3617729"/>
            <a:ext cx="3024336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 like your </a:t>
            </a:r>
          </a:p>
          <a:p>
            <a:pPr algn="l" rtl="0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T-shirt .</a:t>
            </a:r>
            <a:endParaRPr lang="ar-SA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691680" y="5229200"/>
            <a:ext cx="3024336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 like your </a:t>
            </a:r>
          </a:p>
          <a:p>
            <a:pPr algn="l" rtl="0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jacket .</a:t>
            </a:r>
            <a:endParaRPr lang="ar-SA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59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2" grpId="0" animBg="1"/>
      <p:bldP spid="2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42" y="1556792"/>
            <a:ext cx="3533775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2866827"/>
            <a:ext cx="7972425" cy="2794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مستدير الزوايا 10">
            <a:hlinkClick r:id="" action="ppaction://noaction"/>
          </p:cNvPr>
          <p:cNvSpPr/>
          <p:nvPr/>
        </p:nvSpPr>
        <p:spPr>
          <a:xfrm>
            <a:off x="827584" y="232935"/>
            <a:ext cx="2664296" cy="670794"/>
          </a:xfrm>
          <a:prstGeom prst="roundRect">
            <a:avLst/>
          </a:prstGeom>
          <a:blipFill dpi="0" rotWithShape="1">
            <a:blip r:embed="rId6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srcRect/>
            <a:tile tx="0" ty="0" sx="60000" sy="59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3600" b="1" dirty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Workbook</a:t>
            </a:r>
            <a:endParaRPr lang="ar-SA" sz="36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مستطيل ذو زوايا قطرية مستديرة 12"/>
          <p:cNvSpPr>
            <a:spLocks noChangeArrowheads="1"/>
          </p:cNvSpPr>
          <p:nvPr/>
        </p:nvSpPr>
        <p:spPr bwMode="auto">
          <a:xfrm>
            <a:off x="3887843" y="188640"/>
            <a:ext cx="4572589" cy="715089"/>
          </a:xfrm>
          <a:prstGeom prst="round2DiagRect">
            <a:avLst/>
          </a:prstGeom>
          <a:blipFill>
            <a:blip r:embed="rId6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tile tx="0" ty="0" sx="60000" sy="59000" flip="none" algn="tl"/>
          </a:blip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     Things we wear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81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606" y="1262551"/>
            <a:ext cx="468630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165409"/>
            <a:ext cx="2095500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54" y="2060848"/>
            <a:ext cx="6610350" cy="407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ستطيل مستدير الزوايا 13">
            <a:hlinkClick r:id="" action="ppaction://noaction"/>
          </p:cNvPr>
          <p:cNvSpPr/>
          <p:nvPr/>
        </p:nvSpPr>
        <p:spPr>
          <a:xfrm>
            <a:off x="827584" y="309934"/>
            <a:ext cx="2664296" cy="670794"/>
          </a:xfrm>
          <a:prstGeom prst="roundRect">
            <a:avLst/>
          </a:prstGeom>
          <a:blipFill dpi="0" rotWithShape="1">
            <a:blip r:embed="rId8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srcRect/>
            <a:tile tx="0" ty="0" sx="60000" sy="59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3600" b="1" dirty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Workbook</a:t>
            </a:r>
            <a:endParaRPr lang="ar-SA" sz="36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مستطيل ذو زوايا قطرية مستديرة 14"/>
          <p:cNvSpPr>
            <a:spLocks noChangeArrowheads="1"/>
          </p:cNvSpPr>
          <p:nvPr/>
        </p:nvSpPr>
        <p:spPr bwMode="auto">
          <a:xfrm>
            <a:off x="3887843" y="265639"/>
            <a:ext cx="4572589" cy="715089"/>
          </a:xfrm>
          <a:prstGeom prst="round2DiagRect">
            <a:avLst/>
          </a:prstGeom>
          <a:blipFill>
            <a:blip r:embed="rId8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tile tx="0" ty="0" sx="60000" sy="59000" flip="none" algn="tl"/>
          </a:blip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     Things we wear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755576" y="2889518"/>
            <a:ext cx="6610350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6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Who</a:t>
            </a:r>
            <a:r>
              <a:rPr lang="en-US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 is wearing </a:t>
            </a:r>
          </a:p>
          <a:p>
            <a:pPr algn="l" rtl="0"/>
            <a:r>
              <a:rPr lang="en-US" sz="6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green</a:t>
            </a:r>
            <a:r>
              <a:rPr lang="en-US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 today ?</a:t>
            </a:r>
            <a:endParaRPr lang="ar-SA" sz="6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81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655787"/>
            <a:ext cx="6192688" cy="45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9" y="3113057"/>
            <a:ext cx="1990725" cy="364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مستدير الزوايا 10">
            <a:hlinkClick r:id="" action="ppaction://noaction"/>
          </p:cNvPr>
          <p:cNvSpPr/>
          <p:nvPr/>
        </p:nvSpPr>
        <p:spPr>
          <a:xfrm>
            <a:off x="827584" y="309934"/>
            <a:ext cx="2664296" cy="670794"/>
          </a:xfrm>
          <a:prstGeom prst="roundRect">
            <a:avLst/>
          </a:prstGeom>
          <a:blipFill dpi="0" rotWithShape="1">
            <a:blip r:embed="rId6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srcRect/>
            <a:tile tx="0" ty="0" sx="60000" sy="59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3600" b="1" dirty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Workbook</a:t>
            </a:r>
            <a:endParaRPr lang="ar-SA" sz="36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مستطيل ذو زوايا قطرية مستديرة 12"/>
          <p:cNvSpPr>
            <a:spLocks noChangeArrowheads="1"/>
          </p:cNvSpPr>
          <p:nvPr/>
        </p:nvSpPr>
        <p:spPr bwMode="auto">
          <a:xfrm>
            <a:off x="3887843" y="265639"/>
            <a:ext cx="4572589" cy="715089"/>
          </a:xfrm>
          <a:prstGeom prst="round2DiagRect">
            <a:avLst/>
          </a:prstGeom>
          <a:blipFill>
            <a:blip r:embed="rId6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tile tx="0" ty="0" sx="60000" sy="59000" flip="none" algn="tl"/>
          </a:blip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     Things we wear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827584" y="2204864"/>
            <a:ext cx="453650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r>
              <a:rPr lang="en-US" sz="5400" dirty="0">
                <a:solidFill>
                  <a:srgbClr val="FF0000"/>
                </a:solidFill>
                <a:latin typeface="Comic Sans MS" panose="030F0702030302020204" pitchFamily="66" charset="0"/>
              </a:rPr>
              <a:t> am wearing </a:t>
            </a:r>
          </a:p>
          <a:p>
            <a:pPr algn="l" rtl="0"/>
            <a:r>
              <a:rPr lang="en-US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green</a:t>
            </a:r>
            <a:r>
              <a:rPr lang="en-US" sz="5400" dirty="0">
                <a:solidFill>
                  <a:srgbClr val="FF0000"/>
                </a:solidFill>
                <a:latin typeface="Comic Sans MS" panose="030F0702030302020204" pitchFamily="66" charset="0"/>
              </a:rPr>
              <a:t> today </a:t>
            </a:r>
            <a:endParaRPr lang="ar-SA" sz="5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81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121" y="1606894"/>
            <a:ext cx="519112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266" y="2258356"/>
            <a:ext cx="2354420" cy="3812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64" y="2783058"/>
            <a:ext cx="5203002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807" y="2280440"/>
            <a:ext cx="2333625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مستدير الزوايا 12">
            <a:hlinkClick r:id="" action="ppaction://noaction"/>
          </p:cNvPr>
          <p:cNvSpPr/>
          <p:nvPr/>
        </p:nvSpPr>
        <p:spPr>
          <a:xfrm>
            <a:off x="827584" y="309934"/>
            <a:ext cx="2664296" cy="670794"/>
          </a:xfrm>
          <a:prstGeom prst="roundRect">
            <a:avLst/>
          </a:prstGeom>
          <a:blipFill dpi="0" rotWithShape="1">
            <a:blip r:embed="rId9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srcRect/>
            <a:tile tx="0" ty="0" sx="60000" sy="59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3600" b="1" dirty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Workbook</a:t>
            </a:r>
            <a:endParaRPr lang="ar-SA" sz="36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3887843" y="265639"/>
            <a:ext cx="4572589" cy="715089"/>
          </a:xfrm>
          <a:prstGeom prst="round2DiagRect">
            <a:avLst/>
          </a:prstGeom>
          <a:blipFill>
            <a:blip r:embed="rId9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tile tx="0" ty="0" sx="60000" sy="59000" flip="none" algn="tl"/>
          </a:blip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     Things we wear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81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18" y="1775296"/>
            <a:ext cx="3362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36912"/>
            <a:ext cx="8116961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08920"/>
            <a:ext cx="8115300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مستدير الزوايا 12">
            <a:hlinkClick r:id="" action="ppaction://noaction"/>
          </p:cNvPr>
          <p:cNvSpPr/>
          <p:nvPr/>
        </p:nvSpPr>
        <p:spPr>
          <a:xfrm>
            <a:off x="827584" y="309934"/>
            <a:ext cx="2664296" cy="670794"/>
          </a:xfrm>
          <a:prstGeom prst="roundRect">
            <a:avLst/>
          </a:prstGeom>
          <a:blipFill dpi="0" rotWithShape="1">
            <a:blip r:embed="rId7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srcRect/>
            <a:tile tx="0" ty="0" sx="60000" sy="59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3600" b="1" dirty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Workbook</a:t>
            </a:r>
            <a:endParaRPr lang="ar-SA" sz="36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3887843" y="265639"/>
            <a:ext cx="4572589" cy="715089"/>
          </a:xfrm>
          <a:prstGeom prst="round2DiagRect">
            <a:avLst/>
          </a:prstGeom>
          <a:blipFill>
            <a:blip r:embed="rId7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tile tx="0" ty="0" sx="60000" sy="59000" flip="none" algn="tl"/>
          </a:blip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     Things we wear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81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198" y="1412776"/>
            <a:ext cx="5019675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98" y="2117626"/>
            <a:ext cx="7689998" cy="4119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مستدير الزوايا 10">
            <a:hlinkClick r:id="" action="ppaction://noaction"/>
          </p:cNvPr>
          <p:cNvSpPr/>
          <p:nvPr/>
        </p:nvSpPr>
        <p:spPr>
          <a:xfrm>
            <a:off x="827584" y="309934"/>
            <a:ext cx="2664296" cy="670794"/>
          </a:xfrm>
          <a:prstGeom prst="roundRect">
            <a:avLst/>
          </a:prstGeom>
          <a:blipFill dpi="0" rotWithShape="1">
            <a:blip r:embed="rId7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srcRect/>
            <a:tile tx="0" ty="0" sx="60000" sy="59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3600" b="1" dirty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Workbook</a:t>
            </a:r>
            <a:endParaRPr lang="ar-SA" sz="36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مستطيل ذو زوايا قطرية مستديرة 12"/>
          <p:cNvSpPr>
            <a:spLocks noChangeArrowheads="1"/>
          </p:cNvSpPr>
          <p:nvPr/>
        </p:nvSpPr>
        <p:spPr bwMode="auto">
          <a:xfrm>
            <a:off x="3887843" y="265639"/>
            <a:ext cx="4572589" cy="715089"/>
          </a:xfrm>
          <a:prstGeom prst="round2DiagRect">
            <a:avLst/>
          </a:prstGeom>
          <a:blipFill>
            <a:blip r:embed="rId7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tile tx="0" ty="0" sx="60000" sy="59000" flip="none" algn="tl"/>
          </a:blip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     Things we wear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4355976" y="2010320"/>
            <a:ext cx="2160240" cy="41549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dirty="0">
                <a:solidFill>
                  <a:srgbClr val="0070C0"/>
                </a:solidFill>
                <a:latin typeface="Comic Sans MS" panose="030F0702030302020204" pitchFamily="66" charset="0"/>
              </a:rPr>
              <a:t>blue </a:t>
            </a:r>
          </a:p>
          <a:p>
            <a:pPr algn="l" rtl="0"/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red </a:t>
            </a:r>
          </a:p>
          <a:p>
            <a:pPr algn="l" rtl="0"/>
            <a:r>
              <a:rPr lang="en-US" sz="44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white </a:t>
            </a:r>
          </a:p>
          <a:p>
            <a:pPr algn="l" rtl="0"/>
            <a:r>
              <a:rPr lang="en-US" sz="4400" dirty="0">
                <a:solidFill>
                  <a:srgbClr val="FF33CC"/>
                </a:solidFill>
                <a:latin typeface="Comic Sans MS" panose="030F0702030302020204" pitchFamily="66" charset="0"/>
              </a:rPr>
              <a:t>pink</a:t>
            </a:r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pPr algn="l" rtl="0"/>
            <a:r>
              <a:rPr lang="en-US" sz="4400" dirty="0">
                <a:latin typeface="Comic Sans MS" panose="030F0702030302020204" pitchFamily="66" charset="0"/>
              </a:rPr>
              <a:t>black </a:t>
            </a:r>
          </a:p>
          <a:p>
            <a:pPr algn="l" rtl="0"/>
            <a:r>
              <a:rPr lang="en-US" sz="4400" dirty="0">
                <a:solidFill>
                  <a:srgbClr val="7030A0"/>
                </a:solidFill>
                <a:latin typeface="Comic Sans MS" panose="030F0702030302020204" pitchFamily="66" charset="0"/>
              </a:rPr>
              <a:t>purple </a:t>
            </a:r>
            <a:endParaRPr lang="ar-SA" sz="44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unit 2 -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LightScree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4008" y="13072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81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626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 animBg="1"/>
      <p:bldP spid="13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074" y="1920627"/>
            <a:ext cx="6957865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80" y="2779365"/>
            <a:ext cx="8286758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717132" y="3861048"/>
            <a:ext cx="17828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b="1" dirty="0">
                <a:solidFill>
                  <a:srgbClr val="FF0000"/>
                </a:solidFill>
                <a:latin typeface="Comic Sans MS" pitchFamily="66" charset="0"/>
              </a:rPr>
              <a:t>a hat  </a:t>
            </a:r>
            <a:endParaRPr lang="ar-SA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870717" y="4654877"/>
            <a:ext cx="21002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b="1" dirty="0">
                <a:solidFill>
                  <a:srgbClr val="FF0000"/>
                </a:solidFill>
                <a:latin typeface="Comic Sans MS" pitchFamily="66" charset="0"/>
              </a:rPr>
              <a:t>a thobe </a:t>
            </a:r>
            <a:endParaRPr lang="ar-SA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3" name="مستطيل مستدير الزوايا 12">
            <a:hlinkClick r:id="" action="ppaction://noaction"/>
          </p:cNvPr>
          <p:cNvSpPr/>
          <p:nvPr/>
        </p:nvSpPr>
        <p:spPr>
          <a:xfrm>
            <a:off x="827584" y="309934"/>
            <a:ext cx="2664296" cy="670794"/>
          </a:xfrm>
          <a:prstGeom prst="roundRect">
            <a:avLst/>
          </a:prstGeom>
          <a:blipFill dpi="0" rotWithShape="1">
            <a:blip r:embed="rId6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srcRect/>
            <a:tile tx="0" ty="0" sx="60000" sy="59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3600" b="1" dirty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Workbook</a:t>
            </a:r>
            <a:endParaRPr lang="ar-SA" sz="36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3887843" y="265639"/>
            <a:ext cx="4572589" cy="715089"/>
          </a:xfrm>
          <a:prstGeom prst="round2DiagRect">
            <a:avLst/>
          </a:prstGeom>
          <a:blipFill>
            <a:blip r:embed="rId6">
              <a:duotone>
                <a:schemeClr val="accent1">
                  <a:shade val="36000"/>
                  <a:satMod val="120000"/>
                </a:schemeClr>
                <a:schemeClr val="accent1">
                  <a:tint val="40000"/>
                </a:schemeClr>
              </a:duotone>
            </a:blip>
            <a:tile tx="0" ty="0" sx="60000" sy="59000" flip="none" algn="tl"/>
          </a:blip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     Things we wear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81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 animBg="1"/>
      <p:bldP spid="14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خلفية ورد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وع الخشب">
  <a:themeElements>
    <a:clrScheme name="أحمر بنفسجي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نوع الخشب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نوع الخشب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خلفية ورد</Template>
  <TotalTime>298</TotalTime>
  <Words>161</Words>
  <Application>Microsoft Office PowerPoint</Application>
  <PresentationFormat>عرض على الشاشة (4:3)</PresentationFormat>
  <Paragraphs>76</Paragraphs>
  <Slides>17</Slides>
  <Notes>0</Notes>
  <HiddenSlides>0</HiddenSlides>
  <MMClips>3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17</vt:i4>
      </vt:variant>
    </vt:vector>
  </HeadingPairs>
  <TitlesOfParts>
    <vt:vector size="25" baseType="lpstr">
      <vt:lpstr>Rockwell</vt:lpstr>
      <vt:lpstr>Calibri</vt:lpstr>
      <vt:lpstr>Wingdings</vt:lpstr>
      <vt:lpstr>Comic Sans MS</vt:lpstr>
      <vt:lpstr>Rockwell Condensed</vt:lpstr>
      <vt:lpstr>Arial</vt:lpstr>
      <vt:lpstr>خلفية ورد</vt:lpstr>
      <vt:lpstr>نوع الخشب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ahmed</dc:creator>
  <cp:lastModifiedBy>ڪپړۑآء اڷٲﻣير</cp:lastModifiedBy>
  <cp:revision>51</cp:revision>
  <dcterms:created xsi:type="dcterms:W3CDTF">2016-02-09T18:07:58Z</dcterms:created>
  <dcterms:modified xsi:type="dcterms:W3CDTF">2020-06-23T04:53:27Z</dcterms:modified>
</cp:coreProperties>
</file>