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84" r:id="rId2"/>
  </p:sldMasterIdLst>
  <p:sldIdLst>
    <p:sldId id="305" r:id="rId3"/>
    <p:sldId id="274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14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Rockwell" panose="02060603020205020403" pitchFamily="18" charset="0"/>
      <p:regular r:id="rId26"/>
      <p:bold r:id="rId27"/>
      <p:italic r:id="rId28"/>
      <p:boldItalic r:id="rId29"/>
    </p:embeddedFont>
    <p:embeddedFont>
      <p:font typeface="Rockwell Condensed" panose="02060603050405020104" pitchFamily="18" charset="0"/>
      <p:regular r:id="rId30"/>
      <p:bold r:id="rId31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90" d="100"/>
          <a:sy n="9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38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321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1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54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034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187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86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522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8153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47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59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63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hdphoto" Target="../media/hdphoto22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microsoft.com/office/2007/relationships/hdphoto" Target="../media/hdphoto23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6.png"/><Relationship Id="rId5" Type="http://schemas.microsoft.com/office/2007/relationships/hdphoto" Target="../media/hdphoto24.wdp"/><Relationship Id="rId4" Type="http://schemas.openxmlformats.org/officeDocument/2006/relationships/image" Target="../media/image35.png"/><Relationship Id="rId9" Type="http://schemas.microsoft.com/office/2007/relationships/hdphoto" Target="../media/hdphoto1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microsoft.com/office/2007/relationships/hdphoto" Target="../media/hdphoto26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0.png"/><Relationship Id="rId5" Type="http://schemas.microsoft.com/office/2007/relationships/hdphoto" Target="../media/hdphoto25.wdp"/><Relationship Id="rId10" Type="http://schemas.microsoft.com/office/2007/relationships/hdphoto" Target="../media/hdphoto19.wdp"/><Relationship Id="rId4" Type="http://schemas.openxmlformats.org/officeDocument/2006/relationships/image" Target="../media/image39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microsoft.com/office/2007/relationships/hdphoto" Target="../media/hdphoto28.wdp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microsoft.com/office/2007/relationships/hdphoto" Target="../media/hdphoto30.wdp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14.wdp"/><Relationship Id="rId4" Type="http://schemas.openxmlformats.org/officeDocument/2006/relationships/image" Target="../media/image20.pn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17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8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hdphoto" Target="../media/hdphoto1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microsoft.com/office/2007/relationships/hdphoto" Target="../media/hdphoto21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6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2581341" y="1879599"/>
            <a:ext cx="1929749" cy="14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7717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4957458" y="2924944"/>
            <a:ext cx="1270726" cy="1213341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589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89657" y="2981493"/>
            <a:ext cx="3634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2</a:t>
            </a:r>
            <a:endParaRPr lang="ar-SA" sz="96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70" y="1113000"/>
            <a:ext cx="5770361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3343"/>
            <a:ext cx="7223392" cy="458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1126912" y="1843343"/>
            <a:ext cx="7056784" cy="4634596"/>
            <a:chOff x="1116236" y="2912735"/>
            <a:chExt cx="7056784" cy="553938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236" y="4052005"/>
              <a:ext cx="7056784" cy="4400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315" y="2912735"/>
              <a:ext cx="2609850" cy="1207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مستطيل مستدير الزوايا 13">
            <a:hlinkClick r:id="" action="ppaction://noaction"/>
          </p:cNvPr>
          <p:cNvSpPr/>
          <p:nvPr/>
        </p:nvSpPr>
        <p:spPr>
          <a:xfrm>
            <a:off x="827584" y="232935"/>
            <a:ext cx="2664296" cy="670794"/>
          </a:xfrm>
          <a:prstGeom prst="roundRect">
            <a:avLst/>
          </a:prstGeom>
          <a:blipFill dpi="0" rotWithShape="1">
            <a:blip r:embed="rId8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مستطيل ذو زوايا قطرية مستديرة 14"/>
          <p:cNvSpPr>
            <a:spLocks noChangeArrowheads="1"/>
          </p:cNvSpPr>
          <p:nvPr/>
        </p:nvSpPr>
        <p:spPr bwMode="auto">
          <a:xfrm>
            <a:off x="3887843" y="188640"/>
            <a:ext cx="4572589" cy="715089"/>
          </a:xfrm>
          <a:prstGeom prst="round2DiagRect">
            <a:avLst/>
          </a:prstGeom>
          <a:blipFill>
            <a:blip r:embed="rId8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9359"/>
            <a:ext cx="3919528" cy="103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42" y="2135537"/>
            <a:ext cx="6801197" cy="438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827584" y="232935"/>
            <a:ext cx="2664296" cy="670794"/>
          </a:xfrm>
          <a:prstGeom prst="roundRect">
            <a:avLst/>
          </a:prstGeom>
          <a:blipFill dpi="0" rotWithShape="1">
            <a:blip r:embed="rId7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3887843" y="188640"/>
            <a:ext cx="4572589" cy="715089"/>
          </a:xfrm>
          <a:prstGeom prst="round2DiagRect">
            <a:avLst/>
          </a:prstGeom>
          <a:blipFill>
            <a:blip r:embed="rId7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2" name="unit 2 -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992" y="1019200"/>
            <a:ext cx="609600" cy="609600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2915816" y="2138218"/>
            <a:ext cx="1368152" cy="7867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004048" y="1988840"/>
            <a:ext cx="1440160" cy="17365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1547664" y="3439353"/>
            <a:ext cx="1368152" cy="1285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6372199" y="3439353"/>
            <a:ext cx="1649439" cy="15018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2915816" y="4869160"/>
            <a:ext cx="1656184" cy="14401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6372199" y="5013176"/>
            <a:ext cx="1584177" cy="10801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3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71103"/>
            <a:ext cx="704807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8" y="2889473"/>
            <a:ext cx="8286758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225246" y="3978617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 jacket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62345" y="4779416"/>
            <a:ext cx="1805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 jeans 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مستدير الزوايا 12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4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4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4523"/>
            <a:ext cx="4608512" cy="130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331642"/>
            <a:ext cx="8620125" cy="25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8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8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2" name="unit 2 -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024" y="1307232"/>
            <a:ext cx="609600" cy="609600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1187624" y="4941168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1835696" y="5013176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4067944" y="4941168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5508104" y="4941168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6156176" y="5013176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7596336" y="5013176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3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46" y="1147668"/>
            <a:ext cx="597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52" y="1766793"/>
            <a:ext cx="6860951" cy="468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998038" y="2481552"/>
            <a:ext cx="3600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ar-S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201507" y="4293096"/>
            <a:ext cx="3600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endParaRPr lang="ar-S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375756" y="3127883"/>
            <a:ext cx="360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60032" y="1772816"/>
            <a:ext cx="3600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ar-S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203848" y="5661248"/>
            <a:ext cx="3600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endParaRPr lang="ar-S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398021" y="2348880"/>
            <a:ext cx="3600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endParaRPr lang="ar-S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4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مستطيل ذو زوايا قطرية مستديرة 21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4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652120" y="1772816"/>
            <a:ext cx="16561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  d </a:t>
            </a:r>
            <a:endParaRPr lang="ar-SA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131840" y="3091607"/>
            <a:ext cx="23762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  a  r</a:t>
            </a:r>
            <a:endParaRPr lang="ar-SA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923928" y="4387751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 n   d  a</a:t>
            </a:r>
            <a:endParaRPr lang="ar-SA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995936" y="5683895"/>
            <a:ext cx="38884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 r   </a:t>
            </a:r>
            <a:r>
              <a:rPr lang="en-US" sz="4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</a:t>
            </a:r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o  t</a:t>
            </a:r>
            <a:endParaRPr lang="ar-SA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59851" y="3789040"/>
            <a:ext cx="6841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endParaRPr lang="ar-SA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995936" y="5097378"/>
            <a:ext cx="6841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endParaRPr lang="ar-SA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380312" y="3729226"/>
            <a:ext cx="6841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endParaRPr lang="ar-SA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380312" y="3081154"/>
            <a:ext cx="6841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endParaRPr lang="ar-SA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8" grpId="0"/>
      <p:bldP spid="21" grpId="0" animBg="1"/>
      <p:bldP spid="22" grpId="0" animBg="1"/>
      <p:bldP spid="3" grpId="0"/>
      <p:bldP spid="17" grpId="0"/>
      <p:bldP spid="19" grpId="0"/>
      <p:bldP spid="20" grpId="0"/>
      <p:bldP spid="4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62" y="1239671"/>
            <a:ext cx="6076950" cy="43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52" y="1579022"/>
            <a:ext cx="6894040" cy="501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مستدير الزوايا 12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6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6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763688" y="1700808"/>
            <a:ext cx="4248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panda   pizza</a:t>
            </a:r>
            <a:endParaRPr lang="ar-SA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83968" y="2659559"/>
            <a:ext cx="4248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bear  banana </a:t>
            </a:r>
            <a:endParaRPr lang="ar-SA" sz="4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19672" y="3523655"/>
            <a:ext cx="4248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bear   bed</a:t>
            </a:r>
            <a:endParaRPr lang="ar-SA" sz="44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283968" y="4509120"/>
            <a:ext cx="4248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FF3300"/>
                </a:solidFill>
                <a:latin typeface="Comic Sans MS" panose="030F0702030302020204" pitchFamily="66" charset="0"/>
              </a:rPr>
              <a:t>panda   pen </a:t>
            </a:r>
            <a:endParaRPr lang="ar-SA" sz="4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691680" y="5373216"/>
            <a:ext cx="4248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banana   box </a:t>
            </a:r>
            <a:endParaRPr lang="ar-SA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12" y="2204864"/>
            <a:ext cx="35528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0" y="3394050"/>
            <a:ext cx="7611003" cy="7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6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6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19144" y="1340768"/>
            <a:ext cx="4905711" cy="4176464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See you later </a:t>
            </a:r>
          </a:p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Goodbye </a:t>
            </a:r>
          </a:p>
          <a:p>
            <a:pPr algn="ctr" rtl="0">
              <a:buNone/>
            </a:pP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Teacher :</a:t>
            </a:r>
            <a:endParaRPr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Badr Sayid Al-Shehri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A2C7F4-E81F-448C-98B9-BE5F60EF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76" y="2780928"/>
            <a:ext cx="1910205" cy="360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2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ذو زوايا قطرية مستديرة 11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2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44166"/>
            <a:ext cx="60579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5540"/>
            <a:ext cx="6633964" cy="461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691680" y="2060848"/>
            <a:ext cx="30243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like </a:t>
            </a:r>
          </a:p>
          <a:p>
            <a:pPr algn="l" rtl="0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your hat .</a:t>
            </a:r>
            <a:endParaRPr lang="ar-SA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91680" y="3617729"/>
            <a:ext cx="30243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like your </a:t>
            </a:r>
          </a:p>
          <a:p>
            <a:pPr algn="l" rtl="0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T-shirt .</a:t>
            </a:r>
            <a:endParaRPr lang="ar-SA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691680" y="5229200"/>
            <a:ext cx="30243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like your </a:t>
            </a:r>
          </a:p>
          <a:p>
            <a:pPr algn="l" rtl="0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jacket .</a:t>
            </a:r>
            <a:endParaRPr lang="ar-SA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42" y="1556792"/>
            <a:ext cx="35337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866827"/>
            <a:ext cx="7972425" cy="279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827584" y="232935"/>
            <a:ext cx="2664296" cy="670794"/>
          </a:xfrm>
          <a:prstGeom prst="roundRect">
            <a:avLst/>
          </a:prstGeom>
          <a:blipFill dpi="0" rotWithShape="1">
            <a:blip r:embed="rId6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3887843" y="188640"/>
            <a:ext cx="4572589" cy="715089"/>
          </a:xfrm>
          <a:prstGeom prst="round2DiagRect">
            <a:avLst/>
          </a:prstGeom>
          <a:blipFill>
            <a:blip r:embed="rId6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06" y="1262551"/>
            <a:ext cx="4686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65409"/>
            <a:ext cx="2095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4" y="2060848"/>
            <a:ext cx="6610350" cy="407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8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مستطيل ذو زوايا قطرية مستديرة 14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8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55576" y="2889518"/>
            <a:ext cx="661035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Who</a:t>
            </a:r>
            <a:r>
              <a:rPr lang="en-US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 is wearing </a:t>
            </a:r>
          </a:p>
          <a:p>
            <a:pPr algn="l" rtl="0"/>
            <a:r>
              <a:rPr lang="en-US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green</a:t>
            </a:r>
            <a:r>
              <a:rPr lang="en-US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 today ?</a:t>
            </a:r>
            <a:endParaRPr lang="ar-SA" sz="6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55787"/>
            <a:ext cx="6192688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113057"/>
            <a:ext cx="19907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6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6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27584" y="2204864"/>
            <a:ext cx="45365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 am wearing </a:t>
            </a:r>
          </a:p>
          <a:p>
            <a:pPr algn="l" rtl="0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green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 today </a:t>
            </a:r>
            <a:endParaRPr lang="ar-SA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21" y="1606894"/>
            <a:ext cx="5191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66" y="2258356"/>
            <a:ext cx="2354420" cy="381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4" y="2783058"/>
            <a:ext cx="520300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07" y="2280440"/>
            <a:ext cx="23336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مستدير الزوايا 12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9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9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775296"/>
            <a:ext cx="3362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11696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8115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مستدير الزوايا 12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7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7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98" y="1412776"/>
            <a:ext cx="50196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8" y="2117626"/>
            <a:ext cx="7689998" cy="411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7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7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355976" y="2010320"/>
            <a:ext cx="216024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blue </a:t>
            </a:r>
          </a:p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red </a:t>
            </a:r>
          </a:p>
          <a:p>
            <a:pPr algn="l" rtl="0"/>
            <a:r>
              <a:rPr lang="en-US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white </a:t>
            </a:r>
          </a:p>
          <a:p>
            <a:pPr algn="l" rtl="0"/>
            <a:r>
              <a:rPr lang="en-US" sz="4400" dirty="0">
                <a:solidFill>
                  <a:srgbClr val="FF33CC"/>
                </a:solidFill>
                <a:latin typeface="Comic Sans MS" panose="030F0702030302020204" pitchFamily="66" charset="0"/>
              </a:rPr>
              <a:t>pink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4400" dirty="0">
                <a:latin typeface="Comic Sans MS" panose="030F0702030302020204" pitchFamily="66" charset="0"/>
              </a:rPr>
              <a:t>black </a:t>
            </a:r>
          </a:p>
          <a:p>
            <a:pPr algn="l" rtl="0"/>
            <a:r>
              <a:rPr lang="en-US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purple </a:t>
            </a:r>
            <a:endParaRPr lang="ar-SA" sz="4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unit 2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08" y="130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2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74" y="1920627"/>
            <a:ext cx="695786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0" y="2779365"/>
            <a:ext cx="8286758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717132" y="3861048"/>
            <a:ext cx="1782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a hat  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870717" y="4654877"/>
            <a:ext cx="2100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a thobe 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مستدير الزوايا 12">
            <a:hlinkClick r:id="" action="ppaction://noaction"/>
          </p:cNvPr>
          <p:cNvSpPr/>
          <p:nvPr/>
        </p:nvSpPr>
        <p:spPr>
          <a:xfrm>
            <a:off x="827584" y="309934"/>
            <a:ext cx="2664296" cy="670794"/>
          </a:xfrm>
          <a:prstGeom prst="roundRect">
            <a:avLst/>
          </a:prstGeom>
          <a:blipFill dpi="0" rotWithShape="1">
            <a:blip r:embed="rId6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srcRect/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Workbook</a:t>
            </a:r>
            <a:endParaRPr lang="ar-SA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3887843" y="265639"/>
            <a:ext cx="4572589" cy="715089"/>
          </a:xfrm>
          <a:prstGeom prst="round2DiagRect">
            <a:avLst/>
          </a:prstGeom>
          <a:blipFill>
            <a:blip r:embed="rId6">
              <a:duotone>
                <a:schemeClr val="accent1">
                  <a:shade val="36000"/>
                  <a:satMod val="120000"/>
                </a:schemeClr>
                <a:schemeClr val="accent1">
                  <a:tint val="40000"/>
                </a:schemeClr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     Things we wear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أحمر بنفسجي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298</TotalTime>
  <Words>161</Words>
  <Application>Microsoft Office PowerPoint</Application>
  <PresentationFormat>عرض على الشاشة (4:3)</PresentationFormat>
  <Paragraphs>76</Paragraphs>
  <Slides>17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Rockwell</vt:lpstr>
      <vt:lpstr>Calibri</vt:lpstr>
      <vt:lpstr>Wingdings</vt:lpstr>
      <vt:lpstr>Comic Sans MS</vt:lpstr>
      <vt:lpstr>Rockwell Condensed</vt:lpstr>
      <vt:lpstr>Arial</vt:lpstr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ڪپړۑآء اڷٲﻣير</cp:lastModifiedBy>
  <cp:revision>51</cp:revision>
  <dcterms:created xsi:type="dcterms:W3CDTF">2016-02-09T18:07:58Z</dcterms:created>
  <dcterms:modified xsi:type="dcterms:W3CDTF">2020-06-23T04:53:27Z</dcterms:modified>
</cp:coreProperties>
</file>