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47" r:id="rId7"/>
    <p:sldId id="349" r:id="rId8"/>
    <p:sldId id="319" r:id="rId9"/>
    <p:sldId id="352" r:id="rId10"/>
    <p:sldId id="353" r:id="rId11"/>
    <p:sldId id="259" r:id="rId12"/>
    <p:sldId id="342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66" d="100"/>
          <a:sy n="66" d="100"/>
        </p:scale>
        <p:origin x="-192" y="-222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الرَّاء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أرَتِّبُ الحُرُوف الآتِيَة لأُكَوِّن كَلِمَة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="" xmlns:a16="http://schemas.microsoft.com/office/drawing/2014/main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="" xmlns:a16="http://schemas.microsoft.com/office/drawing/2014/main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="" xmlns:a16="http://schemas.microsoft.com/office/drawing/2014/main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="" xmlns:a16="http://schemas.microsoft.com/office/drawing/2014/main" id="{EFC34BAA-4A91-479C-96B7-CB284398DE6A}"/>
                </a:ext>
              </a:extLst>
            </p:cNvPr>
            <p:cNvSpPr txBox="1"/>
            <p:nvPr/>
          </p:nvSpPr>
          <p:spPr>
            <a:xfrm>
              <a:off x="6787244" y="901566"/>
              <a:ext cx="258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نِمْر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="" xmlns:a16="http://schemas.microsoft.com/office/drawing/2014/main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432879" y="4155509"/>
            <a:ext cx="1960620" cy="223454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/>
              <a:t>ـر</a:t>
            </a:r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2999394" y="2140178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نِـ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1238251" y="516418"/>
            <a:ext cx="1932054" cy="215732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ـمْـ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 flipH="1">
            <a:off x="563604" y="2673741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13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74" grpId="0" animBg="1"/>
      <p:bldP spid="75" grpId="0" animBg="1"/>
      <p:bldP spid="7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841138" y="1879736"/>
            <a:ext cx="5237356" cy="1965565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2007452"/>
            <a:ext cx="5022086" cy="166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132000" y="527123"/>
            <a:ext cx="2340000" cy="2268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e371cf67b8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313" y="38862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B2BCC7-23C8-424C-93E3-62C5972C62FA}"/>
              </a:ext>
            </a:extLst>
          </p:cNvPr>
          <p:cNvGrpSpPr/>
          <p:nvPr/>
        </p:nvGrpSpPr>
        <p:grpSpPr>
          <a:xfrm>
            <a:off x="4398269" y="971763"/>
            <a:ext cx="3427608" cy="2629432"/>
            <a:chOff x="4242716" y="1076435"/>
            <a:chExt cx="3427608" cy="26294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115A0AC-CE8F-4C50-A70B-19575B0781C2}"/>
                </a:ext>
              </a:extLst>
            </p:cNvPr>
            <p:cNvSpPr txBox="1"/>
            <p:nvPr/>
          </p:nvSpPr>
          <p:spPr>
            <a:xfrm>
              <a:off x="4242716" y="1177686"/>
              <a:ext cx="286309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قَاَلَت نَو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َةُ :</a:t>
              </a:r>
            </a:p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زَا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نَا جَدِّي , و خَ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جْنَا لاسْتِقْبَالِهِ , فَوَّارٌ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</a:t>
              </a:r>
              <a:r>
                <a:rPr lang="ar-SY" sz="2000" dirty="0" smtClean="0">
                  <a:latin typeface="Century Gothic" panose="020B0502020202020204" pitchFamily="34" charset="0"/>
                </a:rPr>
                <a:t>َّحَبَّ بِهِ و قَبَّلَ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</a:t>
              </a:r>
              <a:r>
                <a:rPr lang="ar-SY" sz="2000" dirty="0" smtClean="0">
                  <a:latin typeface="Century Gothic" panose="020B0502020202020204" pitchFamily="34" charset="0"/>
                </a:rPr>
                <a:t>أسَهُ , وِ يَاسِ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رٌ</a:t>
              </a:r>
              <a:r>
                <a:rPr lang="ar-SY" sz="2000" dirty="0" smtClean="0">
                  <a:latin typeface="Century Gothic" panose="020B0502020202020204" pitchFamily="34" charset="0"/>
                </a:rPr>
                <a:t> قَدَّمَ لَهُ التَّم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ْر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 , و أُمِّيْ حضّ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َر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َتْ لَهُ القَهْوَةَ ,أَنَا فَ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رِ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حَةٌ بِقُدُومِ جَدِّي . 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8444633" y="3469781"/>
            <a:ext cx="1840823" cy="18408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6259061" y="4098424"/>
            <a:ext cx="2219875" cy="2219876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6874102" y="1105629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287788"/>
            <a:ext cx="1331313" cy="123668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2" y="496934"/>
            <a:ext cx="1439145" cy="150223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735" y="4364681"/>
            <a:ext cx="1263752" cy="13336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135651A-5259-4015-A1A9-545D89CD724F}"/>
              </a:ext>
            </a:extLst>
          </p:cNvPr>
          <p:cNvSpPr txBox="1"/>
          <p:nvPr/>
        </p:nvSpPr>
        <p:spPr>
          <a:xfrm>
            <a:off x="3148225" y="-71145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ر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260" y="2934623"/>
            <a:ext cx="1302281" cy="134174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7" y="4829213"/>
            <a:ext cx="1412007" cy="142496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تُحَضِّ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رُ</a:t>
                </a:r>
                <a:endParaRPr lang="ar-SY" sz="3200" dirty="0" smtClean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فَ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رِ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حَةٌ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رَ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حَّب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َ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رَ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رِ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رُ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ر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رِ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رُ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رَ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رِيـ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رُو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رَا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1727815" y="1541883"/>
            <a:ext cx="3445665" cy="376029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6037514" y="1624365"/>
            <a:ext cx="3362484" cy="3991808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071 w 2541621"/>
              <a:gd name="connsiteY0" fmla="*/ 1494797 h 2643335"/>
              <a:gd name="connsiteX1" fmla="*/ 403507 w 2541621"/>
              <a:gd name="connsiteY1" fmla="*/ 332029 h 2643335"/>
              <a:gd name="connsiteX2" fmla="*/ 2152753 w 2541621"/>
              <a:gd name="connsiteY2" fmla="*/ 219487 h 2643335"/>
              <a:gd name="connsiteX3" fmla="*/ 2509053 w 2541621"/>
              <a:gd name="connsiteY3" fmla="*/ 1522933 h 2643335"/>
              <a:gd name="connsiteX4" fmla="*/ 1857331 w 2541621"/>
              <a:gd name="connsiteY4" fmla="*/ 2404346 h 2643335"/>
              <a:gd name="connsiteX5" fmla="*/ 792286 w 2541621"/>
              <a:gd name="connsiteY5" fmla="*/ 2463364 h 2643335"/>
              <a:gd name="connsiteX6" fmla="*/ 19071 w 2541621"/>
              <a:gd name="connsiteY6" fmla="*/ 1494797 h 2643335"/>
              <a:gd name="connsiteX0" fmla="*/ 19071 w 2541621"/>
              <a:gd name="connsiteY0" fmla="*/ 1494797 h 2547039"/>
              <a:gd name="connsiteX1" fmla="*/ 403507 w 2541621"/>
              <a:gd name="connsiteY1" fmla="*/ 332029 h 2547039"/>
              <a:gd name="connsiteX2" fmla="*/ 2152753 w 2541621"/>
              <a:gd name="connsiteY2" fmla="*/ 219487 h 2547039"/>
              <a:gd name="connsiteX3" fmla="*/ 2509053 w 2541621"/>
              <a:gd name="connsiteY3" fmla="*/ 1522933 h 2547039"/>
              <a:gd name="connsiteX4" fmla="*/ 1857331 w 2541621"/>
              <a:gd name="connsiteY4" fmla="*/ 2404346 h 2547039"/>
              <a:gd name="connsiteX5" fmla="*/ 792286 w 2541621"/>
              <a:gd name="connsiteY5" fmla="*/ 2463364 h 2547039"/>
              <a:gd name="connsiteX6" fmla="*/ 19071 w 2541621"/>
              <a:gd name="connsiteY6" fmla="*/ 1494797 h 2547039"/>
              <a:gd name="connsiteX0" fmla="*/ 19071 w 2541621"/>
              <a:gd name="connsiteY0" fmla="*/ 1494797 h 2676963"/>
              <a:gd name="connsiteX1" fmla="*/ 403507 w 2541621"/>
              <a:gd name="connsiteY1" fmla="*/ 332029 h 2676963"/>
              <a:gd name="connsiteX2" fmla="*/ 2152753 w 2541621"/>
              <a:gd name="connsiteY2" fmla="*/ 219487 h 2676963"/>
              <a:gd name="connsiteX3" fmla="*/ 2509053 w 2541621"/>
              <a:gd name="connsiteY3" fmla="*/ 1522933 h 2676963"/>
              <a:gd name="connsiteX4" fmla="*/ 1857331 w 2541621"/>
              <a:gd name="connsiteY4" fmla="*/ 2404346 h 2676963"/>
              <a:gd name="connsiteX5" fmla="*/ 792286 w 2541621"/>
              <a:gd name="connsiteY5" fmla="*/ 2626751 h 2676963"/>
              <a:gd name="connsiteX6" fmla="*/ 19071 w 2541621"/>
              <a:gd name="connsiteY6" fmla="*/ 1494797 h 2676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1621" h="2676963">
                <a:moveTo>
                  <a:pt x="19071" y="1494797"/>
                </a:moveTo>
                <a:cubicBezTo>
                  <a:pt x="-45726" y="1112343"/>
                  <a:pt x="47893" y="544581"/>
                  <a:pt x="403507" y="332029"/>
                </a:cubicBezTo>
                <a:cubicBezTo>
                  <a:pt x="759121" y="119477"/>
                  <a:pt x="1689288" y="-232216"/>
                  <a:pt x="2152753" y="219487"/>
                </a:cubicBezTo>
                <a:cubicBezTo>
                  <a:pt x="2616218" y="671190"/>
                  <a:pt x="2558290" y="1158790"/>
                  <a:pt x="2509053" y="1522933"/>
                </a:cubicBezTo>
                <a:cubicBezTo>
                  <a:pt x="2459816" y="1887076"/>
                  <a:pt x="2133228" y="2280890"/>
                  <a:pt x="1857331" y="2404346"/>
                </a:cubicBezTo>
                <a:cubicBezTo>
                  <a:pt x="1581434" y="2527802"/>
                  <a:pt x="1424780" y="2785576"/>
                  <a:pt x="792286" y="2626751"/>
                </a:cubicBezTo>
                <a:cubicBezTo>
                  <a:pt x="159792" y="2467926"/>
                  <a:pt x="83868" y="1877251"/>
                  <a:pt x="19071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قِطَار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حَجَر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رِحْلَة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رِ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ـر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ر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أَرْسُمْ دَائِرَة حَوْلَ </a:t>
              </a:r>
              <a:r>
                <a:rPr lang="ar-SY" sz="2400" b="1" dirty="0" smtClean="0"/>
                <a:t>الحَرِفْ ر </a:t>
              </a:r>
              <a:r>
                <a:rPr lang="ar-SY" sz="2400" b="1" dirty="0"/>
                <a:t>ثمَّ اكْتُبُهُ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="" xmlns:a16="http://schemas.microsoft.com/office/drawing/2014/main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قِرْد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="" xmlns:a16="http://schemas.microsoft.com/office/drawing/2014/main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ـرْ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="" xmlns:a16="http://schemas.microsoft.com/office/drawing/2014/main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9746896" y="2878788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7355683" y="284946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5336001" y="2907104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DD16210-5465-444E-953E-0E1683B34651}"/>
              </a:ext>
            </a:extLst>
          </p:cNvPr>
          <p:cNvSpPr/>
          <p:nvPr/>
        </p:nvSpPr>
        <p:spPr>
          <a:xfrm>
            <a:off x="3580225" y="3005970"/>
            <a:ext cx="287247" cy="2872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أرَتِّبُ الحُرُوف الآتِيَة لأُكَوِّن كَلِمَة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="" xmlns:a16="http://schemas.microsoft.com/office/drawing/2014/main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="" xmlns:a16="http://schemas.microsoft.com/office/drawing/2014/main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="" xmlns:a16="http://schemas.microsoft.com/office/drawing/2014/main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="" xmlns:a16="http://schemas.microsoft.com/office/drawing/2014/main" id="{EFC34BAA-4A91-479C-96B7-CB284398DE6A}"/>
                </a:ext>
              </a:extLst>
            </p:cNvPr>
            <p:cNvSpPr txBox="1"/>
            <p:nvPr/>
          </p:nvSpPr>
          <p:spPr>
            <a:xfrm>
              <a:off x="6787244" y="901566"/>
              <a:ext cx="258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بَلَدْ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="" xmlns:a16="http://schemas.microsoft.com/office/drawing/2014/main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432879" y="4155509"/>
            <a:ext cx="1960620" cy="223454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/>
              <a:t>ـد</a:t>
            </a:r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2999394" y="2140178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بَـ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1238251" y="516418"/>
            <a:ext cx="1932054" cy="215732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ـلَـ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 flipH="1">
            <a:off x="563604" y="2673741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74" grpId="0" animBg="1"/>
      <p:bldP spid="75" grpId="0" animBg="1"/>
      <p:bldP spid="7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أرَتِّبُ الحُرُوف الآتِيَة لأُكَوِّن كَلِمَة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="" xmlns:a16="http://schemas.microsoft.com/office/drawing/2014/main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="" xmlns:a16="http://schemas.microsoft.com/office/drawing/2014/main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="" xmlns:a16="http://schemas.microsoft.com/office/drawing/2014/main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="" xmlns:a16="http://schemas.microsoft.com/office/drawing/2014/main" id="{EFC34BAA-4A91-479C-96B7-CB284398DE6A}"/>
                </a:ext>
              </a:extLst>
            </p:cNvPr>
            <p:cNvSpPr txBox="1"/>
            <p:nvPr/>
          </p:nvSpPr>
          <p:spPr>
            <a:xfrm>
              <a:off x="6787244" y="901566"/>
              <a:ext cx="258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رَمْل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="" xmlns:a16="http://schemas.microsoft.com/office/drawing/2014/main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432879" y="4155509"/>
            <a:ext cx="1960620" cy="223454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/>
              <a:t>رَ</a:t>
            </a:r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2999394" y="2140178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مْـ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1238251" y="516418"/>
            <a:ext cx="1932054" cy="215732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ـل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 flipH="1">
            <a:off x="563604" y="2673741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38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74" grpId="0" animBg="1"/>
      <p:bldP spid="75" grpId="0" animBg="1"/>
      <p:bldP spid="7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140</Words>
  <Application>Microsoft Office PowerPoint</Application>
  <PresentationFormat>مخصص</PresentationFormat>
  <Paragraphs>50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321</cp:revision>
  <dcterms:created xsi:type="dcterms:W3CDTF">2020-09-22T10:26:44Z</dcterms:created>
  <dcterms:modified xsi:type="dcterms:W3CDTF">2021-04-23T17:11:22Z</dcterms:modified>
</cp:coreProperties>
</file>