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8" r:id="rId2"/>
  </p:sldIdLst>
  <p:sldSz cx="6858000" cy="9144000" type="screen4x3"/>
  <p:notesSz cx="6881813" cy="100028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0" d="100"/>
          <a:sy n="50" d="100"/>
        </p:scale>
        <p:origin x="2232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3448196" y="2415478"/>
            <a:ext cx="329873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 smtClean="0"/>
              <a:t>: </a:t>
            </a:r>
          </a:p>
          <a:p>
            <a:endParaRPr lang="ar-SA" sz="1200" b="1" u="sng" dirty="0"/>
          </a:p>
          <a:p>
            <a:r>
              <a:rPr lang="ar-SA" sz="1200" b="1" dirty="0" smtClean="0"/>
              <a:t>قارني بين خواص المواد الصلبة التالية </a:t>
            </a:r>
          </a:p>
          <a:p>
            <a:endParaRPr lang="ar-SA" sz="1200" b="1" dirty="0" smtClean="0"/>
          </a:p>
          <a:p>
            <a:endParaRPr lang="ar-SA" sz="1200" b="1" u="sng" dirty="0" smtClean="0"/>
          </a:p>
          <a:p>
            <a:endParaRPr lang="ar-SA" sz="1200" b="1" u="sng" dirty="0"/>
          </a:p>
          <a:p>
            <a:r>
              <a:rPr lang="ar-SA" sz="1200" b="1" dirty="0" smtClean="0"/>
              <a:t>      1-                                  1-</a:t>
            </a:r>
          </a:p>
          <a:p>
            <a:r>
              <a:rPr lang="ar-SA" sz="1200" b="1"/>
              <a:t> </a:t>
            </a:r>
            <a:r>
              <a:rPr lang="ar-SA" sz="1200" b="1" smtClean="0"/>
              <a:t>     2-                                  </a:t>
            </a:r>
            <a:r>
              <a:rPr lang="ar-SA" sz="1200" b="1" dirty="0" smtClean="0"/>
              <a:t>2-</a:t>
            </a:r>
          </a:p>
          <a:p>
            <a:r>
              <a:rPr lang="ar-SA" sz="1200" b="1" dirty="0"/>
              <a:t> </a:t>
            </a:r>
            <a:r>
              <a:rPr lang="ar-SA" sz="1200" b="1" dirty="0" smtClean="0"/>
              <a:t>     </a:t>
            </a: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27865" y="4680820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99342" y="6834036"/>
            <a:ext cx="6526894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ربع نص 19"/>
          <p:cNvSpPr txBox="1"/>
          <p:nvPr/>
        </p:nvSpPr>
        <p:spPr>
          <a:xfrm>
            <a:off x="199342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لك بالتوفيق                                                                                                                معلمة المادة :</a:t>
            </a:r>
            <a:endParaRPr lang="ar-SA" sz="1050" b="1" dirty="0"/>
          </a:p>
        </p:txBody>
      </p:sp>
      <p:sp>
        <p:nvSpPr>
          <p:cNvPr id="22" name="مستطيل 21"/>
          <p:cNvSpPr/>
          <p:nvPr/>
        </p:nvSpPr>
        <p:spPr>
          <a:xfrm>
            <a:off x="3406736" y="4738622"/>
            <a:ext cx="3379515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الثاني : </a:t>
            </a: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اكملي الفراغ بالكلمة المناسبة </a:t>
            </a: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1- نوع من المادة يأخذ شكل الوعاء الذي يوضع فيه ............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2- نوع من المادة تنتشر فتملأ الحيز الذي توجد فيه ..............</a:t>
            </a:r>
          </a:p>
        </p:txBody>
      </p:sp>
      <p:sp>
        <p:nvSpPr>
          <p:cNvPr id="24" name="مستطيل 23"/>
          <p:cNvSpPr/>
          <p:nvPr/>
        </p:nvSpPr>
        <p:spPr>
          <a:xfrm>
            <a:off x="4758839" y="6865464"/>
            <a:ext cx="198810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الثالث: صلي الصورة بالكلمة</a:t>
            </a:r>
          </a:p>
          <a:p>
            <a:pPr lvl="0"/>
            <a:endParaRPr lang="ar-SA" sz="1200" b="1" u="sng" dirty="0" smtClean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التغير الفيزيائي 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التغير الكيمائي </a:t>
            </a:r>
            <a:endParaRPr lang="ar-SA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486725"/>
              </p:ext>
            </p:extLst>
          </p:nvPr>
        </p:nvGraphicFramePr>
        <p:xfrm>
          <a:off x="227865" y="24143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26221"/>
                <a:gridCol w="404849"/>
                <a:gridCol w="267726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المقارنة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بين خواص المواد الصلبة من خلال قراءة الصور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696290"/>
              </p:ext>
            </p:extLst>
          </p:nvPr>
        </p:nvGraphicFramePr>
        <p:xfrm>
          <a:off x="291298" y="4680820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تحدد بعض خواص السوائل والغازات من هلال المقارنة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126174"/>
              </p:ext>
            </p:extLst>
          </p:nvPr>
        </p:nvGraphicFramePr>
        <p:xfrm>
          <a:off x="206291" y="6834036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تصنيف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التغيرات الفيزيائية والكيمائية من خلال مجموعة من الصور</a:t>
                      </a:r>
                      <a:endParaRPr lang="ar-SA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57075" y="79791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 smtClean="0"/>
                <a:t>المملكة العربية السعودية</a:t>
              </a:r>
            </a:p>
            <a:p>
              <a:pPr algn="ctr"/>
              <a:r>
                <a:rPr lang="ar-SA" sz="700" dirty="0" smtClean="0"/>
                <a:t>وزارة التعليم </a:t>
              </a:r>
            </a:p>
            <a:p>
              <a:pPr algn="ctr"/>
              <a:r>
                <a:rPr lang="ar-SA" sz="700" dirty="0" smtClean="0"/>
                <a:t>مكتب التربية والتعليم بمحافظة الجبيل</a:t>
              </a:r>
            </a:p>
            <a:p>
              <a:pPr algn="ctr"/>
              <a:r>
                <a:rPr lang="ar-SA" sz="700" dirty="0" smtClean="0"/>
                <a:t>قسم الصفوف الأولية</a:t>
              </a:r>
              <a:endParaRPr lang="ar-SA" sz="700" dirty="0"/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 smtClean="0"/>
                <a:t>اسم الطالبة ............................ المدرسة............................     </a:t>
              </a:r>
              <a:endParaRPr lang="ar-SA" sz="1200" dirty="0"/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 smtClean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4110979" y="7184292"/>
            <a:ext cx="732569" cy="35998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200" dirty="0" smtClean="0"/>
              <a:t>ثلج </a:t>
            </a:r>
            <a:endParaRPr lang="en-US" sz="1200" dirty="0"/>
          </a:p>
        </p:txBody>
      </p:sp>
      <p:sp>
        <p:nvSpPr>
          <p:cNvPr id="25" name="مستطيل مستدير الزوايا 24"/>
          <p:cNvSpPr/>
          <p:nvPr/>
        </p:nvSpPr>
        <p:spPr>
          <a:xfrm>
            <a:off x="4110979" y="7677083"/>
            <a:ext cx="732569" cy="35998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200" dirty="0" smtClean="0"/>
              <a:t>بيض</a:t>
            </a:r>
            <a:endParaRPr lang="en-US" sz="1200" dirty="0"/>
          </a:p>
        </p:txBody>
      </p:sp>
      <p:sp>
        <p:nvSpPr>
          <p:cNvPr id="26" name="مستطيل مستدير الزوايا 25"/>
          <p:cNvSpPr/>
          <p:nvPr/>
        </p:nvSpPr>
        <p:spPr>
          <a:xfrm>
            <a:off x="4110978" y="8177598"/>
            <a:ext cx="732569" cy="35998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200" dirty="0" smtClean="0"/>
              <a:t>صلصال</a:t>
            </a:r>
            <a:endParaRPr lang="en-US" sz="1200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5479002" y="5177078"/>
            <a:ext cx="509798" cy="2858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200" dirty="0" smtClean="0"/>
              <a:t>السائل</a:t>
            </a:r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28" name="مستطيل مستدير الزوايا 27"/>
          <p:cNvSpPr/>
          <p:nvPr/>
        </p:nvSpPr>
        <p:spPr>
          <a:xfrm>
            <a:off x="4586695" y="5185790"/>
            <a:ext cx="509798" cy="28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200" dirty="0" smtClean="0"/>
              <a:t>الغاز</a:t>
            </a:r>
            <a:endParaRPr lang="en-US" dirty="0"/>
          </a:p>
        </p:txBody>
      </p:sp>
      <p:sp>
        <p:nvSpPr>
          <p:cNvPr id="31" name="مستطيل مستدير الزوايا 30"/>
          <p:cNvSpPr/>
          <p:nvPr/>
        </p:nvSpPr>
        <p:spPr>
          <a:xfrm>
            <a:off x="5912339" y="3057398"/>
            <a:ext cx="509798" cy="2858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200" dirty="0" smtClean="0"/>
              <a:t>حجر</a:t>
            </a:r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32" name="مستطيل مستدير الزوايا 31"/>
          <p:cNvSpPr/>
          <p:nvPr/>
        </p:nvSpPr>
        <p:spPr>
          <a:xfrm>
            <a:off x="4292058" y="3070706"/>
            <a:ext cx="509798" cy="2858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200" dirty="0" smtClean="0"/>
              <a:t>خيوط</a:t>
            </a:r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33" name="مستطيل مستدير الزوايا 32"/>
          <p:cNvSpPr/>
          <p:nvPr/>
        </p:nvSpPr>
        <p:spPr>
          <a:xfrm>
            <a:off x="994265" y="553906"/>
            <a:ext cx="4869470" cy="4337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1600" b="1" dirty="0" smtClean="0">
                <a:solidFill>
                  <a:schemeClr val="tx1"/>
                </a:solidFill>
              </a:rPr>
              <a:t>اختبار مادة العلوم للصف </a:t>
            </a:r>
            <a:r>
              <a:rPr lang="ar-SA" sz="1600" b="1" dirty="0" smtClean="0">
                <a:solidFill>
                  <a:srgbClr val="FF0000"/>
                </a:solidFill>
              </a:rPr>
              <a:t>الثالث</a:t>
            </a:r>
            <a:r>
              <a:rPr lang="ar-SA" sz="1600" b="1" dirty="0" smtClean="0">
                <a:solidFill>
                  <a:schemeClr val="tx1"/>
                </a:solidFill>
              </a:rPr>
              <a:t> ابتدائي/  الفترة </a:t>
            </a:r>
            <a:r>
              <a:rPr lang="ar-SA" sz="1600" b="1" dirty="0" smtClean="0">
                <a:solidFill>
                  <a:srgbClr val="FF0000"/>
                </a:solidFill>
              </a:rPr>
              <a:t>الثالثة</a:t>
            </a:r>
            <a:endParaRPr lang="ar-SA" sz="1600" dirty="0">
              <a:solidFill>
                <a:srgbClr val="FF000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895976" y="184622"/>
            <a:ext cx="118284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rgbClr val="FF0000"/>
                </a:solidFill>
              </a:rPr>
              <a:t>رقم النموذج/  </a:t>
            </a:r>
            <a:r>
              <a:rPr lang="ar-SA" sz="1200" b="1" dirty="0" smtClean="0"/>
              <a:t>15</a:t>
            </a:r>
            <a:endParaRPr lang="ar-SA" sz="1200" b="1" dirty="0"/>
          </a:p>
        </p:txBody>
      </p:sp>
    </p:spTree>
    <p:extLst>
      <p:ext uri="{BB962C8B-B14F-4D97-AF65-F5344CB8AC3E}">
        <p14:creationId xmlns:p14="http://schemas.microsoft.com/office/powerpoint/2010/main" val="363824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216</Words>
  <Application>Microsoft Office PowerPoint</Application>
  <PresentationFormat>عرض على الشاشة (3:4)‏</PresentationFormat>
  <Paragraphs>80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win</cp:lastModifiedBy>
  <cp:revision>86</cp:revision>
  <cp:lastPrinted>2017-01-23T19:33:10Z</cp:lastPrinted>
  <dcterms:created xsi:type="dcterms:W3CDTF">2016-10-19T21:09:54Z</dcterms:created>
  <dcterms:modified xsi:type="dcterms:W3CDTF">2017-02-17T10:26:10Z</dcterms:modified>
</cp:coreProperties>
</file>