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743" y="4978400"/>
            <a:ext cx="5843789" cy="1150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04572"/>
            <a:ext cx="6705600" cy="2267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حتى 100 والأنماط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12"/>
          <p:cNvSpPr txBox="1"/>
          <p:nvPr/>
        </p:nvSpPr>
        <p:spPr>
          <a:xfrm>
            <a:off x="6485892" y="740807"/>
            <a:ext cx="1819908" cy="783193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التهيئة </a:t>
            </a:r>
            <a:endParaRPr lang="ar-EG" sz="4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438909" y="932348"/>
            <a:ext cx="79248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اكتب العدد في كل مجموعة ، ثم أحوط المجموعة التي فيها أكثر :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724400" y="2286000"/>
            <a:ext cx="2362200" cy="137126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cxnSp>
        <p:nvCxnSpPr>
          <p:cNvPr id="15" name="رابط مستقيم 14"/>
          <p:cNvCxnSpPr/>
          <p:nvPr/>
        </p:nvCxnSpPr>
        <p:spPr>
          <a:xfrm flipH="1">
            <a:off x="4692638" y="5384800"/>
            <a:ext cx="1896848" cy="4934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6"/>
          <p:cNvCxnSpPr/>
          <p:nvPr/>
        </p:nvCxnSpPr>
        <p:spPr>
          <a:xfrm flipH="1">
            <a:off x="2344950" y="5370286"/>
            <a:ext cx="1820650" cy="4947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7"/>
          <p:cNvCxnSpPr/>
          <p:nvPr/>
        </p:nvCxnSpPr>
        <p:spPr>
          <a:xfrm>
            <a:off x="2815771" y="5355771"/>
            <a:ext cx="4093029" cy="5225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ربع نص 1"/>
          <p:cNvSpPr txBox="1"/>
          <p:nvPr/>
        </p:nvSpPr>
        <p:spPr>
          <a:xfrm>
            <a:off x="6096000" y="3886200"/>
            <a:ext cx="457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653284" y="3890534"/>
            <a:ext cx="457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TextBox 9"/>
          <p:cNvSpPr txBox="1"/>
          <p:nvPr/>
        </p:nvSpPr>
        <p:spPr>
          <a:xfrm>
            <a:off x="0" y="4578290"/>
            <a:ext cx="79248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000" b="1" dirty="0" smtClean="0">
                <a:solidFill>
                  <a:srgbClr val="FF0000"/>
                </a:solidFill>
              </a:rPr>
              <a:t>اصل بين صورة العدد بالكلمات وصورته بالأرقام :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8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4" grpId="0" animBg="1"/>
      <p:bldP spid="2" grpId="0"/>
      <p:bldP spid="19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حتى 100 والأنماط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12"/>
          <p:cNvSpPr txBox="1"/>
          <p:nvPr/>
        </p:nvSpPr>
        <p:spPr>
          <a:xfrm>
            <a:off x="7324092" y="838200"/>
            <a:ext cx="1819908" cy="783193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التهيئة </a:t>
            </a:r>
            <a:endParaRPr lang="ar-EG" sz="4000" b="1" dirty="0">
              <a:solidFill>
                <a:srgbClr val="FF0000"/>
              </a:solidFill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-1752600" y="1062688"/>
            <a:ext cx="7924801" cy="461665"/>
            <a:chOff x="-1646163" y="1125245"/>
            <a:chExt cx="7924801" cy="461665"/>
          </a:xfrm>
        </p:grpSpPr>
        <p:sp>
          <p:nvSpPr>
            <p:cNvPr id="20" name="TextBox 9"/>
            <p:cNvSpPr txBox="1"/>
            <p:nvPr/>
          </p:nvSpPr>
          <p:spPr>
            <a:xfrm>
              <a:off x="-1646163" y="1125245"/>
              <a:ext cx="792480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285750" indent="-285750">
                <a:buFont typeface="Wingdings" pitchFamily="2" charset="2"/>
                <a:buChar char="Ø"/>
              </a:pPr>
              <a:r>
                <a:rPr lang="ar-SA" sz="2400" b="1" dirty="0" smtClean="0">
                  <a:solidFill>
                    <a:srgbClr val="FF0000"/>
                  </a:solidFill>
                </a:rPr>
                <a:t>أملأ       بالعدد المناسب :   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" name="مستطيل 1"/>
            <p:cNvSpPr/>
            <p:nvPr/>
          </p:nvSpPr>
          <p:spPr>
            <a:xfrm>
              <a:off x="5196114" y="1262743"/>
              <a:ext cx="242010" cy="203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noFill/>
              </a:endParaRPr>
            </a:p>
          </p:txBody>
        </p:sp>
      </p:grpSp>
      <p:sp>
        <p:nvSpPr>
          <p:cNvPr id="23" name="TextBox 9"/>
          <p:cNvSpPr txBox="1"/>
          <p:nvPr/>
        </p:nvSpPr>
        <p:spPr>
          <a:xfrm>
            <a:off x="0" y="2743200"/>
            <a:ext cx="792480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أرتب الأعداد الآتية من الأصغر إلي الأكبر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9"/>
          <p:cNvSpPr txBox="1"/>
          <p:nvPr/>
        </p:nvSpPr>
        <p:spPr>
          <a:xfrm>
            <a:off x="197756" y="4248244"/>
            <a:ext cx="79248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SA" sz="2800" b="1" dirty="0" smtClean="0">
                <a:solidFill>
                  <a:srgbClr val="FF0000"/>
                </a:solidFill>
              </a:rPr>
              <a:t>مع عبد الله البطاقات الآتية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2" y="1735518"/>
            <a:ext cx="69246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4953000" y="2006025"/>
            <a:ext cx="381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3782568" y="1981200"/>
            <a:ext cx="381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6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3200399" y="1981200"/>
            <a:ext cx="3810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</a:t>
            </a:r>
            <a:endParaRPr lang="ar-SA" sz="2800" b="1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444" y="3414486"/>
            <a:ext cx="696260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مربع نص 31"/>
          <p:cNvSpPr txBox="1"/>
          <p:nvPr/>
        </p:nvSpPr>
        <p:spPr>
          <a:xfrm>
            <a:off x="4766180" y="3352800"/>
            <a:ext cx="3810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2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3657600" y="3352800"/>
            <a:ext cx="3810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3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2590800" y="3352800"/>
            <a:ext cx="3810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4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676400" y="3352800"/>
            <a:ext cx="3810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9</a:t>
            </a:r>
            <a:endParaRPr lang="ar-SA" sz="3600" b="1" dirty="0">
              <a:solidFill>
                <a:srgbClr val="FF000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175" y="4775093"/>
            <a:ext cx="4543425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مربع نص 24"/>
          <p:cNvSpPr txBox="1"/>
          <p:nvPr/>
        </p:nvSpPr>
        <p:spPr>
          <a:xfrm>
            <a:off x="5791200" y="5036403"/>
            <a:ext cx="24428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7030A0"/>
                </a:solidFill>
              </a:rPr>
              <a:t>أساعده على ترتيبها من الأصغر إلي الأكبر </a:t>
            </a:r>
            <a:endParaRPr lang="ar-SA" sz="2400" b="1" dirty="0">
              <a:solidFill>
                <a:srgbClr val="7030A0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4762496" y="5443534"/>
            <a:ext cx="57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581400" y="5443534"/>
            <a:ext cx="57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5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2438400" y="5481935"/>
            <a:ext cx="57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6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1143000" y="5525869"/>
            <a:ext cx="5715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7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8" name="Teardrop 8"/>
          <p:cNvSpPr/>
          <p:nvPr/>
        </p:nvSpPr>
        <p:spPr>
          <a:xfrm>
            <a:off x="43699" y="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8234046" y="4310390"/>
            <a:ext cx="376554" cy="2616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7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3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3" grpId="0"/>
      <p:bldP spid="24" grpId="0"/>
      <p:bldP spid="19" grpId="0"/>
      <p:bldP spid="29" grpId="0"/>
      <p:bldP spid="30" grpId="0"/>
      <p:bldP spid="32" grpId="0"/>
      <p:bldP spid="33" grpId="0"/>
      <p:bldP spid="34" grpId="0"/>
      <p:bldP spid="35" grpId="0"/>
      <p:bldP spid="25" grpId="0"/>
      <p:bldP spid="38" grpId="0"/>
      <p:bldP spid="39" grpId="0"/>
      <p:bldP spid="40" grpId="0"/>
      <p:bldP spid="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81</Words>
  <Application>Microsoft Office PowerPoint</Application>
  <PresentationFormat>عرض على الشاشة (3:4)‏</PresentationFormat>
  <Paragraphs>36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6</cp:revision>
  <dcterms:created xsi:type="dcterms:W3CDTF">2015-10-06T14:56:54Z</dcterms:created>
  <dcterms:modified xsi:type="dcterms:W3CDTF">2017-02-21T17:57:53Z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