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FFFD1FF-F587-4613-95AA-A04317EE34DB}" type="datetimeFigureOut">
              <a:rPr lang="ar-SA" smtClean="0"/>
              <a:pPr/>
              <a:t>06/10/33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CE0D30A-8A60-44A2-A720-F9EE153B9FD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71750" y="285728"/>
            <a:ext cx="3929063" cy="5000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-Mujahed Gift 5" pitchFamily="2" charset="-78"/>
              </a:rPr>
              <a:t>إزالة النّجــــاسة</a:t>
            </a:r>
            <a:endParaRPr lang="ar-SA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-Mujahed Gift 5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000760" y="714356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أنواع النَّجــاســات :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71868" y="1201151"/>
            <a:ext cx="52864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أضَعُ دائرةً حولَ الأَشياء النَّجِسَة :</a:t>
            </a:r>
            <a:endParaRPr lang="ar-SA" sz="32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786314" y="2143116"/>
            <a:ext cx="392909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إذاً أنواع النَّجــاســات هي: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4572000" y="3967314"/>
            <a:ext cx="41434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عندما أُصَلِّي أُزيلُ النَّجاسةَ عن :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142976" y="1643050"/>
            <a:ext cx="750099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البول    -    الحَـجَـــــر    -    الغَائِط    -    التُّــراب</a:t>
            </a:r>
            <a:endParaRPr lang="ar-SA" sz="3200" b="1" dirty="0">
              <a:solidFill>
                <a:srgbClr val="00B05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42910" y="2714620"/>
            <a:ext cx="392909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chemeClr val="tx2"/>
                </a:solidFill>
                <a:latin typeface="Traditional Arabic" pitchFamily="18" charset="-78"/>
                <a:cs typeface="Traditional Arabic" pitchFamily="18" charset="-78"/>
              </a:rPr>
              <a:t>...........................................</a:t>
            </a:r>
            <a:endParaRPr lang="ar-SA" sz="2000" dirty="0">
              <a:solidFill>
                <a:schemeClr val="tx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000892" y="5925941"/>
            <a:ext cx="8572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بدني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500562" y="2714620"/>
            <a:ext cx="392909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chemeClr val="tx2"/>
                </a:solidFill>
                <a:latin typeface="Traditional Arabic" pitchFamily="18" charset="-78"/>
                <a:cs typeface="Traditional Arabic" pitchFamily="18" charset="-78"/>
              </a:rPr>
              <a:t>...........................................</a:t>
            </a:r>
            <a:endParaRPr lang="ar-SA" sz="2000" dirty="0">
              <a:solidFill>
                <a:schemeClr val="tx2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177090" y="2643182"/>
            <a:ext cx="324000" cy="324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ar-S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4500562" y="2643182"/>
            <a:ext cx="324000" cy="324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ar-S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500166" y="3048656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أراد طارقٌ أن يُصلِّي فحمل أخاه الصَّغير فبالَ على ثوبهِ ، فماذا يفعلُ ؟</a:t>
            </a:r>
            <a:endParaRPr lang="ar-SA" sz="28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500430" y="5854503"/>
            <a:ext cx="214314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ثيابي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42844" y="5925941"/>
            <a:ext cx="40719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المكان الذي أُصلِّي فيه</a:t>
            </a:r>
            <a:endParaRPr lang="ar-S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13314" name="Picture 2" descr="http://t2.gstatic.com/images?q=tbn:ANd9GcSRs1ZYvG9fzrLT0ehY79PgrmsV8Ul9OKLYUhhl_k9z4yiBTq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2907" y="4572008"/>
            <a:ext cx="1034150" cy="13573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6" name="Picture 4" descr="http://t3.gstatic.com/images?q=tbn:ANd9GcT8S9EtWXu-xp9-6kDOFG1-JCUsx3_ElJN3C9HXW9v-wWoYaLrdF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4572008"/>
            <a:ext cx="1857387" cy="12839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8" name="Picture 6" descr="http://t1.gstatic.com/images?q=tbn:ANd9GcRqaDNQfC5B1GoLc3_d6eFHOEYeRjslJusvnE8WsEKNeWKrG63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58073" y="4559202"/>
            <a:ext cx="1042951" cy="14415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1" name="مربع نص 20"/>
          <p:cNvSpPr txBox="1"/>
          <p:nvPr/>
        </p:nvSpPr>
        <p:spPr>
          <a:xfrm>
            <a:off x="1071538" y="3528956"/>
            <a:ext cx="728667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.................................................................................................</a:t>
            </a:r>
            <a:endParaRPr lang="ar-SA" sz="2000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شكل بيضاوي 21"/>
          <p:cNvSpPr/>
          <p:nvPr/>
        </p:nvSpPr>
        <p:spPr>
          <a:xfrm flipH="1">
            <a:off x="3500430" y="1643050"/>
            <a:ext cx="1071570" cy="57150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 flipH="1">
            <a:off x="7000892" y="1643050"/>
            <a:ext cx="1071570" cy="57150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929322" y="2571744"/>
            <a:ext cx="18574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الـبـــــــــــول</a:t>
            </a:r>
            <a:endParaRPr lang="ar-SA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2214546" y="2568355"/>
            <a:ext cx="18574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الغــــــــائِــط</a:t>
            </a:r>
            <a:endParaRPr lang="ar-SA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428992" y="3461518"/>
            <a:ext cx="46434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يغسل مكان البول من ثوبه ويعيد صلاته</a:t>
            </a:r>
            <a:endParaRPr lang="ar-SA" sz="2800" b="1" dirty="0">
              <a:solidFill>
                <a:srgbClr val="0070C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858016" y="0"/>
            <a:ext cx="2000264" cy="584775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32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الدرس الثالث</a:t>
            </a:r>
            <a:endParaRPr lang="ar-SA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71406" y="5386344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cs typeface="Akhbar MT" pitchFamily="2" charset="-78"/>
                <a:hlinkClick r:id="rId6" action="ppaction://hlinksldjump"/>
              </a:rPr>
              <a:t>نشاط</a:t>
            </a:r>
            <a:endParaRPr lang="ar-SA" sz="2000" b="1" dirty="0">
              <a:ln>
                <a:solidFill>
                  <a:schemeClr val="bg2">
                    <a:lumMod val="50000"/>
                  </a:schemeClr>
                </a:solidFill>
              </a:ln>
              <a:cs typeface="Akhbar MT" pitchFamily="2" charset="-78"/>
            </a:endParaRPr>
          </a:p>
        </p:txBody>
      </p:sp>
      <p:sp>
        <p:nvSpPr>
          <p:cNvPr id="29" name="مربع نص 28">
            <a:hlinkClick r:id="rId7" action="ppaction://hlinksldjump"/>
          </p:cNvPr>
          <p:cNvSpPr txBox="1"/>
          <p:nvPr/>
        </p:nvSpPr>
        <p:spPr>
          <a:xfrm>
            <a:off x="71406" y="5786454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cs typeface="Akhbar MT" pitchFamily="2" charset="-78"/>
              </a:rPr>
              <a:t>التقويم</a:t>
            </a:r>
            <a:endParaRPr lang="ar-SA" sz="2000" b="1" dirty="0">
              <a:ln>
                <a:solidFill>
                  <a:schemeClr val="bg2">
                    <a:lumMod val="50000"/>
                  </a:schemeClr>
                </a:solidFill>
              </a:ln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 animBg="1"/>
      <p:bldP spid="16" grpId="0"/>
      <p:bldP spid="17" grpId="0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285852" y="285728"/>
            <a:ext cx="7572428" cy="4857784"/>
          </a:xfrm>
          <a:prstGeom prst="roundRect">
            <a:avLst>
              <a:gd name="adj" fmla="val 5191"/>
            </a:avLst>
          </a:prstGeom>
          <a:solidFill>
            <a:srgbClr val="FFE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1428728" y="571480"/>
            <a:ext cx="728667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بَالَ أَعرابِيٌّ في المسجد فَزَجَـرهُ النّاسُ فقالَ رسول الله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: ( </a:t>
            </a:r>
            <a:r>
              <a:rPr lang="ar-SA" sz="28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دعوه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) فلما فَرَغَ من بولهِ طَلَبَ النبيُّ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 ماءً فَصَبَّ على البول وقال للأعرابيِّ : ( </a:t>
            </a:r>
            <a:r>
              <a:rPr lang="ar-SA" sz="28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  <a:sym typeface="AGA Arabesque"/>
              </a:rPr>
              <a:t>إنَّ هذه المساجدَ لا تَصلُحُ لِشيءٍ من هذا البول والقذر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 ) .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000100" y="1928802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ما الخطأ الذي وقع فيه الأعرابيُّ ؟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071538" y="2857496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 أرشدَ النبيُّ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 إلى تطهير المسجد عن :</a:t>
            </a:r>
            <a:endParaRPr 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357290" y="2428868"/>
            <a:ext cx="72866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............................................................................................................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71538" y="3857628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 بماذا طهَّر النبيُّ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 المسجد ؟</a:t>
            </a:r>
            <a:endParaRPr 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357290" y="3416858"/>
            <a:ext cx="72866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............................................................................................................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357290" y="4357694"/>
            <a:ext cx="72866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............................................................................................................</a:t>
            </a:r>
          </a:p>
        </p:txBody>
      </p:sp>
      <p:sp>
        <p:nvSpPr>
          <p:cNvPr id="10" name="دبوس زينة 9"/>
          <p:cNvSpPr/>
          <p:nvPr/>
        </p:nvSpPr>
        <p:spPr>
          <a:xfrm>
            <a:off x="1571604" y="5500702"/>
            <a:ext cx="7072362" cy="71438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أحـــــــــــــرصُ عـــلى طَهــــارةِ بـــدَني وثِــيــــــابي ومكـــان صَــــــــلاتي</a:t>
            </a:r>
            <a:endParaRPr lang="ar-SA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248528" y="1961992"/>
            <a:ext cx="324000" cy="324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ar-S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248528" y="2857496"/>
            <a:ext cx="324000" cy="324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ar-S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286776" y="3890818"/>
            <a:ext cx="324000" cy="324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500034" y="2334276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تَــــــبَـــــــوَّلَ في المسجد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571472" y="3326030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البــــــــــــــــــــــــــــــــــــول وكل النجاسات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571472" y="4254724"/>
            <a:ext cx="7286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بالمـــــــــــــــــــــــــــــــــــــــــــاء</a:t>
            </a:r>
          </a:p>
        </p:txBody>
      </p:sp>
      <p:sp>
        <p:nvSpPr>
          <p:cNvPr id="17" name="مربع نص 16">
            <a:hlinkClick r:id="rId3" action="ppaction://hlinksldjump"/>
          </p:cNvPr>
          <p:cNvSpPr txBox="1"/>
          <p:nvPr/>
        </p:nvSpPr>
        <p:spPr>
          <a:xfrm>
            <a:off x="71406" y="5643578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Akhbar MT" pitchFamily="2" charset="-78"/>
              </a:rPr>
              <a:t>عودة</a:t>
            </a:r>
            <a:endParaRPr lang="ar-SA" sz="2000" b="1" dirty="0">
              <a:cs typeface="Akhbar MT" pitchFamily="2" charset="-78"/>
            </a:endParaRPr>
          </a:p>
        </p:txBody>
      </p:sp>
      <p:sp>
        <p:nvSpPr>
          <p:cNvPr id="18" name="مربع نص 17">
            <a:hlinkClick r:id="rId4" action="ppaction://hlinksldjump"/>
          </p:cNvPr>
          <p:cNvSpPr txBox="1"/>
          <p:nvPr/>
        </p:nvSpPr>
        <p:spPr>
          <a:xfrm>
            <a:off x="71406" y="5957848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cs typeface="Akhbar MT" pitchFamily="2" charset="-78"/>
                <a:hlinkClick r:id="rId4" action="ppaction://hlinksldjump"/>
              </a:rPr>
              <a:t>التقويم</a:t>
            </a:r>
            <a:endParaRPr lang="ar-SA" sz="2000" b="1" dirty="0">
              <a:ln>
                <a:solidFill>
                  <a:schemeClr val="bg2">
                    <a:lumMod val="50000"/>
                  </a:schemeClr>
                </a:solidFill>
              </a:ln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رابط مستقيم 1"/>
          <p:cNvCxnSpPr/>
          <p:nvPr/>
        </p:nvCxnSpPr>
        <p:spPr>
          <a:xfrm rot="5400000" flipH="1" flipV="1">
            <a:off x="5964247" y="3606801"/>
            <a:ext cx="5929353" cy="1588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lum bright="30000" contrast="30000"/>
          </a:blip>
          <a:srcRect/>
          <a:stretch>
            <a:fillRect/>
          </a:stretch>
        </p:blipFill>
        <p:spPr bwMode="auto">
          <a:xfrm>
            <a:off x="7189845" y="-43330"/>
            <a:ext cx="1882749" cy="9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شكل بيضاوي 3"/>
          <p:cNvSpPr/>
          <p:nvPr/>
        </p:nvSpPr>
        <p:spPr>
          <a:xfrm>
            <a:off x="8519258" y="785794"/>
            <a:ext cx="432000" cy="432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63" tIns="51581" rIns="103163" bIns="51581"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6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000496" y="1898843"/>
            <a:ext cx="4500594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أ_ لماذا غسل النبيُّ </a:t>
            </a:r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  <a:sym typeface="AGA Arabesque"/>
              </a:rPr>
              <a:t> بول الصبي ؟</a:t>
            </a:r>
            <a:endParaRPr lang="ar-SA" sz="2800" b="1" dirty="0">
              <a:solidFill>
                <a:srgbClr val="00B05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143108" y="3478461"/>
            <a:ext cx="6286544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أَصِلُ الدَّليلَ في العمود ( </a:t>
            </a:r>
            <a:r>
              <a:rPr lang="ar-SA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</a:t>
            </a:r>
            <a:r>
              <a:rPr lang="ar-S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) </a:t>
            </a:r>
            <a:r>
              <a:rPr lang="ar-SA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</a:t>
            </a:r>
            <a:r>
              <a:rPr lang="ar-S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ما يناسبه من العمود ( </a:t>
            </a:r>
            <a:r>
              <a:rPr lang="ar-SA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أ</a:t>
            </a:r>
            <a:r>
              <a:rPr lang="ar-S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) :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857488" y="785794"/>
            <a:ext cx="5572164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أقرأُ الحديثَ ، ثمَّ أُجيبُ :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857224" y="1167615"/>
            <a:ext cx="7643866" cy="840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عن عائشةَ أُمِّ المؤمنين رضي الله عنها أَنَّها قالت : { </a:t>
            </a:r>
            <a:r>
              <a:rPr lang="ar-SA" sz="28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</a:rPr>
              <a:t>أُتِيَ رسولُ الله </a:t>
            </a:r>
            <a:r>
              <a:rPr lang="ar-SA" sz="28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  <a:sym typeface="AGA Arabesque"/>
              </a:rPr>
              <a:t> بِصَبِيٍّ فَبالَ على ثوبه فدعا بماءٍ فأتْبعهُ إيَّاه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}.</a:t>
            </a:r>
            <a:endParaRPr 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357554" y="2327471"/>
            <a:ext cx="5143536" cy="4585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ب_ أَضعُ علامة ( </a:t>
            </a:r>
            <a:r>
              <a:rPr lang="ar-SA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  <a:sym typeface="Wingdings"/>
              </a:rPr>
              <a:t> ) أمام الإجابة الصحيحة :</a:t>
            </a:r>
            <a:endParaRPr lang="ar-SA" sz="2800" b="1" dirty="0">
              <a:solidFill>
                <a:srgbClr val="00B05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071538" y="2000240"/>
            <a:ext cx="3357586" cy="3654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0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............................................</a:t>
            </a:r>
            <a:endParaRPr lang="ar-SA" sz="2800" dirty="0">
              <a:solidFill>
                <a:srgbClr val="00B05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000100" y="3081365"/>
            <a:ext cx="7500990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(    ) بالماء والصّابون .      (    ) بالماء .      (    ) بالتُّراب .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497718" y="3425628"/>
            <a:ext cx="432000" cy="432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63" tIns="51581" rIns="103163" bIns="51581"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ar-SA" sz="36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072198" y="4429132"/>
            <a:ext cx="2714644" cy="2143140"/>
          </a:xfrm>
          <a:prstGeom prst="rect">
            <a:avLst/>
          </a:prstGeom>
          <a:solidFill>
            <a:srgbClr val="FFE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6072198" y="3929066"/>
            <a:ext cx="271464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( </a:t>
            </a:r>
            <a:r>
              <a:rPr lang="ar-SA" b="1" dirty="0" err="1" smtClean="0"/>
              <a:t>أ</a:t>
            </a:r>
            <a:r>
              <a:rPr lang="ar-SA" b="1" dirty="0" smtClean="0"/>
              <a:t> ) ما تجب إزالة النجاسة عنه</a:t>
            </a:r>
            <a:endParaRPr lang="ar-SA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6858016" y="4597329"/>
            <a:ext cx="1000132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البدن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215074" y="5311709"/>
            <a:ext cx="2143140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موضِعُ الصَّــــلاة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6072198" y="6072206"/>
            <a:ext cx="1928826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الثِّـــياب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1142976" y="3929066"/>
            <a:ext cx="471490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( </a:t>
            </a:r>
            <a:r>
              <a:rPr lang="ar-SA" sz="2000" b="1" dirty="0" err="1" smtClean="0"/>
              <a:t>ب</a:t>
            </a:r>
            <a:r>
              <a:rPr lang="ar-SA" sz="2000" b="1" dirty="0" smtClean="0"/>
              <a:t> ) الدليل</a:t>
            </a:r>
            <a:endParaRPr lang="ar-SA" sz="2000" b="1" dirty="0"/>
          </a:p>
        </p:txBody>
      </p:sp>
      <p:sp>
        <p:nvSpPr>
          <p:cNvPr id="19" name="مستطيل 18"/>
          <p:cNvSpPr/>
          <p:nvPr/>
        </p:nvSpPr>
        <p:spPr>
          <a:xfrm>
            <a:off x="1142976" y="4429132"/>
            <a:ext cx="4714908" cy="2143140"/>
          </a:xfrm>
          <a:prstGeom prst="rect">
            <a:avLst/>
          </a:prstGeom>
          <a:solidFill>
            <a:srgbClr val="FFED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000100" y="4525891"/>
            <a:ext cx="4929190" cy="840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قال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 { </a:t>
            </a:r>
            <a:r>
              <a:rPr lang="ar-SA" sz="2800" b="1" dirty="0" smtClean="0">
                <a:solidFill>
                  <a:srgbClr val="7030A0"/>
                </a:solidFill>
                <a:latin typeface="Traditional Arabic" pitchFamily="18" charset="-78"/>
                <a:cs typeface="Traditional Arabic" pitchFamily="18" charset="-78"/>
                <a:sym typeface="AGA Arabesque"/>
              </a:rPr>
              <a:t>إنَّ هذه المساجد لا تصلُحُ لِشَيءٍ من هذا البول والقذر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} .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000100" y="5357826"/>
            <a:ext cx="4143404" cy="5293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قال تعالى :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 </a:t>
            </a:r>
            <a:r>
              <a:rPr lang="ar-SA" sz="3200" b="1" dirty="0" smtClean="0">
                <a:solidFill>
                  <a:schemeClr val="accent4">
                    <a:lumMod val="75000"/>
                  </a:schemeClr>
                </a:solidFill>
                <a:latin typeface="Traditional Arabic" pitchFamily="18" charset="-78"/>
                <a:cs typeface="DecoType Naskh Special" pitchFamily="2" charset="-78"/>
                <a:sym typeface="AGA Arabesque"/>
              </a:rPr>
              <a:t> وثيَابَكَ فَطَهِّر 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  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428728" y="6000768"/>
            <a:ext cx="4143404" cy="5293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قال تعالى :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 </a:t>
            </a:r>
            <a:r>
              <a:rPr lang="ar-SA" sz="3200" b="1" dirty="0" smtClean="0">
                <a:solidFill>
                  <a:schemeClr val="accent4">
                    <a:lumMod val="75000"/>
                  </a:schemeClr>
                </a:solidFill>
                <a:latin typeface="Traditional Arabic" pitchFamily="18" charset="-78"/>
                <a:cs typeface="DecoType Naskh Special" pitchFamily="2" charset="-78"/>
                <a:sym typeface="AGA Arabesque"/>
              </a:rPr>
              <a:t> وَاللهُ  يُحِــبُّ  المُطَّـهَّـرين 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  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5214942" y="2935428"/>
            <a:ext cx="3571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ar-SA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072066" y="2698854"/>
            <a:ext cx="3357586" cy="4747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85000"/>
              </a:lnSpc>
            </a:pP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</a:rPr>
              <a:t>- أزال النبي </a:t>
            </a:r>
            <a:r>
              <a:rPr lang="ar-SA" sz="2800" b="1" dirty="0" smtClean="0">
                <a:latin typeface="Traditional Arabic" pitchFamily="18" charset="-78"/>
                <a:cs typeface="Traditional Arabic" pitchFamily="18" charset="-78"/>
                <a:sym typeface="AGA Arabesque"/>
              </a:rPr>
              <a:t> بول الصَّبي :</a:t>
            </a:r>
            <a:endParaRPr lang="ar-SA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071538" y="1828327"/>
            <a:ext cx="28575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  <a:sym typeface="Wingdings"/>
              </a:rPr>
              <a:t>لأنَّ البول نجسٌ</a:t>
            </a:r>
            <a:endParaRPr lang="ar-SA" sz="3200" b="1" dirty="0">
              <a:solidFill>
                <a:srgbClr val="0070C0"/>
              </a:solidFill>
            </a:endParaRPr>
          </a:p>
        </p:txBody>
      </p:sp>
      <p:cxnSp>
        <p:nvCxnSpPr>
          <p:cNvPr id="28" name="رابط كسهم مستقيم 27"/>
          <p:cNvCxnSpPr/>
          <p:nvPr/>
        </p:nvCxnSpPr>
        <p:spPr>
          <a:xfrm rot="16200000" flipH="1">
            <a:off x="5786446" y="4786322"/>
            <a:ext cx="785818" cy="642942"/>
          </a:xfrm>
          <a:prstGeom prst="straightConnector1">
            <a:avLst/>
          </a:prstGeom>
          <a:ln w="50800">
            <a:solidFill>
              <a:schemeClr val="accent5">
                <a:lumMod val="60000"/>
                <a:lumOff val="4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/>
          <p:cNvCxnSpPr/>
          <p:nvPr/>
        </p:nvCxnSpPr>
        <p:spPr>
          <a:xfrm rot="16200000" flipH="1">
            <a:off x="5827785" y="5542041"/>
            <a:ext cx="703140" cy="642942"/>
          </a:xfrm>
          <a:prstGeom prst="straightConnector1">
            <a:avLst/>
          </a:prstGeom>
          <a:ln w="50800">
            <a:solidFill>
              <a:schemeClr val="accent3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كسهم مستقيم 30"/>
          <p:cNvCxnSpPr/>
          <p:nvPr/>
        </p:nvCxnSpPr>
        <p:spPr>
          <a:xfrm rot="5400000" flipH="1" flipV="1">
            <a:off x="5459355" y="5184851"/>
            <a:ext cx="1440000" cy="642942"/>
          </a:xfrm>
          <a:prstGeom prst="straightConnector1">
            <a:avLst/>
          </a:prstGeom>
          <a:ln w="50800">
            <a:solidFill>
              <a:srgbClr val="00B0F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34">
            <a:hlinkClick r:id="rId4" action="ppaction://hlinksldjump"/>
          </p:cNvPr>
          <p:cNvSpPr txBox="1"/>
          <p:nvPr/>
        </p:nvSpPr>
        <p:spPr>
          <a:xfrm>
            <a:off x="-32" y="5814972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cs typeface="Akhbar MT" pitchFamily="2" charset="-78"/>
                <a:hlinkClick r:id="rId4" action="ppaction://hlinksldjump"/>
              </a:rPr>
              <a:t>نشاط</a:t>
            </a:r>
            <a:endParaRPr lang="ar-SA" sz="2000" b="1" dirty="0">
              <a:ln>
                <a:solidFill>
                  <a:schemeClr val="bg2">
                    <a:lumMod val="50000"/>
                  </a:schemeClr>
                </a:solidFill>
              </a:ln>
              <a:cs typeface="Akhbar MT" pitchFamily="2" charset="-78"/>
            </a:endParaRPr>
          </a:p>
        </p:txBody>
      </p:sp>
      <p:sp>
        <p:nvSpPr>
          <p:cNvPr id="36" name="مربع نص 35">
            <a:hlinkClick r:id="rId5" action="ppaction://hlinksldjump"/>
          </p:cNvPr>
          <p:cNvSpPr txBox="1"/>
          <p:nvPr/>
        </p:nvSpPr>
        <p:spPr>
          <a:xfrm>
            <a:off x="71406" y="5429264"/>
            <a:ext cx="6429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cs typeface="Akhbar MT" pitchFamily="2" charset="-78"/>
              </a:rPr>
              <a:t>الدرس</a:t>
            </a:r>
            <a:endParaRPr lang="ar-SA" sz="2000" b="1" dirty="0">
              <a:ln>
                <a:solidFill>
                  <a:schemeClr val="bg2">
                    <a:lumMod val="50000"/>
                  </a:schemeClr>
                </a:solidFill>
              </a:ln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9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000"/>
                            </p:stCondLst>
                            <p:childTnLst>
                              <p:par>
                                <p:cTn id="1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000"/>
                            </p:stCondLst>
                            <p:childTnLst>
                              <p:par>
                                <p:cTn id="201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000"/>
                            </p:stCondLst>
                            <p:childTnLst>
                              <p:par>
                                <p:cTn id="218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5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000"/>
                            </p:stCondLst>
                            <p:childTnLst>
                              <p:par>
                                <p:cTn id="2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4000"/>
                            </p:stCondLst>
                            <p:childTnLst>
                              <p:par>
                                <p:cTn id="265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000"/>
                            </p:stCondLst>
                            <p:childTnLst>
                              <p:par>
                                <p:cTn id="282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9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20" grpId="0"/>
      <p:bldP spid="21" grpId="0"/>
      <p:bldP spid="23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.. الدرس الثالث  ازالة النجاسة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 الدرس الثالث  ازالة النجاسة</Template>
  <TotalTime>0</TotalTime>
  <Words>293</Words>
  <Application>Microsoft Office PowerPoint</Application>
  <PresentationFormat>عرض على الشاشة (3:4)‏</PresentationFormat>
  <Paragraphs>59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.. الدرس الثالث  ازالة النجاسة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acer</cp:lastModifiedBy>
  <cp:revision>1</cp:revision>
  <dcterms:created xsi:type="dcterms:W3CDTF">2012-08-23T15:03:01Z</dcterms:created>
  <dcterms:modified xsi:type="dcterms:W3CDTF">2012-08-23T15:03:16Z</dcterms:modified>
</cp:coreProperties>
</file>