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36" d="100"/>
          <a:sy n="36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AE6D7B2-9AC0-4A52-87D5-88F849C635C3}" type="datetimeFigureOut">
              <a:rPr lang="ar-SA" smtClean="0"/>
              <a:pPr/>
              <a:t>08/11/34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A2B7C0C-0AC7-42CA-A14E-22E06B35E6E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 smtClean="0"/>
              <a:t>جغرافيا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 smtClean="0"/>
              <a:t>الدرس الأول : موقع المملكة ,حدودها مساحتها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تقع المملكة العربية السعودية في الجنوب الغربي من قارة آسيا</a:t>
            </a:r>
          </a:p>
          <a:p>
            <a:r>
              <a:rPr lang="ar-SA" dirty="0" smtClean="0"/>
              <a:t>معظم مناطق المملكة تقع في نطاق العروض المدارية الحارة</a:t>
            </a:r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 smtClean="0"/>
              <a:t>1-الموقع :</a:t>
            </a:r>
            <a:endParaRPr lang="ar-SA" dirty="0"/>
          </a:p>
        </p:txBody>
      </p:sp>
      <p:cxnSp>
        <p:nvCxnSpPr>
          <p:cNvPr id="7" name="رابط مستقيم 6"/>
          <p:cNvCxnSpPr/>
          <p:nvPr/>
        </p:nvCxnSpPr>
        <p:spPr>
          <a:xfrm rot="16200000" flipH="1">
            <a:off x="1072332" y="3213892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rot="10800000">
            <a:off x="1000100" y="3214686"/>
            <a:ext cx="85725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مربع نص 14"/>
          <p:cNvSpPr txBox="1"/>
          <p:nvPr/>
        </p:nvSpPr>
        <p:spPr>
          <a:xfrm>
            <a:off x="1071538" y="2428868"/>
            <a:ext cx="7143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شمال</a:t>
            </a:r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1142976" y="3643314"/>
            <a:ext cx="642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جنوب</a:t>
            </a:r>
            <a:endParaRPr lang="ar-SA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1643042" y="3071810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شرق</a:t>
            </a:r>
            <a:endParaRPr lang="ar-SA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-285752" y="3000372"/>
            <a:ext cx="114300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غرب</a:t>
            </a:r>
            <a:endParaRPr lang="ar-SA" dirty="0"/>
          </a:p>
        </p:txBody>
      </p:sp>
      <p:cxnSp>
        <p:nvCxnSpPr>
          <p:cNvPr id="21" name="رابط كسهم مستقيم 20"/>
          <p:cNvCxnSpPr/>
          <p:nvPr/>
        </p:nvCxnSpPr>
        <p:spPr>
          <a:xfrm rot="10800000" flipV="1">
            <a:off x="928662" y="3214686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5572132" y="2714620"/>
            <a:ext cx="285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err="1" smtClean="0"/>
              <a:t>أـ</a:t>
            </a:r>
            <a:r>
              <a:rPr lang="ar-SA" sz="3600" dirty="0" smtClean="0"/>
              <a:t> </a:t>
            </a:r>
            <a:r>
              <a:rPr lang="ar-SA" sz="3200" dirty="0" smtClean="0"/>
              <a:t>الموقع الفلكي </a:t>
            </a:r>
            <a:endParaRPr lang="ar-SA" sz="3200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1357290" y="3571876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تقع بين دائرتي عرض ْ16 – ْ32 </a:t>
            </a:r>
            <a:r>
              <a:rPr lang="ar-SA" dirty="0" err="1" smtClean="0"/>
              <a:t>و</a:t>
            </a:r>
            <a:r>
              <a:rPr lang="ar-SA" dirty="0" smtClean="0"/>
              <a:t> خطي طول ْ34 – ْ56  شرق خط جرينتش  </a:t>
            </a:r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500034" y="4071942"/>
            <a:ext cx="82572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ب </a:t>
            </a:r>
            <a:r>
              <a:rPr lang="ar-SA" sz="3600" dirty="0" err="1" smtClean="0"/>
              <a:t>ـ</a:t>
            </a:r>
            <a:r>
              <a:rPr lang="ar-SA" sz="3600" dirty="0" smtClean="0"/>
              <a:t> </a:t>
            </a:r>
            <a:r>
              <a:rPr lang="ar-SA" sz="2800" dirty="0" smtClean="0"/>
              <a:t>الموقع الجغرافي: </a:t>
            </a:r>
            <a:r>
              <a:rPr lang="ar-SA" sz="2000" dirty="0" smtClean="0"/>
              <a:t>ويقصد </a:t>
            </a:r>
            <a:r>
              <a:rPr lang="ar-SA" sz="2000" dirty="0" err="1" smtClean="0"/>
              <a:t>به</a:t>
            </a:r>
            <a:r>
              <a:rPr lang="ar-SA" sz="2000" dirty="0" smtClean="0"/>
              <a:t> موقع المملكة بالنسبة للبحار والدول المجاورة لها.   </a:t>
            </a:r>
            <a:endParaRPr lang="ar-SA" sz="2000" dirty="0"/>
          </a:p>
        </p:txBody>
      </p:sp>
      <p:sp>
        <p:nvSpPr>
          <p:cNvPr id="28" name="مربع نص 27"/>
          <p:cNvSpPr txBox="1"/>
          <p:nvPr/>
        </p:nvSpPr>
        <p:spPr>
          <a:xfrm>
            <a:off x="2428860" y="5072074"/>
            <a:ext cx="600079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1- تتوسط قارات العالم القديم </a:t>
            </a:r>
          </a:p>
          <a:p>
            <a:r>
              <a:rPr lang="ar-SA" dirty="0" smtClean="0"/>
              <a:t>2- تطل على واجهتين بحريتين مهمتين (البحر </a:t>
            </a:r>
            <a:r>
              <a:rPr lang="ar-SA" dirty="0" err="1" smtClean="0"/>
              <a:t>الاحمر</a:t>
            </a:r>
            <a:r>
              <a:rPr lang="ar-SA" dirty="0" smtClean="0"/>
              <a:t> – الخليج العربي )</a:t>
            </a:r>
          </a:p>
          <a:p>
            <a:r>
              <a:rPr lang="ar-SA" dirty="0" smtClean="0"/>
              <a:t>مما </a:t>
            </a:r>
            <a:r>
              <a:rPr lang="ar-SA" dirty="0" err="1" smtClean="0"/>
              <a:t>اعطاها</a:t>
            </a:r>
            <a:r>
              <a:rPr lang="ar-SA" dirty="0" smtClean="0"/>
              <a:t> </a:t>
            </a:r>
            <a:r>
              <a:rPr lang="ar-SA" dirty="0" err="1" smtClean="0"/>
              <a:t>اهمية</a:t>
            </a:r>
            <a:r>
              <a:rPr lang="ar-SA" dirty="0" smtClean="0"/>
              <a:t> اقتصادية في التصدير والاستيراد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5" grpId="0"/>
      <p:bldP spid="17" grpId="0"/>
      <p:bldP spid="18" grpId="0"/>
      <p:bldP spid="19" grpId="0"/>
      <p:bldP spid="23" grpId="0"/>
      <p:bldP spid="24" grpId="0"/>
      <p:bldP spid="26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6429388" y="571480"/>
            <a:ext cx="22860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أ – </a:t>
            </a:r>
            <a:r>
              <a:rPr lang="ar-SA" sz="2400" dirty="0" smtClean="0"/>
              <a:t>الموقع الفلكي</a:t>
            </a:r>
            <a:endParaRPr lang="ar-SA" sz="24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286512" y="2857496"/>
            <a:ext cx="25717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ب – الموقع الجغرافي</a:t>
            </a:r>
            <a:endParaRPr lang="ar-SA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143503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صورة 6" descr="الجغرافيا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3357562"/>
            <a:ext cx="4448173" cy="281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مساحة المملكة تقارب 2 مليون كلم </a:t>
            </a:r>
          </a:p>
          <a:p>
            <a:r>
              <a:rPr lang="ar-SA" dirty="0" smtClean="0"/>
              <a:t>تمثل مساحة المملكة الجزء الأكبر من شبه الجزيرة العربية</a:t>
            </a:r>
          </a:p>
          <a:p>
            <a:r>
              <a:rPr lang="ar-SA" dirty="0" smtClean="0"/>
              <a:t>مساحة المملكة تأتي بالمرتبة 11 بين دول العالم </a:t>
            </a:r>
          </a:p>
          <a:p>
            <a:r>
              <a:rPr lang="ar-SA" dirty="0" smtClean="0"/>
              <a:t>ومساحة المملكة تمثل المرتبة 3 بين الدول الإسلامية بعد كازاخستان</a:t>
            </a:r>
          </a:p>
          <a:p>
            <a:r>
              <a:rPr lang="ar-SA" dirty="0" smtClean="0"/>
              <a:t>والثانية بين الدول العربية بعد الجزائر</a:t>
            </a:r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 smtClean="0"/>
              <a:t>2- المساحة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214810" y="1357298"/>
            <a:ext cx="4286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/>
              <a:t>يحيط بالمملكة مجموعة من الدول تشترك معها في الحدود السياسية </a:t>
            </a:r>
          </a:p>
          <a:p>
            <a:pPr>
              <a:buNone/>
            </a:pPr>
            <a:r>
              <a:rPr lang="ar-SA" dirty="0" smtClean="0"/>
              <a:t>وتنقسم إلى </a:t>
            </a:r>
          </a:p>
          <a:p>
            <a:pPr>
              <a:buNone/>
            </a:pPr>
            <a:r>
              <a:rPr lang="ar-SA" dirty="0" smtClean="0"/>
              <a:t>1: برية </a:t>
            </a:r>
          </a:p>
          <a:p>
            <a:pPr>
              <a:buNone/>
            </a:pPr>
            <a:r>
              <a:rPr lang="ar-SA" dirty="0" smtClean="0"/>
              <a:t>2:بحرية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 smtClean="0"/>
              <a:t>3- الحدود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1200308"/>
          </a:xfrm>
        </p:spPr>
        <p:txBody>
          <a:bodyPr>
            <a:normAutofit lnSpcReduction="10000"/>
          </a:bodyPr>
          <a:lstStyle/>
          <a:p>
            <a:r>
              <a:rPr lang="ar-SA" sz="1800" dirty="0" smtClean="0"/>
              <a:t>هي ما يفصل المملكة عن الحدود المجاورة لها عبر اليابسة </a:t>
            </a:r>
          </a:p>
          <a:p>
            <a:r>
              <a:rPr lang="ar-SA" sz="1800" dirty="0" smtClean="0"/>
              <a:t>من الجنوب : اليمن وعمان</a:t>
            </a:r>
          </a:p>
          <a:p>
            <a:r>
              <a:rPr lang="ar-SA" sz="1800" dirty="0" smtClean="0"/>
              <a:t>ومن الشرق: عمان والإمارات  وقطر</a:t>
            </a:r>
          </a:p>
          <a:p>
            <a:r>
              <a:rPr lang="ar-SA" sz="1800" dirty="0" smtClean="0"/>
              <a:t>ومن الشمال : الكويت والعراق والأردن </a:t>
            </a:r>
          </a:p>
          <a:p>
            <a:endParaRPr lang="ar-SA" dirty="0"/>
          </a:p>
        </p:txBody>
      </p:sp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الحدود البرية</a:t>
            </a:r>
            <a:endParaRPr lang="ar-SA" dirty="0"/>
          </a:p>
        </p:txBody>
      </p:sp>
      <p:pic>
        <p:nvPicPr>
          <p:cNvPr id="9" name="صورة 8" descr="جغرافيا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0"/>
            <a:ext cx="5143536" cy="4714884"/>
          </a:xfrm>
          <a:prstGeom prst="rect">
            <a:avLst/>
          </a:prstGeom>
        </p:spPr>
      </p:pic>
      <p:sp>
        <p:nvSpPr>
          <p:cNvPr id="10" name="شكل بيضاوي 9"/>
          <p:cNvSpPr/>
          <p:nvPr/>
        </p:nvSpPr>
        <p:spPr>
          <a:xfrm rot="19476127">
            <a:off x="3960530" y="2343791"/>
            <a:ext cx="3357586" cy="21667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5143504" y="785794"/>
            <a:ext cx="2214578" cy="2000264"/>
          </a:xfrm>
          <a:prstGeom prst="ellipse">
            <a:avLst/>
          </a:prstGeom>
          <a:noFill/>
          <a:ln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3000364" y="0"/>
            <a:ext cx="2428892" cy="1357322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ar-SA" sz="2000" dirty="0" smtClean="0"/>
              <a:t>هي الحدود التي تفصل المملكة عن الدول المجاورة لها من خلال مسطحات مائية </a:t>
            </a:r>
          </a:p>
          <a:p>
            <a:r>
              <a:rPr lang="ar-SA" sz="2000" dirty="0" smtClean="0"/>
              <a:t>غرباً : البحر الأحمر </a:t>
            </a:r>
          </a:p>
          <a:p>
            <a:r>
              <a:rPr lang="ar-SA" sz="2000" dirty="0" smtClean="0"/>
              <a:t>شرقاً : الخليج العربي </a:t>
            </a:r>
            <a:endParaRPr lang="ar-SA" sz="2000" dirty="0"/>
          </a:p>
        </p:txBody>
      </p:sp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الحدود البحرية </a:t>
            </a:r>
            <a:endParaRPr lang="ar-SA" dirty="0"/>
          </a:p>
        </p:txBody>
      </p:sp>
      <p:pic>
        <p:nvPicPr>
          <p:cNvPr id="5" name="صورة 4" descr="جغرافيا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0"/>
            <a:ext cx="5357850" cy="4857760"/>
          </a:xfrm>
          <a:prstGeom prst="rect">
            <a:avLst/>
          </a:prstGeom>
        </p:spPr>
      </p:pic>
      <p:sp>
        <p:nvSpPr>
          <p:cNvPr id="6" name="شكل بيضاوي 5"/>
          <p:cNvSpPr/>
          <p:nvPr/>
        </p:nvSpPr>
        <p:spPr>
          <a:xfrm rot="20332011">
            <a:off x="2571736" y="785794"/>
            <a:ext cx="1428760" cy="32861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 rot="18852903">
            <a:off x="5375681" y="331707"/>
            <a:ext cx="714380" cy="192882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أسئلة الدرس ^-^ </a:t>
            </a:r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 rot="5400000">
            <a:off x="4783067" y="2074925"/>
            <a:ext cx="2286016" cy="707886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ar-SA" sz="4000" dirty="0" smtClean="0"/>
              <a:t>(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-214346" y="1428736"/>
            <a:ext cx="8786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ضعي علامة          أمام العبارة الخاطئة وعلامة           أمام العبارة الصحيحة</a:t>
            </a:r>
            <a:endParaRPr lang="ar-SA" sz="2400" dirty="0"/>
          </a:p>
        </p:txBody>
      </p:sp>
      <p:sp>
        <p:nvSpPr>
          <p:cNvPr id="4" name="ضرب 3"/>
          <p:cNvSpPr/>
          <p:nvPr/>
        </p:nvSpPr>
        <p:spPr>
          <a:xfrm>
            <a:off x="6715140" y="1428736"/>
            <a:ext cx="357190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حر 5"/>
          <p:cNvSpPr/>
          <p:nvPr/>
        </p:nvSpPr>
        <p:spPr>
          <a:xfrm>
            <a:off x="3071802" y="1357298"/>
            <a:ext cx="428628" cy="428628"/>
          </a:xfrm>
          <a:custGeom>
            <a:avLst/>
            <a:gdLst>
              <a:gd name="connsiteX0" fmla="*/ 2419 w 500744"/>
              <a:gd name="connsiteY0" fmla="*/ 353181 h 549123"/>
              <a:gd name="connsiteX1" fmla="*/ 162077 w 500744"/>
              <a:gd name="connsiteY1" fmla="*/ 498323 h 549123"/>
              <a:gd name="connsiteX2" fmla="*/ 466877 w 500744"/>
              <a:gd name="connsiteY2" fmla="*/ 48381 h 549123"/>
              <a:gd name="connsiteX3" fmla="*/ 365277 w 500744"/>
              <a:gd name="connsiteY3" fmla="*/ 208038 h 549123"/>
              <a:gd name="connsiteX4" fmla="*/ 176591 w 500744"/>
              <a:gd name="connsiteY4" fmla="*/ 483809 h 549123"/>
              <a:gd name="connsiteX5" fmla="*/ 2419 w 500744"/>
              <a:gd name="connsiteY5" fmla="*/ 353181 h 54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744" h="549123">
                <a:moveTo>
                  <a:pt x="2419" y="353181"/>
                </a:moveTo>
                <a:cubicBezTo>
                  <a:pt x="0" y="355600"/>
                  <a:pt x="84667" y="549123"/>
                  <a:pt x="162077" y="498323"/>
                </a:cubicBezTo>
                <a:cubicBezTo>
                  <a:pt x="239487" y="447523"/>
                  <a:pt x="433010" y="96762"/>
                  <a:pt x="466877" y="48381"/>
                </a:cubicBezTo>
                <a:cubicBezTo>
                  <a:pt x="500744" y="0"/>
                  <a:pt x="413658" y="135467"/>
                  <a:pt x="365277" y="208038"/>
                </a:cubicBezTo>
                <a:cubicBezTo>
                  <a:pt x="316896" y="280609"/>
                  <a:pt x="234648" y="452362"/>
                  <a:pt x="176591" y="483809"/>
                </a:cubicBezTo>
                <a:cubicBezTo>
                  <a:pt x="118534" y="515256"/>
                  <a:pt x="4838" y="350762"/>
                  <a:pt x="2419" y="35318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4071934" y="2357430"/>
            <a:ext cx="478634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dirty="0" smtClean="0"/>
              <a:t>1- تبلغ مساحة المملكة 3 ملاين كلم مربع </a:t>
            </a:r>
            <a:endParaRPr lang="ar-SA" sz="20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571736" y="2357430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(         )</a:t>
            </a:r>
            <a:endParaRPr lang="ar-SA" dirty="0"/>
          </a:p>
        </p:txBody>
      </p:sp>
      <p:sp>
        <p:nvSpPr>
          <p:cNvPr id="9" name="ضرب 8"/>
          <p:cNvSpPr/>
          <p:nvPr/>
        </p:nvSpPr>
        <p:spPr>
          <a:xfrm>
            <a:off x="3929058" y="2357430"/>
            <a:ext cx="357190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4929190" y="3214686"/>
            <a:ext cx="40005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dirty="0" smtClean="0"/>
              <a:t>2- من مميزات الموقع الجغرافي للمملكة انه</a:t>
            </a:r>
          </a:p>
          <a:p>
            <a:r>
              <a:rPr lang="ar-SA" sz="2000" dirty="0" smtClean="0"/>
              <a:t>يتوسط قارات العالم القديم </a:t>
            </a:r>
            <a:endParaRPr lang="ar-SA" sz="20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2571736" y="3143248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(         )</a:t>
            </a:r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500298" y="4071942"/>
            <a:ext cx="19288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(         )</a:t>
            </a:r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214942" y="4214818"/>
            <a:ext cx="371477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dirty="0" smtClean="0"/>
              <a:t>3-المملكة العربية السعودية تمثل الجزء الأكبر من</a:t>
            </a:r>
          </a:p>
          <a:p>
            <a:r>
              <a:rPr lang="ar-SA" sz="2000" dirty="0" smtClean="0"/>
              <a:t>شبه الجزيرة العربية</a:t>
            </a:r>
            <a:endParaRPr lang="ar-SA" sz="2000" dirty="0"/>
          </a:p>
        </p:txBody>
      </p:sp>
      <p:sp>
        <p:nvSpPr>
          <p:cNvPr id="14" name="شكل حر 13"/>
          <p:cNvSpPr/>
          <p:nvPr/>
        </p:nvSpPr>
        <p:spPr>
          <a:xfrm>
            <a:off x="3929058" y="3000372"/>
            <a:ext cx="428628" cy="428628"/>
          </a:xfrm>
          <a:custGeom>
            <a:avLst/>
            <a:gdLst>
              <a:gd name="connsiteX0" fmla="*/ 2419 w 500744"/>
              <a:gd name="connsiteY0" fmla="*/ 353181 h 549123"/>
              <a:gd name="connsiteX1" fmla="*/ 162077 w 500744"/>
              <a:gd name="connsiteY1" fmla="*/ 498323 h 549123"/>
              <a:gd name="connsiteX2" fmla="*/ 466877 w 500744"/>
              <a:gd name="connsiteY2" fmla="*/ 48381 h 549123"/>
              <a:gd name="connsiteX3" fmla="*/ 365277 w 500744"/>
              <a:gd name="connsiteY3" fmla="*/ 208038 h 549123"/>
              <a:gd name="connsiteX4" fmla="*/ 176591 w 500744"/>
              <a:gd name="connsiteY4" fmla="*/ 483809 h 549123"/>
              <a:gd name="connsiteX5" fmla="*/ 2419 w 500744"/>
              <a:gd name="connsiteY5" fmla="*/ 353181 h 54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744" h="549123">
                <a:moveTo>
                  <a:pt x="2419" y="353181"/>
                </a:moveTo>
                <a:cubicBezTo>
                  <a:pt x="0" y="355600"/>
                  <a:pt x="84667" y="549123"/>
                  <a:pt x="162077" y="498323"/>
                </a:cubicBezTo>
                <a:cubicBezTo>
                  <a:pt x="239487" y="447523"/>
                  <a:pt x="433010" y="96762"/>
                  <a:pt x="466877" y="48381"/>
                </a:cubicBezTo>
                <a:cubicBezTo>
                  <a:pt x="500744" y="0"/>
                  <a:pt x="413658" y="135467"/>
                  <a:pt x="365277" y="208038"/>
                </a:cubicBezTo>
                <a:cubicBezTo>
                  <a:pt x="316896" y="280609"/>
                  <a:pt x="234648" y="452362"/>
                  <a:pt x="176591" y="483809"/>
                </a:cubicBezTo>
                <a:cubicBezTo>
                  <a:pt x="118534" y="515256"/>
                  <a:pt x="4838" y="350762"/>
                  <a:pt x="2419" y="35318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حر 14"/>
          <p:cNvSpPr/>
          <p:nvPr/>
        </p:nvSpPr>
        <p:spPr>
          <a:xfrm>
            <a:off x="3857620" y="3929066"/>
            <a:ext cx="428628" cy="428628"/>
          </a:xfrm>
          <a:custGeom>
            <a:avLst/>
            <a:gdLst>
              <a:gd name="connsiteX0" fmla="*/ 2419 w 500744"/>
              <a:gd name="connsiteY0" fmla="*/ 353181 h 549123"/>
              <a:gd name="connsiteX1" fmla="*/ 162077 w 500744"/>
              <a:gd name="connsiteY1" fmla="*/ 498323 h 549123"/>
              <a:gd name="connsiteX2" fmla="*/ 466877 w 500744"/>
              <a:gd name="connsiteY2" fmla="*/ 48381 h 549123"/>
              <a:gd name="connsiteX3" fmla="*/ 365277 w 500744"/>
              <a:gd name="connsiteY3" fmla="*/ 208038 h 549123"/>
              <a:gd name="connsiteX4" fmla="*/ 176591 w 500744"/>
              <a:gd name="connsiteY4" fmla="*/ 483809 h 549123"/>
              <a:gd name="connsiteX5" fmla="*/ 2419 w 500744"/>
              <a:gd name="connsiteY5" fmla="*/ 353181 h 54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744" h="549123">
                <a:moveTo>
                  <a:pt x="2419" y="353181"/>
                </a:moveTo>
                <a:cubicBezTo>
                  <a:pt x="0" y="355600"/>
                  <a:pt x="84667" y="549123"/>
                  <a:pt x="162077" y="498323"/>
                </a:cubicBezTo>
                <a:cubicBezTo>
                  <a:pt x="239487" y="447523"/>
                  <a:pt x="433010" y="96762"/>
                  <a:pt x="466877" y="48381"/>
                </a:cubicBezTo>
                <a:cubicBezTo>
                  <a:pt x="500744" y="0"/>
                  <a:pt x="413658" y="135467"/>
                  <a:pt x="365277" y="208038"/>
                </a:cubicBezTo>
                <a:cubicBezTo>
                  <a:pt x="316896" y="280609"/>
                  <a:pt x="234648" y="452362"/>
                  <a:pt x="176591" y="483809"/>
                </a:cubicBezTo>
                <a:cubicBezTo>
                  <a:pt x="118534" y="515256"/>
                  <a:pt x="4838" y="350762"/>
                  <a:pt x="2419" y="35318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عنوان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</TotalTime>
  <Words>261</Words>
  <Application>Microsoft Office PowerPoint</Application>
  <PresentationFormat>عرض على الشاشة (3:4)‏</PresentationFormat>
  <Paragraphs>49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ملتقى</vt:lpstr>
      <vt:lpstr>جغرافيا</vt:lpstr>
      <vt:lpstr>1-الموقع :</vt:lpstr>
      <vt:lpstr>الشريحة 3</vt:lpstr>
      <vt:lpstr>2- المساحة</vt:lpstr>
      <vt:lpstr>3- الحدود</vt:lpstr>
      <vt:lpstr>الحدود البرية</vt:lpstr>
      <vt:lpstr>الحدود البحرية </vt:lpstr>
      <vt:lpstr>أسئلة الدرس ^-^ </vt:lpstr>
      <vt:lpstr>الشريحة 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جغرافيا</dc:title>
  <dc:creator>العطاء</dc:creator>
  <cp:lastModifiedBy>العطاء</cp:lastModifiedBy>
  <cp:revision>2</cp:revision>
  <dcterms:created xsi:type="dcterms:W3CDTF">2013-09-03T21:23:19Z</dcterms:created>
  <dcterms:modified xsi:type="dcterms:W3CDTF">2013-09-12T10:50:10Z</dcterms:modified>
</cp:coreProperties>
</file>