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56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80" r:id="rId25"/>
    <p:sldId id="27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مستطيل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مستطيل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مستطيل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مستطيل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مستطيل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مستطيل مستدير الزوايا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مستطيل مستدير الزوايا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مستطيل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تاريخ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ستطيل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مستطيل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مستطيل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مستطيل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مستطيل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مستطيل مستدير الزوايا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مستطيل مستدير الزوايا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مستطيل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مستطيل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مستطيل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مستطيل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مستطيل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مستطيل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9EA1351-36CC-4EE0-B1B5-BCF55097B8B7}" type="datetimeFigureOut">
              <a:rPr lang="ar-SA" smtClean="0"/>
              <a:pPr/>
              <a:t>11/02/34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A0F4B6F-F8FD-4B10-A144-F61098ACF33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r" rtl="1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r" rtl="1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458200" cy="1470025"/>
          </a:xfrm>
        </p:spPr>
        <p:txBody>
          <a:bodyPr/>
          <a:lstStyle/>
          <a:p>
            <a:r>
              <a:rPr lang="ar-SA" dirty="0" smtClean="0"/>
              <a:t>مراجعة 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 smtClean="0"/>
              <a:t>للفصل الدراسي الأول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659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712968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849694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08912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96" y="1268760"/>
            <a:ext cx="8352928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96" y="4869160"/>
            <a:ext cx="8352928" cy="909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539552" y="2060848"/>
            <a:ext cx="7920880" cy="2259543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ar-S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الفصل الثاني</a:t>
            </a:r>
          </a:p>
          <a:p>
            <a:pPr algn="ctr"/>
            <a:r>
              <a:rPr lang="ar-S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rPr>
              <a:t>العلاقات والدوال الأسية واللوغاريتمية</a:t>
            </a:r>
            <a:endParaRPr lang="ar-S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784976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42493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501008"/>
            <a:ext cx="8424936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49694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994364"/>
            <a:ext cx="878497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97" y="980728"/>
            <a:ext cx="8712968" cy="471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619672" y="2276872"/>
            <a:ext cx="5832648" cy="1984041"/>
          </a:xfrm>
          <a:prstGeom prst="rect">
            <a:avLst/>
          </a:prstGeom>
          <a:noFill/>
        </p:spPr>
        <p:txBody>
          <a:bodyPr wrap="square" rtlCol="1">
            <a:prstTxWarp prst="textStop">
              <a:avLst/>
            </a:prstTxWarp>
            <a:spAutoFit/>
          </a:bodyPr>
          <a:lstStyle/>
          <a:p>
            <a:pPr algn="ctr"/>
            <a:r>
              <a:rPr lang="ar-SA" sz="2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الفصل الأول</a:t>
            </a:r>
          </a:p>
          <a:p>
            <a:pPr algn="ctr"/>
            <a:r>
              <a:rPr lang="ar-SA" sz="2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تحليل الدوال</a:t>
            </a:r>
            <a:endParaRPr lang="ar-SA" sz="2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55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1296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8352928" cy="140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835292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403648" y="2708920"/>
            <a:ext cx="6408712" cy="1446550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الفصل الثالث</a:t>
            </a:r>
          </a:p>
          <a:p>
            <a:pPr algn="ctr"/>
            <a:r>
              <a:rPr lang="ar-S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المتطابقات والمعادلات المثلثية</a:t>
            </a:r>
            <a:endParaRPr lang="ar-SA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640959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744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35292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7970"/>
            <a:ext cx="8352927" cy="107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064896" cy="199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1296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908720"/>
            <a:ext cx="871296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89976"/>
            <a:ext cx="4144888" cy="307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11" y="764704"/>
            <a:ext cx="816292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72" y="3589975"/>
            <a:ext cx="4392488" cy="288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357298"/>
            <a:ext cx="8356380" cy="4714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45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496944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38413"/>
            <a:ext cx="8496943" cy="1970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700808"/>
            <a:ext cx="856895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77686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96952"/>
            <a:ext cx="7776864" cy="64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38550"/>
            <a:ext cx="7776864" cy="942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81128"/>
            <a:ext cx="777686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23528" y="2636912"/>
            <a:ext cx="8640960" cy="1374542"/>
          </a:xfrm>
          <a:prstGeom prst="rect">
            <a:avLst/>
          </a:prstGeom>
          <a:noFill/>
        </p:spPr>
        <p:txBody>
          <a:bodyPr wrap="square" rtlCol="1">
            <a:prstTxWarp prst="textDeflateInflate">
              <a:avLst/>
            </a:prstTxWarp>
            <a:spAutoFit/>
          </a:bodyPr>
          <a:lstStyle/>
          <a:p>
            <a:pPr algn="ctr"/>
            <a:r>
              <a:rPr lang="ar-S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الفصل الرابع</a:t>
            </a:r>
          </a:p>
          <a:p>
            <a:pPr algn="ctr"/>
            <a:r>
              <a:rPr lang="ar-S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القطوع المخروطية والمعادلات </a:t>
            </a:r>
            <a:r>
              <a:rPr lang="ar-SA" sz="4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الوسيطية</a:t>
            </a:r>
            <a:endParaRPr lang="ar-SA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35866"/>
            <a:ext cx="8352928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415986"/>
            <a:ext cx="8352928" cy="796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212976"/>
            <a:ext cx="835292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437112"/>
            <a:ext cx="8352927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412776"/>
            <a:ext cx="8352927" cy="2624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4037458"/>
            <a:ext cx="8352927" cy="10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24935" cy="194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0188"/>
            <a:ext cx="8424935" cy="938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908720"/>
            <a:ext cx="856895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848872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208912" cy="1368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63" y="2708920"/>
            <a:ext cx="8208912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589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02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496944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256"/>
            <a:ext cx="8496944" cy="3024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97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571876"/>
            <a:ext cx="8715436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" y="647700"/>
            <a:ext cx="8772525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3207014" y="3059668"/>
            <a:ext cx="3600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6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249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92" y="3789040"/>
            <a:ext cx="8424936" cy="1008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1296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668726"/>
            <a:ext cx="8712968" cy="1272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64096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5024"/>
            <a:ext cx="864096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1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ضري">
  <a:themeElements>
    <a:clrScheme name="أف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حضري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حضري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229</TotalTime>
  <Words>26</Words>
  <Application>Microsoft Office PowerPoint</Application>
  <PresentationFormat>عرض على الشاشة (3:4)‏</PresentationFormat>
  <Paragraphs>11</Paragraphs>
  <Slides>45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45</vt:i4>
      </vt:variant>
    </vt:vector>
  </HeadingPairs>
  <TitlesOfParts>
    <vt:vector size="46" baseType="lpstr">
      <vt:lpstr>حضري</vt:lpstr>
      <vt:lpstr>مراجعة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مراجعة</dc:title>
  <dc:creator>alfifi</dc:creator>
  <cp:lastModifiedBy>لفبغ</cp:lastModifiedBy>
  <cp:revision>15</cp:revision>
  <dcterms:created xsi:type="dcterms:W3CDTF">2012-12-22T17:50:16Z</dcterms:created>
  <dcterms:modified xsi:type="dcterms:W3CDTF">2012-12-24T08:45:04Z</dcterms:modified>
</cp:coreProperties>
</file>