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3912.jpeg" descr="IMG_3912.jpeg"/>
          <p:cNvPicPr>
            <a:picLocks noChangeAspect="1"/>
          </p:cNvPicPr>
          <p:nvPr/>
        </p:nvPicPr>
        <p:blipFill>
          <a:blip r:embed="rId2"/>
          <a:srcRect t="18456" b="18456"/>
          <a:stretch>
            <a:fillRect/>
          </a:stretch>
        </p:blipFill>
        <p:spPr>
          <a:xfrm>
            <a:off x="6468269" y="3940373"/>
            <a:ext cx="11447408" cy="583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٦٥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88" name="IMG_6651.png" descr="IMG_6651.png"/>
          <p:cNvPicPr>
            <a:picLocks noChangeAspect="1"/>
          </p:cNvPicPr>
          <p:nvPr/>
        </p:nvPicPr>
        <p:blipFill>
          <a:blip r:embed="rId2"/>
          <a:srcRect l="37138" t="58784" r="15368" b="5237"/>
          <a:stretch>
            <a:fillRect/>
          </a:stretch>
        </p:blipFill>
        <p:spPr>
          <a:xfrm>
            <a:off x="3573934" y="2297811"/>
            <a:ext cx="17236129" cy="9120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68" extrusionOk="0">
                <a:moveTo>
                  <a:pt x="20830" y="0"/>
                </a:moveTo>
                <a:lnTo>
                  <a:pt x="18907" y="1"/>
                </a:lnTo>
                <a:lnTo>
                  <a:pt x="16984" y="2"/>
                </a:lnTo>
                <a:lnTo>
                  <a:pt x="16878" y="115"/>
                </a:lnTo>
                <a:cubicBezTo>
                  <a:pt x="16752" y="249"/>
                  <a:pt x="16681" y="464"/>
                  <a:pt x="16623" y="881"/>
                </a:cubicBezTo>
                <a:lnTo>
                  <a:pt x="16581" y="1190"/>
                </a:lnTo>
                <a:lnTo>
                  <a:pt x="8532" y="1215"/>
                </a:lnTo>
                <a:cubicBezTo>
                  <a:pt x="696" y="1240"/>
                  <a:pt x="479" y="1243"/>
                  <a:pt x="380" y="1336"/>
                </a:cubicBezTo>
                <a:cubicBezTo>
                  <a:pt x="241" y="1466"/>
                  <a:pt x="123" y="1699"/>
                  <a:pt x="56" y="1974"/>
                </a:cubicBezTo>
                <a:lnTo>
                  <a:pt x="0" y="2203"/>
                </a:lnTo>
                <a:lnTo>
                  <a:pt x="0" y="11367"/>
                </a:lnTo>
                <a:lnTo>
                  <a:pt x="0" y="20530"/>
                </a:lnTo>
                <a:lnTo>
                  <a:pt x="62" y="20789"/>
                </a:lnTo>
                <a:cubicBezTo>
                  <a:pt x="144" y="21130"/>
                  <a:pt x="272" y="21358"/>
                  <a:pt x="447" y="21473"/>
                </a:cubicBezTo>
                <a:cubicBezTo>
                  <a:pt x="584" y="21562"/>
                  <a:pt x="950" y="21565"/>
                  <a:pt x="10369" y="21566"/>
                </a:cubicBezTo>
                <a:cubicBezTo>
                  <a:pt x="21247" y="21568"/>
                  <a:pt x="20318" y="21600"/>
                  <a:pt x="20539" y="21224"/>
                </a:cubicBezTo>
                <a:cubicBezTo>
                  <a:pt x="20599" y="21121"/>
                  <a:pt x="20674" y="20934"/>
                  <a:pt x="20705" y="20809"/>
                </a:cubicBezTo>
                <a:lnTo>
                  <a:pt x="20761" y="20581"/>
                </a:lnTo>
                <a:lnTo>
                  <a:pt x="20768" y="11497"/>
                </a:lnTo>
                <a:cubicBezTo>
                  <a:pt x="20773" y="5329"/>
                  <a:pt x="20784" y="2393"/>
                  <a:pt x="20803" y="2350"/>
                </a:cubicBezTo>
                <a:cubicBezTo>
                  <a:pt x="20822" y="2306"/>
                  <a:pt x="20821" y="2276"/>
                  <a:pt x="20800" y="2252"/>
                </a:cubicBezTo>
                <a:cubicBezTo>
                  <a:pt x="20783" y="2232"/>
                  <a:pt x="20728" y="2054"/>
                  <a:pt x="20678" y="1856"/>
                </a:cubicBezTo>
                <a:cubicBezTo>
                  <a:pt x="20604" y="1565"/>
                  <a:pt x="20587" y="1436"/>
                  <a:pt x="20587" y="1179"/>
                </a:cubicBezTo>
                <a:cubicBezTo>
                  <a:pt x="20587" y="821"/>
                  <a:pt x="20652" y="441"/>
                  <a:pt x="20760" y="174"/>
                </a:cubicBezTo>
                <a:lnTo>
                  <a:pt x="20830" y="0"/>
                </a:lnTo>
                <a:close/>
                <a:moveTo>
                  <a:pt x="20862" y="388"/>
                </a:moveTo>
                <a:cubicBezTo>
                  <a:pt x="20852" y="391"/>
                  <a:pt x="20873" y="456"/>
                  <a:pt x="20924" y="583"/>
                </a:cubicBezTo>
                <a:cubicBezTo>
                  <a:pt x="20962" y="677"/>
                  <a:pt x="20985" y="780"/>
                  <a:pt x="20975" y="810"/>
                </a:cubicBezTo>
                <a:cubicBezTo>
                  <a:pt x="20966" y="840"/>
                  <a:pt x="20972" y="898"/>
                  <a:pt x="20989" y="939"/>
                </a:cubicBezTo>
                <a:cubicBezTo>
                  <a:pt x="21015" y="997"/>
                  <a:pt x="21013" y="1018"/>
                  <a:pt x="20979" y="1043"/>
                </a:cubicBezTo>
                <a:cubicBezTo>
                  <a:pt x="20942" y="1069"/>
                  <a:pt x="20944" y="1086"/>
                  <a:pt x="20993" y="1162"/>
                </a:cubicBezTo>
                <a:lnTo>
                  <a:pt x="21051" y="1250"/>
                </a:lnTo>
                <a:lnTo>
                  <a:pt x="20936" y="1486"/>
                </a:lnTo>
                <a:cubicBezTo>
                  <a:pt x="20812" y="1740"/>
                  <a:pt x="20813" y="1784"/>
                  <a:pt x="20939" y="1615"/>
                </a:cubicBezTo>
                <a:cubicBezTo>
                  <a:pt x="20998" y="1535"/>
                  <a:pt x="21026" y="1523"/>
                  <a:pt x="21053" y="1565"/>
                </a:cubicBezTo>
                <a:cubicBezTo>
                  <a:pt x="21080" y="1607"/>
                  <a:pt x="21098" y="1601"/>
                  <a:pt x="21124" y="1540"/>
                </a:cubicBezTo>
                <a:cubicBezTo>
                  <a:pt x="21157" y="1466"/>
                  <a:pt x="21163" y="1466"/>
                  <a:pt x="21192" y="1541"/>
                </a:cubicBezTo>
                <a:cubicBezTo>
                  <a:pt x="21220" y="1614"/>
                  <a:pt x="21225" y="1614"/>
                  <a:pt x="21239" y="1546"/>
                </a:cubicBezTo>
                <a:cubicBezTo>
                  <a:pt x="21264" y="1425"/>
                  <a:pt x="21319" y="1453"/>
                  <a:pt x="21433" y="1643"/>
                </a:cubicBezTo>
                <a:cubicBezTo>
                  <a:pt x="21568" y="1868"/>
                  <a:pt x="21600" y="1869"/>
                  <a:pt x="21510" y="1647"/>
                </a:cubicBezTo>
                <a:cubicBezTo>
                  <a:pt x="21443" y="1479"/>
                  <a:pt x="21440" y="1332"/>
                  <a:pt x="21506" y="1396"/>
                </a:cubicBezTo>
                <a:cubicBezTo>
                  <a:pt x="21524" y="1412"/>
                  <a:pt x="21508" y="1378"/>
                  <a:pt x="21471" y="1321"/>
                </a:cubicBezTo>
                <a:lnTo>
                  <a:pt x="21404" y="1215"/>
                </a:lnTo>
                <a:lnTo>
                  <a:pt x="21469" y="1182"/>
                </a:lnTo>
                <a:cubicBezTo>
                  <a:pt x="21534" y="1148"/>
                  <a:pt x="21534" y="1148"/>
                  <a:pt x="21476" y="1107"/>
                </a:cubicBezTo>
                <a:cubicBezTo>
                  <a:pt x="21402" y="1056"/>
                  <a:pt x="21401" y="904"/>
                  <a:pt x="21474" y="780"/>
                </a:cubicBezTo>
                <a:cubicBezTo>
                  <a:pt x="21504" y="727"/>
                  <a:pt x="21541" y="644"/>
                  <a:pt x="21554" y="596"/>
                </a:cubicBezTo>
                <a:cubicBezTo>
                  <a:pt x="21576" y="519"/>
                  <a:pt x="21568" y="521"/>
                  <a:pt x="21486" y="612"/>
                </a:cubicBezTo>
                <a:cubicBezTo>
                  <a:pt x="21434" y="669"/>
                  <a:pt x="21379" y="702"/>
                  <a:pt x="21363" y="683"/>
                </a:cubicBezTo>
                <a:cubicBezTo>
                  <a:pt x="21347" y="665"/>
                  <a:pt x="21318" y="675"/>
                  <a:pt x="21298" y="707"/>
                </a:cubicBezTo>
                <a:cubicBezTo>
                  <a:pt x="21269" y="751"/>
                  <a:pt x="21254" y="745"/>
                  <a:pt x="21233" y="674"/>
                </a:cubicBezTo>
                <a:cubicBezTo>
                  <a:pt x="21217" y="622"/>
                  <a:pt x="21204" y="610"/>
                  <a:pt x="21204" y="647"/>
                </a:cubicBezTo>
                <a:cubicBezTo>
                  <a:pt x="21202" y="798"/>
                  <a:pt x="21115" y="764"/>
                  <a:pt x="20987" y="560"/>
                </a:cubicBezTo>
                <a:cubicBezTo>
                  <a:pt x="20913" y="442"/>
                  <a:pt x="20872" y="384"/>
                  <a:pt x="20862" y="3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٦٥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91" name="IMG_6651.png" descr="IMG_6651.png"/>
          <p:cNvPicPr>
            <a:picLocks noChangeAspect="1"/>
          </p:cNvPicPr>
          <p:nvPr/>
        </p:nvPicPr>
        <p:blipFill>
          <a:blip r:embed="rId2"/>
          <a:srcRect l="35080" t="35242" r="16534" b="57291"/>
          <a:stretch>
            <a:fillRect/>
          </a:stretch>
        </p:blipFill>
        <p:spPr>
          <a:xfrm>
            <a:off x="3211038" y="5264062"/>
            <a:ext cx="18774809" cy="202343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الاسئلة الجديدة هي التي تفتح سبلاً جديدة كانت مجهولة لمعالجة المشكلة…"/>
          <p:cNvSpPr txBox="1"/>
          <p:nvPr/>
        </p:nvSpPr>
        <p:spPr>
          <a:xfrm>
            <a:off x="6148255" y="8357495"/>
            <a:ext cx="13968406" cy="165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الاسئلة الجديدة هي التي </a:t>
            </a:r>
            <a:r>
              <a:rPr>
                <a:solidFill>
                  <a:srgbClr val="FF4015"/>
                </a:solidFill>
              </a:rPr>
              <a:t>تفتح سبلاً جديدة</a:t>
            </a:r>
            <a:r>
              <a:t> كانت مجهولة لمعالجة المشكلة </a:t>
            </a:r>
          </a:p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الاسئلة </a:t>
            </a:r>
            <a:r>
              <a:rPr>
                <a:solidFill>
                  <a:srgbClr val="FF4015"/>
                </a:solidFill>
              </a:rPr>
              <a:t>تحفز على البحث عن حلول جديدة</a:t>
            </a:r>
            <a:r>
              <a:t> وتجاوز الاجابات الموجودة .</a:t>
            </a:r>
          </a:p>
        </p:txBody>
      </p:sp>
      <p:sp>
        <p:nvSpPr>
          <p:cNvPr id="193" name="مستطيل مستدير الزوايا"/>
          <p:cNvSpPr/>
          <p:nvPr/>
        </p:nvSpPr>
        <p:spPr>
          <a:xfrm>
            <a:off x="8712153" y="884751"/>
            <a:ext cx="6959695" cy="3548725"/>
          </a:xfrm>
          <a:prstGeom prst="roundRect">
            <a:avLst>
              <a:gd name="adj" fmla="val 19428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٦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196" name="IMG_6656.png" descr="IMG_6656.png"/>
          <p:cNvPicPr>
            <a:picLocks noChangeAspect="1"/>
          </p:cNvPicPr>
          <p:nvPr/>
        </p:nvPicPr>
        <p:blipFill>
          <a:blip r:embed="rId2"/>
          <a:srcRect l="24728" t="9848" r="24726" b="9845"/>
          <a:stretch>
            <a:fillRect/>
          </a:stretch>
        </p:blipFill>
        <p:spPr>
          <a:xfrm>
            <a:off x="13542487" y="6307115"/>
            <a:ext cx="4292204" cy="6819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1" y="0"/>
                </a:moveTo>
                <a:cubicBezTo>
                  <a:pt x="593" y="0"/>
                  <a:pt x="552" y="25"/>
                  <a:pt x="549" y="189"/>
                </a:cubicBezTo>
                <a:cubicBezTo>
                  <a:pt x="550" y="270"/>
                  <a:pt x="560" y="320"/>
                  <a:pt x="587" y="352"/>
                </a:cubicBezTo>
                <a:cubicBezTo>
                  <a:pt x="593" y="358"/>
                  <a:pt x="594" y="367"/>
                  <a:pt x="601" y="372"/>
                </a:cubicBezTo>
                <a:cubicBezTo>
                  <a:pt x="609" y="377"/>
                  <a:pt x="626" y="380"/>
                  <a:pt x="637" y="383"/>
                </a:cubicBezTo>
                <a:cubicBezTo>
                  <a:pt x="656" y="390"/>
                  <a:pt x="671" y="398"/>
                  <a:pt x="699" y="401"/>
                </a:cubicBezTo>
                <a:cubicBezTo>
                  <a:pt x="743" y="406"/>
                  <a:pt x="798" y="407"/>
                  <a:pt x="871" y="407"/>
                </a:cubicBezTo>
                <a:cubicBezTo>
                  <a:pt x="943" y="407"/>
                  <a:pt x="999" y="406"/>
                  <a:pt x="1043" y="401"/>
                </a:cubicBezTo>
                <a:cubicBezTo>
                  <a:pt x="1075" y="397"/>
                  <a:pt x="1096" y="389"/>
                  <a:pt x="1116" y="381"/>
                </a:cubicBezTo>
                <a:cubicBezTo>
                  <a:pt x="1124" y="378"/>
                  <a:pt x="1134" y="376"/>
                  <a:pt x="1140" y="372"/>
                </a:cubicBezTo>
                <a:cubicBezTo>
                  <a:pt x="1149" y="367"/>
                  <a:pt x="1152" y="357"/>
                  <a:pt x="1158" y="349"/>
                </a:cubicBezTo>
                <a:cubicBezTo>
                  <a:pt x="1170" y="335"/>
                  <a:pt x="1181" y="323"/>
                  <a:pt x="1186" y="300"/>
                </a:cubicBezTo>
                <a:cubicBezTo>
                  <a:pt x="1187" y="298"/>
                  <a:pt x="1186" y="293"/>
                  <a:pt x="1186" y="290"/>
                </a:cubicBezTo>
                <a:cubicBezTo>
                  <a:pt x="1191" y="264"/>
                  <a:pt x="1194" y="229"/>
                  <a:pt x="1194" y="190"/>
                </a:cubicBezTo>
                <a:cubicBezTo>
                  <a:pt x="1192" y="25"/>
                  <a:pt x="1149" y="0"/>
                  <a:pt x="871" y="0"/>
                </a:cubicBezTo>
                <a:close/>
                <a:moveTo>
                  <a:pt x="2868" y="0"/>
                </a:moveTo>
                <a:cubicBezTo>
                  <a:pt x="2531" y="0"/>
                  <a:pt x="2495" y="18"/>
                  <a:pt x="2493" y="190"/>
                </a:cubicBezTo>
                <a:cubicBezTo>
                  <a:pt x="2493" y="226"/>
                  <a:pt x="2493" y="257"/>
                  <a:pt x="2497" y="282"/>
                </a:cubicBezTo>
                <a:cubicBezTo>
                  <a:pt x="2497" y="288"/>
                  <a:pt x="2497" y="299"/>
                  <a:pt x="2499" y="304"/>
                </a:cubicBezTo>
                <a:cubicBezTo>
                  <a:pt x="2504" y="328"/>
                  <a:pt x="2519" y="340"/>
                  <a:pt x="2532" y="354"/>
                </a:cubicBezTo>
                <a:cubicBezTo>
                  <a:pt x="2539" y="360"/>
                  <a:pt x="2540" y="370"/>
                  <a:pt x="2548" y="375"/>
                </a:cubicBezTo>
                <a:cubicBezTo>
                  <a:pt x="2555" y="378"/>
                  <a:pt x="2569" y="379"/>
                  <a:pt x="2576" y="382"/>
                </a:cubicBezTo>
                <a:cubicBezTo>
                  <a:pt x="2631" y="402"/>
                  <a:pt x="2714" y="407"/>
                  <a:pt x="2868" y="407"/>
                </a:cubicBezTo>
                <a:cubicBezTo>
                  <a:pt x="3030" y="407"/>
                  <a:pt x="3116" y="402"/>
                  <a:pt x="3170" y="380"/>
                </a:cubicBezTo>
                <a:cubicBezTo>
                  <a:pt x="3174" y="378"/>
                  <a:pt x="3182" y="378"/>
                  <a:pt x="3186" y="376"/>
                </a:cubicBezTo>
                <a:cubicBezTo>
                  <a:pt x="3186" y="376"/>
                  <a:pt x="3185" y="375"/>
                  <a:pt x="3186" y="375"/>
                </a:cubicBezTo>
                <a:cubicBezTo>
                  <a:pt x="3197" y="368"/>
                  <a:pt x="3202" y="357"/>
                  <a:pt x="3210" y="348"/>
                </a:cubicBezTo>
                <a:cubicBezTo>
                  <a:pt x="3220" y="335"/>
                  <a:pt x="3233" y="324"/>
                  <a:pt x="3238" y="304"/>
                </a:cubicBezTo>
                <a:cubicBezTo>
                  <a:pt x="3239" y="298"/>
                  <a:pt x="3239" y="288"/>
                  <a:pt x="3240" y="282"/>
                </a:cubicBezTo>
                <a:cubicBezTo>
                  <a:pt x="3243" y="257"/>
                  <a:pt x="3243" y="226"/>
                  <a:pt x="3243" y="190"/>
                </a:cubicBezTo>
                <a:cubicBezTo>
                  <a:pt x="3241" y="18"/>
                  <a:pt x="3205" y="0"/>
                  <a:pt x="2868" y="0"/>
                </a:cubicBezTo>
                <a:close/>
                <a:moveTo>
                  <a:pt x="4865" y="0"/>
                </a:moveTo>
                <a:cubicBezTo>
                  <a:pt x="4583" y="0"/>
                  <a:pt x="4540" y="24"/>
                  <a:pt x="4540" y="190"/>
                </a:cubicBezTo>
                <a:cubicBezTo>
                  <a:pt x="4540" y="248"/>
                  <a:pt x="4528" y="297"/>
                  <a:pt x="4508" y="339"/>
                </a:cubicBezTo>
                <a:cubicBezTo>
                  <a:pt x="4485" y="387"/>
                  <a:pt x="4451" y="425"/>
                  <a:pt x="4400" y="455"/>
                </a:cubicBezTo>
                <a:cubicBezTo>
                  <a:pt x="4398" y="456"/>
                  <a:pt x="4398" y="458"/>
                  <a:pt x="4396" y="459"/>
                </a:cubicBezTo>
                <a:cubicBezTo>
                  <a:pt x="4395" y="459"/>
                  <a:pt x="4394" y="460"/>
                  <a:pt x="4394" y="460"/>
                </a:cubicBezTo>
                <a:cubicBezTo>
                  <a:pt x="4375" y="470"/>
                  <a:pt x="4353" y="478"/>
                  <a:pt x="4330" y="486"/>
                </a:cubicBezTo>
                <a:cubicBezTo>
                  <a:pt x="4321" y="490"/>
                  <a:pt x="4315" y="495"/>
                  <a:pt x="4306" y="498"/>
                </a:cubicBezTo>
                <a:cubicBezTo>
                  <a:pt x="4304" y="498"/>
                  <a:pt x="4302" y="498"/>
                  <a:pt x="4300" y="499"/>
                </a:cubicBezTo>
                <a:cubicBezTo>
                  <a:pt x="4267" y="509"/>
                  <a:pt x="4231" y="518"/>
                  <a:pt x="4190" y="524"/>
                </a:cubicBezTo>
                <a:cubicBezTo>
                  <a:pt x="4189" y="524"/>
                  <a:pt x="4189" y="524"/>
                  <a:pt x="4188" y="524"/>
                </a:cubicBezTo>
                <a:cubicBezTo>
                  <a:pt x="4103" y="538"/>
                  <a:pt x="3999" y="543"/>
                  <a:pt x="3877" y="543"/>
                </a:cubicBezTo>
                <a:lnTo>
                  <a:pt x="3473" y="543"/>
                </a:lnTo>
                <a:lnTo>
                  <a:pt x="3441" y="866"/>
                </a:lnTo>
                <a:lnTo>
                  <a:pt x="3435" y="933"/>
                </a:lnTo>
                <a:lnTo>
                  <a:pt x="3431" y="957"/>
                </a:lnTo>
                <a:cubicBezTo>
                  <a:pt x="3431" y="961"/>
                  <a:pt x="3430" y="967"/>
                  <a:pt x="3429" y="970"/>
                </a:cubicBezTo>
                <a:lnTo>
                  <a:pt x="3407" y="1188"/>
                </a:lnTo>
                <a:lnTo>
                  <a:pt x="3124" y="1202"/>
                </a:lnTo>
                <a:cubicBezTo>
                  <a:pt x="3050" y="1215"/>
                  <a:pt x="2966" y="1222"/>
                  <a:pt x="2862" y="1222"/>
                </a:cubicBezTo>
                <a:cubicBezTo>
                  <a:pt x="2790" y="1222"/>
                  <a:pt x="2739" y="1224"/>
                  <a:pt x="2692" y="1227"/>
                </a:cubicBezTo>
                <a:cubicBezTo>
                  <a:pt x="2644" y="1233"/>
                  <a:pt x="2612" y="1241"/>
                  <a:pt x="2584" y="1251"/>
                </a:cubicBezTo>
                <a:cubicBezTo>
                  <a:pt x="2584" y="1251"/>
                  <a:pt x="2583" y="1252"/>
                  <a:pt x="2582" y="1252"/>
                </a:cubicBezTo>
                <a:cubicBezTo>
                  <a:pt x="2574" y="1255"/>
                  <a:pt x="2563" y="1256"/>
                  <a:pt x="2556" y="1260"/>
                </a:cubicBezTo>
                <a:cubicBezTo>
                  <a:pt x="2546" y="1265"/>
                  <a:pt x="2542" y="1275"/>
                  <a:pt x="2534" y="1282"/>
                </a:cubicBezTo>
                <a:cubicBezTo>
                  <a:pt x="2534" y="1283"/>
                  <a:pt x="2535" y="1283"/>
                  <a:pt x="2534" y="1283"/>
                </a:cubicBezTo>
                <a:cubicBezTo>
                  <a:pt x="2520" y="1299"/>
                  <a:pt x="2507" y="1316"/>
                  <a:pt x="2499" y="1343"/>
                </a:cubicBezTo>
                <a:cubicBezTo>
                  <a:pt x="2498" y="1343"/>
                  <a:pt x="2499" y="1343"/>
                  <a:pt x="2499" y="1344"/>
                </a:cubicBezTo>
                <a:cubicBezTo>
                  <a:pt x="2494" y="1368"/>
                  <a:pt x="2491" y="1392"/>
                  <a:pt x="2491" y="1427"/>
                </a:cubicBezTo>
                <a:cubicBezTo>
                  <a:pt x="2491" y="1518"/>
                  <a:pt x="2499" y="1566"/>
                  <a:pt x="2560" y="1595"/>
                </a:cubicBezTo>
                <a:cubicBezTo>
                  <a:pt x="2622" y="1624"/>
                  <a:pt x="2735" y="1635"/>
                  <a:pt x="2948" y="1644"/>
                </a:cubicBezTo>
                <a:lnTo>
                  <a:pt x="3407" y="1664"/>
                </a:lnTo>
                <a:lnTo>
                  <a:pt x="3407" y="2038"/>
                </a:lnTo>
                <a:lnTo>
                  <a:pt x="3407" y="2411"/>
                </a:lnTo>
                <a:lnTo>
                  <a:pt x="2948" y="2432"/>
                </a:lnTo>
                <a:cubicBezTo>
                  <a:pt x="2837" y="2437"/>
                  <a:pt x="2754" y="2442"/>
                  <a:pt x="2690" y="2449"/>
                </a:cubicBezTo>
                <a:cubicBezTo>
                  <a:pt x="2627" y="2456"/>
                  <a:pt x="2584" y="2466"/>
                  <a:pt x="2554" y="2483"/>
                </a:cubicBezTo>
                <a:cubicBezTo>
                  <a:pt x="2525" y="2499"/>
                  <a:pt x="2509" y="2521"/>
                  <a:pt x="2501" y="2553"/>
                </a:cubicBezTo>
                <a:cubicBezTo>
                  <a:pt x="2492" y="2585"/>
                  <a:pt x="2491" y="2627"/>
                  <a:pt x="2491" y="2683"/>
                </a:cubicBezTo>
                <a:cubicBezTo>
                  <a:pt x="2491" y="2794"/>
                  <a:pt x="2495" y="2851"/>
                  <a:pt x="2554" y="2884"/>
                </a:cubicBezTo>
                <a:cubicBezTo>
                  <a:pt x="2614" y="2916"/>
                  <a:pt x="2727" y="2924"/>
                  <a:pt x="2948" y="2934"/>
                </a:cubicBezTo>
                <a:lnTo>
                  <a:pt x="3407" y="2954"/>
                </a:lnTo>
                <a:lnTo>
                  <a:pt x="3407" y="3070"/>
                </a:lnTo>
                <a:cubicBezTo>
                  <a:pt x="3422" y="3113"/>
                  <a:pt x="3432" y="3168"/>
                  <a:pt x="3441" y="3248"/>
                </a:cubicBezTo>
                <a:cubicBezTo>
                  <a:pt x="3455" y="3371"/>
                  <a:pt x="3443" y="3465"/>
                  <a:pt x="3407" y="3537"/>
                </a:cubicBezTo>
                <a:lnTo>
                  <a:pt x="3407" y="3702"/>
                </a:lnTo>
                <a:lnTo>
                  <a:pt x="3116" y="3715"/>
                </a:lnTo>
                <a:cubicBezTo>
                  <a:pt x="3042" y="3728"/>
                  <a:pt x="2959" y="3736"/>
                  <a:pt x="2856" y="3736"/>
                </a:cubicBezTo>
                <a:cubicBezTo>
                  <a:pt x="2788" y="3736"/>
                  <a:pt x="2738" y="3737"/>
                  <a:pt x="2692" y="3740"/>
                </a:cubicBezTo>
                <a:cubicBezTo>
                  <a:pt x="2512" y="3761"/>
                  <a:pt x="2491" y="3805"/>
                  <a:pt x="2491" y="3936"/>
                </a:cubicBezTo>
                <a:cubicBezTo>
                  <a:pt x="2491" y="3937"/>
                  <a:pt x="2491" y="3938"/>
                  <a:pt x="2491" y="3940"/>
                </a:cubicBezTo>
                <a:cubicBezTo>
                  <a:pt x="2491" y="3949"/>
                  <a:pt x="2492" y="3954"/>
                  <a:pt x="2493" y="3962"/>
                </a:cubicBezTo>
                <a:cubicBezTo>
                  <a:pt x="2493" y="3995"/>
                  <a:pt x="2495" y="4025"/>
                  <a:pt x="2503" y="4046"/>
                </a:cubicBezTo>
                <a:cubicBezTo>
                  <a:pt x="2512" y="4074"/>
                  <a:pt x="2530" y="4094"/>
                  <a:pt x="2560" y="4108"/>
                </a:cubicBezTo>
                <a:cubicBezTo>
                  <a:pt x="2622" y="4137"/>
                  <a:pt x="2735" y="4147"/>
                  <a:pt x="2948" y="4157"/>
                </a:cubicBezTo>
                <a:lnTo>
                  <a:pt x="3407" y="4177"/>
                </a:lnTo>
                <a:lnTo>
                  <a:pt x="3407" y="4551"/>
                </a:lnTo>
                <a:lnTo>
                  <a:pt x="3407" y="4925"/>
                </a:lnTo>
                <a:lnTo>
                  <a:pt x="2948" y="4945"/>
                </a:lnTo>
                <a:cubicBezTo>
                  <a:pt x="2841" y="4950"/>
                  <a:pt x="2759" y="4955"/>
                  <a:pt x="2696" y="4962"/>
                </a:cubicBezTo>
                <a:cubicBezTo>
                  <a:pt x="2634" y="4969"/>
                  <a:pt x="2591" y="4979"/>
                  <a:pt x="2560" y="4993"/>
                </a:cubicBezTo>
                <a:cubicBezTo>
                  <a:pt x="2530" y="5008"/>
                  <a:pt x="2512" y="5027"/>
                  <a:pt x="2503" y="5055"/>
                </a:cubicBezTo>
                <a:cubicBezTo>
                  <a:pt x="2495" y="5076"/>
                  <a:pt x="2493" y="5107"/>
                  <a:pt x="2493" y="5140"/>
                </a:cubicBezTo>
                <a:cubicBezTo>
                  <a:pt x="2492" y="5149"/>
                  <a:pt x="2491" y="5153"/>
                  <a:pt x="2491" y="5163"/>
                </a:cubicBezTo>
                <a:cubicBezTo>
                  <a:pt x="2491" y="5164"/>
                  <a:pt x="2491" y="5163"/>
                  <a:pt x="2491" y="5164"/>
                </a:cubicBezTo>
                <a:cubicBezTo>
                  <a:pt x="2491" y="5165"/>
                  <a:pt x="2491" y="5166"/>
                  <a:pt x="2491" y="5166"/>
                </a:cubicBezTo>
                <a:cubicBezTo>
                  <a:pt x="2491" y="5298"/>
                  <a:pt x="2512" y="5340"/>
                  <a:pt x="2692" y="5361"/>
                </a:cubicBezTo>
                <a:cubicBezTo>
                  <a:pt x="2738" y="5364"/>
                  <a:pt x="2788" y="5365"/>
                  <a:pt x="2856" y="5365"/>
                </a:cubicBezTo>
                <a:cubicBezTo>
                  <a:pt x="2962" y="5365"/>
                  <a:pt x="3048" y="5373"/>
                  <a:pt x="3124" y="5386"/>
                </a:cubicBezTo>
                <a:lnTo>
                  <a:pt x="3407" y="5400"/>
                </a:lnTo>
                <a:lnTo>
                  <a:pt x="3429" y="5618"/>
                </a:lnTo>
                <a:cubicBezTo>
                  <a:pt x="3433" y="5631"/>
                  <a:pt x="3433" y="5649"/>
                  <a:pt x="3435" y="5663"/>
                </a:cubicBezTo>
                <a:lnTo>
                  <a:pt x="3441" y="5728"/>
                </a:lnTo>
                <a:cubicBezTo>
                  <a:pt x="3444" y="5757"/>
                  <a:pt x="3438" y="5774"/>
                  <a:pt x="3439" y="5800"/>
                </a:cubicBezTo>
                <a:cubicBezTo>
                  <a:pt x="3438" y="5819"/>
                  <a:pt x="3444" y="5832"/>
                  <a:pt x="3441" y="5853"/>
                </a:cubicBezTo>
                <a:cubicBezTo>
                  <a:pt x="3440" y="5863"/>
                  <a:pt x="3438" y="5868"/>
                  <a:pt x="3437" y="5878"/>
                </a:cubicBezTo>
                <a:cubicBezTo>
                  <a:pt x="3422" y="6148"/>
                  <a:pt x="3268" y="6249"/>
                  <a:pt x="2856" y="6249"/>
                </a:cubicBezTo>
                <a:cubicBezTo>
                  <a:pt x="2534" y="6249"/>
                  <a:pt x="2495" y="6268"/>
                  <a:pt x="2493" y="6436"/>
                </a:cubicBezTo>
                <a:cubicBezTo>
                  <a:pt x="2493" y="6472"/>
                  <a:pt x="2494" y="6502"/>
                  <a:pt x="2499" y="6527"/>
                </a:cubicBezTo>
                <a:cubicBezTo>
                  <a:pt x="2500" y="6533"/>
                  <a:pt x="2499" y="6545"/>
                  <a:pt x="2501" y="6551"/>
                </a:cubicBezTo>
                <a:cubicBezTo>
                  <a:pt x="2507" y="6573"/>
                  <a:pt x="2523" y="6585"/>
                  <a:pt x="2538" y="6600"/>
                </a:cubicBezTo>
                <a:cubicBezTo>
                  <a:pt x="2546" y="6606"/>
                  <a:pt x="2547" y="6616"/>
                  <a:pt x="2556" y="6621"/>
                </a:cubicBezTo>
                <a:cubicBezTo>
                  <a:pt x="2567" y="6627"/>
                  <a:pt x="2591" y="6628"/>
                  <a:pt x="2606" y="6632"/>
                </a:cubicBezTo>
                <a:cubicBezTo>
                  <a:pt x="2633" y="6640"/>
                  <a:pt x="2655" y="6648"/>
                  <a:pt x="2696" y="6652"/>
                </a:cubicBezTo>
                <a:cubicBezTo>
                  <a:pt x="2759" y="6659"/>
                  <a:pt x="2841" y="6664"/>
                  <a:pt x="2948" y="6669"/>
                </a:cubicBezTo>
                <a:lnTo>
                  <a:pt x="3407" y="6691"/>
                </a:lnTo>
                <a:lnTo>
                  <a:pt x="3407" y="7065"/>
                </a:lnTo>
                <a:lnTo>
                  <a:pt x="3407" y="7438"/>
                </a:lnTo>
                <a:lnTo>
                  <a:pt x="2948" y="7458"/>
                </a:lnTo>
                <a:cubicBezTo>
                  <a:pt x="2735" y="7468"/>
                  <a:pt x="2622" y="7477"/>
                  <a:pt x="2560" y="7506"/>
                </a:cubicBezTo>
                <a:cubicBezTo>
                  <a:pt x="2499" y="7535"/>
                  <a:pt x="2491" y="7585"/>
                  <a:pt x="2491" y="7676"/>
                </a:cubicBezTo>
                <a:cubicBezTo>
                  <a:pt x="2491" y="7767"/>
                  <a:pt x="2499" y="7815"/>
                  <a:pt x="2560" y="7844"/>
                </a:cubicBezTo>
                <a:cubicBezTo>
                  <a:pt x="2591" y="7859"/>
                  <a:pt x="2633" y="7868"/>
                  <a:pt x="2696" y="7875"/>
                </a:cubicBezTo>
                <a:cubicBezTo>
                  <a:pt x="2759" y="7882"/>
                  <a:pt x="2841" y="7887"/>
                  <a:pt x="2948" y="7892"/>
                </a:cubicBezTo>
                <a:lnTo>
                  <a:pt x="3407" y="7912"/>
                </a:lnTo>
                <a:lnTo>
                  <a:pt x="3407" y="8287"/>
                </a:lnTo>
                <a:lnTo>
                  <a:pt x="3407" y="8660"/>
                </a:lnTo>
                <a:lnTo>
                  <a:pt x="2948" y="8681"/>
                </a:lnTo>
                <a:cubicBezTo>
                  <a:pt x="2837" y="8686"/>
                  <a:pt x="2754" y="8690"/>
                  <a:pt x="2690" y="8698"/>
                </a:cubicBezTo>
                <a:cubicBezTo>
                  <a:pt x="2499" y="8719"/>
                  <a:pt x="2491" y="8765"/>
                  <a:pt x="2491" y="8931"/>
                </a:cubicBezTo>
                <a:cubicBezTo>
                  <a:pt x="2491" y="8987"/>
                  <a:pt x="2492" y="9030"/>
                  <a:pt x="2501" y="9062"/>
                </a:cubicBezTo>
                <a:cubicBezTo>
                  <a:pt x="2509" y="9094"/>
                  <a:pt x="2525" y="9116"/>
                  <a:pt x="2554" y="9133"/>
                </a:cubicBezTo>
                <a:cubicBezTo>
                  <a:pt x="2614" y="9165"/>
                  <a:pt x="2727" y="9171"/>
                  <a:pt x="2948" y="9182"/>
                </a:cubicBezTo>
                <a:lnTo>
                  <a:pt x="3407" y="9204"/>
                </a:lnTo>
                <a:lnTo>
                  <a:pt x="3407" y="9319"/>
                </a:lnTo>
                <a:cubicBezTo>
                  <a:pt x="3422" y="9361"/>
                  <a:pt x="3432" y="9417"/>
                  <a:pt x="3441" y="9497"/>
                </a:cubicBezTo>
                <a:cubicBezTo>
                  <a:pt x="3455" y="9620"/>
                  <a:pt x="3444" y="9715"/>
                  <a:pt x="3407" y="9787"/>
                </a:cubicBezTo>
                <a:lnTo>
                  <a:pt x="3407" y="9951"/>
                </a:lnTo>
                <a:lnTo>
                  <a:pt x="3120" y="9963"/>
                </a:lnTo>
                <a:cubicBezTo>
                  <a:pt x="3045" y="9977"/>
                  <a:pt x="2960" y="9985"/>
                  <a:pt x="2856" y="9985"/>
                </a:cubicBezTo>
                <a:cubicBezTo>
                  <a:pt x="2788" y="9985"/>
                  <a:pt x="2738" y="9987"/>
                  <a:pt x="2692" y="9990"/>
                </a:cubicBezTo>
                <a:cubicBezTo>
                  <a:pt x="2512" y="10011"/>
                  <a:pt x="2491" y="10054"/>
                  <a:pt x="2491" y="10185"/>
                </a:cubicBezTo>
                <a:cubicBezTo>
                  <a:pt x="2491" y="10186"/>
                  <a:pt x="2491" y="10187"/>
                  <a:pt x="2491" y="10188"/>
                </a:cubicBezTo>
                <a:cubicBezTo>
                  <a:pt x="2491" y="10198"/>
                  <a:pt x="2492" y="10202"/>
                  <a:pt x="2493" y="10211"/>
                </a:cubicBezTo>
                <a:cubicBezTo>
                  <a:pt x="2493" y="10244"/>
                  <a:pt x="2495" y="10275"/>
                  <a:pt x="2503" y="10297"/>
                </a:cubicBezTo>
                <a:cubicBezTo>
                  <a:pt x="2512" y="10324"/>
                  <a:pt x="2530" y="10344"/>
                  <a:pt x="2560" y="10358"/>
                </a:cubicBezTo>
                <a:cubicBezTo>
                  <a:pt x="2622" y="10387"/>
                  <a:pt x="2735" y="10395"/>
                  <a:pt x="2948" y="10405"/>
                </a:cubicBezTo>
                <a:lnTo>
                  <a:pt x="3407" y="10426"/>
                </a:lnTo>
                <a:lnTo>
                  <a:pt x="3407" y="10799"/>
                </a:lnTo>
                <a:lnTo>
                  <a:pt x="3407" y="11173"/>
                </a:lnTo>
                <a:lnTo>
                  <a:pt x="2948" y="11194"/>
                </a:lnTo>
                <a:cubicBezTo>
                  <a:pt x="2735" y="11204"/>
                  <a:pt x="2622" y="11213"/>
                  <a:pt x="2560" y="11242"/>
                </a:cubicBezTo>
                <a:cubicBezTo>
                  <a:pt x="2530" y="11256"/>
                  <a:pt x="2512" y="11276"/>
                  <a:pt x="2503" y="11303"/>
                </a:cubicBezTo>
                <a:cubicBezTo>
                  <a:pt x="2495" y="11325"/>
                  <a:pt x="2493" y="11355"/>
                  <a:pt x="2493" y="11388"/>
                </a:cubicBezTo>
                <a:cubicBezTo>
                  <a:pt x="2492" y="11396"/>
                  <a:pt x="2491" y="11401"/>
                  <a:pt x="2491" y="11410"/>
                </a:cubicBezTo>
                <a:cubicBezTo>
                  <a:pt x="2491" y="11411"/>
                  <a:pt x="2491" y="11412"/>
                  <a:pt x="2491" y="11413"/>
                </a:cubicBezTo>
                <a:cubicBezTo>
                  <a:pt x="2491" y="11414"/>
                  <a:pt x="2491" y="11413"/>
                  <a:pt x="2491" y="11414"/>
                </a:cubicBezTo>
                <a:cubicBezTo>
                  <a:pt x="2491" y="11545"/>
                  <a:pt x="2512" y="11589"/>
                  <a:pt x="2692" y="11610"/>
                </a:cubicBezTo>
                <a:cubicBezTo>
                  <a:pt x="2738" y="11613"/>
                  <a:pt x="2788" y="11615"/>
                  <a:pt x="2856" y="11615"/>
                </a:cubicBezTo>
                <a:cubicBezTo>
                  <a:pt x="2960" y="11615"/>
                  <a:pt x="3045" y="11622"/>
                  <a:pt x="3120" y="11635"/>
                </a:cubicBezTo>
                <a:lnTo>
                  <a:pt x="3407" y="11649"/>
                </a:lnTo>
                <a:lnTo>
                  <a:pt x="3407" y="11813"/>
                </a:lnTo>
                <a:cubicBezTo>
                  <a:pt x="3444" y="11885"/>
                  <a:pt x="3455" y="11980"/>
                  <a:pt x="3441" y="12103"/>
                </a:cubicBezTo>
                <a:cubicBezTo>
                  <a:pt x="3432" y="12183"/>
                  <a:pt x="3422" y="12237"/>
                  <a:pt x="3407" y="12280"/>
                </a:cubicBezTo>
                <a:lnTo>
                  <a:pt x="3407" y="12396"/>
                </a:lnTo>
                <a:lnTo>
                  <a:pt x="2948" y="12417"/>
                </a:lnTo>
                <a:cubicBezTo>
                  <a:pt x="2727" y="12427"/>
                  <a:pt x="2614" y="12435"/>
                  <a:pt x="2554" y="12467"/>
                </a:cubicBezTo>
                <a:cubicBezTo>
                  <a:pt x="2525" y="12484"/>
                  <a:pt x="2509" y="12506"/>
                  <a:pt x="2501" y="12538"/>
                </a:cubicBezTo>
                <a:cubicBezTo>
                  <a:pt x="2492" y="12570"/>
                  <a:pt x="2491" y="12612"/>
                  <a:pt x="2491" y="12667"/>
                </a:cubicBezTo>
                <a:cubicBezTo>
                  <a:pt x="2491" y="12778"/>
                  <a:pt x="2495" y="12836"/>
                  <a:pt x="2554" y="12868"/>
                </a:cubicBezTo>
                <a:cubicBezTo>
                  <a:pt x="2614" y="12901"/>
                  <a:pt x="2727" y="12909"/>
                  <a:pt x="2948" y="12919"/>
                </a:cubicBezTo>
                <a:lnTo>
                  <a:pt x="3407" y="12939"/>
                </a:lnTo>
                <a:lnTo>
                  <a:pt x="3407" y="13312"/>
                </a:lnTo>
                <a:lnTo>
                  <a:pt x="3407" y="13687"/>
                </a:lnTo>
                <a:lnTo>
                  <a:pt x="2948" y="13707"/>
                </a:lnTo>
                <a:cubicBezTo>
                  <a:pt x="2841" y="13712"/>
                  <a:pt x="2759" y="13718"/>
                  <a:pt x="2696" y="13725"/>
                </a:cubicBezTo>
                <a:cubicBezTo>
                  <a:pt x="2633" y="13732"/>
                  <a:pt x="2591" y="13740"/>
                  <a:pt x="2560" y="13755"/>
                </a:cubicBezTo>
                <a:cubicBezTo>
                  <a:pt x="2499" y="13784"/>
                  <a:pt x="2491" y="13833"/>
                  <a:pt x="2491" y="13924"/>
                </a:cubicBezTo>
                <a:cubicBezTo>
                  <a:pt x="2491" y="14015"/>
                  <a:pt x="2499" y="14064"/>
                  <a:pt x="2560" y="14093"/>
                </a:cubicBezTo>
                <a:cubicBezTo>
                  <a:pt x="2622" y="14122"/>
                  <a:pt x="2735" y="14132"/>
                  <a:pt x="2948" y="14142"/>
                </a:cubicBezTo>
                <a:lnTo>
                  <a:pt x="3407" y="14162"/>
                </a:lnTo>
                <a:lnTo>
                  <a:pt x="3407" y="14535"/>
                </a:lnTo>
                <a:lnTo>
                  <a:pt x="3407" y="14909"/>
                </a:lnTo>
                <a:lnTo>
                  <a:pt x="2948" y="14930"/>
                </a:lnTo>
                <a:cubicBezTo>
                  <a:pt x="2840" y="14935"/>
                  <a:pt x="2759" y="14940"/>
                  <a:pt x="2696" y="14946"/>
                </a:cubicBezTo>
                <a:cubicBezTo>
                  <a:pt x="2655" y="14951"/>
                  <a:pt x="2633" y="14959"/>
                  <a:pt x="2606" y="14967"/>
                </a:cubicBezTo>
                <a:cubicBezTo>
                  <a:pt x="2591" y="14971"/>
                  <a:pt x="2567" y="14973"/>
                  <a:pt x="2556" y="14979"/>
                </a:cubicBezTo>
                <a:cubicBezTo>
                  <a:pt x="2547" y="14984"/>
                  <a:pt x="2546" y="14993"/>
                  <a:pt x="2538" y="14999"/>
                </a:cubicBezTo>
                <a:cubicBezTo>
                  <a:pt x="2523" y="15013"/>
                  <a:pt x="2507" y="15027"/>
                  <a:pt x="2501" y="15049"/>
                </a:cubicBezTo>
                <a:cubicBezTo>
                  <a:pt x="2499" y="15055"/>
                  <a:pt x="2500" y="15066"/>
                  <a:pt x="2499" y="15072"/>
                </a:cubicBezTo>
                <a:cubicBezTo>
                  <a:pt x="2494" y="15097"/>
                  <a:pt x="2493" y="15127"/>
                  <a:pt x="2493" y="15163"/>
                </a:cubicBezTo>
                <a:cubicBezTo>
                  <a:pt x="2495" y="15324"/>
                  <a:pt x="2536" y="15350"/>
                  <a:pt x="2800" y="15350"/>
                </a:cubicBezTo>
                <a:cubicBezTo>
                  <a:pt x="3166" y="15350"/>
                  <a:pt x="3316" y="15459"/>
                  <a:pt x="3331" y="15723"/>
                </a:cubicBezTo>
                <a:cubicBezTo>
                  <a:pt x="3332" y="15732"/>
                  <a:pt x="3332" y="15736"/>
                  <a:pt x="3333" y="15746"/>
                </a:cubicBezTo>
                <a:cubicBezTo>
                  <a:pt x="3336" y="15766"/>
                  <a:pt x="3330" y="15780"/>
                  <a:pt x="3331" y="15799"/>
                </a:cubicBezTo>
                <a:cubicBezTo>
                  <a:pt x="3331" y="15825"/>
                  <a:pt x="3336" y="15843"/>
                  <a:pt x="3333" y="15872"/>
                </a:cubicBezTo>
                <a:cubicBezTo>
                  <a:pt x="3332" y="15889"/>
                  <a:pt x="3329" y="15896"/>
                  <a:pt x="3327" y="15912"/>
                </a:cubicBezTo>
                <a:cubicBezTo>
                  <a:pt x="3324" y="15939"/>
                  <a:pt x="3325" y="15971"/>
                  <a:pt x="3317" y="15995"/>
                </a:cubicBezTo>
                <a:cubicBezTo>
                  <a:pt x="3295" y="16144"/>
                  <a:pt x="3242" y="16189"/>
                  <a:pt x="3068" y="16206"/>
                </a:cubicBezTo>
                <a:cubicBezTo>
                  <a:pt x="3066" y="16206"/>
                  <a:pt x="3064" y="16207"/>
                  <a:pt x="3062" y="16207"/>
                </a:cubicBezTo>
                <a:cubicBezTo>
                  <a:pt x="2990" y="16225"/>
                  <a:pt x="2903" y="16234"/>
                  <a:pt x="2800" y="16234"/>
                </a:cubicBezTo>
                <a:cubicBezTo>
                  <a:pt x="2749" y="16234"/>
                  <a:pt x="2712" y="16236"/>
                  <a:pt x="2676" y="16239"/>
                </a:cubicBezTo>
                <a:cubicBezTo>
                  <a:pt x="2523" y="16260"/>
                  <a:pt x="2491" y="16302"/>
                  <a:pt x="2491" y="16407"/>
                </a:cubicBezTo>
                <a:cubicBezTo>
                  <a:pt x="2491" y="16409"/>
                  <a:pt x="2491" y="16409"/>
                  <a:pt x="2491" y="16411"/>
                </a:cubicBezTo>
                <a:cubicBezTo>
                  <a:pt x="2491" y="16445"/>
                  <a:pt x="2484" y="16474"/>
                  <a:pt x="2467" y="16501"/>
                </a:cubicBezTo>
                <a:cubicBezTo>
                  <a:pt x="2466" y="16502"/>
                  <a:pt x="2467" y="16502"/>
                  <a:pt x="2467" y="16503"/>
                </a:cubicBezTo>
                <a:cubicBezTo>
                  <a:pt x="2460" y="16513"/>
                  <a:pt x="2444" y="16521"/>
                  <a:pt x="2435" y="16530"/>
                </a:cubicBezTo>
                <a:cubicBezTo>
                  <a:pt x="2418" y="16547"/>
                  <a:pt x="2405" y="16563"/>
                  <a:pt x="2377" y="16579"/>
                </a:cubicBezTo>
                <a:cubicBezTo>
                  <a:pt x="2290" y="16628"/>
                  <a:pt x="2144" y="16677"/>
                  <a:pt x="1899" y="16745"/>
                </a:cubicBezTo>
                <a:cubicBezTo>
                  <a:pt x="1436" y="16874"/>
                  <a:pt x="1296" y="16949"/>
                  <a:pt x="1244" y="17097"/>
                </a:cubicBezTo>
                <a:cubicBezTo>
                  <a:pt x="1186" y="17264"/>
                  <a:pt x="1149" y="17355"/>
                  <a:pt x="1092" y="17403"/>
                </a:cubicBezTo>
                <a:cubicBezTo>
                  <a:pt x="1036" y="17451"/>
                  <a:pt x="960" y="17457"/>
                  <a:pt x="821" y="17457"/>
                </a:cubicBezTo>
                <a:cubicBezTo>
                  <a:pt x="705" y="17457"/>
                  <a:pt x="637" y="17464"/>
                  <a:pt x="597" y="17493"/>
                </a:cubicBezTo>
                <a:cubicBezTo>
                  <a:pt x="558" y="17522"/>
                  <a:pt x="547" y="17574"/>
                  <a:pt x="547" y="17660"/>
                </a:cubicBezTo>
                <a:cubicBezTo>
                  <a:pt x="547" y="17706"/>
                  <a:pt x="549" y="17741"/>
                  <a:pt x="557" y="17768"/>
                </a:cubicBezTo>
                <a:cubicBezTo>
                  <a:pt x="565" y="17796"/>
                  <a:pt x="579" y="17815"/>
                  <a:pt x="601" y="17829"/>
                </a:cubicBezTo>
                <a:cubicBezTo>
                  <a:pt x="617" y="17839"/>
                  <a:pt x="644" y="17844"/>
                  <a:pt x="669" y="17849"/>
                </a:cubicBezTo>
                <a:cubicBezTo>
                  <a:pt x="680" y="17851"/>
                  <a:pt x="686" y="17856"/>
                  <a:pt x="699" y="17858"/>
                </a:cubicBezTo>
                <a:cubicBezTo>
                  <a:pt x="743" y="17863"/>
                  <a:pt x="799" y="17863"/>
                  <a:pt x="871" y="17863"/>
                </a:cubicBezTo>
                <a:cubicBezTo>
                  <a:pt x="935" y="17863"/>
                  <a:pt x="986" y="17862"/>
                  <a:pt x="1029" y="17858"/>
                </a:cubicBezTo>
                <a:cubicBezTo>
                  <a:pt x="1056" y="17855"/>
                  <a:pt x="1075" y="17848"/>
                  <a:pt x="1094" y="17843"/>
                </a:cubicBezTo>
                <a:cubicBezTo>
                  <a:pt x="1106" y="17840"/>
                  <a:pt x="1122" y="17838"/>
                  <a:pt x="1130" y="17834"/>
                </a:cubicBezTo>
                <a:cubicBezTo>
                  <a:pt x="1139" y="17830"/>
                  <a:pt x="1142" y="17822"/>
                  <a:pt x="1148" y="17818"/>
                </a:cubicBezTo>
                <a:cubicBezTo>
                  <a:pt x="1161" y="17808"/>
                  <a:pt x="1174" y="17801"/>
                  <a:pt x="1180" y="17787"/>
                </a:cubicBezTo>
                <a:cubicBezTo>
                  <a:pt x="1184" y="17781"/>
                  <a:pt x="1184" y="17771"/>
                  <a:pt x="1186" y="17763"/>
                </a:cubicBezTo>
                <a:cubicBezTo>
                  <a:pt x="1191" y="17746"/>
                  <a:pt x="1194" y="17727"/>
                  <a:pt x="1194" y="17703"/>
                </a:cubicBezTo>
                <a:cubicBezTo>
                  <a:pt x="1194" y="17653"/>
                  <a:pt x="1266" y="17583"/>
                  <a:pt x="1360" y="17507"/>
                </a:cubicBezTo>
                <a:cubicBezTo>
                  <a:pt x="1606" y="17260"/>
                  <a:pt x="2053" y="16913"/>
                  <a:pt x="2153" y="16928"/>
                </a:cubicBezTo>
                <a:cubicBezTo>
                  <a:pt x="2190" y="16933"/>
                  <a:pt x="2404" y="16887"/>
                  <a:pt x="2628" y="16826"/>
                </a:cubicBezTo>
                <a:cubicBezTo>
                  <a:pt x="2706" y="16804"/>
                  <a:pt x="2747" y="16797"/>
                  <a:pt x="2810" y="16780"/>
                </a:cubicBezTo>
                <a:cubicBezTo>
                  <a:pt x="3086" y="16689"/>
                  <a:pt x="3316" y="16640"/>
                  <a:pt x="3395" y="16690"/>
                </a:cubicBezTo>
                <a:cubicBezTo>
                  <a:pt x="3432" y="16713"/>
                  <a:pt x="3461" y="16923"/>
                  <a:pt x="3461" y="17158"/>
                </a:cubicBezTo>
                <a:cubicBezTo>
                  <a:pt x="3461" y="17266"/>
                  <a:pt x="3473" y="17367"/>
                  <a:pt x="3491" y="17449"/>
                </a:cubicBezTo>
                <a:cubicBezTo>
                  <a:pt x="3504" y="17503"/>
                  <a:pt x="3518" y="17553"/>
                  <a:pt x="3531" y="17576"/>
                </a:cubicBezTo>
                <a:cubicBezTo>
                  <a:pt x="3545" y="17603"/>
                  <a:pt x="3559" y="17622"/>
                  <a:pt x="3575" y="17628"/>
                </a:cubicBezTo>
                <a:cubicBezTo>
                  <a:pt x="3642" y="17654"/>
                  <a:pt x="3636" y="17693"/>
                  <a:pt x="3581" y="17745"/>
                </a:cubicBezTo>
                <a:cubicBezTo>
                  <a:pt x="3581" y="17756"/>
                  <a:pt x="3585" y="17770"/>
                  <a:pt x="3583" y="17779"/>
                </a:cubicBezTo>
                <a:cubicBezTo>
                  <a:pt x="3573" y="17818"/>
                  <a:pt x="3602" y="17846"/>
                  <a:pt x="3645" y="17855"/>
                </a:cubicBezTo>
                <a:cubicBezTo>
                  <a:pt x="3680" y="17848"/>
                  <a:pt x="3710" y="17833"/>
                  <a:pt x="3733" y="17805"/>
                </a:cubicBezTo>
                <a:cubicBezTo>
                  <a:pt x="3738" y="17797"/>
                  <a:pt x="3744" y="17792"/>
                  <a:pt x="3749" y="17782"/>
                </a:cubicBezTo>
                <a:cubicBezTo>
                  <a:pt x="3749" y="17781"/>
                  <a:pt x="3750" y="17780"/>
                  <a:pt x="3751" y="17779"/>
                </a:cubicBezTo>
                <a:cubicBezTo>
                  <a:pt x="3751" y="17777"/>
                  <a:pt x="3752" y="17775"/>
                  <a:pt x="3753" y="17774"/>
                </a:cubicBezTo>
                <a:cubicBezTo>
                  <a:pt x="3777" y="17722"/>
                  <a:pt x="3796" y="17652"/>
                  <a:pt x="3805" y="17575"/>
                </a:cubicBezTo>
                <a:cubicBezTo>
                  <a:pt x="3812" y="17507"/>
                  <a:pt x="3824" y="17453"/>
                  <a:pt x="3835" y="17409"/>
                </a:cubicBezTo>
                <a:cubicBezTo>
                  <a:pt x="3835" y="17408"/>
                  <a:pt x="3834" y="17407"/>
                  <a:pt x="3835" y="17406"/>
                </a:cubicBezTo>
                <a:cubicBezTo>
                  <a:pt x="3865" y="17289"/>
                  <a:pt x="3904" y="17262"/>
                  <a:pt x="3945" y="17300"/>
                </a:cubicBezTo>
                <a:cubicBezTo>
                  <a:pt x="3950" y="17304"/>
                  <a:pt x="3955" y="17303"/>
                  <a:pt x="3960" y="17310"/>
                </a:cubicBezTo>
                <a:cubicBezTo>
                  <a:pt x="3961" y="17310"/>
                  <a:pt x="3960" y="17311"/>
                  <a:pt x="3960" y="17311"/>
                </a:cubicBezTo>
                <a:cubicBezTo>
                  <a:pt x="4022" y="17390"/>
                  <a:pt x="4083" y="17622"/>
                  <a:pt x="4110" y="17966"/>
                </a:cubicBezTo>
                <a:cubicBezTo>
                  <a:pt x="4130" y="18214"/>
                  <a:pt x="4165" y="18441"/>
                  <a:pt x="4200" y="18584"/>
                </a:cubicBezTo>
                <a:cubicBezTo>
                  <a:pt x="4246" y="18698"/>
                  <a:pt x="4316" y="18769"/>
                  <a:pt x="4448" y="18837"/>
                </a:cubicBezTo>
                <a:cubicBezTo>
                  <a:pt x="4513" y="18866"/>
                  <a:pt x="4583" y="18895"/>
                  <a:pt x="4656" y="18919"/>
                </a:cubicBezTo>
                <a:cubicBezTo>
                  <a:pt x="4830" y="18975"/>
                  <a:pt x="4971" y="19048"/>
                  <a:pt x="4971" y="19081"/>
                </a:cubicBezTo>
                <a:cubicBezTo>
                  <a:pt x="4971" y="19103"/>
                  <a:pt x="4841" y="19181"/>
                  <a:pt x="4678" y="19269"/>
                </a:cubicBezTo>
                <a:cubicBezTo>
                  <a:pt x="4614" y="19309"/>
                  <a:pt x="4554" y="19348"/>
                  <a:pt x="4460" y="19404"/>
                </a:cubicBezTo>
                <a:cubicBezTo>
                  <a:pt x="4132" y="19598"/>
                  <a:pt x="3985" y="19709"/>
                  <a:pt x="3927" y="19821"/>
                </a:cubicBezTo>
                <a:cubicBezTo>
                  <a:pt x="3921" y="19848"/>
                  <a:pt x="3914" y="19871"/>
                  <a:pt x="3911" y="19903"/>
                </a:cubicBezTo>
                <a:cubicBezTo>
                  <a:pt x="3906" y="19955"/>
                  <a:pt x="3902" y="19995"/>
                  <a:pt x="3905" y="20030"/>
                </a:cubicBezTo>
                <a:cubicBezTo>
                  <a:pt x="3927" y="20113"/>
                  <a:pt x="4016" y="20166"/>
                  <a:pt x="4220" y="20217"/>
                </a:cubicBezTo>
                <a:cubicBezTo>
                  <a:pt x="4289" y="20225"/>
                  <a:pt x="4360" y="20230"/>
                  <a:pt x="4426" y="20230"/>
                </a:cubicBezTo>
                <a:cubicBezTo>
                  <a:pt x="4426" y="20230"/>
                  <a:pt x="4427" y="20230"/>
                  <a:pt x="4428" y="20230"/>
                </a:cubicBezTo>
                <a:cubicBezTo>
                  <a:pt x="4432" y="20230"/>
                  <a:pt x="4436" y="20230"/>
                  <a:pt x="4440" y="20230"/>
                </a:cubicBezTo>
                <a:cubicBezTo>
                  <a:pt x="4500" y="20229"/>
                  <a:pt x="4556" y="20225"/>
                  <a:pt x="4592" y="20216"/>
                </a:cubicBezTo>
                <a:cubicBezTo>
                  <a:pt x="4610" y="20212"/>
                  <a:pt x="4630" y="20217"/>
                  <a:pt x="4650" y="20216"/>
                </a:cubicBezTo>
                <a:cubicBezTo>
                  <a:pt x="4723" y="20213"/>
                  <a:pt x="4799" y="20229"/>
                  <a:pt x="4835" y="20268"/>
                </a:cubicBezTo>
                <a:cubicBezTo>
                  <a:pt x="4847" y="20280"/>
                  <a:pt x="4869" y="20291"/>
                  <a:pt x="4887" y="20304"/>
                </a:cubicBezTo>
                <a:cubicBezTo>
                  <a:pt x="4926" y="20315"/>
                  <a:pt x="4965" y="20326"/>
                  <a:pt x="5007" y="20344"/>
                </a:cubicBezTo>
                <a:cubicBezTo>
                  <a:pt x="5146" y="20406"/>
                  <a:pt x="5425" y="20424"/>
                  <a:pt x="5786" y="20403"/>
                </a:cubicBezTo>
                <a:cubicBezTo>
                  <a:pt x="5839" y="20399"/>
                  <a:pt x="5916" y="20391"/>
                  <a:pt x="5980" y="20384"/>
                </a:cubicBezTo>
                <a:cubicBezTo>
                  <a:pt x="6324" y="20355"/>
                  <a:pt x="6718" y="20301"/>
                  <a:pt x="7148" y="20212"/>
                </a:cubicBezTo>
                <a:cubicBezTo>
                  <a:pt x="7270" y="20187"/>
                  <a:pt x="7363" y="20170"/>
                  <a:pt x="7452" y="20154"/>
                </a:cubicBezTo>
                <a:cubicBezTo>
                  <a:pt x="7474" y="20148"/>
                  <a:pt x="7488" y="20139"/>
                  <a:pt x="7512" y="20133"/>
                </a:cubicBezTo>
                <a:cubicBezTo>
                  <a:pt x="7729" y="20076"/>
                  <a:pt x="7937" y="19961"/>
                  <a:pt x="7995" y="19865"/>
                </a:cubicBezTo>
                <a:cubicBezTo>
                  <a:pt x="8018" y="19828"/>
                  <a:pt x="8043" y="19796"/>
                  <a:pt x="8067" y="19768"/>
                </a:cubicBezTo>
                <a:cubicBezTo>
                  <a:pt x="8069" y="19752"/>
                  <a:pt x="8077" y="19741"/>
                  <a:pt x="8091" y="19736"/>
                </a:cubicBezTo>
                <a:cubicBezTo>
                  <a:pt x="8092" y="19735"/>
                  <a:pt x="8097" y="19736"/>
                  <a:pt x="8099" y="19736"/>
                </a:cubicBezTo>
                <a:cubicBezTo>
                  <a:pt x="8120" y="19716"/>
                  <a:pt x="8142" y="19698"/>
                  <a:pt x="8155" y="19698"/>
                </a:cubicBezTo>
                <a:cubicBezTo>
                  <a:pt x="8187" y="19698"/>
                  <a:pt x="8516" y="19776"/>
                  <a:pt x="8886" y="19872"/>
                </a:cubicBezTo>
                <a:cubicBezTo>
                  <a:pt x="9255" y="19967"/>
                  <a:pt x="9756" y="20057"/>
                  <a:pt x="9998" y="20070"/>
                </a:cubicBezTo>
                <a:lnTo>
                  <a:pt x="10274" y="20085"/>
                </a:lnTo>
                <a:cubicBezTo>
                  <a:pt x="10291" y="20081"/>
                  <a:pt x="10309" y="20077"/>
                  <a:pt x="10324" y="20069"/>
                </a:cubicBezTo>
                <a:cubicBezTo>
                  <a:pt x="10328" y="20063"/>
                  <a:pt x="10333" y="20060"/>
                  <a:pt x="10338" y="20054"/>
                </a:cubicBezTo>
                <a:cubicBezTo>
                  <a:pt x="10348" y="20041"/>
                  <a:pt x="10357" y="20029"/>
                  <a:pt x="10368" y="20017"/>
                </a:cubicBezTo>
                <a:cubicBezTo>
                  <a:pt x="10382" y="20001"/>
                  <a:pt x="10396" y="19984"/>
                  <a:pt x="10410" y="19970"/>
                </a:cubicBezTo>
                <a:cubicBezTo>
                  <a:pt x="10428" y="19931"/>
                  <a:pt x="10445" y="19855"/>
                  <a:pt x="10461" y="19795"/>
                </a:cubicBezTo>
                <a:lnTo>
                  <a:pt x="10463" y="19777"/>
                </a:lnTo>
                <a:cubicBezTo>
                  <a:pt x="10480" y="19557"/>
                  <a:pt x="10523" y="19227"/>
                  <a:pt x="10573" y="18887"/>
                </a:cubicBezTo>
                <a:cubicBezTo>
                  <a:pt x="10584" y="18775"/>
                  <a:pt x="10599" y="18689"/>
                  <a:pt x="10605" y="18587"/>
                </a:cubicBezTo>
                <a:cubicBezTo>
                  <a:pt x="10622" y="18313"/>
                  <a:pt x="10648" y="18177"/>
                  <a:pt x="10707" y="18083"/>
                </a:cubicBezTo>
                <a:cubicBezTo>
                  <a:pt x="10710" y="18066"/>
                  <a:pt x="10712" y="18042"/>
                  <a:pt x="10715" y="18026"/>
                </a:cubicBezTo>
                <a:cubicBezTo>
                  <a:pt x="10678" y="17813"/>
                  <a:pt x="10689" y="17413"/>
                  <a:pt x="10755" y="17371"/>
                </a:cubicBezTo>
                <a:cubicBezTo>
                  <a:pt x="10777" y="17357"/>
                  <a:pt x="10867" y="17367"/>
                  <a:pt x="10973" y="17385"/>
                </a:cubicBezTo>
                <a:cubicBezTo>
                  <a:pt x="10988" y="17384"/>
                  <a:pt x="11001" y="17380"/>
                  <a:pt x="11019" y="17383"/>
                </a:cubicBezTo>
                <a:cubicBezTo>
                  <a:pt x="11106" y="17398"/>
                  <a:pt x="11494" y="17466"/>
                  <a:pt x="11880" y="17532"/>
                </a:cubicBezTo>
                <a:cubicBezTo>
                  <a:pt x="11900" y="17536"/>
                  <a:pt x="11897" y="17535"/>
                  <a:pt x="11915" y="17538"/>
                </a:cubicBezTo>
                <a:cubicBezTo>
                  <a:pt x="12279" y="17592"/>
                  <a:pt x="12471" y="17620"/>
                  <a:pt x="12551" y="17647"/>
                </a:cubicBezTo>
                <a:cubicBezTo>
                  <a:pt x="12552" y="17647"/>
                  <a:pt x="12557" y="17649"/>
                  <a:pt x="12559" y="17649"/>
                </a:cubicBezTo>
                <a:cubicBezTo>
                  <a:pt x="12684" y="17663"/>
                  <a:pt x="12810" y="17675"/>
                  <a:pt x="12938" y="17698"/>
                </a:cubicBezTo>
                <a:cubicBezTo>
                  <a:pt x="13507" y="17742"/>
                  <a:pt x="14162" y="17811"/>
                  <a:pt x="14680" y="17875"/>
                </a:cubicBezTo>
                <a:cubicBezTo>
                  <a:pt x="14825" y="17875"/>
                  <a:pt x="14952" y="17880"/>
                  <a:pt x="15051" y="17895"/>
                </a:cubicBezTo>
                <a:cubicBezTo>
                  <a:pt x="15455" y="17914"/>
                  <a:pt x="15752" y="17928"/>
                  <a:pt x="15970" y="17918"/>
                </a:cubicBezTo>
                <a:cubicBezTo>
                  <a:pt x="16070" y="17888"/>
                  <a:pt x="16179" y="17863"/>
                  <a:pt x="16249" y="17863"/>
                </a:cubicBezTo>
                <a:cubicBezTo>
                  <a:pt x="16276" y="17863"/>
                  <a:pt x="16301" y="17859"/>
                  <a:pt x="16325" y="17851"/>
                </a:cubicBezTo>
                <a:cubicBezTo>
                  <a:pt x="16593" y="17723"/>
                  <a:pt x="16589" y="17389"/>
                  <a:pt x="16627" y="16596"/>
                </a:cubicBezTo>
                <a:lnTo>
                  <a:pt x="16649" y="16114"/>
                </a:lnTo>
                <a:cubicBezTo>
                  <a:pt x="16648" y="16099"/>
                  <a:pt x="16649" y="16094"/>
                  <a:pt x="16649" y="16079"/>
                </a:cubicBezTo>
                <a:cubicBezTo>
                  <a:pt x="16635" y="15760"/>
                  <a:pt x="16635" y="15598"/>
                  <a:pt x="16677" y="15523"/>
                </a:cubicBezTo>
                <a:lnTo>
                  <a:pt x="16681" y="15452"/>
                </a:lnTo>
                <a:lnTo>
                  <a:pt x="16753" y="15452"/>
                </a:lnTo>
                <a:cubicBezTo>
                  <a:pt x="16778" y="15435"/>
                  <a:pt x="16802" y="15418"/>
                  <a:pt x="16839" y="15404"/>
                </a:cubicBezTo>
                <a:cubicBezTo>
                  <a:pt x="17002" y="15340"/>
                  <a:pt x="17073" y="15208"/>
                  <a:pt x="17046" y="15091"/>
                </a:cubicBezTo>
                <a:cubicBezTo>
                  <a:pt x="17046" y="15090"/>
                  <a:pt x="17047" y="15090"/>
                  <a:pt x="17046" y="15090"/>
                </a:cubicBezTo>
                <a:cubicBezTo>
                  <a:pt x="17045" y="15085"/>
                  <a:pt x="17042" y="15081"/>
                  <a:pt x="17040" y="15076"/>
                </a:cubicBezTo>
                <a:cubicBezTo>
                  <a:pt x="17036" y="15061"/>
                  <a:pt x="17030" y="15047"/>
                  <a:pt x="17022" y="15033"/>
                </a:cubicBezTo>
                <a:cubicBezTo>
                  <a:pt x="17011" y="15014"/>
                  <a:pt x="16996" y="14997"/>
                  <a:pt x="16980" y="14980"/>
                </a:cubicBezTo>
                <a:cubicBezTo>
                  <a:pt x="16977" y="14976"/>
                  <a:pt x="16975" y="14970"/>
                  <a:pt x="16970" y="14967"/>
                </a:cubicBezTo>
                <a:cubicBezTo>
                  <a:pt x="16970" y="14966"/>
                  <a:pt x="16969" y="14966"/>
                  <a:pt x="16968" y="14965"/>
                </a:cubicBezTo>
                <a:cubicBezTo>
                  <a:pt x="16946" y="14945"/>
                  <a:pt x="16918" y="14927"/>
                  <a:pt x="16887" y="14912"/>
                </a:cubicBezTo>
                <a:cubicBezTo>
                  <a:pt x="16777" y="14862"/>
                  <a:pt x="16745" y="14817"/>
                  <a:pt x="16781" y="14690"/>
                </a:cubicBezTo>
                <a:cubicBezTo>
                  <a:pt x="16792" y="14647"/>
                  <a:pt x="16812" y="14597"/>
                  <a:pt x="16839" y="14533"/>
                </a:cubicBezTo>
                <a:cubicBezTo>
                  <a:pt x="16906" y="14367"/>
                  <a:pt x="16991" y="14184"/>
                  <a:pt x="17028" y="14128"/>
                </a:cubicBezTo>
                <a:cubicBezTo>
                  <a:pt x="17065" y="14072"/>
                  <a:pt x="17110" y="13953"/>
                  <a:pt x="17126" y="13863"/>
                </a:cubicBezTo>
                <a:cubicBezTo>
                  <a:pt x="17140" y="13789"/>
                  <a:pt x="17155" y="13731"/>
                  <a:pt x="17176" y="13684"/>
                </a:cubicBezTo>
                <a:cubicBezTo>
                  <a:pt x="17196" y="13642"/>
                  <a:pt x="17220" y="13610"/>
                  <a:pt x="17254" y="13586"/>
                </a:cubicBezTo>
                <a:cubicBezTo>
                  <a:pt x="17258" y="13583"/>
                  <a:pt x="17264" y="13579"/>
                  <a:pt x="17268" y="13576"/>
                </a:cubicBezTo>
                <a:cubicBezTo>
                  <a:pt x="17288" y="13564"/>
                  <a:pt x="17311" y="13554"/>
                  <a:pt x="17338" y="13546"/>
                </a:cubicBezTo>
                <a:cubicBezTo>
                  <a:pt x="17338" y="13546"/>
                  <a:pt x="17339" y="13546"/>
                  <a:pt x="17340" y="13546"/>
                </a:cubicBezTo>
                <a:cubicBezTo>
                  <a:pt x="17366" y="13538"/>
                  <a:pt x="17398" y="13533"/>
                  <a:pt x="17432" y="13528"/>
                </a:cubicBezTo>
                <a:cubicBezTo>
                  <a:pt x="17492" y="13521"/>
                  <a:pt x="17561" y="13517"/>
                  <a:pt x="17649" y="13517"/>
                </a:cubicBezTo>
                <a:cubicBezTo>
                  <a:pt x="18001" y="13517"/>
                  <a:pt x="18029" y="13500"/>
                  <a:pt x="18029" y="13312"/>
                </a:cubicBezTo>
                <a:cubicBezTo>
                  <a:pt x="18029" y="13153"/>
                  <a:pt x="17983" y="13109"/>
                  <a:pt x="17811" y="13109"/>
                </a:cubicBezTo>
                <a:cubicBezTo>
                  <a:pt x="17691" y="13109"/>
                  <a:pt x="17565" y="13066"/>
                  <a:pt x="17534" y="13014"/>
                </a:cubicBezTo>
                <a:cubicBezTo>
                  <a:pt x="17508" y="12971"/>
                  <a:pt x="17518" y="12893"/>
                  <a:pt x="17542" y="12807"/>
                </a:cubicBezTo>
                <a:cubicBezTo>
                  <a:pt x="17555" y="12685"/>
                  <a:pt x="17623" y="12546"/>
                  <a:pt x="17721" y="12444"/>
                </a:cubicBezTo>
                <a:cubicBezTo>
                  <a:pt x="17772" y="12378"/>
                  <a:pt x="17825" y="12327"/>
                  <a:pt x="17875" y="12309"/>
                </a:cubicBezTo>
                <a:cubicBezTo>
                  <a:pt x="17989" y="12269"/>
                  <a:pt x="18040" y="12136"/>
                  <a:pt x="18045" y="11865"/>
                </a:cubicBezTo>
                <a:cubicBezTo>
                  <a:pt x="18048" y="11697"/>
                  <a:pt x="18078" y="11576"/>
                  <a:pt x="18119" y="11502"/>
                </a:cubicBezTo>
                <a:cubicBezTo>
                  <a:pt x="18152" y="11420"/>
                  <a:pt x="18205" y="11387"/>
                  <a:pt x="18267" y="11448"/>
                </a:cubicBezTo>
                <a:cubicBezTo>
                  <a:pt x="18282" y="11462"/>
                  <a:pt x="18297" y="11483"/>
                  <a:pt x="18313" y="11508"/>
                </a:cubicBezTo>
                <a:cubicBezTo>
                  <a:pt x="18343" y="11559"/>
                  <a:pt x="18438" y="11593"/>
                  <a:pt x="18582" y="11608"/>
                </a:cubicBezTo>
                <a:cubicBezTo>
                  <a:pt x="18631" y="11612"/>
                  <a:pt x="18683" y="11615"/>
                  <a:pt x="18742" y="11615"/>
                </a:cubicBezTo>
                <a:cubicBezTo>
                  <a:pt x="18909" y="11615"/>
                  <a:pt x="19002" y="11610"/>
                  <a:pt x="19052" y="11583"/>
                </a:cubicBezTo>
                <a:cubicBezTo>
                  <a:pt x="19101" y="11555"/>
                  <a:pt x="19109" y="11503"/>
                  <a:pt x="19109" y="11410"/>
                </a:cubicBezTo>
                <a:cubicBezTo>
                  <a:pt x="19109" y="11223"/>
                  <a:pt x="19079" y="11207"/>
                  <a:pt x="18738" y="11207"/>
                </a:cubicBezTo>
                <a:cubicBezTo>
                  <a:pt x="18534" y="11207"/>
                  <a:pt x="18347" y="11184"/>
                  <a:pt x="18323" y="11156"/>
                </a:cubicBezTo>
                <a:cubicBezTo>
                  <a:pt x="18298" y="11128"/>
                  <a:pt x="18333" y="10938"/>
                  <a:pt x="18398" y="10733"/>
                </a:cubicBezTo>
                <a:cubicBezTo>
                  <a:pt x="18454" y="10557"/>
                  <a:pt x="18488" y="10463"/>
                  <a:pt x="18542" y="10416"/>
                </a:cubicBezTo>
                <a:cubicBezTo>
                  <a:pt x="18556" y="10404"/>
                  <a:pt x="18571" y="10396"/>
                  <a:pt x="18588" y="10390"/>
                </a:cubicBezTo>
                <a:cubicBezTo>
                  <a:pt x="18639" y="10371"/>
                  <a:pt x="18707" y="10373"/>
                  <a:pt x="18812" y="10381"/>
                </a:cubicBezTo>
                <a:cubicBezTo>
                  <a:pt x="18880" y="10386"/>
                  <a:pt x="18933" y="10388"/>
                  <a:pt x="18974" y="10386"/>
                </a:cubicBezTo>
                <a:cubicBezTo>
                  <a:pt x="19013" y="10384"/>
                  <a:pt x="19041" y="10377"/>
                  <a:pt x="19062" y="10363"/>
                </a:cubicBezTo>
                <a:cubicBezTo>
                  <a:pt x="19067" y="10360"/>
                  <a:pt x="19067" y="10352"/>
                  <a:pt x="19072" y="10348"/>
                </a:cubicBezTo>
                <a:cubicBezTo>
                  <a:pt x="19084" y="10335"/>
                  <a:pt x="19096" y="10321"/>
                  <a:pt x="19101" y="10298"/>
                </a:cubicBezTo>
                <a:cubicBezTo>
                  <a:pt x="19103" y="10291"/>
                  <a:pt x="19102" y="10279"/>
                  <a:pt x="19103" y="10271"/>
                </a:cubicBezTo>
                <a:cubicBezTo>
                  <a:pt x="19106" y="10250"/>
                  <a:pt x="19107" y="10225"/>
                  <a:pt x="19107" y="10196"/>
                </a:cubicBezTo>
                <a:cubicBezTo>
                  <a:pt x="19105" y="10084"/>
                  <a:pt x="19038" y="9982"/>
                  <a:pt x="18950" y="9961"/>
                </a:cubicBezTo>
                <a:cubicBezTo>
                  <a:pt x="18812" y="9928"/>
                  <a:pt x="18812" y="9893"/>
                  <a:pt x="18942" y="9699"/>
                </a:cubicBezTo>
                <a:cubicBezTo>
                  <a:pt x="18955" y="9679"/>
                  <a:pt x="18971" y="9669"/>
                  <a:pt x="18986" y="9652"/>
                </a:cubicBezTo>
                <a:cubicBezTo>
                  <a:pt x="18993" y="9638"/>
                  <a:pt x="18991" y="9630"/>
                  <a:pt x="19000" y="9615"/>
                </a:cubicBezTo>
                <a:cubicBezTo>
                  <a:pt x="19078" y="9486"/>
                  <a:pt x="19125" y="9455"/>
                  <a:pt x="19213" y="9486"/>
                </a:cubicBezTo>
                <a:cubicBezTo>
                  <a:pt x="19308" y="9467"/>
                  <a:pt x="19387" y="9512"/>
                  <a:pt x="19413" y="9628"/>
                </a:cubicBezTo>
                <a:cubicBezTo>
                  <a:pt x="19431" y="9708"/>
                  <a:pt x="19478" y="9747"/>
                  <a:pt x="19579" y="9766"/>
                </a:cubicBezTo>
                <a:cubicBezTo>
                  <a:pt x="19593" y="9768"/>
                  <a:pt x="19604" y="9773"/>
                  <a:pt x="19621" y="9775"/>
                </a:cubicBezTo>
                <a:cubicBezTo>
                  <a:pt x="19661" y="9779"/>
                  <a:pt x="19707" y="9781"/>
                  <a:pt x="19765" y="9781"/>
                </a:cubicBezTo>
                <a:cubicBezTo>
                  <a:pt x="19822" y="9781"/>
                  <a:pt x="19864" y="9778"/>
                  <a:pt x="19902" y="9775"/>
                </a:cubicBezTo>
                <a:cubicBezTo>
                  <a:pt x="19919" y="9773"/>
                  <a:pt x="19934" y="9772"/>
                  <a:pt x="19948" y="9770"/>
                </a:cubicBezTo>
                <a:cubicBezTo>
                  <a:pt x="19981" y="9764"/>
                  <a:pt x="20010" y="9757"/>
                  <a:pt x="20028" y="9745"/>
                </a:cubicBezTo>
                <a:cubicBezTo>
                  <a:pt x="20028" y="9745"/>
                  <a:pt x="20030" y="9745"/>
                  <a:pt x="20030" y="9745"/>
                </a:cubicBezTo>
                <a:cubicBezTo>
                  <a:pt x="20033" y="9743"/>
                  <a:pt x="20032" y="9739"/>
                  <a:pt x="20034" y="9737"/>
                </a:cubicBezTo>
                <a:cubicBezTo>
                  <a:pt x="20052" y="9722"/>
                  <a:pt x="20066" y="9703"/>
                  <a:pt x="20072" y="9676"/>
                </a:cubicBezTo>
                <a:cubicBezTo>
                  <a:pt x="20073" y="9674"/>
                  <a:pt x="20072" y="9671"/>
                  <a:pt x="20072" y="9669"/>
                </a:cubicBezTo>
                <a:cubicBezTo>
                  <a:pt x="20077" y="9646"/>
                  <a:pt x="20079" y="9613"/>
                  <a:pt x="20080" y="9579"/>
                </a:cubicBezTo>
                <a:cubicBezTo>
                  <a:pt x="20077" y="9473"/>
                  <a:pt x="20007" y="9352"/>
                  <a:pt x="19922" y="9307"/>
                </a:cubicBezTo>
                <a:cubicBezTo>
                  <a:pt x="19887" y="9289"/>
                  <a:pt x="19861" y="9272"/>
                  <a:pt x="19844" y="9257"/>
                </a:cubicBezTo>
                <a:cubicBezTo>
                  <a:pt x="19778" y="9228"/>
                  <a:pt x="19802" y="9188"/>
                  <a:pt x="19926" y="9068"/>
                </a:cubicBezTo>
                <a:cubicBezTo>
                  <a:pt x="19928" y="9067"/>
                  <a:pt x="19931" y="9066"/>
                  <a:pt x="19932" y="9065"/>
                </a:cubicBezTo>
                <a:cubicBezTo>
                  <a:pt x="19934" y="9063"/>
                  <a:pt x="19933" y="9063"/>
                  <a:pt x="19934" y="9062"/>
                </a:cubicBezTo>
                <a:cubicBezTo>
                  <a:pt x="19959" y="9039"/>
                  <a:pt x="19981" y="9026"/>
                  <a:pt x="20004" y="9008"/>
                </a:cubicBezTo>
                <a:cubicBezTo>
                  <a:pt x="20029" y="8988"/>
                  <a:pt x="20055" y="8963"/>
                  <a:pt x="20078" y="8949"/>
                </a:cubicBezTo>
                <a:cubicBezTo>
                  <a:pt x="20110" y="8930"/>
                  <a:pt x="20138" y="8926"/>
                  <a:pt x="20166" y="8919"/>
                </a:cubicBezTo>
                <a:cubicBezTo>
                  <a:pt x="20197" y="8911"/>
                  <a:pt x="20230" y="8903"/>
                  <a:pt x="20256" y="8910"/>
                </a:cubicBezTo>
                <a:cubicBezTo>
                  <a:pt x="20263" y="8912"/>
                  <a:pt x="20269" y="8917"/>
                  <a:pt x="20276" y="8920"/>
                </a:cubicBezTo>
                <a:cubicBezTo>
                  <a:pt x="20285" y="8924"/>
                  <a:pt x="20294" y="8928"/>
                  <a:pt x="20302" y="8934"/>
                </a:cubicBezTo>
                <a:cubicBezTo>
                  <a:pt x="20330" y="8955"/>
                  <a:pt x="20355" y="8988"/>
                  <a:pt x="20374" y="9033"/>
                </a:cubicBezTo>
                <a:cubicBezTo>
                  <a:pt x="20384" y="9057"/>
                  <a:pt x="20396" y="9078"/>
                  <a:pt x="20416" y="9095"/>
                </a:cubicBezTo>
                <a:cubicBezTo>
                  <a:pt x="20454" y="9129"/>
                  <a:pt x="20513" y="9151"/>
                  <a:pt x="20595" y="9161"/>
                </a:cubicBezTo>
                <a:cubicBezTo>
                  <a:pt x="20637" y="9167"/>
                  <a:pt x="20685" y="9169"/>
                  <a:pt x="20741" y="9169"/>
                </a:cubicBezTo>
                <a:cubicBezTo>
                  <a:pt x="20882" y="9169"/>
                  <a:pt x="20960" y="9164"/>
                  <a:pt x="21003" y="9133"/>
                </a:cubicBezTo>
                <a:cubicBezTo>
                  <a:pt x="21024" y="9117"/>
                  <a:pt x="21036" y="9093"/>
                  <a:pt x="21043" y="9061"/>
                </a:cubicBezTo>
                <a:cubicBezTo>
                  <a:pt x="21043" y="9061"/>
                  <a:pt x="21043" y="9060"/>
                  <a:pt x="21043" y="9060"/>
                </a:cubicBezTo>
                <a:cubicBezTo>
                  <a:pt x="21050" y="9027"/>
                  <a:pt x="21051" y="8986"/>
                  <a:pt x="21051" y="8931"/>
                </a:cubicBezTo>
                <a:cubicBezTo>
                  <a:pt x="21051" y="8824"/>
                  <a:pt x="21045" y="8765"/>
                  <a:pt x="21003" y="8733"/>
                </a:cubicBezTo>
                <a:cubicBezTo>
                  <a:pt x="20982" y="8717"/>
                  <a:pt x="20953" y="8707"/>
                  <a:pt x="20911" y="8701"/>
                </a:cubicBezTo>
                <a:cubicBezTo>
                  <a:pt x="20869" y="8696"/>
                  <a:pt x="20815" y="8694"/>
                  <a:pt x="20745" y="8694"/>
                </a:cubicBezTo>
                <a:cubicBezTo>
                  <a:pt x="20577" y="8694"/>
                  <a:pt x="20413" y="8677"/>
                  <a:pt x="20380" y="8656"/>
                </a:cubicBezTo>
                <a:cubicBezTo>
                  <a:pt x="20379" y="8656"/>
                  <a:pt x="20380" y="8654"/>
                  <a:pt x="20380" y="8654"/>
                </a:cubicBezTo>
                <a:cubicBezTo>
                  <a:pt x="20378" y="8653"/>
                  <a:pt x="20373" y="8652"/>
                  <a:pt x="20372" y="8651"/>
                </a:cubicBezTo>
                <a:cubicBezTo>
                  <a:pt x="20344" y="8634"/>
                  <a:pt x="20407" y="8534"/>
                  <a:pt x="20496" y="8417"/>
                </a:cubicBezTo>
                <a:cubicBezTo>
                  <a:pt x="20498" y="8413"/>
                  <a:pt x="20502" y="8409"/>
                  <a:pt x="20506" y="8405"/>
                </a:cubicBezTo>
                <a:cubicBezTo>
                  <a:pt x="20543" y="8356"/>
                  <a:pt x="20578" y="8311"/>
                  <a:pt x="20625" y="8256"/>
                </a:cubicBezTo>
                <a:cubicBezTo>
                  <a:pt x="20778" y="8064"/>
                  <a:pt x="20963" y="7854"/>
                  <a:pt x="21165" y="7644"/>
                </a:cubicBezTo>
                <a:cubicBezTo>
                  <a:pt x="21163" y="7573"/>
                  <a:pt x="21272" y="7470"/>
                  <a:pt x="21516" y="7297"/>
                </a:cubicBezTo>
                <a:cubicBezTo>
                  <a:pt x="21550" y="7267"/>
                  <a:pt x="21570" y="7256"/>
                  <a:pt x="21600" y="7231"/>
                </a:cubicBezTo>
                <a:lnTo>
                  <a:pt x="21600" y="5574"/>
                </a:lnTo>
                <a:cubicBezTo>
                  <a:pt x="21583" y="5575"/>
                  <a:pt x="21561" y="5574"/>
                  <a:pt x="21546" y="5575"/>
                </a:cubicBezTo>
                <a:cubicBezTo>
                  <a:pt x="21505" y="5579"/>
                  <a:pt x="21473" y="5588"/>
                  <a:pt x="21448" y="5598"/>
                </a:cubicBezTo>
                <a:cubicBezTo>
                  <a:pt x="21398" y="5617"/>
                  <a:pt x="21376" y="5648"/>
                  <a:pt x="21376" y="5694"/>
                </a:cubicBezTo>
                <a:cubicBezTo>
                  <a:pt x="21376" y="5729"/>
                  <a:pt x="21369" y="5763"/>
                  <a:pt x="21358" y="5793"/>
                </a:cubicBezTo>
                <a:cubicBezTo>
                  <a:pt x="21358" y="5793"/>
                  <a:pt x="21358" y="5793"/>
                  <a:pt x="21358" y="5794"/>
                </a:cubicBezTo>
                <a:cubicBezTo>
                  <a:pt x="21347" y="5823"/>
                  <a:pt x="21333" y="5846"/>
                  <a:pt x="21316" y="5857"/>
                </a:cubicBezTo>
                <a:cubicBezTo>
                  <a:pt x="21297" y="5869"/>
                  <a:pt x="21224" y="5867"/>
                  <a:pt x="21123" y="5855"/>
                </a:cubicBezTo>
                <a:cubicBezTo>
                  <a:pt x="21022" y="5844"/>
                  <a:pt x="20893" y="5824"/>
                  <a:pt x="20761" y="5799"/>
                </a:cubicBezTo>
                <a:cubicBezTo>
                  <a:pt x="20761" y="5799"/>
                  <a:pt x="20760" y="5799"/>
                  <a:pt x="20759" y="5799"/>
                </a:cubicBezTo>
                <a:cubicBezTo>
                  <a:pt x="20724" y="5792"/>
                  <a:pt x="20694" y="5783"/>
                  <a:pt x="20659" y="5776"/>
                </a:cubicBezTo>
                <a:cubicBezTo>
                  <a:pt x="20560" y="5756"/>
                  <a:pt x="20459" y="5735"/>
                  <a:pt x="20374" y="5713"/>
                </a:cubicBezTo>
                <a:cubicBezTo>
                  <a:pt x="20262" y="5685"/>
                  <a:pt x="20170" y="5657"/>
                  <a:pt x="20124" y="5633"/>
                </a:cubicBezTo>
                <a:cubicBezTo>
                  <a:pt x="20089" y="5615"/>
                  <a:pt x="20024" y="5601"/>
                  <a:pt x="19954" y="5591"/>
                </a:cubicBezTo>
                <a:cubicBezTo>
                  <a:pt x="19943" y="5590"/>
                  <a:pt x="19936" y="5587"/>
                  <a:pt x="19924" y="5586"/>
                </a:cubicBezTo>
                <a:cubicBezTo>
                  <a:pt x="19842" y="5579"/>
                  <a:pt x="19749" y="5581"/>
                  <a:pt x="19665" y="5591"/>
                </a:cubicBezTo>
                <a:cubicBezTo>
                  <a:pt x="19407" y="5624"/>
                  <a:pt x="19252" y="5591"/>
                  <a:pt x="19173" y="5478"/>
                </a:cubicBezTo>
                <a:cubicBezTo>
                  <a:pt x="19159" y="5461"/>
                  <a:pt x="19149" y="5440"/>
                  <a:pt x="19139" y="5418"/>
                </a:cubicBezTo>
                <a:cubicBezTo>
                  <a:pt x="19119" y="5368"/>
                  <a:pt x="19109" y="5304"/>
                  <a:pt x="19109" y="5226"/>
                </a:cubicBezTo>
                <a:cubicBezTo>
                  <a:pt x="19109" y="5222"/>
                  <a:pt x="19109" y="5220"/>
                  <a:pt x="19109" y="5217"/>
                </a:cubicBezTo>
                <a:cubicBezTo>
                  <a:pt x="19109" y="5203"/>
                  <a:pt x="19106" y="5194"/>
                  <a:pt x="19105" y="5182"/>
                </a:cubicBezTo>
                <a:cubicBezTo>
                  <a:pt x="19104" y="5149"/>
                  <a:pt x="19104" y="5117"/>
                  <a:pt x="19099" y="5092"/>
                </a:cubicBezTo>
                <a:cubicBezTo>
                  <a:pt x="19099" y="5089"/>
                  <a:pt x="19098" y="5088"/>
                  <a:pt x="19097" y="5085"/>
                </a:cubicBezTo>
                <a:cubicBezTo>
                  <a:pt x="19091" y="5056"/>
                  <a:pt x="19082" y="5031"/>
                  <a:pt x="19070" y="5013"/>
                </a:cubicBezTo>
                <a:cubicBezTo>
                  <a:pt x="19060" y="5000"/>
                  <a:pt x="19047" y="4995"/>
                  <a:pt x="19034" y="4987"/>
                </a:cubicBezTo>
                <a:cubicBezTo>
                  <a:pt x="19026" y="4982"/>
                  <a:pt x="19021" y="4974"/>
                  <a:pt x="19012" y="4970"/>
                </a:cubicBezTo>
                <a:cubicBezTo>
                  <a:pt x="18987" y="4962"/>
                  <a:pt x="18957" y="4958"/>
                  <a:pt x="18920" y="4958"/>
                </a:cubicBezTo>
                <a:cubicBezTo>
                  <a:pt x="18892" y="4958"/>
                  <a:pt x="18857" y="4949"/>
                  <a:pt x="18816" y="4934"/>
                </a:cubicBezTo>
                <a:cubicBezTo>
                  <a:pt x="18775" y="4919"/>
                  <a:pt x="18727" y="4895"/>
                  <a:pt x="18678" y="4870"/>
                </a:cubicBezTo>
                <a:cubicBezTo>
                  <a:pt x="18674" y="4868"/>
                  <a:pt x="18672" y="4866"/>
                  <a:pt x="18668" y="4864"/>
                </a:cubicBezTo>
                <a:cubicBezTo>
                  <a:pt x="18537" y="4794"/>
                  <a:pt x="18400" y="4699"/>
                  <a:pt x="18295" y="4607"/>
                </a:cubicBezTo>
                <a:cubicBezTo>
                  <a:pt x="18015" y="4385"/>
                  <a:pt x="17911" y="4349"/>
                  <a:pt x="17618" y="4367"/>
                </a:cubicBezTo>
                <a:cubicBezTo>
                  <a:pt x="17566" y="4370"/>
                  <a:pt x="17517" y="4370"/>
                  <a:pt x="17472" y="4367"/>
                </a:cubicBezTo>
                <a:lnTo>
                  <a:pt x="17220" y="4380"/>
                </a:lnTo>
                <a:lnTo>
                  <a:pt x="17192" y="4290"/>
                </a:lnTo>
                <a:cubicBezTo>
                  <a:pt x="17072" y="4217"/>
                  <a:pt x="17018" y="4094"/>
                  <a:pt x="17044" y="3923"/>
                </a:cubicBezTo>
                <a:cubicBezTo>
                  <a:pt x="17048" y="3901"/>
                  <a:pt x="17047" y="3888"/>
                  <a:pt x="17048" y="3870"/>
                </a:cubicBezTo>
                <a:cubicBezTo>
                  <a:pt x="16991" y="3760"/>
                  <a:pt x="16919" y="3738"/>
                  <a:pt x="16743" y="3737"/>
                </a:cubicBezTo>
                <a:cubicBezTo>
                  <a:pt x="16637" y="3738"/>
                  <a:pt x="16557" y="3747"/>
                  <a:pt x="16499" y="3767"/>
                </a:cubicBezTo>
                <a:cubicBezTo>
                  <a:pt x="16470" y="3778"/>
                  <a:pt x="16446" y="3792"/>
                  <a:pt x="16427" y="3809"/>
                </a:cubicBezTo>
                <a:cubicBezTo>
                  <a:pt x="16427" y="3809"/>
                  <a:pt x="16424" y="3810"/>
                  <a:pt x="16423" y="3810"/>
                </a:cubicBezTo>
                <a:cubicBezTo>
                  <a:pt x="16404" y="3828"/>
                  <a:pt x="16391" y="3848"/>
                  <a:pt x="16381" y="3872"/>
                </a:cubicBezTo>
                <a:cubicBezTo>
                  <a:pt x="16358" y="3928"/>
                  <a:pt x="16315" y="3963"/>
                  <a:pt x="16253" y="3982"/>
                </a:cubicBezTo>
                <a:cubicBezTo>
                  <a:pt x="16219" y="3997"/>
                  <a:pt x="16182" y="4007"/>
                  <a:pt x="16146" y="4007"/>
                </a:cubicBezTo>
                <a:cubicBezTo>
                  <a:pt x="16101" y="4007"/>
                  <a:pt x="16013" y="3992"/>
                  <a:pt x="15912" y="3971"/>
                </a:cubicBezTo>
                <a:cubicBezTo>
                  <a:pt x="15804" y="3950"/>
                  <a:pt x="15678" y="3919"/>
                  <a:pt x="15522" y="3872"/>
                </a:cubicBezTo>
                <a:cubicBezTo>
                  <a:pt x="15375" y="3827"/>
                  <a:pt x="15258" y="3794"/>
                  <a:pt x="15153" y="3774"/>
                </a:cubicBezTo>
                <a:cubicBezTo>
                  <a:pt x="14843" y="3712"/>
                  <a:pt x="14641" y="3761"/>
                  <a:pt x="14056" y="3945"/>
                </a:cubicBezTo>
                <a:cubicBezTo>
                  <a:pt x="14049" y="3947"/>
                  <a:pt x="14044" y="3947"/>
                  <a:pt x="14037" y="3950"/>
                </a:cubicBezTo>
                <a:cubicBezTo>
                  <a:pt x="13623" y="4097"/>
                  <a:pt x="13387" y="4144"/>
                  <a:pt x="13270" y="4089"/>
                </a:cubicBezTo>
                <a:cubicBezTo>
                  <a:pt x="13253" y="4083"/>
                  <a:pt x="13239" y="4071"/>
                  <a:pt x="13228" y="4060"/>
                </a:cubicBezTo>
                <a:cubicBezTo>
                  <a:pt x="13224" y="4057"/>
                  <a:pt x="13221" y="4056"/>
                  <a:pt x="13218" y="4053"/>
                </a:cubicBezTo>
                <a:cubicBezTo>
                  <a:pt x="13202" y="4036"/>
                  <a:pt x="13192" y="4016"/>
                  <a:pt x="13186" y="3990"/>
                </a:cubicBezTo>
                <a:cubicBezTo>
                  <a:pt x="13179" y="3965"/>
                  <a:pt x="13174" y="3936"/>
                  <a:pt x="13174" y="3902"/>
                </a:cubicBezTo>
                <a:cubicBezTo>
                  <a:pt x="13174" y="3830"/>
                  <a:pt x="13161" y="3788"/>
                  <a:pt x="13108" y="3765"/>
                </a:cubicBezTo>
                <a:cubicBezTo>
                  <a:pt x="13055" y="3742"/>
                  <a:pt x="12960" y="3736"/>
                  <a:pt x="12796" y="3736"/>
                </a:cubicBezTo>
                <a:cubicBezTo>
                  <a:pt x="12623" y="3736"/>
                  <a:pt x="12528" y="3740"/>
                  <a:pt x="12477" y="3767"/>
                </a:cubicBezTo>
                <a:cubicBezTo>
                  <a:pt x="12425" y="3794"/>
                  <a:pt x="12417" y="3844"/>
                  <a:pt x="12417" y="3936"/>
                </a:cubicBezTo>
                <a:cubicBezTo>
                  <a:pt x="12417" y="4018"/>
                  <a:pt x="12449" y="4101"/>
                  <a:pt x="12491" y="4148"/>
                </a:cubicBezTo>
                <a:cubicBezTo>
                  <a:pt x="12505" y="4164"/>
                  <a:pt x="12520" y="4175"/>
                  <a:pt x="12537" y="4181"/>
                </a:cubicBezTo>
                <a:cubicBezTo>
                  <a:pt x="12566" y="4192"/>
                  <a:pt x="12587" y="4203"/>
                  <a:pt x="12599" y="4215"/>
                </a:cubicBezTo>
                <a:cubicBezTo>
                  <a:pt x="12623" y="4238"/>
                  <a:pt x="12614" y="4261"/>
                  <a:pt x="12579" y="4282"/>
                </a:cubicBezTo>
                <a:cubicBezTo>
                  <a:pt x="12526" y="4312"/>
                  <a:pt x="12412" y="4337"/>
                  <a:pt x="12265" y="4349"/>
                </a:cubicBezTo>
                <a:cubicBezTo>
                  <a:pt x="12167" y="4358"/>
                  <a:pt x="12055" y="4360"/>
                  <a:pt x="11933" y="4356"/>
                </a:cubicBezTo>
                <a:cubicBezTo>
                  <a:pt x="11772" y="4349"/>
                  <a:pt x="11678" y="4350"/>
                  <a:pt x="11606" y="4356"/>
                </a:cubicBezTo>
                <a:cubicBezTo>
                  <a:pt x="11573" y="4358"/>
                  <a:pt x="11536" y="4360"/>
                  <a:pt x="11516" y="4367"/>
                </a:cubicBezTo>
                <a:cubicBezTo>
                  <a:pt x="11487" y="4377"/>
                  <a:pt x="11472" y="4393"/>
                  <a:pt x="11462" y="4415"/>
                </a:cubicBezTo>
                <a:cubicBezTo>
                  <a:pt x="11461" y="4417"/>
                  <a:pt x="11459" y="4419"/>
                  <a:pt x="11458" y="4422"/>
                </a:cubicBezTo>
                <a:cubicBezTo>
                  <a:pt x="11455" y="4433"/>
                  <a:pt x="11456" y="4451"/>
                  <a:pt x="11454" y="4464"/>
                </a:cubicBezTo>
                <a:cubicBezTo>
                  <a:pt x="11452" y="4483"/>
                  <a:pt x="11448" y="4500"/>
                  <a:pt x="11448" y="4525"/>
                </a:cubicBezTo>
                <a:cubicBezTo>
                  <a:pt x="11450" y="4600"/>
                  <a:pt x="11496" y="4686"/>
                  <a:pt x="11562" y="4744"/>
                </a:cubicBezTo>
                <a:cubicBezTo>
                  <a:pt x="11564" y="4746"/>
                  <a:pt x="11564" y="4746"/>
                  <a:pt x="11566" y="4748"/>
                </a:cubicBezTo>
                <a:cubicBezTo>
                  <a:pt x="11566" y="4748"/>
                  <a:pt x="11567" y="4749"/>
                  <a:pt x="11568" y="4749"/>
                </a:cubicBezTo>
                <a:cubicBezTo>
                  <a:pt x="11596" y="4761"/>
                  <a:pt x="11630" y="4769"/>
                  <a:pt x="11670" y="4776"/>
                </a:cubicBezTo>
                <a:lnTo>
                  <a:pt x="11891" y="4812"/>
                </a:lnTo>
                <a:lnTo>
                  <a:pt x="11680" y="5073"/>
                </a:lnTo>
                <a:cubicBezTo>
                  <a:pt x="11653" y="5106"/>
                  <a:pt x="11631" y="5141"/>
                  <a:pt x="11610" y="5177"/>
                </a:cubicBezTo>
                <a:cubicBezTo>
                  <a:pt x="11601" y="5193"/>
                  <a:pt x="11592" y="5206"/>
                  <a:pt x="11584" y="5224"/>
                </a:cubicBezTo>
                <a:cubicBezTo>
                  <a:pt x="11536" y="5332"/>
                  <a:pt x="11509" y="5468"/>
                  <a:pt x="11492" y="5599"/>
                </a:cubicBezTo>
                <a:cubicBezTo>
                  <a:pt x="11492" y="5612"/>
                  <a:pt x="11489" y="5626"/>
                  <a:pt x="11490" y="5639"/>
                </a:cubicBezTo>
                <a:cubicBezTo>
                  <a:pt x="11503" y="5806"/>
                  <a:pt x="11478" y="6009"/>
                  <a:pt x="11434" y="6089"/>
                </a:cubicBezTo>
                <a:cubicBezTo>
                  <a:pt x="11396" y="6159"/>
                  <a:pt x="11402" y="6217"/>
                  <a:pt x="11454" y="6273"/>
                </a:cubicBezTo>
                <a:cubicBezTo>
                  <a:pt x="11478" y="6296"/>
                  <a:pt x="11508" y="6320"/>
                  <a:pt x="11546" y="6343"/>
                </a:cubicBezTo>
                <a:cubicBezTo>
                  <a:pt x="11552" y="6347"/>
                  <a:pt x="11555" y="6350"/>
                  <a:pt x="11562" y="6354"/>
                </a:cubicBezTo>
                <a:cubicBezTo>
                  <a:pt x="11606" y="6380"/>
                  <a:pt x="11642" y="6409"/>
                  <a:pt x="11672" y="6440"/>
                </a:cubicBezTo>
                <a:cubicBezTo>
                  <a:pt x="11730" y="6495"/>
                  <a:pt x="11758" y="6549"/>
                  <a:pt x="11756" y="6603"/>
                </a:cubicBezTo>
                <a:cubicBezTo>
                  <a:pt x="11772" y="6706"/>
                  <a:pt x="11723" y="6803"/>
                  <a:pt x="11594" y="6848"/>
                </a:cubicBezTo>
                <a:cubicBezTo>
                  <a:pt x="11528" y="6872"/>
                  <a:pt x="11489" y="6902"/>
                  <a:pt x="11470" y="6950"/>
                </a:cubicBezTo>
                <a:cubicBezTo>
                  <a:pt x="11456" y="7013"/>
                  <a:pt x="11460" y="7093"/>
                  <a:pt x="11482" y="7209"/>
                </a:cubicBezTo>
                <a:cubicBezTo>
                  <a:pt x="11488" y="7241"/>
                  <a:pt x="11491" y="7266"/>
                  <a:pt x="11494" y="7293"/>
                </a:cubicBezTo>
                <a:cubicBezTo>
                  <a:pt x="11521" y="7465"/>
                  <a:pt x="11493" y="7556"/>
                  <a:pt x="11392" y="7609"/>
                </a:cubicBezTo>
                <a:cubicBezTo>
                  <a:pt x="11391" y="7610"/>
                  <a:pt x="11389" y="7608"/>
                  <a:pt x="11388" y="7609"/>
                </a:cubicBezTo>
                <a:cubicBezTo>
                  <a:pt x="11358" y="7625"/>
                  <a:pt x="11331" y="7637"/>
                  <a:pt x="11308" y="7644"/>
                </a:cubicBezTo>
                <a:cubicBezTo>
                  <a:pt x="11286" y="7651"/>
                  <a:pt x="11269" y="7654"/>
                  <a:pt x="11252" y="7652"/>
                </a:cubicBezTo>
                <a:cubicBezTo>
                  <a:pt x="11219" y="7647"/>
                  <a:pt x="11195" y="7625"/>
                  <a:pt x="11168" y="7581"/>
                </a:cubicBezTo>
                <a:cubicBezTo>
                  <a:pt x="11148" y="7548"/>
                  <a:pt x="11100" y="7521"/>
                  <a:pt x="11033" y="7502"/>
                </a:cubicBezTo>
                <a:cubicBezTo>
                  <a:pt x="11000" y="7493"/>
                  <a:pt x="10962" y="7485"/>
                  <a:pt x="10921" y="7479"/>
                </a:cubicBezTo>
                <a:cubicBezTo>
                  <a:pt x="10880" y="7474"/>
                  <a:pt x="10836" y="7472"/>
                  <a:pt x="10789" y="7472"/>
                </a:cubicBezTo>
                <a:cubicBezTo>
                  <a:pt x="10652" y="7472"/>
                  <a:pt x="10573" y="7477"/>
                  <a:pt x="10529" y="7506"/>
                </a:cubicBezTo>
                <a:cubicBezTo>
                  <a:pt x="10487" y="7534"/>
                  <a:pt x="10478" y="7584"/>
                  <a:pt x="10477" y="7671"/>
                </a:cubicBezTo>
                <a:cubicBezTo>
                  <a:pt x="10477" y="7671"/>
                  <a:pt x="10477" y="7672"/>
                  <a:pt x="10477" y="7673"/>
                </a:cubicBezTo>
                <a:cubicBezTo>
                  <a:pt x="10477" y="7674"/>
                  <a:pt x="10477" y="7675"/>
                  <a:pt x="10477" y="7676"/>
                </a:cubicBezTo>
                <a:cubicBezTo>
                  <a:pt x="10478" y="7806"/>
                  <a:pt x="10499" y="7851"/>
                  <a:pt x="10655" y="7873"/>
                </a:cubicBezTo>
                <a:cubicBezTo>
                  <a:pt x="10707" y="7877"/>
                  <a:pt x="10772" y="7879"/>
                  <a:pt x="10857" y="7879"/>
                </a:cubicBezTo>
                <a:cubicBezTo>
                  <a:pt x="11070" y="7879"/>
                  <a:pt x="11254" y="7917"/>
                  <a:pt x="11274" y="7965"/>
                </a:cubicBezTo>
                <a:cubicBezTo>
                  <a:pt x="11526" y="8542"/>
                  <a:pt x="11568" y="8738"/>
                  <a:pt x="11444" y="8852"/>
                </a:cubicBezTo>
                <a:cubicBezTo>
                  <a:pt x="11441" y="8854"/>
                  <a:pt x="11441" y="8859"/>
                  <a:pt x="11438" y="8861"/>
                </a:cubicBezTo>
                <a:cubicBezTo>
                  <a:pt x="11435" y="8863"/>
                  <a:pt x="11433" y="8864"/>
                  <a:pt x="11430" y="8866"/>
                </a:cubicBezTo>
                <a:cubicBezTo>
                  <a:pt x="11421" y="8873"/>
                  <a:pt x="11413" y="8881"/>
                  <a:pt x="11402" y="8887"/>
                </a:cubicBezTo>
                <a:cubicBezTo>
                  <a:pt x="11237" y="8991"/>
                  <a:pt x="11219" y="8989"/>
                  <a:pt x="11160" y="8847"/>
                </a:cubicBezTo>
                <a:cubicBezTo>
                  <a:pt x="11145" y="8811"/>
                  <a:pt x="11124" y="8784"/>
                  <a:pt x="11097" y="8762"/>
                </a:cubicBezTo>
                <a:cubicBezTo>
                  <a:pt x="11006" y="8723"/>
                  <a:pt x="10882" y="8696"/>
                  <a:pt x="10771" y="8695"/>
                </a:cubicBezTo>
                <a:cubicBezTo>
                  <a:pt x="10710" y="8695"/>
                  <a:pt x="10657" y="8697"/>
                  <a:pt x="10619" y="8701"/>
                </a:cubicBezTo>
                <a:cubicBezTo>
                  <a:pt x="10589" y="8705"/>
                  <a:pt x="10570" y="8714"/>
                  <a:pt x="10551" y="8723"/>
                </a:cubicBezTo>
                <a:cubicBezTo>
                  <a:pt x="10543" y="8727"/>
                  <a:pt x="10530" y="8729"/>
                  <a:pt x="10523" y="8734"/>
                </a:cubicBezTo>
                <a:cubicBezTo>
                  <a:pt x="10503" y="8750"/>
                  <a:pt x="10492" y="8772"/>
                  <a:pt x="10485" y="8803"/>
                </a:cubicBezTo>
                <a:cubicBezTo>
                  <a:pt x="10479" y="8835"/>
                  <a:pt x="10478" y="8876"/>
                  <a:pt x="10477" y="8928"/>
                </a:cubicBezTo>
                <a:cubicBezTo>
                  <a:pt x="10477" y="8929"/>
                  <a:pt x="10477" y="8930"/>
                  <a:pt x="10477" y="8931"/>
                </a:cubicBezTo>
                <a:cubicBezTo>
                  <a:pt x="10478" y="9091"/>
                  <a:pt x="10492" y="9141"/>
                  <a:pt x="10651" y="9164"/>
                </a:cubicBezTo>
                <a:cubicBezTo>
                  <a:pt x="10699" y="9168"/>
                  <a:pt x="10756" y="9169"/>
                  <a:pt x="10835" y="9169"/>
                </a:cubicBezTo>
                <a:cubicBezTo>
                  <a:pt x="11277" y="9169"/>
                  <a:pt x="11322" y="9195"/>
                  <a:pt x="11256" y="9412"/>
                </a:cubicBezTo>
                <a:cubicBezTo>
                  <a:pt x="11245" y="9450"/>
                  <a:pt x="11204" y="9492"/>
                  <a:pt x="11151" y="9537"/>
                </a:cubicBezTo>
                <a:cubicBezTo>
                  <a:pt x="11108" y="9580"/>
                  <a:pt x="11058" y="9620"/>
                  <a:pt x="11005" y="9645"/>
                </a:cubicBezTo>
                <a:cubicBezTo>
                  <a:pt x="10993" y="9651"/>
                  <a:pt x="10948" y="9672"/>
                  <a:pt x="10933" y="9679"/>
                </a:cubicBezTo>
                <a:cubicBezTo>
                  <a:pt x="10837" y="9732"/>
                  <a:pt x="10729" y="9787"/>
                  <a:pt x="10591" y="9845"/>
                </a:cubicBezTo>
                <a:cubicBezTo>
                  <a:pt x="10454" y="9904"/>
                  <a:pt x="10325" y="9967"/>
                  <a:pt x="10198" y="10035"/>
                </a:cubicBezTo>
                <a:cubicBezTo>
                  <a:pt x="10166" y="10052"/>
                  <a:pt x="10130" y="10071"/>
                  <a:pt x="10094" y="10092"/>
                </a:cubicBezTo>
                <a:cubicBezTo>
                  <a:pt x="10015" y="10136"/>
                  <a:pt x="9941" y="10185"/>
                  <a:pt x="9864" y="10234"/>
                </a:cubicBezTo>
                <a:cubicBezTo>
                  <a:pt x="9772" y="10293"/>
                  <a:pt x="9679" y="10355"/>
                  <a:pt x="9587" y="10422"/>
                </a:cubicBezTo>
                <a:cubicBezTo>
                  <a:pt x="9516" y="10474"/>
                  <a:pt x="9446" y="10526"/>
                  <a:pt x="9375" y="10583"/>
                </a:cubicBezTo>
                <a:cubicBezTo>
                  <a:pt x="9341" y="10610"/>
                  <a:pt x="9309" y="10636"/>
                  <a:pt x="9277" y="10662"/>
                </a:cubicBezTo>
                <a:cubicBezTo>
                  <a:pt x="9158" y="10763"/>
                  <a:pt x="9038" y="10868"/>
                  <a:pt x="8916" y="10985"/>
                </a:cubicBezTo>
                <a:cubicBezTo>
                  <a:pt x="8750" y="11144"/>
                  <a:pt x="8564" y="11253"/>
                  <a:pt x="8502" y="11229"/>
                </a:cubicBezTo>
                <a:cubicBezTo>
                  <a:pt x="8498" y="11228"/>
                  <a:pt x="8496" y="11229"/>
                  <a:pt x="8492" y="11228"/>
                </a:cubicBezTo>
                <a:cubicBezTo>
                  <a:pt x="8470" y="11235"/>
                  <a:pt x="8458" y="11257"/>
                  <a:pt x="8446" y="11282"/>
                </a:cubicBezTo>
                <a:cubicBezTo>
                  <a:pt x="8449" y="11299"/>
                  <a:pt x="8444" y="11310"/>
                  <a:pt x="8454" y="11336"/>
                </a:cubicBezTo>
                <a:cubicBezTo>
                  <a:pt x="8495" y="11435"/>
                  <a:pt x="8462" y="11500"/>
                  <a:pt x="8356" y="11526"/>
                </a:cubicBezTo>
                <a:cubicBezTo>
                  <a:pt x="8294" y="11541"/>
                  <a:pt x="8188" y="11538"/>
                  <a:pt x="8071" y="11527"/>
                </a:cubicBezTo>
                <a:cubicBezTo>
                  <a:pt x="7880" y="11515"/>
                  <a:pt x="7631" y="11462"/>
                  <a:pt x="7460" y="11401"/>
                </a:cubicBezTo>
                <a:cubicBezTo>
                  <a:pt x="7453" y="11399"/>
                  <a:pt x="7444" y="11397"/>
                  <a:pt x="7438" y="11395"/>
                </a:cubicBezTo>
                <a:cubicBezTo>
                  <a:pt x="7418" y="11388"/>
                  <a:pt x="7402" y="11381"/>
                  <a:pt x="7386" y="11374"/>
                </a:cubicBezTo>
                <a:cubicBezTo>
                  <a:pt x="7364" y="11365"/>
                  <a:pt x="7344" y="11356"/>
                  <a:pt x="7328" y="11347"/>
                </a:cubicBezTo>
                <a:cubicBezTo>
                  <a:pt x="7303" y="11333"/>
                  <a:pt x="7282" y="11319"/>
                  <a:pt x="7274" y="11306"/>
                </a:cubicBezTo>
                <a:cubicBezTo>
                  <a:pt x="7258" y="11279"/>
                  <a:pt x="7233" y="11259"/>
                  <a:pt x="7204" y="11248"/>
                </a:cubicBezTo>
                <a:cubicBezTo>
                  <a:pt x="7175" y="11237"/>
                  <a:pt x="7143" y="11236"/>
                  <a:pt x="7116" y="11247"/>
                </a:cubicBezTo>
                <a:cubicBezTo>
                  <a:pt x="7101" y="11253"/>
                  <a:pt x="7084" y="11250"/>
                  <a:pt x="7064" y="11243"/>
                </a:cubicBezTo>
                <a:cubicBezTo>
                  <a:pt x="7064" y="11243"/>
                  <a:pt x="7062" y="11243"/>
                  <a:pt x="7062" y="11243"/>
                </a:cubicBezTo>
                <a:cubicBezTo>
                  <a:pt x="7030" y="11231"/>
                  <a:pt x="6992" y="11199"/>
                  <a:pt x="6954" y="11160"/>
                </a:cubicBezTo>
                <a:cubicBezTo>
                  <a:pt x="6971" y="11179"/>
                  <a:pt x="6985" y="11204"/>
                  <a:pt x="7004" y="11220"/>
                </a:cubicBezTo>
                <a:cubicBezTo>
                  <a:pt x="7017" y="11230"/>
                  <a:pt x="7029" y="11236"/>
                  <a:pt x="7042" y="11246"/>
                </a:cubicBezTo>
                <a:cubicBezTo>
                  <a:pt x="7193" y="11360"/>
                  <a:pt x="7407" y="11422"/>
                  <a:pt x="7727" y="11489"/>
                </a:cubicBezTo>
                <a:cubicBezTo>
                  <a:pt x="7863" y="11518"/>
                  <a:pt x="7962" y="11541"/>
                  <a:pt x="8037" y="11561"/>
                </a:cubicBezTo>
                <a:cubicBezTo>
                  <a:pt x="8073" y="11553"/>
                  <a:pt x="8108" y="11556"/>
                  <a:pt x="8137" y="11585"/>
                </a:cubicBezTo>
                <a:lnTo>
                  <a:pt x="8245" y="11580"/>
                </a:lnTo>
                <a:lnTo>
                  <a:pt x="8249" y="11989"/>
                </a:lnTo>
                <a:lnTo>
                  <a:pt x="8249" y="12105"/>
                </a:lnTo>
                <a:cubicBezTo>
                  <a:pt x="8297" y="12281"/>
                  <a:pt x="8419" y="12445"/>
                  <a:pt x="8564" y="12533"/>
                </a:cubicBezTo>
                <a:cubicBezTo>
                  <a:pt x="8579" y="12538"/>
                  <a:pt x="8593" y="12543"/>
                  <a:pt x="8608" y="12549"/>
                </a:cubicBezTo>
                <a:cubicBezTo>
                  <a:pt x="8631" y="12559"/>
                  <a:pt x="8646" y="12570"/>
                  <a:pt x="8668" y="12581"/>
                </a:cubicBezTo>
                <a:cubicBezTo>
                  <a:pt x="8676" y="12583"/>
                  <a:pt x="8682" y="12587"/>
                  <a:pt x="8690" y="12589"/>
                </a:cubicBezTo>
                <a:cubicBezTo>
                  <a:pt x="8755" y="12605"/>
                  <a:pt x="8792" y="12632"/>
                  <a:pt x="8814" y="12665"/>
                </a:cubicBezTo>
                <a:cubicBezTo>
                  <a:pt x="8839" y="12686"/>
                  <a:pt x="8858" y="12707"/>
                  <a:pt x="8858" y="12723"/>
                </a:cubicBezTo>
                <a:cubicBezTo>
                  <a:pt x="8858" y="12730"/>
                  <a:pt x="8850" y="12741"/>
                  <a:pt x="8848" y="12749"/>
                </a:cubicBezTo>
                <a:cubicBezTo>
                  <a:pt x="8848" y="12753"/>
                  <a:pt x="8852" y="12757"/>
                  <a:pt x="8852" y="12760"/>
                </a:cubicBezTo>
                <a:cubicBezTo>
                  <a:pt x="8850" y="12813"/>
                  <a:pt x="8779" y="12891"/>
                  <a:pt x="8668" y="12982"/>
                </a:cubicBezTo>
                <a:cubicBezTo>
                  <a:pt x="8471" y="13164"/>
                  <a:pt x="8114" y="13380"/>
                  <a:pt x="7649" y="13576"/>
                </a:cubicBezTo>
                <a:cubicBezTo>
                  <a:pt x="7370" y="13694"/>
                  <a:pt x="6738" y="13998"/>
                  <a:pt x="6245" y="14251"/>
                </a:cubicBezTo>
                <a:cubicBezTo>
                  <a:pt x="5753" y="14504"/>
                  <a:pt x="5123" y="14808"/>
                  <a:pt x="4847" y="14928"/>
                </a:cubicBezTo>
                <a:cubicBezTo>
                  <a:pt x="4571" y="15047"/>
                  <a:pt x="4254" y="15222"/>
                  <a:pt x="4142" y="15318"/>
                </a:cubicBezTo>
                <a:cubicBezTo>
                  <a:pt x="4031" y="15415"/>
                  <a:pt x="3905" y="15472"/>
                  <a:pt x="3863" y="15445"/>
                </a:cubicBezTo>
                <a:cubicBezTo>
                  <a:pt x="3861" y="15445"/>
                  <a:pt x="3862" y="15380"/>
                  <a:pt x="3861" y="15374"/>
                </a:cubicBezTo>
                <a:cubicBezTo>
                  <a:pt x="3859" y="15373"/>
                  <a:pt x="3857" y="15373"/>
                  <a:pt x="3855" y="15371"/>
                </a:cubicBezTo>
                <a:cubicBezTo>
                  <a:pt x="3854" y="15371"/>
                  <a:pt x="3855" y="15354"/>
                  <a:pt x="3855" y="15354"/>
                </a:cubicBezTo>
                <a:cubicBezTo>
                  <a:pt x="3850" y="15348"/>
                  <a:pt x="3843" y="15345"/>
                  <a:pt x="3839" y="15337"/>
                </a:cubicBezTo>
                <a:cubicBezTo>
                  <a:pt x="3836" y="15332"/>
                  <a:pt x="3835" y="14959"/>
                  <a:pt x="3833" y="14889"/>
                </a:cubicBezTo>
                <a:cubicBezTo>
                  <a:pt x="3828" y="14724"/>
                  <a:pt x="3825" y="14281"/>
                  <a:pt x="3821" y="14030"/>
                </a:cubicBezTo>
                <a:cubicBezTo>
                  <a:pt x="3816" y="13726"/>
                  <a:pt x="3811" y="13435"/>
                  <a:pt x="3807" y="13046"/>
                </a:cubicBezTo>
                <a:cubicBezTo>
                  <a:pt x="3794" y="11762"/>
                  <a:pt x="3785" y="10169"/>
                  <a:pt x="3785" y="8167"/>
                </a:cubicBezTo>
                <a:cubicBezTo>
                  <a:pt x="3785" y="8142"/>
                  <a:pt x="3785" y="8128"/>
                  <a:pt x="3785" y="8103"/>
                </a:cubicBezTo>
                <a:cubicBezTo>
                  <a:pt x="3785" y="8096"/>
                  <a:pt x="3785" y="8096"/>
                  <a:pt x="3785" y="8089"/>
                </a:cubicBezTo>
                <a:cubicBezTo>
                  <a:pt x="3785" y="8081"/>
                  <a:pt x="3785" y="8077"/>
                  <a:pt x="3785" y="8069"/>
                </a:cubicBezTo>
                <a:cubicBezTo>
                  <a:pt x="3785" y="4250"/>
                  <a:pt x="3780" y="2405"/>
                  <a:pt x="3837" y="1517"/>
                </a:cubicBezTo>
                <a:lnTo>
                  <a:pt x="3841" y="781"/>
                </a:lnTo>
                <a:lnTo>
                  <a:pt x="3986" y="768"/>
                </a:lnTo>
                <a:cubicBezTo>
                  <a:pt x="4006" y="750"/>
                  <a:pt x="4027" y="739"/>
                  <a:pt x="4050" y="734"/>
                </a:cubicBezTo>
                <a:cubicBezTo>
                  <a:pt x="4110" y="723"/>
                  <a:pt x="4183" y="750"/>
                  <a:pt x="4272" y="776"/>
                </a:cubicBezTo>
                <a:cubicBezTo>
                  <a:pt x="4415" y="780"/>
                  <a:pt x="4582" y="787"/>
                  <a:pt x="4755" y="799"/>
                </a:cubicBezTo>
                <a:cubicBezTo>
                  <a:pt x="4850" y="806"/>
                  <a:pt x="4913" y="812"/>
                  <a:pt x="4985" y="818"/>
                </a:cubicBezTo>
                <a:cubicBezTo>
                  <a:pt x="5104" y="817"/>
                  <a:pt x="5204" y="822"/>
                  <a:pt x="5283" y="836"/>
                </a:cubicBezTo>
                <a:cubicBezTo>
                  <a:pt x="5321" y="794"/>
                  <a:pt x="5352" y="816"/>
                  <a:pt x="5452" y="901"/>
                </a:cubicBezTo>
                <a:cubicBezTo>
                  <a:pt x="5460" y="906"/>
                  <a:pt x="5462" y="914"/>
                  <a:pt x="5468" y="920"/>
                </a:cubicBezTo>
                <a:cubicBezTo>
                  <a:pt x="5516" y="948"/>
                  <a:pt x="5556" y="982"/>
                  <a:pt x="5592" y="1030"/>
                </a:cubicBezTo>
                <a:cubicBezTo>
                  <a:pt x="5668" y="1129"/>
                  <a:pt x="5878" y="1242"/>
                  <a:pt x="6060" y="1282"/>
                </a:cubicBezTo>
                <a:cubicBezTo>
                  <a:pt x="6438" y="1365"/>
                  <a:pt x="6464" y="1548"/>
                  <a:pt x="6151" y="1824"/>
                </a:cubicBezTo>
                <a:cubicBezTo>
                  <a:pt x="6099" y="1887"/>
                  <a:pt x="6007" y="1963"/>
                  <a:pt x="5854" y="2062"/>
                </a:cubicBezTo>
                <a:cubicBezTo>
                  <a:pt x="5672" y="2179"/>
                  <a:pt x="5564" y="2258"/>
                  <a:pt x="5496" y="2343"/>
                </a:cubicBezTo>
                <a:cubicBezTo>
                  <a:pt x="5494" y="2347"/>
                  <a:pt x="5491" y="2351"/>
                  <a:pt x="5488" y="2354"/>
                </a:cubicBezTo>
                <a:cubicBezTo>
                  <a:pt x="5476" y="2370"/>
                  <a:pt x="5470" y="2389"/>
                  <a:pt x="5460" y="2406"/>
                </a:cubicBezTo>
                <a:cubicBezTo>
                  <a:pt x="5443" y="2439"/>
                  <a:pt x="5425" y="2470"/>
                  <a:pt x="5414" y="2509"/>
                </a:cubicBezTo>
                <a:cubicBezTo>
                  <a:pt x="5408" y="2535"/>
                  <a:pt x="5405" y="2573"/>
                  <a:pt x="5400" y="2603"/>
                </a:cubicBezTo>
                <a:lnTo>
                  <a:pt x="5450" y="3024"/>
                </a:lnTo>
                <a:cubicBezTo>
                  <a:pt x="5523" y="3650"/>
                  <a:pt x="5667" y="4007"/>
                  <a:pt x="5844" y="4007"/>
                </a:cubicBezTo>
                <a:cubicBezTo>
                  <a:pt x="5888" y="4007"/>
                  <a:pt x="6025" y="4139"/>
                  <a:pt x="6149" y="4300"/>
                </a:cubicBezTo>
                <a:cubicBezTo>
                  <a:pt x="6179" y="4338"/>
                  <a:pt x="6197" y="4374"/>
                  <a:pt x="6219" y="4411"/>
                </a:cubicBezTo>
                <a:cubicBezTo>
                  <a:pt x="6225" y="4415"/>
                  <a:pt x="6232" y="4422"/>
                  <a:pt x="6237" y="4426"/>
                </a:cubicBezTo>
                <a:cubicBezTo>
                  <a:pt x="6299" y="4471"/>
                  <a:pt x="6333" y="4556"/>
                  <a:pt x="6345" y="4640"/>
                </a:cubicBezTo>
                <a:cubicBezTo>
                  <a:pt x="6352" y="4663"/>
                  <a:pt x="6353" y="4683"/>
                  <a:pt x="6353" y="4704"/>
                </a:cubicBezTo>
                <a:cubicBezTo>
                  <a:pt x="6353" y="4713"/>
                  <a:pt x="6359" y="4723"/>
                  <a:pt x="6357" y="4732"/>
                </a:cubicBezTo>
                <a:cubicBezTo>
                  <a:pt x="6357" y="4734"/>
                  <a:pt x="6356" y="4734"/>
                  <a:pt x="6355" y="4737"/>
                </a:cubicBezTo>
                <a:cubicBezTo>
                  <a:pt x="6355" y="4738"/>
                  <a:pt x="6355" y="4739"/>
                  <a:pt x="6355" y="4740"/>
                </a:cubicBezTo>
                <a:cubicBezTo>
                  <a:pt x="6353" y="4754"/>
                  <a:pt x="6348" y="4762"/>
                  <a:pt x="6345" y="4773"/>
                </a:cubicBezTo>
                <a:cubicBezTo>
                  <a:pt x="6365" y="4907"/>
                  <a:pt x="6374" y="5067"/>
                  <a:pt x="6373" y="5302"/>
                </a:cubicBezTo>
                <a:cubicBezTo>
                  <a:pt x="6373" y="5428"/>
                  <a:pt x="6361" y="5549"/>
                  <a:pt x="6353" y="5672"/>
                </a:cubicBezTo>
                <a:lnTo>
                  <a:pt x="6353" y="5677"/>
                </a:lnTo>
                <a:cubicBezTo>
                  <a:pt x="6354" y="5686"/>
                  <a:pt x="6353" y="5697"/>
                  <a:pt x="6353" y="5707"/>
                </a:cubicBezTo>
                <a:lnTo>
                  <a:pt x="6353" y="5721"/>
                </a:lnTo>
                <a:cubicBezTo>
                  <a:pt x="6366" y="5849"/>
                  <a:pt x="6349" y="5959"/>
                  <a:pt x="6317" y="6054"/>
                </a:cubicBezTo>
                <a:cubicBezTo>
                  <a:pt x="6315" y="6063"/>
                  <a:pt x="6311" y="6069"/>
                  <a:pt x="6309" y="6078"/>
                </a:cubicBezTo>
                <a:cubicBezTo>
                  <a:pt x="6299" y="6139"/>
                  <a:pt x="6289" y="6227"/>
                  <a:pt x="6277" y="6260"/>
                </a:cubicBezTo>
                <a:cubicBezTo>
                  <a:pt x="6224" y="6404"/>
                  <a:pt x="6228" y="6636"/>
                  <a:pt x="6285" y="6804"/>
                </a:cubicBezTo>
                <a:cubicBezTo>
                  <a:pt x="6303" y="6858"/>
                  <a:pt x="6320" y="6946"/>
                  <a:pt x="6337" y="7016"/>
                </a:cubicBezTo>
                <a:cubicBezTo>
                  <a:pt x="6340" y="7022"/>
                  <a:pt x="6343" y="7023"/>
                  <a:pt x="6345" y="7029"/>
                </a:cubicBezTo>
                <a:cubicBezTo>
                  <a:pt x="6393" y="7142"/>
                  <a:pt x="6433" y="7397"/>
                  <a:pt x="6465" y="7711"/>
                </a:cubicBezTo>
                <a:cubicBezTo>
                  <a:pt x="6523" y="8131"/>
                  <a:pt x="6575" y="8664"/>
                  <a:pt x="6619" y="9291"/>
                </a:cubicBezTo>
                <a:cubicBezTo>
                  <a:pt x="6644" y="9167"/>
                  <a:pt x="6730" y="9120"/>
                  <a:pt x="6908" y="9149"/>
                </a:cubicBezTo>
                <a:cubicBezTo>
                  <a:pt x="6954" y="9156"/>
                  <a:pt x="6987" y="9159"/>
                  <a:pt x="7016" y="9159"/>
                </a:cubicBezTo>
                <a:cubicBezTo>
                  <a:pt x="7080" y="9152"/>
                  <a:pt x="7110" y="9127"/>
                  <a:pt x="7122" y="9065"/>
                </a:cubicBezTo>
                <a:cubicBezTo>
                  <a:pt x="7128" y="9034"/>
                  <a:pt x="7130" y="8995"/>
                  <a:pt x="7130" y="8945"/>
                </a:cubicBezTo>
                <a:cubicBezTo>
                  <a:pt x="7130" y="8944"/>
                  <a:pt x="7130" y="8942"/>
                  <a:pt x="7130" y="8940"/>
                </a:cubicBezTo>
                <a:cubicBezTo>
                  <a:pt x="7130" y="8892"/>
                  <a:pt x="7127" y="8854"/>
                  <a:pt x="7120" y="8822"/>
                </a:cubicBezTo>
                <a:cubicBezTo>
                  <a:pt x="7120" y="8821"/>
                  <a:pt x="7120" y="8822"/>
                  <a:pt x="7120" y="8821"/>
                </a:cubicBezTo>
                <a:cubicBezTo>
                  <a:pt x="7113" y="8789"/>
                  <a:pt x="7102" y="8764"/>
                  <a:pt x="7084" y="8745"/>
                </a:cubicBezTo>
                <a:cubicBezTo>
                  <a:pt x="7066" y="8726"/>
                  <a:pt x="7041" y="8713"/>
                  <a:pt x="7008" y="8703"/>
                </a:cubicBezTo>
                <a:cubicBezTo>
                  <a:pt x="6976" y="8693"/>
                  <a:pt x="6938" y="8686"/>
                  <a:pt x="6888" y="8681"/>
                </a:cubicBezTo>
                <a:cubicBezTo>
                  <a:pt x="6837" y="8677"/>
                  <a:pt x="6795" y="8670"/>
                  <a:pt x="6761" y="8657"/>
                </a:cubicBezTo>
                <a:cubicBezTo>
                  <a:pt x="6727" y="8645"/>
                  <a:pt x="6701" y="8628"/>
                  <a:pt x="6679" y="8602"/>
                </a:cubicBezTo>
                <a:cubicBezTo>
                  <a:pt x="6679" y="8602"/>
                  <a:pt x="6679" y="8601"/>
                  <a:pt x="6679" y="8601"/>
                </a:cubicBezTo>
                <a:cubicBezTo>
                  <a:pt x="6656" y="8575"/>
                  <a:pt x="6638" y="8540"/>
                  <a:pt x="6623" y="8495"/>
                </a:cubicBezTo>
                <a:cubicBezTo>
                  <a:pt x="6623" y="8495"/>
                  <a:pt x="6623" y="8494"/>
                  <a:pt x="6623" y="8494"/>
                </a:cubicBezTo>
                <a:cubicBezTo>
                  <a:pt x="6607" y="8448"/>
                  <a:pt x="6593" y="8392"/>
                  <a:pt x="6579" y="8320"/>
                </a:cubicBezTo>
                <a:cubicBezTo>
                  <a:pt x="6501" y="7915"/>
                  <a:pt x="6526" y="7879"/>
                  <a:pt x="6868" y="7879"/>
                </a:cubicBezTo>
                <a:cubicBezTo>
                  <a:pt x="7033" y="7879"/>
                  <a:pt x="7098" y="7860"/>
                  <a:pt x="7120" y="7780"/>
                </a:cubicBezTo>
                <a:cubicBezTo>
                  <a:pt x="7120" y="7780"/>
                  <a:pt x="7120" y="7779"/>
                  <a:pt x="7120" y="7779"/>
                </a:cubicBezTo>
                <a:cubicBezTo>
                  <a:pt x="7127" y="7752"/>
                  <a:pt x="7130" y="7718"/>
                  <a:pt x="7130" y="7676"/>
                </a:cubicBezTo>
                <a:cubicBezTo>
                  <a:pt x="7130" y="7632"/>
                  <a:pt x="7128" y="7597"/>
                  <a:pt x="7120" y="7570"/>
                </a:cubicBezTo>
                <a:cubicBezTo>
                  <a:pt x="7113" y="7543"/>
                  <a:pt x="7100" y="7523"/>
                  <a:pt x="7080" y="7508"/>
                </a:cubicBezTo>
                <a:cubicBezTo>
                  <a:pt x="7061" y="7494"/>
                  <a:pt x="7036" y="7485"/>
                  <a:pt x="7000" y="7479"/>
                </a:cubicBezTo>
                <a:cubicBezTo>
                  <a:pt x="6975" y="7476"/>
                  <a:pt x="6939" y="7474"/>
                  <a:pt x="6904" y="7473"/>
                </a:cubicBezTo>
                <a:cubicBezTo>
                  <a:pt x="6890" y="7473"/>
                  <a:pt x="6881" y="7472"/>
                  <a:pt x="6864" y="7472"/>
                </a:cubicBezTo>
                <a:cubicBezTo>
                  <a:pt x="6861" y="7472"/>
                  <a:pt x="6860" y="7472"/>
                  <a:pt x="6856" y="7472"/>
                </a:cubicBezTo>
                <a:cubicBezTo>
                  <a:pt x="6789" y="7472"/>
                  <a:pt x="6732" y="7461"/>
                  <a:pt x="6681" y="7446"/>
                </a:cubicBezTo>
                <a:cubicBezTo>
                  <a:pt x="6461" y="7384"/>
                  <a:pt x="6352" y="7217"/>
                  <a:pt x="6479" y="7068"/>
                </a:cubicBezTo>
                <a:cubicBezTo>
                  <a:pt x="6486" y="7061"/>
                  <a:pt x="6491" y="7047"/>
                  <a:pt x="6497" y="7038"/>
                </a:cubicBezTo>
                <a:cubicBezTo>
                  <a:pt x="6506" y="7014"/>
                  <a:pt x="6504" y="6992"/>
                  <a:pt x="6517" y="6967"/>
                </a:cubicBezTo>
                <a:cubicBezTo>
                  <a:pt x="6542" y="6918"/>
                  <a:pt x="6554" y="6891"/>
                  <a:pt x="6577" y="6845"/>
                </a:cubicBezTo>
                <a:cubicBezTo>
                  <a:pt x="6582" y="6818"/>
                  <a:pt x="6591" y="6790"/>
                  <a:pt x="6591" y="6767"/>
                </a:cubicBezTo>
                <a:cubicBezTo>
                  <a:pt x="6591" y="6582"/>
                  <a:pt x="6751" y="6476"/>
                  <a:pt x="6860" y="6587"/>
                </a:cubicBezTo>
                <a:cubicBezTo>
                  <a:pt x="6887" y="6614"/>
                  <a:pt x="6913" y="6627"/>
                  <a:pt x="6938" y="6639"/>
                </a:cubicBezTo>
                <a:cubicBezTo>
                  <a:pt x="6989" y="6645"/>
                  <a:pt x="7025" y="6645"/>
                  <a:pt x="7052" y="6637"/>
                </a:cubicBezTo>
                <a:cubicBezTo>
                  <a:pt x="7095" y="6610"/>
                  <a:pt x="7124" y="6552"/>
                  <a:pt x="7128" y="6468"/>
                </a:cubicBezTo>
                <a:cubicBezTo>
                  <a:pt x="7128" y="6457"/>
                  <a:pt x="7128" y="6451"/>
                  <a:pt x="7128" y="6440"/>
                </a:cubicBezTo>
                <a:cubicBezTo>
                  <a:pt x="7125" y="6282"/>
                  <a:pt x="7081" y="6249"/>
                  <a:pt x="6864" y="6249"/>
                </a:cubicBezTo>
                <a:cubicBezTo>
                  <a:pt x="6723" y="6249"/>
                  <a:pt x="6622" y="6224"/>
                  <a:pt x="6549" y="6158"/>
                </a:cubicBezTo>
                <a:cubicBezTo>
                  <a:pt x="6544" y="6155"/>
                  <a:pt x="6540" y="6151"/>
                  <a:pt x="6535" y="6148"/>
                </a:cubicBezTo>
                <a:cubicBezTo>
                  <a:pt x="6431" y="6082"/>
                  <a:pt x="6390" y="5949"/>
                  <a:pt x="6397" y="5762"/>
                </a:cubicBezTo>
                <a:cubicBezTo>
                  <a:pt x="6381" y="5630"/>
                  <a:pt x="6375" y="5466"/>
                  <a:pt x="6375" y="5260"/>
                </a:cubicBezTo>
                <a:lnTo>
                  <a:pt x="6375" y="4533"/>
                </a:lnTo>
                <a:lnTo>
                  <a:pt x="6755" y="4308"/>
                </a:lnTo>
                <a:cubicBezTo>
                  <a:pt x="6756" y="4307"/>
                  <a:pt x="6757" y="4306"/>
                  <a:pt x="6759" y="4305"/>
                </a:cubicBezTo>
                <a:cubicBezTo>
                  <a:pt x="6760" y="4305"/>
                  <a:pt x="6761" y="4302"/>
                  <a:pt x="6763" y="4302"/>
                </a:cubicBezTo>
                <a:cubicBezTo>
                  <a:pt x="6972" y="4177"/>
                  <a:pt x="7162" y="4018"/>
                  <a:pt x="7184" y="3946"/>
                </a:cubicBezTo>
                <a:cubicBezTo>
                  <a:pt x="7267" y="3675"/>
                  <a:pt x="7430" y="3561"/>
                  <a:pt x="7741" y="3541"/>
                </a:cubicBezTo>
                <a:cubicBezTo>
                  <a:pt x="7772" y="3539"/>
                  <a:pt x="7795" y="3532"/>
                  <a:pt x="7829" y="3532"/>
                </a:cubicBezTo>
                <a:cubicBezTo>
                  <a:pt x="7842" y="3532"/>
                  <a:pt x="7849" y="3531"/>
                  <a:pt x="7861" y="3531"/>
                </a:cubicBezTo>
                <a:cubicBezTo>
                  <a:pt x="7989" y="3531"/>
                  <a:pt x="8066" y="3525"/>
                  <a:pt x="8117" y="3508"/>
                </a:cubicBezTo>
                <a:cubicBezTo>
                  <a:pt x="8127" y="3505"/>
                  <a:pt x="8143" y="3504"/>
                  <a:pt x="8151" y="3500"/>
                </a:cubicBezTo>
                <a:cubicBezTo>
                  <a:pt x="8162" y="3493"/>
                  <a:pt x="8165" y="3481"/>
                  <a:pt x="8173" y="3472"/>
                </a:cubicBezTo>
                <a:cubicBezTo>
                  <a:pt x="8182" y="3460"/>
                  <a:pt x="8194" y="3450"/>
                  <a:pt x="8199" y="3432"/>
                </a:cubicBezTo>
                <a:cubicBezTo>
                  <a:pt x="8202" y="3417"/>
                  <a:pt x="8203" y="3395"/>
                  <a:pt x="8205" y="3375"/>
                </a:cubicBezTo>
                <a:cubicBezTo>
                  <a:pt x="8206" y="3357"/>
                  <a:pt x="8208" y="3341"/>
                  <a:pt x="8209" y="3317"/>
                </a:cubicBezTo>
                <a:cubicBezTo>
                  <a:pt x="8206" y="3151"/>
                  <a:pt x="8165" y="3124"/>
                  <a:pt x="7899" y="3124"/>
                </a:cubicBezTo>
                <a:cubicBezTo>
                  <a:pt x="7703" y="3124"/>
                  <a:pt x="7570" y="3094"/>
                  <a:pt x="7484" y="3027"/>
                </a:cubicBezTo>
                <a:lnTo>
                  <a:pt x="7400" y="3023"/>
                </a:lnTo>
                <a:lnTo>
                  <a:pt x="7400" y="2923"/>
                </a:lnTo>
                <a:cubicBezTo>
                  <a:pt x="7363" y="2844"/>
                  <a:pt x="7354" y="2740"/>
                  <a:pt x="7368" y="2603"/>
                </a:cubicBezTo>
                <a:cubicBezTo>
                  <a:pt x="7377" y="2512"/>
                  <a:pt x="7386" y="2451"/>
                  <a:pt x="7400" y="2403"/>
                </a:cubicBezTo>
                <a:lnTo>
                  <a:pt x="7400" y="2343"/>
                </a:lnTo>
                <a:lnTo>
                  <a:pt x="7434" y="2342"/>
                </a:lnTo>
                <a:cubicBezTo>
                  <a:pt x="7483" y="2280"/>
                  <a:pt x="7578" y="2267"/>
                  <a:pt x="7805" y="2255"/>
                </a:cubicBezTo>
                <a:cubicBezTo>
                  <a:pt x="8163" y="2237"/>
                  <a:pt x="8206" y="2214"/>
                  <a:pt x="8209" y="2046"/>
                </a:cubicBezTo>
                <a:cubicBezTo>
                  <a:pt x="8208" y="2021"/>
                  <a:pt x="8206" y="2002"/>
                  <a:pt x="8205" y="1982"/>
                </a:cubicBezTo>
                <a:cubicBezTo>
                  <a:pt x="8203" y="1966"/>
                  <a:pt x="8204" y="1947"/>
                  <a:pt x="8201" y="1935"/>
                </a:cubicBezTo>
                <a:cubicBezTo>
                  <a:pt x="8195" y="1914"/>
                  <a:pt x="8181" y="1902"/>
                  <a:pt x="8169" y="1889"/>
                </a:cubicBezTo>
                <a:cubicBezTo>
                  <a:pt x="8162" y="1883"/>
                  <a:pt x="8162" y="1872"/>
                  <a:pt x="8153" y="1867"/>
                </a:cubicBezTo>
                <a:cubicBezTo>
                  <a:pt x="8145" y="1862"/>
                  <a:pt x="8128" y="1862"/>
                  <a:pt x="8119" y="1859"/>
                </a:cubicBezTo>
                <a:cubicBezTo>
                  <a:pt x="8064" y="1841"/>
                  <a:pt x="7982" y="1834"/>
                  <a:pt x="7833" y="1834"/>
                </a:cubicBezTo>
                <a:cubicBezTo>
                  <a:pt x="7660" y="1834"/>
                  <a:pt x="7565" y="1839"/>
                  <a:pt x="7514" y="1865"/>
                </a:cubicBezTo>
                <a:cubicBezTo>
                  <a:pt x="7462" y="1892"/>
                  <a:pt x="7456" y="1942"/>
                  <a:pt x="7456" y="2034"/>
                </a:cubicBezTo>
                <a:cubicBezTo>
                  <a:pt x="7456" y="2262"/>
                  <a:pt x="7360" y="2322"/>
                  <a:pt x="7104" y="2215"/>
                </a:cubicBezTo>
                <a:cubicBezTo>
                  <a:pt x="7019" y="2179"/>
                  <a:pt x="6916" y="2125"/>
                  <a:pt x="6793" y="2053"/>
                </a:cubicBezTo>
                <a:cubicBezTo>
                  <a:pt x="6425" y="1837"/>
                  <a:pt x="6335" y="1707"/>
                  <a:pt x="6525" y="1656"/>
                </a:cubicBezTo>
                <a:cubicBezTo>
                  <a:pt x="6588" y="1638"/>
                  <a:pt x="6681" y="1630"/>
                  <a:pt x="6807" y="1630"/>
                </a:cubicBezTo>
                <a:lnTo>
                  <a:pt x="7120" y="1630"/>
                </a:lnTo>
                <a:lnTo>
                  <a:pt x="7118" y="1155"/>
                </a:lnTo>
                <a:cubicBezTo>
                  <a:pt x="7118" y="1042"/>
                  <a:pt x="7106" y="954"/>
                  <a:pt x="7090" y="880"/>
                </a:cubicBezTo>
                <a:cubicBezTo>
                  <a:pt x="7080" y="834"/>
                  <a:pt x="7071" y="790"/>
                  <a:pt x="7056" y="759"/>
                </a:cubicBezTo>
                <a:cubicBezTo>
                  <a:pt x="6987" y="655"/>
                  <a:pt x="6902" y="652"/>
                  <a:pt x="6801" y="752"/>
                </a:cubicBezTo>
                <a:cubicBezTo>
                  <a:pt x="6800" y="752"/>
                  <a:pt x="6799" y="752"/>
                  <a:pt x="6799" y="753"/>
                </a:cubicBezTo>
                <a:cubicBezTo>
                  <a:pt x="6797" y="754"/>
                  <a:pt x="6798" y="757"/>
                  <a:pt x="6797" y="758"/>
                </a:cubicBezTo>
                <a:cubicBezTo>
                  <a:pt x="6771" y="784"/>
                  <a:pt x="6745" y="815"/>
                  <a:pt x="6717" y="854"/>
                </a:cubicBezTo>
                <a:cubicBezTo>
                  <a:pt x="6711" y="861"/>
                  <a:pt x="6703" y="868"/>
                  <a:pt x="6697" y="875"/>
                </a:cubicBezTo>
                <a:cubicBezTo>
                  <a:pt x="6695" y="877"/>
                  <a:pt x="6691" y="879"/>
                  <a:pt x="6689" y="881"/>
                </a:cubicBezTo>
                <a:cubicBezTo>
                  <a:pt x="6668" y="904"/>
                  <a:pt x="6648" y="925"/>
                  <a:pt x="6625" y="942"/>
                </a:cubicBezTo>
                <a:cubicBezTo>
                  <a:pt x="6610" y="953"/>
                  <a:pt x="6594" y="963"/>
                  <a:pt x="6579" y="970"/>
                </a:cubicBezTo>
                <a:cubicBezTo>
                  <a:pt x="6556" y="982"/>
                  <a:pt x="6532" y="988"/>
                  <a:pt x="6509" y="994"/>
                </a:cubicBezTo>
                <a:cubicBezTo>
                  <a:pt x="6507" y="994"/>
                  <a:pt x="6507" y="997"/>
                  <a:pt x="6505" y="997"/>
                </a:cubicBezTo>
                <a:cubicBezTo>
                  <a:pt x="6505" y="997"/>
                  <a:pt x="6503" y="997"/>
                  <a:pt x="6503" y="997"/>
                </a:cubicBezTo>
                <a:cubicBezTo>
                  <a:pt x="6436" y="1012"/>
                  <a:pt x="6370" y="1006"/>
                  <a:pt x="6313" y="978"/>
                </a:cubicBezTo>
                <a:cubicBezTo>
                  <a:pt x="6302" y="973"/>
                  <a:pt x="6292" y="966"/>
                  <a:pt x="6281" y="959"/>
                </a:cubicBezTo>
                <a:cubicBezTo>
                  <a:pt x="6268" y="950"/>
                  <a:pt x="6256" y="939"/>
                  <a:pt x="6245" y="928"/>
                </a:cubicBezTo>
                <a:cubicBezTo>
                  <a:pt x="6235" y="917"/>
                  <a:pt x="6226" y="906"/>
                  <a:pt x="6217" y="893"/>
                </a:cubicBezTo>
                <a:cubicBezTo>
                  <a:pt x="6204" y="871"/>
                  <a:pt x="6193" y="846"/>
                  <a:pt x="6185" y="818"/>
                </a:cubicBezTo>
                <a:cubicBezTo>
                  <a:pt x="6185" y="815"/>
                  <a:pt x="6182" y="812"/>
                  <a:pt x="6181" y="808"/>
                </a:cubicBezTo>
                <a:cubicBezTo>
                  <a:pt x="6181" y="804"/>
                  <a:pt x="6178" y="801"/>
                  <a:pt x="6177" y="797"/>
                </a:cubicBezTo>
                <a:cubicBezTo>
                  <a:pt x="6148" y="659"/>
                  <a:pt x="6084" y="632"/>
                  <a:pt x="5772" y="625"/>
                </a:cubicBezTo>
                <a:cubicBezTo>
                  <a:pt x="5549" y="619"/>
                  <a:pt x="5413" y="608"/>
                  <a:pt x="5327" y="574"/>
                </a:cubicBezTo>
                <a:lnTo>
                  <a:pt x="5243" y="577"/>
                </a:lnTo>
                <a:lnTo>
                  <a:pt x="5243" y="518"/>
                </a:lnTo>
                <a:cubicBezTo>
                  <a:pt x="5200" y="466"/>
                  <a:pt x="5187" y="388"/>
                  <a:pt x="5187" y="268"/>
                </a:cubicBezTo>
                <a:cubicBezTo>
                  <a:pt x="5187" y="16"/>
                  <a:pt x="5170" y="0"/>
                  <a:pt x="4865" y="0"/>
                </a:cubicBezTo>
                <a:close/>
                <a:moveTo>
                  <a:pt x="6807" y="0"/>
                </a:moveTo>
                <a:cubicBezTo>
                  <a:pt x="6528" y="0"/>
                  <a:pt x="6488" y="25"/>
                  <a:pt x="6485" y="190"/>
                </a:cubicBezTo>
                <a:cubicBezTo>
                  <a:pt x="6485" y="226"/>
                  <a:pt x="6487" y="257"/>
                  <a:pt x="6491" y="282"/>
                </a:cubicBezTo>
                <a:cubicBezTo>
                  <a:pt x="6515" y="358"/>
                  <a:pt x="6560" y="388"/>
                  <a:pt x="6681" y="404"/>
                </a:cubicBezTo>
                <a:cubicBezTo>
                  <a:pt x="6718" y="406"/>
                  <a:pt x="6754" y="407"/>
                  <a:pt x="6807" y="407"/>
                </a:cubicBezTo>
                <a:cubicBezTo>
                  <a:pt x="6878" y="407"/>
                  <a:pt x="6937" y="406"/>
                  <a:pt x="6980" y="401"/>
                </a:cubicBezTo>
                <a:cubicBezTo>
                  <a:pt x="7009" y="398"/>
                  <a:pt x="7023" y="390"/>
                  <a:pt x="7042" y="383"/>
                </a:cubicBezTo>
                <a:cubicBezTo>
                  <a:pt x="7052" y="380"/>
                  <a:pt x="7068" y="379"/>
                  <a:pt x="7076" y="373"/>
                </a:cubicBezTo>
                <a:cubicBezTo>
                  <a:pt x="7076" y="373"/>
                  <a:pt x="7076" y="372"/>
                  <a:pt x="7076" y="372"/>
                </a:cubicBezTo>
                <a:cubicBezTo>
                  <a:pt x="7084" y="367"/>
                  <a:pt x="7086" y="357"/>
                  <a:pt x="7092" y="351"/>
                </a:cubicBezTo>
                <a:cubicBezTo>
                  <a:pt x="7104" y="337"/>
                  <a:pt x="7117" y="323"/>
                  <a:pt x="7122" y="300"/>
                </a:cubicBezTo>
                <a:cubicBezTo>
                  <a:pt x="7123" y="296"/>
                  <a:pt x="7123" y="288"/>
                  <a:pt x="7124" y="283"/>
                </a:cubicBezTo>
                <a:cubicBezTo>
                  <a:pt x="7128" y="258"/>
                  <a:pt x="7128" y="226"/>
                  <a:pt x="7128" y="190"/>
                </a:cubicBezTo>
                <a:cubicBezTo>
                  <a:pt x="7126" y="24"/>
                  <a:pt x="7085" y="0"/>
                  <a:pt x="6807" y="0"/>
                </a:cubicBezTo>
                <a:close/>
                <a:moveTo>
                  <a:pt x="8810" y="0"/>
                </a:moveTo>
                <a:cubicBezTo>
                  <a:pt x="8463" y="0"/>
                  <a:pt x="8428" y="18"/>
                  <a:pt x="8426" y="195"/>
                </a:cubicBezTo>
                <a:cubicBezTo>
                  <a:pt x="8427" y="231"/>
                  <a:pt x="8429" y="262"/>
                  <a:pt x="8432" y="287"/>
                </a:cubicBezTo>
                <a:cubicBezTo>
                  <a:pt x="8433" y="293"/>
                  <a:pt x="8431" y="304"/>
                  <a:pt x="8432" y="310"/>
                </a:cubicBezTo>
                <a:cubicBezTo>
                  <a:pt x="8438" y="337"/>
                  <a:pt x="8453" y="352"/>
                  <a:pt x="8468" y="366"/>
                </a:cubicBezTo>
                <a:cubicBezTo>
                  <a:pt x="8472" y="369"/>
                  <a:pt x="8471" y="375"/>
                  <a:pt x="8476" y="378"/>
                </a:cubicBezTo>
                <a:cubicBezTo>
                  <a:pt x="8490" y="387"/>
                  <a:pt x="8516" y="389"/>
                  <a:pt x="8538" y="392"/>
                </a:cubicBezTo>
                <a:cubicBezTo>
                  <a:pt x="8554" y="395"/>
                  <a:pt x="8563" y="400"/>
                  <a:pt x="8584" y="401"/>
                </a:cubicBezTo>
                <a:cubicBezTo>
                  <a:pt x="8632" y="402"/>
                  <a:pt x="8694" y="400"/>
                  <a:pt x="8776" y="395"/>
                </a:cubicBezTo>
                <a:cubicBezTo>
                  <a:pt x="8910" y="387"/>
                  <a:pt x="8993" y="373"/>
                  <a:pt x="9049" y="348"/>
                </a:cubicBezTo>
                <a:cubicBezTo>
                  <a:pt x="9055" y="346"/>
                  <a:pt x="9063" y="345"/>
                  <a:pt x="9067" y="342"/>
                </a:cubicBezTo>
                <a:cubicBezTo>
                  <a:pt x="9068" y="342"/>
                  <a:pt x="9067" y="341"/>
                  <a:pt x="9067" y="341"/>
                </a:cubicBezTo>
                <a:cubicBezTo>
                  <a:pt x="9074" y="337"/>
                  <a:pt x="9078" y="331"/>
                  <a:pt x="9083" y="327"/>
                </a:cubicBezTo>
                <a:cubicBezTo>
                  <a:pt x="9127" y="292"/>
                  <a:pt x="9148" y="242"/>
                  <a:pt x="9161" y="153"/>
                </a:cubicBezTo>
                <a:cubicBezTo>
                  <a:pt x="9166" y="123"/>
                  <a:pt x="9165" y="103"/>
                  <a:pt x="9167" y="80"/>
                </a:cubicBezTo>
                <a:cubicBezTo>
                  <a:pt x="9153" y="9"/>
                  <a:pt x="9071" y="0"/>
                  <a:pt x="8810" y="0"/>
                </a:cubicBezTo>
                <a:close/>
                <a:moveTo>
                  <a:pt x="14791" y="0"/>
                </a:moveTo>
                <a:cubicBezTo>
                  <a:pt x="14513" y="0"/>
                  <a:pt x="14472" y="24"/>
                  <a:pt x="14470" y="190"/>
                </a:cubicBezTo>
                <a:cubicBezTo>
                  <a:pt x="14470" y="226"/>
                  <a:pt x="14472" y="258"/>
                  <a:pt x="14476" y="283"/>
                </a:cubicBezTo>
                <a:cubicBezTo>
                  <a:pt x="14477" y="288"/>
                  <a:pt x="14475" y="296"/>
                  <a:pt x="14476" y="300"/>
                </a:cubicBezTo>
                <a:cubicBezTo>
                  <a:pt x="14481" y="323"/>
                  <a:pt x="14494" y="337"/>
                  <a:pt x="14506" y="351"/>
                </a:cubicBezTo>
                <a:cubicBezTo>
                  <a:pt x="14512" y="357"/>
                  <a:pt x="14516" y="367"/>
                  <a:pt x="14524" y="372"/>
                </a:cubicBezTo>
                <a:cubicBezTo>
                  <a:pt x="14532" y="377"/>
                  <a:pt x="14547" y="380"/>
                  <a:pt x="14558" y="383"/>
                </a:cubicBezTo>
                <a:cubicBezTo>
                  <a:pt x="14577" y="390"/>
                  <a:pt x="14591" y="398"/>
                  <a:pt x="14620" y="401"/>
                </a:cubicBezTo>
                <a:cubicBezTo>
                  <a:pt x="14664" y="406"/>
                  <a:pt x="14718" y="407"/>
                  <a:pt x="14791" y="407"/>
                </a:cubicBezTo>
                <a:cubicBezTo>
                  <a:pt x="14843" y="407"/>
                  <a:pt x="14879" y="406"/>
                  <a:pt x="14915" y="404"/>
                </a:cubicBezTo>
                <a:cubicBezTo>
                  <a:pt x="14916" y="403"/>
                  <a:pt x="14917" y="404"/>
                  <a:pt x="14917" y="404"/>
                </a:cubicBezTo>
                <a:cubicBezTo>
                  <a:pt x="15038" y="388"/>
                  <a:pt x="15085" y="358"/>
                  <a:pt x="15109" y="282"/>
                </a:cubicBezTo>
                <a:cubicBezTo>
                  <a:pt x="15113" y="257"/>
                  <a:pt x="15115" y="226"/>
                  <a:pt x="15115" y="190"/>
                </a:cubicBezTo>
                <a:cubicBezTo>
                  <a:pt x="15112" y="25"/>
                  <a:pt x="15070" y="0"/>
                  <a:pt x="14791" y="0"/>
                </a:cubicBezTo>
                <a:close/>
                <a:moveTo>
                  <a:pt x="16735" y="0"/>
                </a:moveTo>
                <a:cubicBezTo>
                  <a:pt x="16456" y="0"/>
                  <a:pt x="16416" y="24"/>
                  <a:pt x="16413" y="190"/>
                </a:cubicBezTo>
                <a:cubicBezTo>
                  <a:pt x="16414" y="226"/>
                  <a:pt x="16413" y="258"/>
                  <a:pt x="16417" y="283"/>
                </a:cubicBezTo>
                <a:cubicBezTo>
                  <a:pt x="16441" y="358"/>
                  <a:pt x="16490" y="388"/>
                  <a:pt x="16609" y="404"/>
                </a:cubicBezTo>
                <a:cubicBezTo>
                  <a:pt x="16609" y="404"/>
                  <a:pt x="16610" y="403"/>
                  <a:pt x="16611" y="404"/>
                </a:cubicBezTo>
                <a:cubicBezTo>
                  <a:pt x="16648" y="406"/>
                  <a:pt x="16683" y="407"/>
                  <a:pt x="16735" y="407"/>
                </a:cubicBezTo>
                <a:cubicBezTo>
                  <a:pt x="16807" y="407"/>
                  <a:pt x="16863" y="406"/>
                  <a:pt x="16907" y="401"/>
                </a:cubicBezTo>
                <a:cubicBezTo>
                  <a:pt x="16933" y="398"/>
                  <a:pt x="16948" y="391"/>
                  <a:pt x="16966" y="385"/>
                </a:cubicBezTo>
                <a:cubicBezTo>
                  <a:pt x="16979" y="380"/>
                  <a:pt x="16997" y="379"/>
                  <a:pt x="17006" y="372"/>
                </a:cubicBezTo>
                <a:cubicBezTo>
                  <a:pt x="17011" y="369"/>
                  <a:pt x="17012" y="362"/>
                  <a:pt x="17016" y="358"/>
                </a:cubicBezTo>
                <a:cubicBezTo>
                  <a:pt x="17031" y="343"/>
                  <a:pt x="17044" y="327"/>
                  <a:pt x="17050" y="300"/>
                </a:cubicBezTo>
                <a:cubicBezTo>
                  <a:pt x="17051" y="298"/>
                  <a:pt x="17050" y="293"/>
                  <a:pt x="17050" y="290"/>
                </a:cubicBezTo>
                <a:cubicBezTo>
                  <a:pt x="17055" y="264"/>
                  <a:pt x="17058" y="229"/>
                  <a:pt x="17058" y="190"/>
                </a:cubicBezTo>
                <a:cubicBezTo>
                  <a:pt x="17056" y="25"/>
                  <a:pt x="17013" y="0"/>
                  <a:pt x="16735" y="0"/>
                </a:cubicBezTo>
                <a:close/>
                <a:moveTo>
                  <a:pt x="18732" y="0"/>
                </a:moveTo>
                <a:cubicBezTo>
                  <a:pt x="18395" y="0"/>
                  <a:pt x="18359" y="18"/>
                  <a:pt x="18357" y="190"/>
                </a:cubicBezTo>
                <a:cubicBezTo>
                  <a:pt x="18357" y="226"/>
                  <a:pt x="18357" y="257"/>
                  <a:pt x="18360" y="282"/>
                </a:cubicBezTo>
                <a:cubicBezTo>
                  <a:pt x="18361" y="287"/>
                  <a:pt x="18361" y="298"/>
                  <a:pt x="18362" y="303"/>
                </a:cubicBezTo>
                <a:cubicBezTo>
                  <a:pt x="18363" y="303"/>
                  <a:pt x="18362" y="304"/>
                  <a:pt x="18362" y="304"/>
                </a:cubicBezTo>
                <a:cubicBezTo>
                  <a:pt x="18367" y="324"/>
                  <a:pt x="18380" y="335"/>
                  <a:pt x="18390" y="348"/>
                </a:cubicBezTo>
                <a:cubicBezTo>
                  <a:pt x="18398" y="357"/>
                  <a:pt x="18401" y="368"/>
                  <a:pt x="18412" y="375"/>
                </a:cubicBezTo>
                <a:cubicBezTo>
                  <a:pt x="18416" y="377"/>
                  <a:pt x="18424" y="378"/>
                  <a:pt x="18428" y="380"/>
                </a:cubicBezTo>
                <a:cubicBezTo>
                  <a:pt x="18482" y="402"/>
                  <a:pt x="18570" y="407"/>
                  <a:pt x="18732" y="407"/>
                </a:cubicBezTo>
                <a:cubicBezTo>
                  <a:pt x="18886" y="407"/>
                  <a:pt x="18969" y="402"/>
                  <a:pt x="19024" y="382"/>
                </a:cubicBezTo>
                <a:cubicBezTo>
                  <a:pt x="19031" y="379"/>
                  <a:pt x="19045" y="378"/>
                  <a:pt x="19052" y="375"/>
                </a:cubicBezTo>
                <a:cubicBezTo>
                  <a:pt x="19060" y="370"/>
                  <a:pt x="19061" y="360"/>
                  <a:pt x="19068" y="354"/>
                </a:cubicBezTo>
                <a:cubicBezTo>
                  <a:pt x="19081" y="340"/>
                  <a:pt x="19096" y="328"/>
                  <a:pt x="19101" y="304"/>
                </a:cubicBezTo>
                <a:cubicBezTo>
                  <a:pt x="19103" y="298"/>
                  <a:pt x="19102" y="288"/>
                  <a:pt x="19103" y="282"/>
                </a:cubicBezTo>
                <a:cubicBezTo>
                  <a:pt x="19107" y="257"/>
                  <a:pt x="19107" y="226"/>
                  <a:pt x="19107" y="190"/>
                </a:cubicBezTo>
                <a:cubicBezTo>
                  <a:pt x="19105" y="18"/>
                  <a:pt x="19069" y="0"/>
                  <a:pt x="18732" y="0"/>
                </a:cubicBezTo>
                <a:close/>
                <a:moveTo>
                  <a:pt x="20729" y="0"/>
                </a:moveTo>
                <a:cubicBezTo>
                  <a:pt x="20451" y="0"/>
                  <a:pt x="20408" y="25"/>
                  <a:pt x="20406" y="190"/>
                </a:cubicBezTo>
                <a:cubicBezTo>
                  <a:pt x="20406" y="229"/>
                  <a:pt x="20409" y="264"/>
                  <a:pt x="20414" y="290"/>
                </a:cubicBezTo>
                <a:cubicBezTo>
                  <a:pt x="20414" y="293"/>
                  <a:pt x="20413" y="298"/>
                  <a:pt x="20414" y="300"/>
                </a:cubicBezTo>
                <a:cubicBezTo>
                  <a:pt x="20419" y="323"/>
                  <a:pt x="20430" y="335"/>
                  <a:pt x="20442" y="349"/>
                </a:cubicBezTo>
                <a:cubicBezTo>
                  <a:pt x="20448" y="357"/>
                  <a:pt x="20449" y="367"/>
                  <a:pt x="20458" y="372"/>
                </a:cubicBezTo>
                <a:cubicBezTo>
                  <a:pt x="20464" y="376"/>
                  <a:pt x="20478" y="378"/>
                  <a:pt x="20486" y="381"/>
                </a:cubicBezTo>
                <a:cubicBezTo>
                  <a:pt x="20506" y="389"/>
                  <a:pt x="20523" y="397"/>
                  <a:pt x="20555" y="401"/>
                </a:cubicBezTo>
                <a:cubicBezTo>
                  <a:pt x="20599" y="406"/>
                  <a:pt x="20657" y="407"/>
                  <a:pt x="20729" y="407"/>
                </a:cubicBezTo>
                <a:cubicBezTo>
                  <a:pt x="20801" y="407"/>
                  <a:pt x="20857" y="406"/>
                  <a:pt x="20901" y="401"/>
                </a:cubicBezTo>
                <a:cubicBezTo>
                  <a:pt x="20929" y="398"/>
                  <a:pt x="20944" y="390"/>
                  <a:pt x="20963" y="383"/>
                </a:cubicBezTo>
                <a:cubicBezTo>
                  <a:pt x="20973" y="380"/>
                  <a:pt x="20989" y="377"/>
                  <a:pt x="20997" y="372"/>
                </a:cubicBezTo>
                <a:cubicBezTo>
                  <a:pt x="21004" y="367"/>
                  <a:pt x="21007" y="358"/>
                  <a:pt x="21013" y="352"/>
                </a:cubicBezTo>
                <a:cubicBezTo>
                  <a:pt x="21040" y="320"/>
                  <a:pt x="21050" y="270"/>
                  <a:pt x="21051" y="189"/>
                </a:cubicBezTo>
                <a:cubicBezTo>
                  <a:pt x="21048" y="25"/>
                  <a:pt x="21007" y="0"/>
                  <a:pt x="20729" y="0"/>
                </a:cubicBezTo>
                <a:close/>
                <a:moveTo>
                  <a:pt x="13076" y="35"/>
                </a:moveTo>
                <a:cubicBezTo>
                  <a:pt x="13048" y="40"/>
                  <a:pt x="13012" y="50"/>
                  <a:pt x="12966" y="65"/>
                </a:cubicBezTo>
                <a:cubicBezTo>
                  <a:pt x="12893" y="90"/>
                  <a:pt x="12802" y="99"/>
                  <a:pt x="12718" y="101"/>
                </a:cubicBezTo>
                <a:cubicBezTo>
                  <a:pt x="12673" y="104"/>
                  <a:pt x="12631" y="105"/>
                  <a:pt x="12597" y="97"/>
                </a:cubicBezTo>
                <a:cubicBezTo>
                  <a:pt x="12572" y="91"/>
                  <a:pt x="12553" y="90"/>
                  <a:pt x="12535" y="88"/>
                </a:cubicBezTo>
                <a:cubicBezTo>
                  <a:pt x="12529" y="88"/>
                  <a:pt x="12520" y="84"/>
                  <a:pt x="12515" y="84"/>
                </a:cubicBezTo>
                <a:cubicBezTo>
                  <a:pt x="12494" y="85"/>
                  <a:pt x="12480" y="90"/>
                  <a:pt x="12467" y="98"/>
                </a:cubicBezTo>
                <a:cubicBezTo>
                  <a:pt x="12441" y="134"/>
                  <a:pt x="12418" y="178"/>
                  <a:pt x="12417" y="234"/>
                </a:cubicBezTo>
                <a:cubicBezTo>
                  <a:pt x="12417" y="235"/>
                  <a:pt x="12417" y="234"/>
                  <a:pt x="12417" y="235"/>
                </a:cubicBezTo>
                <a:cubicBezTo>
                  <a:pt x="12417" y="245"/>
                  <a:pt x="12420" y="250"/>
                  <a:pt x="12421" y="259"/>
                </a:cubicBezTo>
                <a:cubicBezTo>
                  <a:pt x="12421" y="262"/>
                  <a:pt x="12422" y="264"/>
                  <a:pt x="12423" y="266"/>
                </a:cubicBezTo>
                <a:cubicBezTo>
                  <a:pt x="12430" y="347"/>
                  <a:pt x="12470" y="385"/>
                  <a:pt x="12626" y="404"/>
                </a:cubicBezTo>
                <a:cubicBezTo>
                  <a:pt x="12627" y="404"/>
                  <a:pt x="12628" y="403"/>
                  <a:pt x="12628" y="404"/>
                </a:cubicBezTo>
                <a:cubicBezTo>
                  <a:pt x="12675" y="406"/>
                  <a:pt x="12726" y="407"/>
                  <a:pt x="12796" y="407"/>
                </a:cubicBezTo>
                <a:cubicBezTo>
                  <a:pt x="12933" y="407"/>
                  <a:pt x="13010" y="401"/>
                  <a:pt x="13066" y="387"/>
                </a:cubicBezTo>
                <a:cubicBezTo>
                  <a:pt x="13082" y="383"/>
                  <a:pt x="13106" y="382"/>
                  <a:pt x="13118" y="375"/>
                </a:cubicBezTo>
                <a:cubicBezTo>
                  <a:pt x="13124" y="371"/>
                  <a:pt x="13125" y="363"/>
                  <a:pt x="13130" y="358"/>
                </a:cubicBezTo>
                <a:cubicBezTo>
                  <a:pt x="13146" y="343"/>
                  <a:pt x="13160" y="327"/>
                  <a:pt x="13166" y="300"/>
                </a:cubicBezTo>
                <a:cubicBezTo>
                  <a:pt x="13166" y="300"/>
                  <a:pt x="13166" y="299"/>
                  <a:pt x="13166" y="299"/>
                </a:cubicBezTo>
                <a:cubicBezTo>
                  <a:pt x="13166" y="296"/>
                  <a:pt x="13165" y="290"/>
                  <a:pt x="13166" y="287"/>
                </a:cubicBezTo>
                <a:cubicBezTo>
                  <a:pt x="13170" y="261"/>
                  <a:pt x="13171" y="226"/>
                  <a:pt x="13172" y="189"/>
                </a:cubicBezTo>
                <a:cubicBezTo>
                  <a:pt x="13170" y="66"/>
                  <a:pt x="13156" y="23"/>
                  <a:pt x="13076" y="35"/>
                </a:cubicBezTo>
                <a:close/>
                <a:moveTo>
                  <a:pt x="1843" y="612"/>
                </a:moveTo>
                <a:cubicBezTo>
                  <a:pt x="1771" y="612"/>
                  <a:pt x="1714" y="612"/>
                  <a:pt x="1670" y="617"/>
                </a:cubicBezTo>
                <a:cubicBezTo>
                  <a:pt x="1538" y="632"/>
                  <a:pt x="1518" y="679"/>
                  <a:pt x="1518" y="815"/>
                </a:cubicBezTo>
                <a:cubicBezTo>
                  <a:pt x="1518" y="848"/>
                  <a:pt x="1522" y="873"/>
                  <a:pt x="1526" y="896"/>
                </a:cubicBezTo>
                <a:cubicBezTo>
                  <a:pt x="1526" y="897"/>
                  <a:pt x="1526" y="897"/>
                  <a:pt x="1526" y="898"/>
                </a:cubicBezTo>
                <a:cubicBezTo>
                  <a:pt x="1549" y="974"/>
                  <a:pt x="1591" y="1003"/>
                  <a:pt x="1692" y="1013"/>
                </a:cubicBezTo>
                <a:cubicBezTo>
                  <a:pt x="1696" y="1014"/>
                  <a:pt x="1701" y="1013"/>
                  <a:pt x="1706" y="1013"/>
                </a:cubicBezTo>
                <a:cubicBezTo>
                  <a:pt x="1747" y="1017"/>
                  <a:pt x="1802" y="1018"/>
                  <a:pt x="1865" y="1018"/>
                </a:cubicBezTo>
                <a:cubicBezTo>
                  <a:pt x="1930" y="1018"/>
                  <a:pt x="1981" y="1016"/>
                  <a:pt x="2021" y="1011"/>
                </a:cubicBezTo>
                <a:cubicBezTo>
                  <a:pt x="2022" y="1011"/>
                  <a:pt x="2023" y="1011"/>
                  <a:pt x="2023" y="1011"/>
                </a:cubicBezTo>
                <a:cubicBezTo>
                  <a:pt x="2026" y="1010"/>
                  <a:pt x="2028" y="1009"/>
                  <a:pt x="2031" y="1008"/>
                </a:cubicBezTo>
                <a:cubicBezTo>
                  <a:pt x="2067" y="1003"/>
                  <a:pt x="2096" y="995"/>
                  <a:pt x="2115" y="982"/>
                </a:cubicBezTo>
                <a:cubicBezTo>
                  <a:pt x="2136" y="967"/>
                  <a:pt x="2149" y="947"/>
                  <a:pt x="2157" y="920"/>
                </a:cubicBezTo>
                <a:cubicBezTo>
                  <a:pt x="2165" y="893"/>
                  <a:pt x="2165" y="858"/>
                  <a:pt x="2165" y="815"/>
                </a:cubicBezTo>
                <a:cubicBezTo>
                  <a:pt x="2165" y="769"/>
                  <a:pt x="2165" y="734"/>
                  <a:pt x="2157" y="706"/>
                </a:cubicBezTo>
                <a:cubicBezTo>
                  <a:pt x="2149" y="679"/>
                  <a:pt x="2133" y="660"/>
                  <a:pt x="2111" y="646"/>
                </a:cubicBezTo>
                <a:cubicBezTo>
                  <a:pt x="2066" y="618"/>
                  <a:pt x="1987" y="612"/>
                  <a:pt x="1843" y="612"/>
                </a:cubicBezTo>
                <a:close/>
                <a:moveTo>
                  <a:pt x="7833" y="612"/>
                </a:moveTo>
                <a:cubicBezTo>
                  <a:pt x="7663" y="612"/>
                  <a:pt x="7569" y="616"/>
                  <a:pt x="7518" y="642"/>
                </a:cubicBezTo>
                <a:cubicBezTo>
                  <a:pt x="7499" y="652"/>
                  <a:pt x="7489" y="668"/>
                  <a:pt x="7480" y="684"/>
                </a:cubicBezTo>
                <a:cubicBezTo>
                  <a:pt x="7476" y="691"/>
                  <a:pt x="7468" y="694"/>
                  <a:pt x="7466" y="703"/>
                </a:cubicBezTo>
                <a:cubicBezTo>
                  <a:pt x="7460" y="719"/>
                  <a:pt x="7461" y="743"/>
                  <a:pt x="7460" y="766"/>
                </a:cubicBezTo>
                <a:cubicBezTo>
                  <a:pt x="7459" y="780"/>
                  <a:pt x="7456" y="789"/>
                  <a:pt x="7456" y="806"/>
                </a:cubicBezTo>
                <a:cubicBezTo>
                  <a:pt x="7456" y="807"/>
                  <a:pt x="7455" y="808"/>
                  <a:pt x="7456" y="808"/>
                </a:cubicBezTo>
                <a:cubicBezTo>
                  <a:pt x="7479" y="908"/>
                  <a:pt x="7516" y="985"/>
                  <a:pt x="7567" y="1007"/>
                </a:cubicBezTo>
                <a:cubicBezTo>
                  <a:pt x="7680" y="981"/>
                  <a:pt x="8009" y="805"/>
                  <a:pt x="8143" y="706"/>
                </a:cubicBezTo>
                <a:cubicBezTo>
                  <a:pt x="8163" y="684"/>
                  <a:pt x="8171" y="664"/>
                  <a:pt x="8185" y="642"/>
                </a:cubicBezTo>
                <a:cubicBezTo>
                  <a:pt x="8152" y="625"/>
                  <a:pt x="8017" y="612"/>
                  <a:pt x="7833" y="612"/>
                </a:cubicBezTo>
                <a:close/>
                <a:moveTo>
                  <a:pt x="11770" y="612"/>
                </a:moveTo>
                <a:cubicBezTo>
                  <a:pt x="11699" y="612"/>
                  <a:pt x="11645" y="612"/>
                  <a:pt x="11602" y="617"/>
                </a:cubicBezTo>
                <a:cubicBezTo>
                  <a:pt x="11576" y="620"/>
                  <a:pt x="11564" y="628"/>
                  <a:pt x="11546" y="634"/>
                </a:cubicBezTo>
                <a:cubicBezTo>
                  <a:pt x="11533" y="638"/>
                  <a:pt x="11515" y="639"/>
                  <a:pt x="11506" y="645"/>
                </a:cubicBezTo>
                <a:cubicBezTo>
                  <a:pt x="11484" y="658"/>
                  <a:pt x="11470" y="676"/>
                  <a:pt x="11462" y="701"/>
                </a:cubicBezTo>
                <a:cubicBezTo>
                  <a:pt x="11454" y="727"/>
                  <a:pt x="11449" y="759"/>
                  <a:pt x="11448" y="801"/>
                </a:cubicBezTo>
                <a:cubicBezTo>
                  <a:pt x="11448" y="835"/>
                  <a:pt x="11451" y="863"/>
                  <a:pt x="11454" y="887"/>
                </a:cubicBezTo>
                <a:cubicBezTo>
                  <a:pt x="11455" y="895"/>
                  <a:pt x="11454" y="908"/>
                  <a:pt x="11456" y="915"/>
                </a:cubicBezTo>
                <a:cubicBezTo>
                  <a:pt x="11463" y="947"/>
                  <a:pt x="11478" y="970"/>
                  <a:pt x="11502" y="986"/>
                </a:cubicBezTo>
                <a:cubicBezTo>
                  <a:pt x="11526" y="1001"/>
                  <a:pt x="11561" y="1007"/>
                  <a:pt x="11612" y="1012"/>
                </a:cubicBezTo>
                <a:cubicBezTo>
                  <a:pt x="11622" y="1013"/>
                  <a:pt x="11639" y="1014"/>
                  <a:pt x="11650" y="1014"/>
                </a:cubicBezTo>
                <a:cubicBezTo>
                  <a:pt x="11689" y="1017"/>
                  <a:pt x="11735" y="1018"/>
                  <a:pt x="11792" y="1018"/>
                </a:cubicBezTo>
                <a:cubicBezTo>
                  <a:pt x="11857" y="1018"/>
                  <a:pt x="11909" y="1016"/>
                  <a:pt x="11949" y="1011"/>
                </a:cubicBezTo>
                <a:cubicBezTo>
                  <a:pt x="11953" y="1010"/>
                  <a:pt x="11954" y="1009"/>
                  <a:pt x="11957" y="1008"/>
                </a:cubicBezTo>
                <a:cubicBezTo>
                  <a:pt x="11993" y="1003"/>
                  <a:pt x="12022" y="995"/>
                  <a:pt x="12041" y="982"/>
                </a:cubicBezTo>
                <a:cubicBezTo>
                  <a:pt x="12063" y="967"/>
                  <a:pt x="12075" y="947"/>
                  <a:pt x="12083" y="920"/>
                </a:cubicBezTo>
                <a:cubicBezTo>
                  <a:pt x="12091" y="893"/>
                  <a:pt x="12095" y="858"/>
                  <a:pt x="12095" y="815"/>
                </a:cubicBezTo>
                <a:cubicBezTo>
                  <a:pt x="12095" y="633"/>
                  <a:pt x="12057" y="612"/>
                  <a:pt x="11770" y="612"/>
                </a:cubicBezTo>
                <a:close/>
                <a:moveTo>
                  <a:pt x="13767" y="612"/>
                </a:moveTo>
                <a:cubicBezTo>
                  <a:pt x="13593" y="612"/>
                  <a:pt x="13500" y="615"/>
                  <a:pt x="13449" y="642"/>
                </a:cubicBezTo>
                <a:cubicBezTo>
                  <a:pt x="13424" y="656"/>
                  <a:pt x="13408" y="676"/>
                  <a:pt x="13399" y="704"/>
                </a:cubicBezTo>
                <a:cubicBezTo>
                  <a:pt x="13391" y="732"/>
                  <a:pt x="13389" y="768"/>
                  <a:pt x="13389" y="815"/>
                </a:cubicBezTo>
                <a:cubicBezTo>
                  <a:pt x="13389" y="849"/>
                  <a:pt x="13392" y="874"/>
                  <a:pt x="13395" y="898"/>
                </a:cubicBezTo>
                <a:cubicBezTo>
                  <a:pt x="13418" y="971"/>
                  <a:pt x="13460" y="1001"/>
                  <a:pt x="13555" y="1012"/>
                </a:cubicBezTo>
                <a:cubicBezTo>
                  <a:pt x="13557" y="1012"/>
                  <a:pt x="13558" y="1012"/>
                  <a:pt x="13559" y="1012"/>
                </a:cubicBezTo>
                <a:cubicBezTo>
                  <a:pt x="13560" y="1012"/>
                  <a:pt x="13560" y="1013"/>
                  <a:pt x="13561" y="1013"/>
                </a:cubicBezTo>
                <a:cubicBezTo>
                  <a:pt x="13613" y="1018"/>
                  <a:pt x="13679" y="1019"/>
                  <a:pt x="13767" y="1019"/>
                </a:cubicBezTo>
                <a:cubicBezTo>
                  <a:pt x="13854" y="1019"/>
                  <a:pt x="13923" y="1018"/>
                  <a:pt x="13975" y="1013"/>
                </a:cubicBezTo>
                <a:cubicBezTo>
                  <a:pt x="14075" y="1003"/>
                  <a:pt x="14115" y="973"/>
                  <a:pt x="14138" y="898"/>
                </a:cubicBezTo>
                <a:cubicBezTo>
                  <a:pt x="14142" y="873"/>
                  <a:pt x="14144" y="850"/>
                  <a:pt x="14144" y="815"/>
                </a:cubicBezTo>
                <a:cubicBezTo>
                  <a:pt x="14144" y="768"/>
                  <a:pt x="14143" y="732"/>
                  <a:pt x="14134" y="704"/>
                </a:cubicBezTo>
                <a:cubicBezTo>
                  <a:pt x="14126" y="676"/>
                  <a:pt x="14112" y="656"/>
                  <a:pt x="14086" y="642"/>
                </a:cubicBezTo>
                <a:cubicBezTo>
                  <a:pt x="14036" y="615"/>
                  <a:pt x="13941" y="612"/>
                  <a:pt x="13767" y="612"/>
                </a:cubicBezTo>
                <a:close/>
                <a:moveTo>
                  <a:pt x="15764" y="612"/>
                </a:moveTo>
                <a:cubicBezTo>
                  <a:pt x="15548" y="612"/>
                  <a:pt x="15474" y="624"/>
                  <a:pt x="15451" y="706"/>
                </a:cubicBezTo>
                <a:cubicBezTo>
                  <a:pt x="15443" y="734"/>
                  <a:pt x="15441" y="769"/>
                  <a:pt x="15441" y="815"/>
                </a:cubicBezTo>
                <a:cubicBezTo>
                  <a:pt x="15441" y="950"/>
                  <a:pt x="15461" y="997"/>
                  <a:pt x="15592" y="1012"/>
                </a:cubicBezTo>
                <a:cubicBezTo>
                  <a:pt x="15636" y="1017"/>
                  <a:pt x="15692" y="1019"/>
                  <a:pt x="15764" y="1019"/>
                </a:cubicBezTo>
                <a:cubicBezTo>
                  <a:pt x="15908" y="1019"/>
                  <a:pt x="15989" y="1014"/>
                  <a:pt x="16034" y="986"/>
                </a:cubicBezTo>
                <a:cubicBezTo>
                  <a:pt x="16056" y="971"/>
                  <a:pt x="16070" y="952"/>
                  <a:pt x="16078" y="924"/>
                </a:cubicBezTo>
                <a:cubicBezTo>
                  <a:pt x="16085" y="896"/>
                  <a:pt x="16088" y="860"/>
                  <a:pt x="16088" y="815"/>
                </a:cubicBezTo>
                <a:cubicBezTo>
                  <a:pt x="16088" y="769"/>
                  <a:pt x="16085" y="734"/>
                  <a:pt x="16078" y="706"/>
                </a:cubicBezTo>
                <a:cubicBezTo>
                  <a:pt x="16070" y="679"/>
                  <a:pt x="16056" y="660"/>
                  <a:pt x="16034" y="646"/>
                </a:cubicBezTo>
                <a:cubicBezTo>
                  <a:pt x="15989" y="618"/>
                  <a:pt x="15908" y="612"/>
                  <a:pt x="15764" y="612"/>
                </a:cubicBezTo>
                <a:close/>
                <a:moveTo>
                  <a:pt x="17729" y="612"/>
                </a:moveTo>
                <a:cubicBezTo>
                  <a:pt x="17672" y="612"/>
                  <a:pt x="17621" y="613"/>
                  <a:pt x="17582" y="616"/>
                </a:cubicBezTo>
                <a:cubicBezTo>
                  <a:pt x="17574" y="616"/>
                  <a:pt x="17561" y="615"/>
                  <a:pt x="17554" y="616"/>
                </a:cubicBezTo>
                <a:cubicBezTo>
                  <a:pt x="17516" y="619"/>
                  <a:pt x="17493" y="628"/>
                  <a:pt x="17470" y="636"/>
                </a:cubicBezTo>
                <a:cubicBezTo>
                  <a:pt x="17461" y="639"/>
                  <a:pt x="17447" y="641"/>
                  <a:pt x="17440" y="645"/>
                </a:cubicBezTo>
                <a:cubicBezTo>
                  <a:pt x="17424" y="654"/>
                  <a:pt x="17418" y="669"/>
                  <a:pt x="17410" y="683"/>
                </a:cubicBezTo>
                <a:cubicBezTo>
                  <a:pt x="17405" y="691"/>
                  <a:pt x="17397" y="696"/>
                  <a:pt x="17394" y="706"/>
                </a:cubicBezTo>
                <a:cubicBezTo>
                  <a:pt x="17386" y="734"/>
                  <a:pt x="17382" y="769"/>
                  <a:pt x="17382" y="815"/>
                </a:cubicBezTo>
                <a:cubicBezTo>
                  <a:pt x="17382" y="848"/>
                  <a:pt x="17386" y="873"/>
                  <a:pt x="17390" y="896"/>
                </a:cubicBezTo>
                <a:cubicBezTo>
                  <a:pt x="17412" y="970"/>
                  <a:pt x="17451" y="999"/>
                  <a:pt x="17542" y="1011"/>
                </a:cubicBezTo>
                <a:cubicBezTo>
                  <a:pt x="17546" y="1011"/>
                  <a:pt x="17549" y="1013"/>
                  <a:pt x="17554" y="1013"/>
                </a:cubicBezTo>
                <a:cubicBezTo>
                  <a:pt x="17559" y="1014"/>
                  <a:pt x="17570" y="1014"/>
                  <a:pt x="17576" y="1014"/>
                </a:cubicBezTo>
                <a:cubicBezTo>
                  <a:pt x="17616" y="1018"/>
                  <a:pt x="17668" y="1018"/>
                  <a:pt x="17729" y="1018"/>
                </a:cubicBezTo>
                <a:cubicBezTo>
                  <a:pt x="17993" y="1017"/>
                  <a:pt x="18029" y="990"/>
                  <a:pt x="18029" y="815"/>
                </a:cubicBezTo>
                <a:cubicBezTo>
                  <a:pt x="18029" y="639"/>
                  <a:pt x="17993" y="614"/>
                  <a:pt x="17729" y="612"/>
                </a:cubicBezTo>
                <a:close/>
                <a:moveTo>
                  <a:pt x="19757" y="612"/>
                </a:moveTo>
                <a:cubicBezTo>
                  <a:pt x="19685" y="612"/>
                  <a:pt x="19629" y="612"/>
                  <a:pt x="19585" y="617"/>
                </a:cubicBezTo>
                <a:cubicBezTo>
                  <a:pt x="19542" y="622"/>
                  <a:pt x="19509" y="632"/>
                  <a:pt x="19487" y="646"/>
                </a:cubicBezTo>
                <a:cubicBezTo>
                  <a:pt x="19465" y="660"/>
                  <a:pt x="19451" y="679"/>
                  <a:pt x="19443" y="706"/>
                </a:cubicBezTo>
                <a:cubicBezTo>
                  <a:pt x="19435" y="734"/>
                  <a:pt x="19433" y="769"/>
                  <a:pt x="19433" y="815"/>
                </a:cubicBezTo>
                <a:cubicBezTo>
                  <a:pt x="19433" y="858"/>
                  <a:pt x="19435" y="893"/>
                  <a:pt x="19443" y="920"/>
                </a:cubicBezTo>
                <a:cubicBezTo>
                  <a:pt x="19451" y="947"/>
                  <a:pt x="19464" y="967"/>
                  <a:pt x="19485" y="982"/>
                </a:cubicBezTo>
                <a:cubicBezTo>
                  <a:pt x="19504" y="995"/>
                  <a:pt x="19533" y="1003"/>
                  <a:pt x="19569" y="1008"/>
                </a:cubicBezTo>
                <a:cubicBezTo>
                  <a:pt x="19572" y="1009"/>
                  <a:pt x="19574" y="1010"/>
                  <a:pt x="19577" y="1011"/>
                </a:cubicBezTo>
                <a:cubicBezTo>
                  <a:pt x="19577" y="1011"/>
                  <a:pt x="19578" y="1011"/>
                  <a:pt x="19579" y="1011"/>
                </a:cubicBezTo>
                <a:cubicBezTo>
                  <a:pt x="19619" y="1016"/>
                  <a:pt x="19668" y="1018"/>
                  <a:pt x="19733" y="1018"/>
                </a:cubicBezTo>
                <a:cubicBezTo>
                  <a:pt x="19796" y="1018"/>
                  <a:pt x="19851" y="1017"/>
                  <a:pt x="19892" y="1013"/>
                </a:cubicBezTo>
                <a:cubicBezTo>
                  <a:pt x="19897" y="1013"/>
                  <a:pt x="19904" y="1014"/>
                  <a:pt x="19908" y="1013"/>
                </a:cubicBezTo>
                <a:cubicBezTo>
                  <a:pt x="20009" y="1003"/>
                  <a:pt x="20051" y="974"/>
                  <a:pt x="20074" y="898"/>
                </a:cubicBezTo>
                <a:cubicBezTo>
                  <a:pt x="20074" y="897"/>
                  <a:pt x="20074" y="897"/>
                  <a:pt x="20074" y="896"/>
                </a:cubicBezTo>
                <a:cubicBezTo>
                  <a:pt x="20078" y="873"/>
                  <a:pt x="20080" y="848"/>
                  <a:pt x="20080" y="815"/>
                </a:cubicBezTo>
                <a:cubicBezTo>
                  <a:pt x="20080" y="724"/>
                  <a:pt x="20071" y="674"/>
                  <a:pt x="20026" y="646"/>
                </a:cubicBezTo>
                <a:cubicBezTo>
                  <a:pt x="20004" y="632"/>
                  <a:pt x="19972" y="622"/>
                  <a:pt x="19928" y="617"/>
                </a:cubicBezTo>
                <a:cubicBezTo>
                  <a:pt x="19884" y="612"/>
                  <a:pt x="19829" y="612"/>
                  <a:pt x="19757" y="612"/>
                </a:cubicBezTo>
                <a:close/>
                <a:moveTo>
                  <a:pt x="21600" y="615"/>
                </a:moveTo>
                <a:cubicBezTo>
                  <a:pt x="21577" y="616"/>
                  <a:pt x="21546" y="615"/>
                  <a:pt x="21528" y="617"/>
                </a:cubicBezTo>
                <a:cubicBezTo>
                  <a:pt x="21528" y="617"/>
                  <a:pt x="21527" y="617"/>
                  <a:pt x="21526" y="617"/>
                </a:cubicBezTo>
                <a:cubicBezTo>
                  <a:pt x="21507" y="619"/>
                  <a:pt x="21499" y="626"/>
                  <a:pt x="21484" y="630"/>
                </a:cubicBezTo>
                <a:cubicBezTo>
                  <a:pt x="21466" y="635"/>
                  <a:pt x="21441" y="638"/>
                  <a:pt x="21428" y="646"/>
                </a:cubicBezTo>
                <a:cubicBezTo>
                  <a:pt x="21386" y="674"/>
                  <a:pt x="21377" y="724"/>
                  <a:pt x="21376" y="808"/>
                </a:cubicBezTo>
                <a:cubicBezTo>
                  <a:pt x="21376" y="811"/>
                  <a:pt x="21376" y="811"/>
                  <a:pt x="21376" y="813"/>
                </a:cubicBezTo>
                <a:cubicBezTo>
                  <a:pt x="21376" y="814"/>
                  <a:pt x="21376" y="814"/>
                  <a:pt x="21376" y="815"/>
                </a:cubicBezTo>
                <a:cubicBezTo>
                  <a:pt x="21398" y="906"/>
                  <a:pt x="21426" y="982"/>
                  <a:pt x="21460" y="1006"/>
                </a:cubicBezTo>
                <a:cubicBezTo>
                  <a:pt x="21463" y="1006"/>
                  <a:pt x="21467" y="1003"/>
                  <a:pt x="21470" y="1003"/>
                </a:cubicBezTo>
                <a:cubicBezTo>
                  <a:pt x="21498" y="1003"/>
                  <a:pt x="21532" y="995"/>
                  <a:pt x="21578" y="975"/>
                </a:cubicBezTo>
                <a:cubicBezTo>
                  <a:pt x="21578" y="975"/>
                  <a:pt x="21580" y="976"/>
                  <a:pt x="21580" y="975"/>
                </a:cubicBezTo>
                <a:cubicBezTo>
                  <a:pt x="21585" y="973"/>
                  <a:pt x="21594" y="967"/>
                  <a:pt x="21600" y="964"/>
                </a:cubicBezTo>
                <a:lnTo>
                  <a:pt x="21600" y="615"/>
                </a:lnTo>
                <a:close/>
                <a:moveTo>
                  <a:pt x="0" y="616"/>
                </a:moveTo>
                <a:lnTo>
                  <a:pt x="0" y="1014"/>
                </a:lnTo>
                <a:cubicBezTo>
                  <a:pt x="11" y="1014"/>
                  <a:pt x="27" y="1014"/>
                  <a:pt x="36" y="1013"/>
                </a:cubicBezTo>
                <a:cubicBezTo>
                  <a:pt x="40" y="1013"/>
                  <a:pt x="48" y="1014"/>
                  <a:pt x="52" y="1013"/>
                </a:cubicBezTo>
                <a:cubicBezTo>
                  <a:pt x="152" y="1003"/>
                  <a:pt x="193" y="974"/>
                  <a:pt x="216" y="898"/>
                </a:cubicBezTo>
                <a:cubicBezTo>
                  <a:pt x="220" y="874"/>
                  <a:pt x="224" y="849"/>
                  <a:pt x="224" y="815"/>
                </a:cubicBezTo>
                <a:cubicBezTo>
                  <a:pt x="224" y="769"/>
                  <a:pt x="222" y="734"/>
                  <a:pt x="214" y="706"/>
                </a:cubicBezTo>
                <a:cubicBezTo>
                  <a:pt x="206" y="679"/>
                  <a:pt x="192" y="660"/>
                  <a:pt x="170" y="646"/>
                </a:cubicBezTo>
                <a:cubicBezTo>
                  <a:pt x="138" y="626"/>
                  <a:pt x="77" y="619"/>
                  <a:pt x="0" y="616"/>
                </a:cubicBezTo>
                <a:close/>
                <a:moveTo>
                  <a:pt x="871" y="1222"/>
                </a:moveTo>
                <a:cubicBezTo>
                  <a:pt x="655" y="1222"/>
                  <a:pt x="581" y="1236"/>
                  <a:pt x="557" y="1319"/>
                </a:cubicBezTo>
                <a:cubicBezTo>
                  <a:pt x="549" y="1346"/>
                  <a:pt x="547" y="1381"/>
                  <a:pt x="547" y="1427"/>
                </a:cubicBezTo>
                <a:cubicBezTo>
                  <a:pt x="547" y="1473"/>
                  <a:pt x="549" y="1507"/>
                  <a:pt x="557" y="1535"/>
                </a:cubicBezTo>
                <a:cubicBezTo>
                  <a:pt x="573" y="1590"/>
                  <a:pt x="611" y="1614"/>
                  <a:pt x="699" y="1624"/>
                </a:cubicBezTo>
                <a:cubicBezTo>
                  <a:pt x="743" y="1629"/>
                  <a:pt x="799" y="1630"/>
                  <a:pt x="871" y="1630"/>
                </a:cubicBezTo>
                <a:cubicBezTo>
                  <a:pt x="943" y="1630"/>
                  <a:pt x="999" y="1629"/>
                  <a:pt x="1043" y="1624"/>
                </a:cubicBezTo>
                <a:cubicBezTo>
                  <a:pt x="1174" y="1609"/>
                  <a:pt x="1194" y="1563"/>
                  <a:pt x="1194" y="1427"/>
                </a:cubicBezTo>
                <a:cubicBezTo>
                  <a:pt x="1194" y="1246"/>
                  <a:pt x="1159" y="1222"/>
                  <a:pt x="871" y="1222"/>
                </a:cubicBezTo>
                <a:close/>
                <a:moveTo>
                  <a:pt x="10799" y="1222"/>
                </a:moveTo>
                <a:cubicBezTo>
                  <a:pt x="10727" y="1222"/>
                  <a:pt x="10671" y="1224"/>
                  <a:pt x="10627" y="1229"/>
                </a:cubicBezTo>
                <a:cubicBezTo>
                  <a:pt x="10584" y="1234"/>
                  <a:pt x="10554" y="1243"/>
                  <a:pt x="10531" y="1257"/>
                </a:cubicBezTo>
                <a:cubicBezTo>
                  <a:pt x="10509" y="1271"/>
                  <a:pt x="10493" y="1291"/>
                  <a:pt x="10485" y="1319"/>
                </a:cubicBezTo>
                <a:cubicBezTo>
                  <a:pt x="10478" y="1346"/>
                  <a:pt x="10477" y="1381"/>
                  <a:pt x="10477" y="1427"/>
                </a:cubicBezTo>
                <a:cubicBezTo>
                  <a:pt x="10477" y="1472"/>
                  <a:pt x="10478" y="1506"/>
                  <a:pt x="10485" y="1534"/>
                </a:cubicBezTo>
                <a:cubicBezTo>
                  <a:pt x="10486" y="1534"/>
                  <a:pt x="10485" y="1535"/>
                  <a:pt x="10485" y="1535"/>
                </a:cubicBezTo>
                <a:cubicBezTo>
                  <a:pt x="10488" y="1543"/>
                  <a:pt x="10496" y="1547"/>
                  <a:pt x="10499" y="1554"/>
                </a:cubicBezTo>
                <a:cubicBezTo>
                  <a:pt x="10507" y="1570"/>
                  <a:pt x="10516" y="1585"/>
                  <a:pt x="10531" y="1595"/>
                </a:cubicBezTo>
                <a:cubicBezTo>
                  <a:pt x="10554" y="1609"/>
                  <a:pt x="10583" y="1619"/>
                  <a:pt x="10627" y="1624"/>
                </a:cubicBezTo>
                <a:cubicBezTo>
                  <a:pt x="10671" y="1629"/>
                  <a:pt x="10727" y="1630"/>
                  <a:pt x="10799" y="1630"/>
                </a:cubicBezTo>
                <a:cubicBezTo>
                  <a:pt x="10943" y="1630"/>
                  <a:pt x="11024" y="1623"/>
                  <a:pt x="11069" y="1595"/>
                </a:cubicBezTo>
                <a:cubicBezTo>
                  <a:pt x="11084" y="1585"/>
                  <a:pt x="11091" y="1570"/>
                  <a:pt x="11099" y="1554"/>
                </a:cubicBezTo>
                <a:cubicBezTo>
                  <a:pt x="11102" y="1547"/>
                  <a:pt x="11110" y="1543"/>
                  <a:pt x="11113" y="1535"/>
                </a:cubicBezTo>
                <a:cubicBezTo>
                  <a:pt x="11121" y="1507"/>
                  <a:pt x="11123" y="1473"/>
                  <a:pt x="11123" y="1427"/>
                </a:cubicBezTo>
                <a:cubicBezTo>
                  <a:pt x="11123" y="1381"/>
                  <a:pt x="11120" y="1346"/>
                  <a:pt x="11113" y="1319"/>
                </a:cubicBezTo>
                <a:cubicBezTo>
                  <a:pt x="11105" y="1291"/>
                  <a:pt x="11091" y="1271"/>
                  <a:pt x="11069" y="1257"/>
                </a:cubicBezTo>
                <a:cubicBezTo>
                  <a:pt x="11024" y="1229"/>
                  <a:pt x="10943" y="1222"/>
                  <a:pt x="10799" y="1222"/>
                </a:cubicBezTo>
                <a:close/>
                <a:moveTo>
                  <a:pt x="12796" y="1222"/>
                </a:moveTo>
                <a:cubicBezTo>
                  <a:pt x="12709" y="1222"/>
                  <a:pt x="12642" y="1224"/>
                  <a:pt x="12591" y="1228"/>
                </a:cubicBezTo>
                <a:cubicBezTo>
                  <a:pt x="12489" y="1239"/>
                  <a:pt x="12448" y="1268"/>
                  <a:pt x="12425" y="1345"/>
                </a:cubicBezTo>
                <a:cubicBezTo>
                  <a:pt x="12421" y="1369"/>
                  <a:pt x="12417" y="1393"/>
                  <a:pt x="12417" y="1427"/>
                </a:cubicBezTo>
                <a:cubicBezTo>
                  <a:pt x="12417" y="1521"/>
                  <a:pt x="12425" y="1572"/>
                  <a:pt x="12477" y="1599"/>
                </a:cubicBezTo>
                <a:cubicBezTo>
                  <a:pt x="12528" y="1626"/>
                  <a:pt x="12622" y="1630"/>
                  <a:pt x="12796" y="1630"/>
                </a:cubicBezTo>
                <a:cubicBezTo>
                  <a:pt x="12970" y="1630"/>
                  <a:pt x="13065" y="1626"/>
                  <a:pt x="13116" y="1599"/>
                </a:cubicBezTo>
                <a:cubicBezTo>
                  <a:pt x="13167" y="1571"/>
                  <a:pt x="13174" y="1521"/>
                  <a:pt x="13174" y="1427"/>
                </a:cubicBezTo>
                <a:cubicBezTo>
                  <a:pt x="13174" y="1393"/>
                  <a:pt x="13169" y="1369"/>
                  <a:pt x="13166" y="1345"/>
                </a:cubicBezTo>
                <a:cubicBezTo>
                  <a:pt x="13144" y="1271"/>
                  <a:pt x="13104" y="1242"/>
                  <a:pt x="13012" y="1231"/>
                </a:cubicBezTo>
                <a:cubicBezTo>
                  <a:pt x="13010" y="1230"/>
                  <a:pt x="13010" y="1230"/>
                  <a:pt x="13008" y="1229"/>
                </a:cubicBezTo>
                <a:cubicBezTo>
                  <a:pt x="13008" y="1229"/>
                  <a:pt x="13006" y="1229"/>
                  <a:pt x="13006" y="1229"/>
                </a:cubicBezTo>
                <a:cubicBezTo>
                  <a:pt x="12953" y="1224"/>
                  <a:pt x="12887" y="1222"/>
                  <a:pt x="12796" y="1222"/>
                </a:cubicBezTo>
                <a:close/>
                <a:moveTo>
                  <a:pt x="18732" y="1222"/>
                </a:moveTo>
                <a:cubicBezTo>
                  <a:pt x="18645" y="1222"/>
                  <a:pt x="18576" y="1224"/>
                  <a:pt x="18524" y="1228"/>
                </a:cubicBezTo>
                <a:cubicBezTo>
                  <a:pt x="18424" y="1238"/>
                  <a:pt x="18383" y="1268"/>
                  <a:pt x="18360" y="1344"/>
                </a:cubicBezTo>
                <a:cubicBezTo>
                  <a:pt x="18360" y="1344"/>
                  <a:pt x="18361" y="1345"/>
                  <a:pt x="18360" y="1345"/>
                </a:cubicBezTo>
                <a:cubicBezTo>
                  <a:pt x="18357" y="1369"/>
                  <a:pt x="18355" y="1392"/>
                  <a:pt x="18355" y="1427"/>
                </a:cubicBezTo>
                <a:cubicBezTo>
                  <a:pt x="18355" y="1474"/>
                  <a:pt x="18356" y="1510"/>
                  <a:pt x="18364" y="1537"/>
                </a:cubicBezTo>
                <a:cubicBezTo>
                  <a:pt x="18373" y="1565"/>
                  <a:pt x="18387" y="1585"/>
                  <a:pt x="18412" y="1599"/>
                </a:cubicBezTo>
                <a:cubicBezTo>
                  <a:pt x="18463" y="1626"/>
                  <a:pt x="18558" y="1630"/>
                  <a:pt x="18732" y="1630"/>
                </a:cubicBezTo>
                <a:cubicBezTo>
                  <a:pt x="18906" y="1630"/>
                  <a:pt x="18999" y="1626"/>
                  <a:pt x="19050" y="1599"/>
                </a:cubicBezTo>
                <a:cubicBezTo>
                  <a:pt x="19101" y="1571"/>
                  <a:pt x="19109" y="1521"/>
                  <a:pt x="19109" y="1427"/>
                </a:cubicBezTo>
                <a:cubicBezTo>
                  <a:pt x="19109" y="1392"/>
                  <a:pt x="19107" y="1368"/>
                  <a:pt x="19103" y="1344"/>
                </a:cubicBezTo>
                <a:cubicBezTo>
                  <a:pt x="19081" y="1272"/>
                  <a:pt x="19039" y="1242"/>
                  <a:pt x="18948" y="1231"/>
                </a:cubicBezTo>
                <a:cubicBezTo>
                  <a:pt x="18945" y="1230"/>
                  <a:pt x="18946" y="1230"/>
                  <a:pt x="18944" y="1229"/>
                </a:cubicBezTo>
                <a:cubicBezTo>
                  <a:pt x="18943" y="1229"/>
                  <a:pt x="18942" y="1229"/>
                  <a:pt x="18942" y="1229"/>
                </a:cubicBezTo>
                <a:cubicBezTo>
                  <a:pt x="18889" y="1224"/>
                  <a:pt x="18823" y="1222"/>
                  <a:pt x="18732" y="1222"/>
                </a:cubicBezTo>
                <a:close/>
                <a:moveTo>
                  <a:pt x="20729" y="1222"/>
                </a:moveTo>
                <a:cubicBezTo>
                  <a:pt x="20513" y="1222"/>
                  <a:pt x="20439" y="1236"/>
                  <a:pt x="20416" y="1319"/>
                </a:cubicBezTo>
                <a:cubicBezTo>
                  <a:pt x="20408" y="1346"/>
                  <a:pt x="20404" y="1381"/>
                  <a:pt x="20404" y="1427"/>
                </a:cubicBezTo>
                <a:cubicBezTo>
                  <a:pt x="20404" y="1472"/>
                  <a:pt x="20408" y="1506"/>
                  <a:pt x="20416" y="1534"/>
                </a:cubicBezTo>
                <a:cubicBezTo>
                  <a:pt x="20431" y="1589"/>
                  <a:pt x="20467" y="1614"/>
                  <a:pt x="20555" y="1624"/>
                </a:cubicBezTo>
                <a:cubicBezTo>
                  <a:pt x="20599" y="1629"/>
                  <a:pt x="20657" y="1630"/>
                  <a:pt x="20729" y="1630"/>
                </a:cubicBezTo>
                <a:cubicBezTo>
                  <a:pt x="20801" y="1630"/>
                  <a:pt x="20855" y="1629"/>
                  <a:pt x="20899" y="1624"/>
                </a:cubicBezTo>
                <a:cubicBezTo>
                  <a:pt x="21030" y="1609"/>
                  <a:pt x="21051" y="1563"/>
                  <a:pt x="21051" y="1427"/>
                </a:cubicBezTo>
                <a:cubicBezTo>
                  <a:pt x="21051" y="1246"/>
                  <a:pt x="21017" y="1222"/>
                  <a:pt x="20729" y="1222"/>
                </a:cubicBezTo>
                <a:close/>
                <a:moveTo>
                  <a:pt x="14769" y="1223"/>
                </a:moveTo>
                <a:cubicBezTo>
                  <a:pt x="14705" y="1223"/>
                  <a:pt x="14656" y="1225"/>
                  <a:pt x="14616" y="1231"/>
                </a:cubicBezTo>
                <a:cubicBezTo>
                  <a:pt x="14615" y="1231"/>
                  <a:pt x="14613" y="1231"/>
                  <a:pt x="14612" y="1231"/>
                </a:cubicBezTo>
                <a:cubicBezTo>
                  <a:pt x="14602" y="1232"/>
                  <a:pt x="14598" y="1236"/>
                  <a:pt x="14590" y="1238"/>
                </a:cubicBezTo>
                <a:cubicBezTo>
                  <a:pt x="14563" y="1244"/>
                  <a:pt x="14538" y="1249"/>
                  <a:pt x="14522" y="1260"/>
                </a:cubicBezTo>
                <a:cubicBezTo>
                  <a:pt x="14522" y="1260"/>
                  <a:pt x="14520" y="1259"/>
                  <a:pt x="14520" y="1260"/>
                </a:cubicBezTo>
                <a:cubicBezTo>
                  <a:pt x="14513" y="1264"/>
                  <a:pt x="14513" y="1274"/>
                  <a:pt x="14508" y="1280"/>
                </a:cubicBezTo>
                <a:cubicBezTo>
                  <a:pt x="14497" y="1292"/>
                  <a:pt x="14483" y="1303"/>
                  <a:pt x="14478" y="1321"/>
                </a:cubicBezTo>
                <a:cubicBezTo>
                  <a:pt x="14471" y="1348"/>
                  <a:pt x="14470" y="1383"/>
                  <a:pt x="14470" y="1427"/>
                </a:cubicBezTo>
                <a:cubicBezTo>
                  <a:pt x="14470" y="1472"/>
                  <a:pt x="14470" y="1506"/>
                  <a:pt x="14478" y="1534"/>
                </a:cubicBezTo>
                <a:cubicBezTo>
                  <a:pt x="14493" y="1589"/>
                  <a:pt x="14532" y="1614"/>
                  <a:pt x="14620" y="1624"/>
                </a:cubicBezTo>
                <a:cubicBezTo>
                  <a:pt x="14620" y="1624"/>
                  <a:pt x="14621" y="1624"/>
                  <a:pt x="14622" y="1624"/>
                </a:cubicBezTo>
                <a:cubicBezTo>
                  <a:pt x="14665" y="1629"/>
                  <a:pt x="14720" y="1630"/>
                  <a:pt x="14791" y="1630"/>
                </a:cubicBezTo>
                <a:cubicBezTo>
                  <a:pt x="14863" y="1630"/>
                  <a:pt x="14921" y="1629"/>
                  <a:pt x="14965" y="1624"/>
                </a:cubicBezTo>
                <a:cubicBezTo>
                  <a:pt x="15097" y="1609"/>
                  <a:pt x="15117" y="1563"/>
                  <a:pt x="15117" y="1427"/>
                </a:cubicBezTo>
                <a:cubicBezTo>
                  <a:pt x="15117" y="1393"/>
                  <a:pt x="15113" y="1369"/>
                  <a:pt x="15109" y="1345"/>
                </a:cubicBezTo>
                <a:cubicBezTo>
                  <a:pt x="15086" y="1270"/>
                  <a:pt x="15047" y="1239"/>
                  <a:pt x="14949" y="1228"/>
                </a:cubicBezTo>
                <a:cubicBezTo>
                  <a:pt x="14948" y="1228"/>
                  <a:pt x="14946" y="1228"/>
                  <a:pt x="14945" y="1228"/>
                </a:cubicBezTo>
                <a:cubicBezTo>
                  <a:pt x="14940" y="1228"/>
                  <a:pt x="14929" y="1227"/>
                  <a:pt x="14923" y="1227"/>
                </a:cubicBezTo>
                <a:cubicBezTo>
                  <a:pt x="14917" y="1226"/>
                  <a:pt x="14906" y="1227"/>
                  <a:pt x="14899" y="1227"/>
                </a:cubicBezTo>
                <a:cubicBezTo>
                  <a:pt x="14862" y="1225"/>
                  <a:pt x="14821" y="1223"/>
                  <a:pt x="14769" y="1223"/>
                </a:cubicBezTo>
                <a:close/>
                <a:moveTo>
                  <a:pt x="16759" y="1223"/>
                </a:moveTo>
                <a:cubicBezTo>
                  <a:pt x="16695" y="1223"/>
                  <a:pt x="16641" y="1225"/>
                  <a:pt x="16599" y="1228"/>
                </a:cubicBezTo>
                <a:cubicBezTo>
                  <a:pt x="16595" y="1228"/>
                  <a:pt x="16587" y="1228"/>
                  <a:pt x="16583" y="1228"/>
                </a:cubicBezTo>
                <a:cubicBezTo>
                  <a:pt x="16483" y="1238"/>
                  <a:pt x="16442" y="1269"/>
                  <a:pt x="16419" y="1345"/>
                </a:cubicBezTo>
                <a:cubicBezTo>
                  <a:pt x="16415" y="1369"/>
                  <a:pt x="16411" y="1392"/>
                  <a:pt x="16411" y="1427"/>
                </a:cubicBezTo>
                <a:cubicBezTo>
                  <a:pt x="16411" y="1472"/>
                  <a:pt x="16414" y="1506"/>
                  <a:pt x="16421" y="1534"/>
                </a:cubicBezTo>
                <a:cubicBezTo>
                  <a:pt x="16421" y="1534"/>
                  <a:pt x="16421" y="1535"/>
                  <a:pt x="16421" y="1535"/>
                </a:cubicBezTo>
                <a:cubicBezTo>
                  <a:pt x="16424" y="1543"/>
                  <a:pt x="16432" y="1547"/>
                  <a:pt x="16435" y="1554"/>
                </a:cubicBezTo>
                <a:cubicBezTo>
                  <a:pt x="16443" y="1570"/>
                  <a:pt x="16450" y="1585"/>
                  <a:pt x="16465" y="1595"/>
                </a:cubicBezTo>
                <a:cubicBezTo>
                  <a:pt x="16510" y="1623"/>
                  <a:pt x="16592" y="1630"/>
                  <a:pt x="16735" y="1630"/>
                </a:cubicBezTo>
                <a:cubicBezTo>
                  <a:pt x="16807" y="1630"/>
                  <a:pt x="16863" y="1629"/>
                  <a:pt x="16907" y="1624"/>
                </a:cubicBezTo>
                <a:cubicBezTo>
                  <a:pt x="16994" y="1614"/>
                  <a:pt x="17033" y="1589"/>
                  <a:pt x="17048" y="1534"/>
                </a:cubicBezTo>
                <a:cubicBezTo>
                  <a:pt x="17056" y="1506"/>
                  <a:pt x="17058" y="1472"/>
                  <a:pt x="17058" y="1427"/>
                </a:cubicBezTo>
                <a:cubicBezTo>
                  <a:pt x="17058" y="1383"/>
                  <a:pt x="17056" y="1348"/>
                  <a:pt x="17048" y="1321"/>
                </a:cubicBezTo>
                <a:cubicBezTo>
                  <a:pt x="17041" y="1294"/>
                  <a:pt x="17028" y="1274"/>
                  <a:pt x="17006" y="1260"/>
                </a:cubicBezTo>
                <a:cubicBezTo>
                  <a:pt x="16987" y="1246"/>
                  <a:pt x="16958" y="1239"/>
                  <a:pt x="16922" y="1233"/>
                </a:cubicBezTo>
                <a:cubicBezTo>
                  <a:pt x="16919" y="1233"/>
                  <a:pt x="16918" y="1231"/>
                  <a:pt x="16915" y="1231"/>
                </a:cubicBezTo>
                <a:cubicBezTo>
                  <a:pt x="16914" y="1231"/>
                  <a:pt x="16913" y="1231"/>
                  <a:pt x="16913" y="1231"/>
                </a:cubicBezTo>
                <a:cubicBezTo>
                  <a:pt x="16872" y="1225"/>
                  <a:pt x="16824" y="1224"/>
                  <a:pt x="16759" y="1223"/>
                </a:cubicBezTo>
                <a:close/>
                <a:moveTo>
                  <a:pt x="9149" y="1373"/>
                </a:moveTo>
                <a:cubicBezTo>
                  <a:pt x="9119" y="1370"/>
                  <a:pt x="9058" y="1402"/>
                  <a:pt x="8938" y="1466"/>
                </a:cubicBezTo>
                <a:cubicBezTo>
                  <a:pt x="8804" y="1536"/>
                  <a:pt x="8675" y="1603"/>
                  <a:pt x="8650" y="1613"/>
                </a:cubicBezTo>
                <a:cubicBezTo>
                  <a:pt x="8638" y="1618"/>
                  <a:pt x="8660" y="1622"/>
                  <a:pt x="8704" y="1625"/>
                </a:cubicBezTo>
                <a:cubicBezTo>
                  <a:pt x="8748" y="1629"/>
                  <a:pt x="8815" y="1630"/>
                  <a:pt x="8894" y="1630"/>
                </a:cubicBezTo>
                <a:cubicBezTo>
                  <a:pt x="8949" y="1630"/>
                  <a:pt x="8996" y="1628"/>
                  <a:pt x="9033" y="1623"/>
                </a:cubicBezTo>
                <a:cubicBezTo>
                  <a:pt x="9071" y="1618"/>
                  <a:pt x="9099" y="1610"/>
                  <a:pt x="9121" y="1599"/>
                </a:cubicBezTo>
                <a:cubicBezTo>
                  <a:pt x="9143" y="1588"/>
                  <a:pt x="9158" y="1574"/>
                  <a:pt x="9167" y="1555"/>
                </a:cubicBezTo>
                <a:cubicBezTo>
                  <a:pt x="9167" y="1555"/>
                  <a:pt x="9167" y="1554"/>
                  <a:pt x="9167" y="1554"/>
                </a:cubicBezTo>
                <a:cubicBezTo>
                  <a:pt x="9177" y="1535"/>
                  <a:pt x="9181" y="1512"/>
                  <a:pt x="9181" y="1483"/>
                </a:cubicBezTo>
                <a:cubicBezTo>
                  <a:pt x="9181" y="1411"/>
                  <a:pt x="9180" y="1375"/>
                  <a:pt x="9149" y="1373"/>
                </a:cubicBezTo>
                <a:close/>
                <a:moveTo>
                  <a:pt x="1843" y="1834"/>
                </a:moveTo>
                <a:cubicBezTo>
                  <a:pt x="1792" y="1834"/>
                  <a:pt x="1756" y="1836"/>
                  <a:pt x="1720" y="1838"/>
                </a:cubicBezTo>
                <a:cubicBezTo>
                  <a:pt x="1719" y="1838"/>
                  <a:pt x="1718" y="1838"/>
                  <a:pt x="1718" y="1838"/>
                </a:cubicBezTo>
                <a:cubicBezTo>
                  <a:pt x="1597" y="1853"/>
                  <a:pt x="1550" y="1883"/>
                  <a:pt x="1526" y="1960"/>
                </a:cubicBezTo>
                <a:cubicBezTo>
                  <a:pt x="1522" y="1985"/>
                  <a:pt x="1520" y="2017"/>
                  <a:pt x="1520" y="2053"/>
                </a:cubicBezTo>
                <a:cubicBezTo>
                  <a:pt x="1523" y="2218"/>
                  <a:pt x="1565" y="2241"/>
                  <a:pt x="1843" y="2241"/>
                </a:cubicBezTo>
                <a:cubicBezTo>
                  <a:pt x="2122" y="2241"/>
                  <a:pt x="2163" y="2217"/>
                  <a:pt x="2165" y="2052"/>
                </a:cubicBezTo>
                <a:cubicBezTo>
                  <a:pt x="2165" y="2016"/>
                  <a:pt x="2163" y="1985"/>
                  <a:pt x="2159" y="1960"/>
                </a:cubicBezTo>
                <a:cubicBezTo>
                  <a:pt x="2158" y="1955"/>
                  <a:pt x="2160" y="1947"/>
                  <a:pt x="2159" y="1942"/>
                </a:cubicBezTo>
                <a:cubicBezTo>
                  <a:pt x="2159" y="1942"/>
                  <a:pt x="2159" y="1941"/>
                  <a:pt x="2159" y="1941"/>
                </a:cubicBezTo>
                <a:cubicBezTo>
                  <a:pt x="2154" y="1918"/>
                  <a:pt x="2141" y="1905"/>
                  <a:pt x="2129" y="1891"/>
                </a:cubicBezTo>
                <a:cubicBezTo>
                  <a:pt x="2123" y="1884"/>
                  <a:pt x="2119" y="1874"/>
                  <a:pt x="2111" y="1869"/>
                </a:cubicBezTo>
                <a:cubicBezTo>
                  <a:pt x="2111" y="1869"/>
                  <a:pt x="2111" y="1868"/>
                  <a:pt x="2111" y="1868"/>
                </a:cubicBezTo>
                <a:cubicBezTo>
                  <a:pt x="2103" y="1863"/>
                  <a:pt x="2087" y="1863"/>
                  <a:pt x="2077" y="1859"/>
                </a:cubicBezTo>
                <a:cubicBezTo>
                  <a:pt x="2058" y="1852"/>
                  <a:pt x="2044" y="1844"/>
                  <a:pt x="2015" y="1840"/>
                </a:cubicBezTo>
                <a:cubicBezTo>
                  <a:pt x="1971" y="1835"/>
                  <a:pt x="1915" y="1834"/>
                  <a:pt x="1843" y="1834"/>
                </a:cubicBezTo>
                <a:close/>
                <a:moveTo>
                  <a:pt x="9828" y="1834"/>
                </a:moveTo>
                <a:cubicBezTo>
                  <a:pt x="9756" y="1834"/>
                  <a:pt x="9700" y="1835"/>
                  <a:pt x="9657" y="1840"/>
                </a:cubicBezTo>
                <a:cubicBezTo>
                  <a:pt x="9625" y="1844"/>
                  <a:pt x="9605" y="1852"/>
                  <a:pt x="9585" y="1860"/>
                </a:cubicBezTo>
                <a:cubicBezTo>
                  <a:pt x="9577" y="1864"/>
                  <a:pt x="9565" y="1865"/>
                  <a:pt x="9559" y="1869"/>
                </a:cubicBezTo>
                <a:cubicBezTo>
                  <a:pt x="9550" y="1875"/>
                  <a:pt x="9549" y="1885"/>
                  <a:pt x="9543" y="1892"/>
                </a:cubicBezTo>
                <a:cubicBezTo>
                  <a:pt x="9531" y="1906"/>
                  <a:pt x="9520" y="1919"/>
                  <a:pt x="9515" y="1941"/>
                </a:cubicBezTo>
                <a:cubicBezTo>
                  <a:pt x="9514" y="1944"/>
                  <a:pt x="9515" y="1948"/>
                  <a:pt x="9515" y="1951"/>
                </a:cubicBezTo>
                <a:cubicBezTo>
                  <a:pt x="9510" y="1977"/>
                  <a:pt x="9507" y="2013"/>
                  <a:pt x="9507" y="2053"/>
                </a:cubicBezTo>
                <a:cubicBezTo>
                  <a:pt x="9509" y="2218"/>
                  <a:pt x="9550" y="2241"/>
                  <a:pt x="9828" y="2241"/>
                </a:cubicBezTo>
                <a:cubicBezTo>
                  <a:pt x="10106" y="2241"/>
                  <a:pt x="10147" y="2217"/>
                  <a:pt x="10150" y="2053"/>
                </a:cubicBezTo>
                <a:cubicBezTo>
                  <a:pt x="10150" y="2016"/>
                  <a:pt x="10148" y="1985"/>
                  <a:pt x="10144" y="1960"/>
                </a:cubicBezTo>
                <a:cubicBezTo>
                  <a:pt x="10120" y="1884"/>
                  <a:pt x="10074" y="1853"/>
                  <a:pt x="9954" y="1838"/>
                </a:cubicBezTo>
                <a:cubicBezTo>
                  <a:pt x="9917" y="1836"/>
                  <a:pt x="9881" y="1834"/>
                  <a:pt x="9828" y="1834"/>
                </a:cubicBezTo>
                <a:close/>
                <a:moveTo>
                  <a:pt x="11770" y="1834"/>
                </a:moveTo>
                <a:cubicBezTo>
                  <a:pt x="11717" y="1834"/>
                  <a:pt x="11683" y="1836"/>
                  <a:pt x="11646" y="1838"/>
                </a:cubicBezTo>
                <a:cubicBezTo>
                  <a:pt x="11645" y="1838"/>
                  <a:pt x="11644" y="1838"/>
                  <a:pt x="11644" y="1838"/>
                </a:cubicBezTo>
                <a:cubicBezTo>
                  <a:pt x="11524" y="1853"/>
                  <a:pt x="11478" y="1884"/>
                  <a:pt x="11454" y="1960"/>
                </a:cubicBezTo>
                <a:cubicBezTo>
                  <a:pt x="11450" y="1985"/>
                  <a:pt x="11448" y="2016"/>
                  <a:pt x="11448" y="2053"/>
                </a:cubicBezTo>
                <a:cubicBezTo>
                  <a:pt x="11451" y="2217"/>
                  <a:pt x="11492" y="2241"/>
                  <a:pt x="11770" y="2241"/>
                </a:cubicBezTo>
                <a:cubicBezTo>
                  <a:pt x="12048" y="2241"/>
                  <a:pt x="12091" y="2218"/>
                  <a:pt x="12093" y="2053"/>
                </a:cubicBezTo>
                <a:cubicBezTo>
                  <a:pt x="12093" y="2013"/>
                  <a:pt x="12090" y="1977"/>
                  <a:pt x="12085" y="1951"/>
                </a:cubicBezTo>
                <a:cubicBezTo>
                  <a:pt x="12085" y="1948"/>
                  <a:pt x="12086" y="1945"/>
                  <a:pt x="12085" y="1942"/>
                </a:cubicBezTo>
                <a:cubicBezTo>
                  <a:pt x="12085" y="1942"/>
                  <a:pt x="12085" y="1941"/>
                  <a:pt x="12085" y="1941"/>
                </a:cubicBezTo>
                <a:cubicBezTo>
                  <a:pt x="12080" y="1919"/>
                  <a:pt x="12069" y="1906"/>
                  <a:pt x="12057" y="1892"/>
                </a:cubicBezTo>
                <a:cubicBezTo>
                  <a:pt x="12051" y="1885"/>
                  <a:pt x="12050" y="1875"/>
                  <a:pt x="12041" y="1869"/>
                </a:cubicBezTo>
                <a:cubicBezTo>
                  <a:pt x="12041" y="1869"/>
                  <a:pt x="12041" y="1868"/>
                  <a:pt x="12041" y="1868"/>
                </a:cubicBezTo>
                <a:cubicBezTo>
                  <a:pt x="12035" y="1864"/>
                  <a:pt x="12022" y="1863"/>
                  <a:pt x="12015" y="1860"/>
                </a:cubicBezTo>
                <a:cubicBezTo>
                  <a:pt x="11995" y="1852"/>
                  <a:pt x="11976" y="1844"/>
                  <a:pt x="11943" y="1840"/>
                </a:cubicBezTo>
                <a:cubicBezTo>
                  <a:pt x="11899" y="1835"/>
                  <a:pt x="11842" y="1834"/>
                  <a:pt x="11770" y="1834"/>
                </a:cubicBezTo>
                <a:close/>
                <a:moveTo>
                  <a:pt x="13767" y="1834"/>
                </a:moveTo>
                <a:cubicBezTo>
                  <a:pt x="13613" y="1834"/>
                  <a:pt x="13530" y="1840"/>
                  <a:pt x="13475" y="1859"/>
                </a:cubicBezTo>
                <a:cubicBezTo>
                  <a:pt x="13467" y="1862"/>
                  <a:pt x="13454" y="1863"/>
                  <a:pt x="13447" y="1867"/>
                </a:cubicBezTo>
                <a:cubicBezTo>
                  <a:pt x="13439" y="1871"/>
                  <a:pt x="13437" y="1881"/>
                  <a:pt x="13431" y="1887"/>
                </a:cubicBezTo>
                <a:cubicBezTo>
                  <a:pt x="13418" y="1901"/>
                  <a:pt x="13403" y="1915"/>
                  <a:pt x="13397" y="1938"/>
                </a:cubicBezTo>
                <a:cubicBezTo>
                  <a:pt x="13396" y="1944"/>
                  <a:pt x="13396" y="1953"/>
                  <a:pt x="13395" y="1960"/>
                </a:cubicBezTo>
                <a:cubicBezTo>
                  <a:pt x="13392" y="1985"/>
                  <a:pt x="13392" y="2016"/>
                  <a:pt x="13391" y="2052"/>
                </a:cubicBezTo>
                <a:cubicBezTo>
                  <a:pt x="13393" y="2223"/>
                  <a:pt x="13430" y="2241"/>
                  <a:pt x="13767" y="2241"/>
                </a:cubicBezTo>
                <a:cubicBezTo>
                  <a:pt x="14104" y="2241"/>
                  <a:pt x="14140" y="2223"/>
                  <a:pt x="14142" y="2052"/>
                </a:cubicBezTo>
                <a:cubicBezTo>
                  <a:pt x="14142" y="2016"/>
                  <a:pt x="14142" y="1985"/>
                  <a:pt x="14138" y="1960"/>
                </a:cubicBezTo>
                <a:cubicBezTo>
                  <a:pt x="14137" y="1953"/>
                  <a:pt x="14138" y="1944"/>
                  <a:pt x="14136" y="1938"/>
                </a:cubicBezTo>
                <a:cubicBezTo>
                  <a:pt x="14132" y="1918"/>
                  <a:pt x="14119" y="1907"/>
                  <a:pt x="14108" y="1894"/>
                </a:cubicBezTo>
                <a:cubicBezTo>
                  <a:pt x="14101" y="1886"/>
                  <a:pt x="14098" y="1873"/>
                  <a:pt x="14086" y="1867"/>
                </a:cubicBezTo>
                <a:cubicBezTo>
                  <a:pt x="14086" y="1867"/>
                  <a:pt x="14087" y="1866"/>
                  <a:pt x="14086" y="1865"/>
                </a:cubicBezTo>
                <a:cubicBezTo>
                  <a:pt x="14083" y="1864"/>
                  <a:pt x="14074" y="1863"/>
                  <a:pt x="14070" y="1862"/>
                </a:cubicBezTo>
                <a:cubicBezTo>
                  <a:pt x="14017" y="1839"/>
                  <a:pt x="13929" y="1834"/>
                  <a:pt x="13767" y="1834"/>
                </a:cubicBezTo>
                <a:close/>
                <a:moveTo>
                  <a:pt x="15764" y="1834"/>
                </a:moveTo>
                <a:cubicBezTo>
                  <a:pt x="15692" y="1834"/>
                  <a:pt x="15636" y="1835"/>
                  <a:pt x="15592" y="1840"/>
                </a:cubicBezTo>
                <a:cubicBezTo>
                  <a:pt x="15566" y="1843"/>
                  <a:pt x="15551" y="1851"/>
                  <a:pt x="15532" y="1857"/>
                </a:cubicBezTo>
                <a:cubicBezTo>
                  <a:pt x="15520" y="1861"/>
                  <a:pt x="15502" y="1863"/>
                  <a:pt x="15492" y="1869"/>
                </a:cubicBezTo>
                <a:cubicBezTo>
                  <a:pt x="15488" y="1872"/>
                  <a:pt x="15487" y="1879"/>
                  <a:pt x="15482" y="1883"/>
                </a:cubicBezTo>
                <a:cubicBezTo>
                  <a:pt x="15467" y="1898"/>
                  <a:pt x="15454" y="1915"/>
                  <a:pt x="15449" y="1941"/>
                </a:cubicBezTo>
                <a:cubicBezTo>
                  <a:pt x="15448" y="1944"/>
                  <a:pt x="15449" y="1948"/>
                  <a:pt x="15449" y="1951"/>
                </a:cubicBezTo>
                <a:cubicBezTo>
                  <a:pt x="15444" y="1977"/>
                  <a:pt x="15441" y="2013"/>
                  <a:pt x="15441" y="2053"/>
                </a:cubicBezTo>
                <a:cubicBezTo>
                  <a:pt x="15443" y="2218"/>
                  <a:pt x="15486" y="2241"/>
                  <a:pt x="15764" y="2241"/>
                </a:cubicBezTo>
                <a:cubicBezTo>
                  <a:pt x="16043" y="2241"/>
                  <a:pt x="16083" y="2217"/>
                  <a:pt x="16086" y="2052"/>
                </a:cubicBezTo>
                <a:cubicBezTo>
                  <a:pt x="16085" y="2016"/>
                  <a:pt x="16086" y="1985"/>
                  <a:pt x="16082" y="1960"/>
                </a:cubicBezTo>
                <a:cubicBezTo>
                  <a:pt x="16081" y="1954"/>
                  <a:pt x="16081" y="1946"/>
                  <a:pt x="16080" y="1941"/>
                </a:cubicBezTo>
                <a:cubicBezTo>
                  <a:pt x="16075" y="1918"/>
                  <a:pt x="16061" y="1905"/>
                  <a:pt x="16050" y="1891"/>
                </a:cubicBezTo>
                <a:cubicBezTo>
                  <a:pt x="16044" y="1884"/>
                  <a:pt x="16042" y="1874"/>
                  <a:pt x="16034" y="1869"/>
                </a:cubicBezTo>
                <a:cubicBezTo>
                  <a:pt x="16034" y="1869"/>
                  <a:pt x="16034" y="1868"/>
                  <a:pt x="16034" y="1868"/>
                </a:cubicBezTo>
                <a:cubicBezTo>
                  <a:pt x="16026" y="1863"/>
                  <a:pt x="16008" y="1863"/>
                  <a:pt x="15998" y="1859"/>
                </a:cubicBezTo>
                <a:cubicBezTo>
                  <a:pt x="15979" y="1852"/>
                  <a:pt x="15964" y="1844"/>
                  <a:pt x="15936" y="1840"/>
                </a:cubicBezTo>
                <a:cubicBezTo>
                  <a:pt x="15892" y="1835"/>
                  <a:pt x="15837" y="1834"/>
                  <a:pt x="15764" y="1834"/>
                </a:cubicBezTo>
                <a:close/>
                <a:moveTo>
                  <a:pt x="19757" y="1834"/>
                </a:moveTo>
                <a:cubicBezTo>
                  <a:pt x="19683" y="1834"/>
                  <a:pt x="19629" y="1835"/>
                  <a:pt x="19585" y="1840"/>
                </a:cubicBezTo>
                <a:cubicBezTo>
                  <a:pt x="19556" y="1844"/>
                  <a:pt x="19542" y="1852"/>
                  <a:pt x="19523" y="1859"/>
                </a:cubicBezTo>
                <a:cubicBezTo>
                  <a:pt x="19512" y="1863"/>
                  <a:pt x="19495" y="1864"/>
                  <a:pt x="19487" y="1869"/>
                </a:cubicBezTo>
                <a:cubicBezTo>
                  <a:pt x="19479" y="1874"/>
                  <a:pt x="19477" y="1884"/>
                  <a:pt x="19471" y="1891"/>
                </a:cubicBezTo>
                <a:cubicBezTo>
                  <a:pt x="19459" y="1905"/>
                  <a:pt x="19446" y="1918"/>
                  <a:pt x="19441" y="1941"/>
                </a:cubicBezTo>
                <a:cubicBezTo>
                  <a:pt x="19440" y="1946"/>
                  <a:pt x="19440" y="1955"/>
                  <a:pt x="19439" y="1960"/>
                </a:cubicBezTo>
                <a:cubicBezTo>
                  <a:pt x="19435" y="1985"/>
                  <a:pt x="19435" y="2016"/>
                  <a:pt x="19435" y="2052"/>
                </a:cubicBezTo>
                <a:cubicBezTo>
                  <a:pt x="19437" y="2217"/>
                  <a:pt x="19478" y="2241"/>
                  <a:pt x="19757" y="2241"/>
                </a:cubicBezTo>
                <a:cubicBezTo>
                  <a:pt x="20035" y="2241"/>
                  <a:pt x="20077" y="2218"/>
                  <a:pt x="20080" y="2053"/>
                </a:cubicBezTo>
                <a:cubicBezTo>
                  <a:pt x="20080" y="2017"/>
                  <a:pt x="20078" y="1985"/>
                  <a:pt x="20074" y="1960"/>
                </a:cubicBezTo>
                <a:cubicBezTo>
                  <a:pt x="20050" y="1883"/>
                  <a:pt x="20003" y="1853"/>
                  <a:pt x="19882" y="1838"/>
                </a:cubicBezTo>
                <a:cubicBezTo>
                  <a:pt x="19882" y="1838"/>
                  <a:pt x="19881" y="1838"/>
                  <a:pt x="19880" y="1838"/>
                </a:cubicBezTo>
                <a:cubicBezTo>
                  <a:pt x="19844" y="1836"/>
                  <a:pt x="19808" y="1834"/>
                  <a:pt x="19757" y="1834"/>
                </a:cubicBezTo>
                <a:close/>
                <a:moveTo>
                  <a:pt x="17729" y="1835"/>
                </a:moveTo>
                <a:cubicBezTo>
                  <a:pt x="17675" y="1835"/>
                  <a:pt x="17630" y="1836"/>
                  <a:pt x="17592" y="1838"/>
                </a:cubicBezTo>
                <a:cubicBezTo>
                  <a:pt x="17579" y="1839"/>
                  <a:pt x="17559" y="1839"/>
                  <a:pt x="17548" y="1840"/>
                </a:cubicBezTo>
                <a:cubicBezTo>
                  <a:pt x="17508" y="1844"/>
                  <a:pt x="17485" y="1852"/>
                  <a:pt x="17462" y="1862"/>
                </a:cubicBezTo>
                <a:cubicBezTo>
                  <a:pt x="17455" y="1865"/>
                  <a:pt x="17441" y="1864"/>
                  <a:pt x="17436" y="1868"/>
                </a:cubicBezTo>
                <a:cubicBezTo>
                  <a:pt x="17433" y="1870"/>
                  <a:pt x="17434" y="1874"/>
                  <a:pt x="17432" y="1876"/>
                </a:cubicBezTo>
                <a:cubicBezTo>
                  <a:pt x="17412" y="1891"/>
                  <a:pt x="17398" y="1910"/>
                  <a:pt x="17392" y="1938"/>
                </a:cubicBezTo>
                <a:cubicBezTo>
                  <a:pt x="17391" y="1943"/>
                  <a:pt x="17391" y="1952"/>
                  <a:pt x="17390" y="1957"/>
                </a:cubicBezTo>
                <a:cubicBezTo>
                  <a:pt x="17386" y="1983"/>
                  <a:pt x="17384" y="2014"/>
                  <a:pt x="17384" y="2052"/>
                </a:cubicBezTo>
                <a:cubicBezTo>
                  <a:pt x="17386" y="2217"/>
                  <a:pt x="17429" y="2241"/>
                  <a:pt x="17707" y="2241"/>
                </a:cubicBezTo>
                <a:cubicBezTo>
                  <a:pt x="17995" y="2241"/>
                  <a:pt x="18029" y="2219"/>
                  <a:pt x="18029" y="2038"/>
                </a:cubicBezTo>
                <a:cubicBezTo>
                  <a:pt x="18029" y="1862"/>
                  <a:pt x="17993" y="1837"/>
                  <a:pt x="17729" y="1835"/>
                </a:cubicBezTo>
                <a:close/>
                <a:moveTo>
                  <a:pt x="0" y="1837"/>
                </a:moveTo>
                <a:lnTo>
                  <a:pt x="0" y="2238"/>
                </a:lnTo>
                <a:cubicBezTo>
                  <a:pt x="181" y="2229"/>
                  <a:pt x="220" y="2193"/>
                  <a:pt x="222" y="2052"/>
                </a:cubicBezTo>
                <a:cubicBezTo>
                  <a:pt x="221" y="2016"/>
                  <a:pt x="222" y="1985"/>
                  <a:pt x="218" y="1960"/>
                </a:cubicBezTo>
                <a:cubicBezTo>
                  <a:pt x="218" y="1959"/>
                  <a:pt x="218" y="1959"/>
                  <a:pt x="218" y="1958"/>
                </a:cubicBezTo>
                <a:cubicBezTo>
                  <a:pt x="194" y="1883"/>
                  <a:pt x="145" y="1853"/>
                  <a:pt x="26" y="1838"/>
                </a:cubicBezTo>
                <a:cubicBezTo>
                  <a:pt x="26" y="1838"/>
                  <a:pt x="24" y="1838"/>
                  <a:pt x="24" y="1838"/>
                </a:cubicBezTo>
                <a:cubicBezTo>
                  <a:pt x="17" y="1837"/>
                  <a:pt x="7" y="1837"/>
                  <a:pt x="0" y="1837"/>
                </a:cubicBezTo>
                <a:close/>
                <a:moveTo>
                  <a:pt x="21600" y="1838"/>
                </a:moveTo>
                <a:cubicBezTo>
                  <a:pt x="21591" y="1838"/>
                  <a:pt x="21576" y="1838"/>
                  <a:pt x="21568" y="1839"/>
                </a:cubicBezTo>
                <a:cubicBezTo>
                  <a:pt x="21563" y="1839"/>
                  <a:pt x="21555" y="1839"/>
                  <a:pt x="21550" y="1839"/>
                </a:cubicBezTo>
                <a:cubicBezTo>
                  <a:pt x="21447" y="1849"/>
                  <a:pt x="21407" y="1880"/>
                  <a:pt x="21384" y="1956"/>
                </a:cubicBezTo>
                <a:cubicBezTo>
                  <a:pt x="21383" y="1963"/>
                  <a:pt x="21383" y="1972"/>
                  <a:pt x="21382" y="1979"/>
                </a:cubicBezTo>
                <a:cubicBezTo>
                  <a:pt x="21380" y="2000"/>
                  <a:pt x="21379" y="2023"/>
                  <a:pt x="21378" y="2052"/>
                </a:cubicBezTo>
                <a:cubicBezTo>
                  <a:pt x="21380" y="2193"/>
                  <a:pt x="21419" y="2229"/>
                  <a:pt x="21600" y="2238"/>
                </a:cubicBezTo>
                <a:lnTo>
                  <a:pt x="21600" y="1838"/>
                </a:lnTo>
                <a:close/>
                <a:moveTo>
                  <a:pt x="871" y="2445"/>
                </a:moveTo>
                <a:cubicBezTo>
                  <a:pt x="722" y="2445"/>
                  <a:pt x="641" y="2451"/>
                  <a:pt x="597" y="2483"/>
                </a:cubicBezTo>
                <a:cubicBezTo>
                  <a:pt x="575" y="2499"/>
                  <a:pt x="564" y="2521"/>
                  <a:pt x="557" y="2553"/>
                </a:cubicBezTo>
                <a:cubicBezTo>
                  <a:pt x="550" y="2586"/>
                  <a:pt x="547" y="2628"/>
                  <a:pt x="547" y="2683"/>
                </a:cubicBezTo>
                <a:cubicBezTo>
                  <a:pt x="547" y="2737"/>
                  <a:pt x="550" y="2779"/>
                  <a:pt x="557" y="2812"/>
                </a:cubicBezTo>
                <a:cubicBezTo>
                  <a:pt x="578" y="2910"/>
                  <a:pt x="647" y="2921"/>
                  <a:pt x="871" y="2921"/>
                </a:cubicBezTo>
                <a:cubicBezTo>
                  <a:pt x="1020" y="2921"/>
                  <a:pt x="1101" y="2916"/>
                  <a:pt x="1144" y="2884"/>
                </a:cubicBezTo>
                <a:cubicBezTo>
                  <a:pt x="1166" y="2868"/>
                  <a:pt x="1179" y="2845"/>
                  <a:pt x="1186" y="2812"/>
                </a:cubicBezTo>
                <a:cubicBezTo>
                  <a:pt x="1193" y="2779"/>
                  <a:pt x="1194" y="2737"/>
                  <a:pt x="1194" y="2683"/>
                </a:cubicBezTo>
                <a:cubicBezTo>
                  <a:pt x="1194" y="2628"/>
                  <a:pt x="1193" y="2586"/>
                  <a:pt x="1186" y="2553"/>
                </a:cubicBezTo>
                <a:cubicBezTo>
                  <a:pt x="1179" y="2521"/>
                  <a:pt x="1166" y="2499"/>
                  <a:pt x="1144" y="2483"/>
                </a:cubicBezTo>
                <a:cubicBezTo>
                  <a:pt x="1137" y="2477"/>
                  <a:pt x="1122" y="2475"/>
                  <a:pt x="1112" y="2471"/>
                </a:cubicBezTo>
                <a:cubicBezTo>
                  <a:pt x="1065" y="2452"/>
                  <a:pt x="995" y="2445"/>
                  <a:pt x="871" y="2445"/>
                </a:cubicBezTo>
                <a:close/>
                <a:moveTo>
                  <a:pt x="8802" y="2445"/>
                </a:moveTo>
                <a:cubicBezTo>
                  <a:pt x="8622" y="2445"/>
                  <a:pt x="8530" y="2448"/>
                  <a:pt x="8480" y="2479"/>
                </a:cubicBezTo>
                <a:cubicBezTo>
                  <a:pt x="8431" y="2510"/>
                  <a:pt x="8426" y="2569"/>
                  <a:pt x="8426" y="2683"/>
                </a:cubicBezTo>
                <a:cubicBezTo>
                  <a:pt x="8426" y="2796"/>
                  <a:pt x="8431" y="2856"/>
                  <a:pt x="8480" y="2887"/>
                </a:cubicBezTo>
                <a:cubicBezTo>
                  <a:pt x="8505" y="2903"/>
                  <a:pt x="8540" y="2910"/>
                  <a:pt x="8592" y="2915"/>
                </a:cubicBezTo>
                <a:cubicBezTo>
                  <a:pt x="8593" y="2915"/>
                  <a:pt x="8593" y="2915"/>
                  <a:pt x="8594" y="2915"/>
                </a:cubicBezTo>
                <a:cubicBezTo>
                  <a:pt x="8646" y="2920"/>
                  <a:pt x="8713" y="2921"/>
                  <a:pt x="8802" y="2921"/>
                </a:cubicBezTo>
                <a:cubicBezTo>
                  <a:pt x="8892" y="2921"/>
                  <a:pt x="8961" y="2920"/>
                  <a:pt x="9013" y="2915"/>
                </a:cubicBezTo>
                <a:cubicBezTo>
                  <a:pt x="9170" y="2901"/>
                  <a:pt x="9181" y="2852"/>
                  <a:pt x="9181" y="2683"/>
                </a:cubicBezTo>
                <a:cubicBezTo>
                  <a:pt x="9181" y="2625"/>
                  <a:pt x="9181" y="2582"/>
                  <a:pt x="9173" y="2549"/>
                </a:cubicBezTo>
                <a:cubicBezTo>
                  <a:pt x="9166" y="2516"/>
                  <a:pt x="9152" y="2494"/>
                  <a:pt x="9127" y="2479"/>
                </a:cubicBezTo>
                <a:cubicBezTo>
                  <a:pt x="9078" y="2448"/>
                  <a:pt x="8982" y="2445"/>
                  <a:pt x="8802" y="2445"/>
                </a:cubicBezTo>
                <a:close/>
                <a:moveTo>
                  <a:pt x="10799" y="2445"/>
                </a:moveTo>
                <a:cubicBezTo>
                  <a:pt x="10724" y="2445"/>
                  <a:pt x="10668" y="2447"/>
                  <a:pt x="10623" y="2453"/>
                </a:cubicBezTo>
                <a:cubicBezTo>
                  <a:pt x="10580" y="2458"/>
                  <a:pt x="10547" y="2467"/>
                  <a:pt x="10525" y="2483"/>
                </a:cubicBezTo>
                <a:cubicBezTo>
                  <a:pt x="10482" y="2515"/>
                  <a:pt x="10477" y="2573"/>
                  <a:pt x="10477" y="2683"/>
                </a:cubicBezTo>
                <a:cubicBezTo>
                  <a:pt x="10477" y="2792"/>
                  <a:pt x="10482" y="2851"/>
                  <a:pt x="10525" y="2884"/>
                </a:cubicBezTo>
                <a:cubicBezTo>
                  <a:pt x="10547" y="2900"/>
                  <a:pt x="10579" y="2909"/>
                  <a:pt x="10623" y="2914"/>
                </a:cubicBezTo>
                <a:cubicBezTo>
                  <a:pt x="10667" y="2919"/>
                  <a:pt x="10725" y="2921"/>
                  <a:pt x="10799" y="2921"/>
                </a:cubicBezTo>
                <a:cubicBezTo>
                  <a:pt x="10948" y="2921"/>
                  <a:pt x="11029" y="2916"/>
                  <a:pt x="11073" y="2884"/>
                </a:cubicBezTo>
                <a:cubicBezTo>
                  <a:pt x="11116" y="2851"/>
                  <a:pt x="11123" y="2792"/>
                  <a:pt x="11123" y="2683"/>
                </a:cubicBezTo>
                <a:cubicBezTo>
                  <a:pt x="11123" y="2573"/>
                  <a:pt x="11116" y="2515"/>
                  <a:pt x="11073" y="2483"/>
                </a:cubicBezTo>
                <a:cubicBezTo>
                  <a:pt x="11051" y="2467"/>
                  <a:pt x="11021" y="2458"/>
                  <a:pt x="10977" y="2453"/>
                </a:cubicBezTo>
                <a:cubicBezTo>
                  <a:pt x="10932" y="2447"/>
                  <a:pt x="10874" y="2445"/>
                  <a:pt x="10799" y="2445"/>
                </a:cubicBezTo>
                <a:close/>
                <a:moveTo>
                  <a:pt x="12796" y="2445"/>
                </a:moveTo>
                <a:cubicBezTo>
                  <a:pt x="12616" y="2445"/>
                  <a:pt x="12522" y="2448"/>
                  <a:pt x="12473" y="2479"/>
                </a:cubicBezTo>
                <a:cubicBezTo>
                  <a:pt x="12448" y="2494"/>
                  <a:pt x="12434" y="2516"/>
                  <a:pt x="12427" y="2549"/>
                </a:cubicBezTo>
                <a:cubicBezTo>
                  <a:pt x="12427" y="2550"/>
                  <a:pt x="12427" y="2550"/>
                  <a:pt x="12427" y="2551"/>
                </a:cubicBezTo>
                <a:cubicBezTo>
                  <a:pt x="12419" y="2583"/>
                  <a:pt x="12417" y="2626"/>
                  <a:pt x="12417" y="2683"/>
                </a:cubicBezTo>
                <a:cubicBezTo>
                  <a:pt x="12417" y="2852"/>
                  <a:pt x="12427" y="2901"/>
                  <a:pt x="12585" y="2915"/>
                </a:cubicBezTo>
                <a:cubicBezTo>
                  <a:pt x="12637" y="2920"/>
                  <a:pt x="12706" y="2921"/>
                  <a:pt x="12796" y="2921"/>
                </a:cubicBezTo>
                <a:cubicBezTo>
                  <a:pt x="12885" y="2921"/>
                  <a:pt x="12954" y="2920"/>
                  <a:pt x="13006" y="2915"/>
                </a:cubicBezTo>
                <a:cubicBezTo>
                  <a:pt x="13058" y="2911"/>
                  <a:pt x="13095" y="2903"/>
                  <a:pt x="13120" y="2887"/>
                </a:cubicBezTo>
                <a:cubicBezTo>
                  <a:pt x="13169" y="2856"/>
                  <a:pt x="13174" y="2796"/>
                  <a:pt x="13174" y="2683"/>
                </a:cubicBezTo>
                <a:cubicBezTo>
                  <a:pt x="13174" y="2569"/>
                  <a:pt x="13169" y="2510"/>
                  <a:pt x="13120" y="2479"/>
                </a:cubicBezTo>
                <a:cubicBezTo>
                  <a:pt x="13070" y="2448"/>
                  <a:pt x="12976" y="2445"/>
                  <a:pt x="12796" y="2445"/>
                </a:cubicBezTo>
                <a:close/>
                <a:moveTo>
                  <a:pt x="14791" y="2445"/>
                </a:moveTo>
                <a:cubicBezTo>
                  <a:pt x="14642" y="2445"/>
                  <a:pt x="14562" y="2451"/>
                  <a:pt x="14518" y="2483"/>
                </a:cubicBezTo>
                <a:cubicBezTo>
                  <a:pt x="14474" y="2515"/>
                  <a:pt x="14470" y="2573"/>
                  <a:pt x="14470" y="2683"/>
                </a:cubicBezTo>
                <a:cubicBezTo>
                  <a:pt x="14470" y="2792"/>
                  <a:pt x="14474" y="2851"/>
                  <a:pt x="14518" y="2884"/>
                </a:cubicBezTo>
                <a:cubicBezTo>
                  <a:pt x="14540" y="2900"/>
                  <a:pt x="14571" y="2909"/>
                  <a:pt x="14616" y="2914"/>
                </a:cubicBezTo>
                <a:cubicBezTo>
                  <a:pt x="14660" y="2919"/>
                  <a:pt x="14717" y="2921"/>
                  <a:pt x="14791" y="2921"/>
                </a:cubicBezTo>
                <a:cubicBezTo>
                  <a:pt x="14940" y="2921"/>
                  <a:pt x="15021" y="2916"/>
                  <a:pt x="15065" y="2884"/>
                </a:cubicBezTo>
                <a:cubicBezTo>
                  <a:pt x="15087" y="2868"/>
                  <a:pt x="15100" y="2845"/>
                  <a:pt x="15107" y="2812"/>
                </a:cubicBezTo>
                <a:cubicBezTo>
                  <a:pt x="15114" y="2779"/>
                  <a:pt x="15117" y="2737"/>
                  <a:pt x="15117" y="2683"/>
                </a:cubicBezTo>
                <a:cubicBezTo>
                  <a:pt x="15117" y="2628"/>
                  <a:pt x="15114" y="2586"/>
                  <a:pt x="15107" y="2553"/>
                </a:cubicBezTo>
                <a:cubicBezTo>
                  <a:pt x="15100" y="2521"/>
                  <a:pt x="15087" y="2499"/>
                  <a:pt x="15065" y="2483"/>
                </a:cubicBezTo>
                <a:cubicBezTo>
                  <a:pt x="15058" y="2477"/>
                  <a:pt x="15044" y="2475"/>
                  <a:pt x="15035" y="2471"/>
                </a:cubicBezTo>
                <a:cubicBezTo>
                  <a:pt x="14988" y="2452"/>
                  <a:pt x="14915" y="2445"/>
                  <a:pt x="14791" y="2445"/>
                </a:cubicBezTo>
                <a:close/>
                <a:moveTo>
                  <a:pt x="16735" y="2445"/>
                </a:moveTo>
                <a:cubicBezTo>
                  <a:pt x="16586" y="2445"/>
                  <a:pt x="16505" y="2451"/>
                  <a:pt x="16461" y="2483"/>
                </a:cubicBezTo>
                <a:cubicBezTo>
                  <a:pt x="16418" y="2515"/>
                  <a:pt x="16411" y="2573"/>
                  <a:pt x="16411" y="2683"/>
                </a:cubicBezTo>
                <a:cubicBezTo>
                  <a:pt x="16411" y="2792"/>
                  <a:pt x="16418" y="2851"/>
                  <a:pt x="16461" y="2884"/>
                </a:cubicBezTo>
                <a:cubicBezTo>
                  <a:pt x="16505" y="2916"/>
                  <a:pt x="16586" y="2921"/>
                  <a:pt x="16735" y="2921"/>
                </a:cubicBezTo>
                <a:cubicBezTo>
                  <a:pt x="16809" y="2921"/>
                  <a:pt x="16868" y="2919"/>
                  <a:pt x="16913" y="2914"/>
                </a:cubicBezTo>
                <a:cubicBezTo>
                  <a:pt x="17045" y="2898"/>
                  <a:pt x="17058" y="2847"/>
                  <a:pt x="17058" y="2683"/>
                </a:cubicBezTo>
                <a:cubicBezTo>
                  <a:pt x="17058" y="2573"/>
                  <a:pt x="17052" y="2515"/>
                  <a:pt x="17008" y="2483"/>
                </a:cubicBezTo>
                <a:cubicBezTo>
                  <a:pt x="16965" y="2451"/>
                  <a:pt x="16884" y="2445"/>
                  <a:pt x="16735" y="2445"/>
                </a:cubicBezTo>
                <a:close/>
                <a:moveTo>
                  <a:pt x="18732" y="2445"/>
                </a:moveTo>
                <a:cubicBezTo>
                  <a:pt x="18578" y="2445"/>
                  <a:pt x="18495" y="2450"/>
                  <a:pt x="18440" y="2470"/>
                </a:cubicBezTo>
                <a:cubicBezTo>
                  <a:pt x="18432" y="2473"/>
                  <a:pt x="18415" y="2475"/>
                  <a:pt x="18408" y="2479"/>
                </a:cubicBezTo>
                <a:cubicBezTo>
                  <a:pt x="18391" y="2490"/>
                  <a:pt x="18384" y="2511"/>
                  <a:pt x="18376" y="2530"/>
                </a:cubicBezTo>
                <a:cubicBezTo>
                  <a:pt x="18373" y="2538"/>
                  <a:pt x="18365" y="2540"/>
                  <a:pt x="18362" y="2549"/>
                </a:cubicBezTo>
                <a:cubicBezTo>
                  <a:pt x="18362" y="2550"/>
                  <a:pt x="18363" y="2550"/>
                  <a:pt x="18362" y="2551"/>
                </a:cubicBezTo>
                <a:cubicBezTo>
                  <a:pt x="18355" y="2583"/>
                  <a:pt x="18355" y="2626"/>
                  <a:pt x="18355" y="2683"/>
                </a:cubicBezTo>
                <a:cubicBezTo>
                  <a:pt x="18355" y="2739"/>
                  <a:pt x="18355" y="2783"/>
                  <a:pt x="18362" y="2816"/>
                </a:cubicBezTo>
                <a:cubicBezTo>
                  <a:pt x="18370" y="2849"/>
                  <a:pt x="18384" y="2872"/>
                  <a:pt x="18408" y="2887"/>
                </a:cubicBezTo>
                <a:cubicBezTo>
                  <a:pt x="18433" y="2903"/>
                  <a:pt x="18468" y="2910"/>
                  <a:pt x="18520" y="2915"/>
                </a:cubicBezTo>
                <a:cubicBezTo>
                  <a:pt x="18573" y="2920"/>
                  <a:pt x="18642" y="2921"/>
                  <a:pt x="18732" y="2921"/>
                </a:cubicBezTo>
                <a:cubicBezTo>
                  <a:pt x="18822" y="2921"/>
                  <a:pt x="18891" y="2920"/>
                  <a:pt x="18944" y="2915"/>
                </a:cubicBezTo>
                <a:cubicBezTo>
                  <a:pt x="19101" y="2901"/>
                  <a:pt x="19109" y="2852"/>
                  <a:pt x="19109" y="2683"/>
                </a:cubicBezTo>
                <a:cubicBezTo>
                  <a:pt x="19109" y="2569"/>
                  <a:pt x="19105" y="2510"/>
                  <a:pt x="19056" y="2479"/>
                </a:cubicBezTo>
                <a:cubicBezTo>
                  <a:pt x="19006" y="2448"/>
                  <a:pt x="18912" y="2445"/>
                  <a:pt x="18732" y="2445"/>
                </a:cubicBezTo>
                <a:close/>
                <a:moveTo>
                  <a:pt x="20729" y="2445"/>
                </a:moveTo>
                <a:cubicBezTo>
                  <a:pt x="20605" y="2445"/>
                  <a:pt x="20533" y="2452"/>
                  <a:pt x="20486" y="2471"/>
                </a:cubicBezTo>
                <a:cubicBezTo>
                  <a:pt x="20476" y="2475"/>
                  <a:pt x="20463" y="2478"/>
                  <a:pt x="20456" y="2483"/>
                </a:cubicBezTo>
                <a:cubicBezTo>
                  <a:pt x="20434" y="2499"/>
                  <a:pt x="20421" y="2521"/>
                  <a:pt x="20414" y="2553"/>
                </a:cubicBezTo>
                <a:cubicBezTo>
                  <a:pt x="20407" y="2586"/>
                  <a:pt x="20404" y="2628"/>
                  <a:pt x="20404" y="2683"/>
                </a:cubicBezTo>
                <a:cubicBezTo>
                  <a:pt x="20404" y="2737"/>
                  <a:pt x="20407" y="2779"/>
                  <a:pt x="20414" y="2812"/>
                </a:cubicBezTo>
                <a:cubicBezTo>
                  <a:pt x="20421" y="2845"/>
                  <a:pt x="20434" y="2868"/>
                  <a:pt x="20456" y="2884"/>
                </a:cubicBezTo>
                <a:cubicBezTo>
                  <a:pt x="20478" y="2900"/>
                  <a:pt x="20507" y="2909"/>
                  <a:pt x="20551" y="2914"/>
                </a:cubicBezTo>
                <a:cubicBezTo>
                  <a:pt x="20596" y="2919"/>
                  <a:pt x="20655" y="2921"/>
                  <a:pt x="20729" y="2921"/>
                </a:cubicBezTo>
                <a:cubicBezTo>
                  <a:pt x="20804" y="2921"/>
                  <a:pt x="20861" y="2919"/>
                  <a:pt x="20905" y="2914"/>
                </a:cubicBezTo>
                <a:cubicBezTo>
                  <a:pt x="21038" y="2898"/>
                  <a:pt x="21051" y="2847"/>
                  <a:pt x="21051" y="2683"/>
                </a:cubicBezTo>
                <a:cubicBezTo>
                  <a:pt x="21051" y="2573"/>
                  <a:pt x="21047" y="2515"/>
                  <a:pt x="21003" y="2483"/>
                </a:cubicBezTo>
                <a:cubicBezTo>
                  <a:pt x="20959" y="2451"/>
                  <a:pt x="20878" y="2445"/>
                  <a:pt x="20729" y="2445"/>
                </a:cubicBezTo>
                <a:close/>
                <a:moveTo>
                  <a:pt x="1843" y="3124"/>
                </a:moveTo>
                <a:cubicBezTo>
                  <a:pt x="1565" y="3124"/>
                  <a:pt x="1523" y="3149"/>
                  <a:pt x="1520" y="3314"/>
                </a:cubicBezTo>
                <a:cubicBezTo>
                  <a:pt x="1520" y="3354"/>
                  <a:pt x="1523" y="3390"/>
                  <a:pt x="1528" y="3417"/>
                </a:cubicBezTo>
                <a:cubicBezTo>
                  <a:pt x="1528" y="3419"/>
                  <a:pt x="1527" y="3421"/>
                  <a:pt x="1528" y="3423"/>
                </a:cubicBezTo>
                <a:cubicBezTo>
                  <a:pt x="1534" y="3452"/>
                  <a:pt x="1548" y="3471"/>
                  <a:pt x="1566" y="3487"/>
                </a:cubicBezTo>
                <a:cubicBezTo>
                  <a:pt x="1568" y="3489"/>
                  <a:pt x="1567" y="3493"/>
                  <a:pt x="1570" y="3495"/>
                </a:cubicBezTo>
                <a:cubicBezTo>
                  <a:pt x="1570" y="3495"/>
                  <a:pt x="1572" y="3495"/>
                  <a:pt x="1572" y="3495"/>
                </a:cubicBezTo>
                <a:cubicBezTo>
                  <a:pt x="1585" y="3504"/>
                  <a:pt x="1608" y="3508"/>
                  <a:pt x="1628" y="3513"/>
                </a:cubicBezTo>
                <a:cubicBezTo>
                  <a:pt x="1643" y="3517"/>
                  <a:pt x="1650" y="3524"/>
                  <a:pt x="1670" y="3526"/>
                </a:cubicBezTo>
                <a:cubicBezTo>
                  <a:pt x="1714" y="3531"/>
                  <a:pt x="1771" y="3532"/>
                  <a:pt x="1843" y="3532"/>
                </a:cubicBezTo>
                <a:cubicBezTo>
                  <a:pt x="1915" y="3532"/>
                  <a:pt x="1971" y="3531"/>
                  <a:pt x="2015" y="3526"/>
                </a:cubicBezTo>
                <a:cubicBezTo>
                  <a:pt x="2033" y="3524"/>
                  <a:pt x="2039" y="3518"/>
                  <a:pt x="2053" y="3515"/>
                </a:cubicBezTo>
                <a:cubicBezTo>
                  <a:pt x="2074" y="3510"/>
                  <a:pt x="2100" y="3505"/>
                  <a:pt x="2113" y="3496"/>
                </a:cubicBezTo>
                <a:cubicBezTo>
                  <a:pt x="2119" y="3492"/>
                  <a:pt x="2120" y="3484"/>
                  <a:pt x="2125" y="3480"/>
                </a:cubicBezTo>
                <a:cubicBezTo>
                  <a:pt x="2139" y="3465"/>
                  <a:pt x="2153" y="3449"/>
                  <a:pt x="2159" y="3424"/>
                </a:cubicBezTo>
                <a:cubicBezTo>
                  <a:pt x="2160" y="3420"/>
                  <a:pt x="2158" y="3414"/>
                  <a:pt x="2159" y="3409"/>
                </a:cubicBezTo>
                <a:cubicBezTo>
                  <a:pt x="2163" y="3384"/>
                  <a:pt x="2165" y="3352"/>
                  <a:pt x="2165" y="3315"/>
                </a:cubicBezTo>
                <a:cubicBezTo>
                  <a:pt x="2163" y="3149"/>
                  <a:pt x="2122" y="3124"/>
                  <a:pt x="1843" y="3124"/>
                </a:cubicBezTo>
                <a:close/>
                <a:moveTo>
                  <a:pt x="9828" y="3124"/>
                </a:moveTo>
                <a:cubicBezTo>
                  <a:pt x="9550" y="3124"/>
                  <a:pt x="9509" y="3149"/>
                  <a:pt x="9507" y="3314"/>
                </a:cubicBezTo>
                <a:cubicBezTo>
                  <a:pt x="9507" y="3354"/>
                  <a:pt x="9510" y="3390"/>
                  <a:pt x="9515" y="3417"/>
                </a:cubicBezTo>
                <a:cubicBezTo>
                  <a:pt x="9515" y="3418"/>
                  <a:pt x="9514" y="3421"/>
                  <a:pt x="9515" y="3423"/>
                </a:cubicBezTo>
                <a:cubicBezTo>
                  <a:pt x="9520" y="3448"/>
                  <a:pt x="9531" y="3463"/>
                  <a:pt x="9545" y="3478"/>
                </a:cubicBezTo>
                <a:cubicBezTo>
                  <a:pt x="9550" y="3483"/>
                  <a:pt x="9550" y="3492"/>
                  <a:pt x="9557" y="3496"/>
                </a:cubicBezTo>
                <a:cubicBezTo>
                  <a:pt x="9568" y="3504"/>
                  <a:pt x="9590" y="3506"/>
                  <a:pt x="9607" y="3511"/>
                </a:cubicBezTo>
                <a:cubicBezTo>
                  <a:pt x="9623" y="3516"/>
                  <a:pt x="9634" y="3524"/>
                  <a:pt x="9657" y="3526"/>
                </a:cubicBezTo>
                <a:cubicBezTo>
                  <a:pt x="9700" y="3531"/>
                  <a:pt x="9756" y="3532"/>
                  <a:pt x="9828" y="3532"/>
                </a:cubicBezTo>
                <a:cubicBezTo>
                  <a:pt x="9900" y="3532"/>
                  <a:pt x="9958" y="3531"/>
                  <a:pt x="10002" y="3526"/>
                </a:cubicBezTo>
                <a:cubicBezTo>
                  <a:pt x="10020" y="3524"/>
                  <a:pt x="10026" y="3518"/>
                  <a:pt x="10040" y="3515"/>
                </a:cubicBezTo>
                <a:cubicBezTo>
                  <a:pt x="10061" y="3510"/>
                  <a:pt x="10086" y="3505"/>
                  <a:pt x="10100" y="3496"/>
                </a:cubicBezTo>
                <a:cubicBezTo>
                  <a:pt x="10105" y="3492"/>
                  <a:pt x="10106" y="3485"/>
                  <a:pt x="10110" y="3481"/>
                </a:cubicBezTo>
                <a:cubicBezTo>
                  <a:pt x="10141" y="3450"/>
                  <a:pt x="10149" y="3399"/>
                  <a:pt x="10150" y="3314"/>
                </a:cubicBezTo>
                <a:cubicBezTo>
                  <a:pt x="10147" y="3150"/>
                  <a:pt x="10106" y="3124"/>
                  <a:pt x="9828" y="3124"/>
                </a:cubicBezTo>
                <a:close/>
                <a:moveTo>
                  <a:pt x="11770" y="3124"/>
                </a:moveTo>
                <a:cubicBezTo>
                  <a:pt x="11492" y="3124"/>
                  <a:pt x="11451" y="3150"/>
                  <a:pt x="11448" y="3314"/>
                </a:cubicBezTo>
                <a:cubicBezTo>
                  <a:pt x="11449" y="3399"/>
                  <a:pt x="11459" y="3450"/>
                  <a:pt x="11490" y="3481"/>
                </a:cubicBezTo>
                <a:cubicBezTo>
                  <a:pt x="11494" y="3485"/>
                  <a:pt x="11495" y="3492"/>
                  <a:pt x="11500" y="3496"/>
                </a:cubicBezTo>
                <a:cubicBezTo>
                  <a:pt x="11514" y="3505"/>
                  <a:pt x="11539" y="3510"/>
                  <a:pt x="11560" y="3515"/>
                </a:cubicBezTo>
                <a:cubicBezTo>
                  <a:pt x="11574" y="3518"/>
                  <a:pt x="11580" y="3524"/>
                  <a:pt x="11598" y="3526"/>
                </a:cubicBezTo>
                <a:cubicBezTo>
                  <a:pt x="11642" y="3531"/>
                  <a:pt x="11696" y="3532"/>
                  <a:pt x="11770" y="3532"/>
                </a:cubicBezTo>
                <a:cubicBezTo>
                  <a:pt x="11842" y="3532"/>
                  <a:pt x="11899" y="3531"/>
                  <a:pt x="11943" y="3526"/>
                </a:cubicBezTo>
                <a:cubicBezTo>
                  <a:pt x="11966" y="3524"/>
                  <a:pt x="11975" y="3516"/>
                  <a:pt x="11991" y="3511"/>
                </a:cubicBezTo>
                <a:cubicBezTo>
                  <a:pt x="12008" y="3506"/>
                  <a:pt x="12030" y="3504"/>
                  <a:pt x="12041" y="3496"/>
                </a:cubicBezTo>
                <a:cubicBezTo>
                  <a:pt x="12048" y="3492"/>
                  <a:pt x="12050" y="3483"/>
                  <a:pt x="12055" y="3478"/>
                </a:cubicBezTo>
                <a:cubicBezTo>
                  <a:pt x="12069" y="3463"/>
                  <a:pt x="12080" y="3448"/>
                  <a:pt x="12085" y="3423"/>
                </a:cubicBezTo>
                <a:cubicBezTo>
                  <a:pt x="12086" y="3421"/>
                  <a:pt x="12085" y="3419"/>
                  <a:pt x="12085" y="3417"/>
                </a:cubicBezTo>
                <a:cubicBezTo>
                  <a:pt x="12090" y="3390"/>
                  <a:pt x="12093" y="3354"/>
                  <a:pt x="12093" y="3314"/>
                </a:cubicBezTo>
                <a:cubicBezTo>
                  <a:pt x="12091" y="3149"/>
                  <a:pt x="12048" y="3124"/>
                  <a:pt x="11770" y="3124"/>
                </a:cubicBezTo>
                <a:close/>
                <a:moveTo>
                  <a:pt x="13767" y="3124"/>
                </a:moveTo>
                <a:cubicBezTo>
                  <a:pt x="13430" y="3124"/>
                  <a:pt x="13393" y="3143"/>
                  <a:pt x="13391" y="3315"/>
                </a:cubicBezTo>
                <a:cubicBezTo>
                  <a:pt x="13392" y="3351"/>
                  <a:pt x="13392" y="3381"/>
                  <a:pt x="13395" y="3405"/>
                </a:cubicBezTo>
                <a:cubicBezTo>
                  <a:pt x="13396" y="3412"/>
                  <a:pt x="13396" y="3422"/>
                  <a:pt x="13397" y="3428"/>
                </a:cubicBezTo>
                <a:cubicBezTo>
                  <a:pt x="13403" y="3453"/>
                  <a:pt x="13418" y="3468"/>
                  <a:pt x="13433" y="3482"/>
                </a:cubicBezTo>
                <a:cubicBezTo>
                  <a:pt x="13439" y="3487"/>
                  <a:pt x="13441" y="3495"/>
                  <a:pt x="13447" y="3498"/>
                </a:cubicBezTo>
                <a:cubicBezTo>
                  <a:pt x="13458" y="3505"/>
                  <a:pt x="13478" y="3507"/>
                  <a:pt x="13493" y="3511"/>
                </a:cubicBezTo>
                <a:cubicBezTo>
                  <a:pt x="13549" y="3526"/>
                  <a:pt x="13627" y="3532"/>
                  <a:pt x="13767" y="3532"/>
                </a:cubicBezTo>
                <a:cubicBezTo>
                  <a:pt x="13911" y="3532"/>
                  <a:pt x="13991" y="3526"/>
                  <a:pt x="14046" y="3510"/>
                </a:cubicBezTo>
                <a:cubicBezTo>
                  <a:pt x="14059" y="3506"/>
                  <a:pt x="14077" y="3504"/>
                  <a:pt x="14086" y="3498"/>
                </a:cubicBezTo>
                <a:cubicBezTo>
                  <a:pt x="14096" y="3493"/>
                  <a:pt x="14100" y="3482"/>
                  <a:pt x="14106" y="3475"/>
                </a:cubicBezTo>
                <a:cubicBezTo>
                  <a:pt x="14118" y="3461"/>
                  <a:pt x="14131" y="3449"/>
                  <a:pt x="14136" y="3428"/>
                </a:cubicBezTo>
                <a:cubicBezTo>
                  <a:pt x="14138" y="3422"/>
                  <a:pt x="14137" y="3412"/>
                  <a:pt x="14138" y="3405"/>
                </a:cubicBezTo>
                <a:cubicBezTo>
                  <a:pt x="14142" y="3381"/>
                  <a:pt x="14142" y="3351"/>
                  <a:pt x="14142" y="3315"/>
                </a:cubicBezTo>
                <a:cubicBezTo>
                  <a:pt x="14140" y="3143"/>
                  <a:pt x="14104" y="3124"/>
                  <a:pt x="13767" y="3124"/>
                </a:cubicBezTo>
                <a:close/>
                <a:moveTo>
                  <a:pt x="15764" y="3124"/>
                </a:moveTo>
                <a:cubicBezTo>
                  <a:pt x="15486" y="3124"/>
                  <a:pt x="15443" y="3149"/>
                  <a:pt x="15441" y="3314"/>
                </a:cubicBezTo>
                <a:cubicBezTo>
                  <a:pt x="15441" y="3354"/>
                  <a:pt x="15443" y="3390"/>
                  <a:pt x="15449" y="3417"/>
                </a:cubicBezTo>
                <a:cubicBezTo>
                  <a:pt x="15449" y="3418"/>
                  <a:pt x="15448" y="3421"/>
                  <a:pt x="15449" y="3423"/>
                </a:cubicBezTo>
                <a:cubicBezTo>
                  <a:pt x="15455" y="3452"/>
                  <a:pt x="15469" y="3471"/>
                  <a:pt x="15486" y="3487"/>
                </a:cubicBezTo>
                <a:cubicBezTo>
                  <a:pt x="15489" y="3489"/>
                  <a:pt x="15488" y="3493"/>
                  <a:pt x="15490" y="3495"/>
                </a:cubicBezTo>
                <a:cubicBezTo>
                  <a:pt x="15491" y="3495"/>
                  <a:pt x="15492" y="3495"/>
                  <a:pt x="15492" y="3495"/>
                </a:cubicBezTo>
                <a:cubicBezTo>
                  <a:pt x="15505" y="3504"/>
                  <a:pt x="15528" y="3508"/>
                  <a:pt x="15548" y="3513"/>
                </a:cubicBezTo>
                <a:cubicBezTo>
                  <a:pt x="15563" y="3517"/>
                  <a:pt x="15573" y="3524"/>
                  <a:pt x="15592" y="3526"/>
                </a:cubicBezTo>
                <a:cubicBezTo>
                  <a:pt x="15636" y="3531"/>
                  <a:pt x="15692" y="3532"/>
                  <a:pt x="15764" y="3532"/>
                </a:cubicBezTo>
                <a:cubicBezTo>
                  <a:pt x="15836" y="3532"/>
                  <a:pt x="15892" y="3531"/>
                  <a:pt x="15936" y="3526"/>
                </a:cubicBezTo>
                <a:cubicBezTo>
                  <a:pt x="15954" y="3524"/>
                  <a:pt x="15962" y="3518"/>
                  <a:pt x="15976" y="3515"/>
                </a:cubicBezTo>
                <a:cubicBezTo>
                  <a:pt x="15997" y="3510"/>
                  <a:pt x="16020" y="3505"/>
                  <a:pt x="16034" y="3496"/>
                </a:cubicBezTo>
                <a:cubicBezTo>
                  <a:pt x="16040" y="3492"/>
                  <a:pt x="16043" y="3484"/>
                  <a:pt x="16048" y="3480"/>
                </a:cubicBezTo>
                <a:cubicBezTo>
                  <a:pt x="16061" y="3465"/>
                  <a:pt x="16074" y="3449"/>
                  <a:pt x="16080" y="3424"/>
                </a:cubicBezTo>
                <a:cubicBezTo>
                  <a:pt x="16081" y="3420"/>
                  <a:pt x="16081" y="3414"/>
                  <a:pt x="16082" y="3409"/>
                </a:cubicBezTo>
                <a:cubicBezTo>
                  <a:pt x="16086" y="3384"/>
                  <a:pt x="16085" y="3352"/>
                  <a:pt x="16086" y="3315"/>
                </a:cubicBezTo>
                <a:cubicBezTo>
                  <a:pt x="16083" y="3149"/>
                  <a:pt x="16043" y="3124"/>
                  <a:pt x="15764" y="3124"/>
                </a:cubicBezTo>
                <a:close/>
                <a:moveTo>
                  <a:pt x="17707" y="3124"/>
                </a:moveTo>
                <a:cubicBezTo>
                  <a:pt x="17429" y="3124"/>
                  <a:pt x="17386" y="3149"/>
                  <a:pt x="17384" y="3315"/>
                </a:cubicBezTo>
                <a:cubicBezTo>
                  <a:pt x="17384" y="3352"/>
                  <a:pt x="17386" y="3384"/>
                  <a:pt x="17390" y="3409"/>
                </a:cubicBezTo>
                <a:cubicBezTo>
                  <a:pt x="17391" y="3415"/>
                  <a:pt x="17391" y="3423"/>
                  <a:pt x="17392" y="3428"/>
                </a:cubicBezTo>
                <a:cubicBezTo>
                  <a:pt x="17399" y="3460"/>
                  <a:pt x="17411" y="3482"/>
                  <a:pt x="17436" y="3497"/>
                </a:cubicBezTo>
                <a:cubicBezTo>
                  <a:pt x="17460" y="3512"/>
                  <a:pt x="17497" y="3521"/>
                  <a:pt x="17548" y="3526"/>
                </a:cubicBezTo>
                <a:cubicBezTo>
                  <a:pt x="17559" y="3527"/>
                  <a:pt x="17579" y="3528"/>
                  <a:pt x="17592" y="3529"/>
                </a:cubicBezTo>
                <a:cubicBezTo>
                  <a:pt x="17630" y="3531"/>
                  <a:pt x="17675" y="3531"/>
                  <a:pt x="17729" y="3531"/>
                </a:cubicBezTo>
                <a:cubicBezTo>
                  <a:pt x="17993" y="3530"/>
                  <a:pt x="18029" y="3504"/>
                  <a:pt x="18029" y="3329"/>
                </a:cubicBezTo>
                <a:cubicBezTo>
                  <a:pt x="18029" y="3148"/>
                  <a:pt x="17995" y="3124"/>
                  <a:pt x="17707" y="3124"/>
                </a:cubicBezTo>
                <a:close/>
                <a:moveTo>
                  <a:pt x="19757" y="3124"/>
                </a:moveTo>
                <a:cubicBezTo>
                  <a:pt x="19478" y="3124"/>
                  <a:pt x="19437" y="3149"/>
                  <a:pt x="19435" y="3315"/>
                </a:cubicBezTo>
                <a:cubicBezTo>
                  <a:pt x="19435" y="3352"/>
                  <a:pt x="19435" y="3384"/>
                  <a:pt x="19439" y="3409"/>
                </a:cubicBezTo>
                <a:cubicBezTo>
                  <a:pt x="19440" y="3414"/>
                  <a:pt x="19440" y="3420"/>
                  <a:pt x="19441" y="3424"/>
                </a:cubicBezTo>
                <a:cubicBezTo>
                  <a:pt x="19447" y="3449"/>
                  <a:pt x="19459" y="3465"/>
                  <a:pt x="19473" y="3480"/>
                </a:cubicBezTo>
                <a:cubicBezTo>
                  <a:pt x="19478" y="3484"/>
                  <a:pt x="19481" y="3492"/>
                  <a:pt x="19487" y="3496"/>
                </a:cubicBezTo>
                <a:cubicBezTo>
                  <a:pt x="19500" y="3505"/>
                  <a:pt x="19524" y="3510"/>
                  <a:pt x="19545" y="3515"/>
                </a:cubicBezTo>
                <a:cubicBezTo>
                  <a:pt x="19559" y="3518"/>
                  <a:pt x="19567" y="3524"/>
                  <a:pt x="19585" y="3526"/>
                </a:cubicBezTo>
                <a:cubicBezTo>
                  <a:pt x="19629" y="3531"/>
                  <a:pt x="19683" y="3532"/>
                  <a:pt x="19757" y="3532"/>
                </a:cubicBezTo>
                <a:cubicBezTo>
                  <a:pt x="19829" y="3532"/>
                  <a:pt x="19884" y="3531"/>
                  <a:pt x="19928" y="3526"/>
                </a:cubicBezTo>
                <a:cubicBezTo>
                  <a:pt x="19948" y="3524"/>
                  <a:pt x="19957" y="3517"/>
                  <a:pt x="19972" y="3513"/>
                </a:cubicBezTo>
                <a:cubicBezTo>
                  <a:pt x="19992" y="3508"/>
                  <a:pt x="20015" y="3504"/>
                  <a:pt x="20028" y="3495"/>
                </a:cubicBezTo>
                <a:cubicBezTo>
                  <a:pt x="20028" y="3495"/>
                  <a:pt x="20030" y="3495"/>
                  <a:pt x="20030" y="3495"/>
                </a:cubicBezTo>
                <a:cubicBezTo>
                  <a:pt x="20033" y="3493"/>
                  <a:pt x="20032" y="3489"/>
                  <a:pt x="20034" y="3487"/>
                </a:cubicBezTo>
                <a:cubicBezTo>
                  <a:pt x="20052" y="3471"/>
                  <a:pt x="20066" y="3452"/>
                  <a:pt x="20072" y="3423"/>
                </a:cubicBezTo>
                <a:cubicBezTo>
                  <a:pt x="20073" y="3421"/>
                  <a:pt x="20072" y="3419"/>
                  <a:pt x="20072" y="3417"/>
                </a:cubicBezTo>
                <a:cubicBezTo>
                  <a:pt x="20077" y="3390"/>
                  <a:pt x="20080" y="3354"/>
                  <a:pt x="20080" y="3314"/>
                </a:cubicBezTo>
                <a:cubicBezTo>
                  <a:pt x="20077" y="3149"/>
                  <a:pt x="20035" y="3124"/>
                  <a:pt x="19757" y="3124"/>
                </a:cubicBezTo>
                <a:close/>
                <a:moveTo>
                  <a:pt x="0" y="3129"/>
                </a:moveTo>
                <a:lnTo>
                  <a:pt x="0" y="3529"/>
                </a:lnTo>
                <a:cubicBezTo>
                  <a:pt x="23" y="3528"/>
                  <a:pt x="54" y="3528"/>
                  <a:pt x="72" y="3526"/>
                </a:cubicBezTo>
                <a:cubicBezTo>
                  <a:pt x="94" y="3524"/>
                  <a:pt x="105" y="3516"/>
                  <a:pt x="122" y="3511"/>
                </a:cubicBezTo>
                <a:cubicBezTo>
                  <a:pt x="138" y="3506"/>
                  <a:pt x="159" y="3504"/>
                  <a:pt x="170" y="3496"/>
                </a:cubicBezTo>
                <a:cubicBezTo>
                  <a:pt x="176" y="3492"/>
                  <a:pt x="179" y="3484"/>
                  <a:pt x="184" y="3480"/>
                </a:cubicBezTo>
                <a:cubicBezTo>
                  <a:pt x="198" y="3465"/>
                  <a:pt x="210" y="3449"/>
                  <a:pt x="216" y="3424"/>
                </a:cubicBezTo>
                <a:cubicBezTo>
                  <a:pt x="217" y="3420"/>
                  <a:pt x="217" y="3414"/>
                  <a:pt x="218" y="3409"/>
                </a:cubicBezTo>
                <a:cubicBezTo>
                  <a:pt x="222" y="3384"/>
                  <a:pt x="221" y="3352"/>
                  <a:pt x="222" y="3315"/>
                </a:cubicBezTo>
                <a:cubicBezTo>
                  <a:pt x="220" y="3174"/>
                  <a:pt x="181" y="3137"/>
                  <a:pt x="0" y="3129"/>
                </a:cubicBezTo>
                <a:close/>
                <a:moveTo>
                  <a:pt x="21600" y="3129"/>
                </a:moveTo>
                <a:cubicBezTo>
                  <a:pt x="21419" y="3137"/>
                  <a:pt x="21380" y="3174"/>
                  <a:pt x="21378" y="3315"/>
                </a:cubicBezTo>
                <a:cubicBezTo>
                  <a:pt x="21379" y="3352"/>
                  <a:pt x="21378" y="3384"/>
                  <a:pt x="21382" y="3409"/>
                </a:cubicBezTo>
                <a:cubicBezTo>
                  <a:pt x="21383" y="3413"/>
                  <a:pt x="21383" y="3419"/>
                  <a:pt x="21384" y="3423"/>
                </a:cubicBezTo>
                <a:cubicBezTo>
                  <a:pt x="21384" y="3423"/>
                  <a:pt x="21384" y="3424"/>
                  <a:pt x="21384" y="3424"/>
                </a:cubicBezTo>
                <a:cubicBezTo>
                  <a:pt x="21390" y="3449"/>
                  <a:pt x="21402" y="3465"/>
                  <a:pt x="21416" y="3480"/>
                </a:cubicBezTo>
                <a:cubicBezTo>
                  <a:pt x="21421" y="3484"/>
                  <a:pt x="21422" y="3492"/>
                  <a:pt x="21428" y="3496"/>
                </a:cubicBezTo>
                <a:cubicBezTo>
                  <a:pt x="21439" y="3504"/>
                  <a:pt x="21460" y="3506"/>
                  <a:pt x="21476" y="3511"/>
                </a:cubicBezTo>
                <a:cubicBezTo>
                  <a:pt x="21493" y="3516"/>
                  <a:pt x="21504" y="3524"/>
                  <a:pt x="21526" y="3526"/>
                </a:cubicBezTo>
                <a:cubicBezTo>
                  <a:pt x="21545" y="3528"/>
                  <a:pt x="21577" y="3528"/>
                  <a:pt x="21600" y="3529"/>
                </a:cubicBezTo>
                <a:lnTo>
                  <a:pt x="21600" y="3129"/>
                </a:lnTo>
                <a:close/>
                <a:moveTo>
                  <a:pt x="871" y="3736"/>
                </a:moveTo>
                <a:cubicBezTo>
                  <a:pt x="777" y="3736"/>
                  <a:pt x="717" y="3742"/>
                  <a:pt x="669" y="3751"/>
                </a:cubicBezTo>
                <a:cubicBezTo>
                  <a:pt x="644" y="3756"/>
                  <a:pt x="617" y="3760"/>
                  <a:pt x="601" y="3770"/>
                </a:cubicBezTo>
                <a:cubicBezTo>
                  <a:pt x="579" y="3784"/>
                  <a:pt x="565" y="3804"/>
                  <a:pt x="557" y="3832"/>
                </a:cubicBezTo>
                <a:cubicBezTo>
                  <a:pt x="549" y="3859"/>
                  <a:pt x="547" y="3894"/>
                  <a:pt x="547" y="3940"/>
                </a:cubicBezTo>
                <a:cubicBezTo>
                  <a:pt x="547" y="3985"/>
                  <a:pt x="549" y="4020"/>
                  <a:pt x="557" y="4048"/>
                </a:cubicBezTo>
                <a:cubicBezTo>
                  <a:pt x="565" y="4075"/>
                  <a:pt x="579" y="4094"/>
                  <a:pt x="601" y="4108"/>
                </a:cubicBezTo>
                <a:cubicBezTo>
                  <a:pt x="617" y="4118"/>
                  <a:pt x="644" y="4123"/>
                  <a:pt x="669" y="4128"/>
                </a:cubicBezTo>
                <a:cubicBezTo>
                  <a:pt x="680" y="4130"/>
                  <a:pt x="686" y="4135"/>
                  <a:pt x="699" y="4137"/>
                </a:cubicBezTo>
                <a:cubicBezTo>
                  <a:pt x="743" y="4142"/>
                  <a:pt x="799" y="4143"/>
                  <a:pt x="871" y="4143"/>
                </a:cubicBezTo>
                <a:cubicBezTo>
                  <a:pt x="943" y="4143"/>
                  <a:pt x="999" y="4142"/>
                  <a:pt x="1043" y="4137"/>
                </a:cubicBezTo>
                <a:cubicBezTo>
                  <a:pt x="1086" y="4132"/>
                  <a:pt x="1118" y="4122"/>
                  <a:pt x="1140" y="4108"/>
                </a:cubicBezTo>
                <a:cubicBezTo>
                  <a:pt x="1162" y="4094"/>
                  <a:pt x="1177" y="4075"/>
                  <a:pt x="1184" y="4048"/>
                </a:cubicBezTo>
                <a:cubicBezTo>
                  <a:pt x="1192" y="4020"/>
                  <a:pt x="1194" y="3985"/>
                  <a:pt x="1194" y="3940"/>
                </a:cubicBezTo>
                <a:cubicBezTo>
                  <a:pt x="1194" y="3849"/>
                  <a:pt x="1186" y="3798"/>
                  <a:pt x="1140" y="3770"/>
                </a:cubicBezTo>
                <a:cubicBezTo>
                  <a:pt x="1118" y="3756"/>
                  <a:pt x="1086" y="3747"/>
                  <a:pt x="1043" y="3742"/>
                </a:cubicBezTo>
                <a:cubicBezTo>
                  <a:pt x="999" y="3737"/>
                  <a:pt x="943" y="3736"/>
                  <a:pt x="871" y="3736"/>
                </a:cubicBezTo>
                <a:close/>
                <a:moveTo>
                  <a:pt x="8802" y="3736"/>
                </a:moveTo>
                <a:cubicBezTo>
                  <a:pt x="8628" y="3736"/>
                  <a:pt x="8535" y="3740"/>
                  <a:pt x="8484" y="3767"/>
                </a:cubicBezTo>
                <a:cubicBezTo>
                  <a:pt x="8459" y="3781"/>
                  <a:pt x="8445" y="3800"/>
                  <a:pt x="8436" y="3828"/>
                </a:cubicBezTo>
                <a:cubicBezTo>
                  <a:pt x="8428" y="3856"/>
                  <a:pt x="8426" y="3893"/>
                  <a:pt x="8426" y="3940"/>
                </a:cubicBezTo>
                <a:cubicBezTo>
                  <a:pt x="8426" y="3987"/>
                  <a:pt x="8428" y="4024"/>
                  <a:pt x="8436" y="4051"/>
                </a:cubicBezTo>
                <a:cubicBezTo>
                  <a:pt x="8445" y="4079"/>
                  <a:pt x="8459" y="4098"/>
                  <a:pt x="8484" y="4112"/>
                </a:cubicBezTo>
                <a:cubicBezTo>
                  <a:pt x="8535" y="4139"/>
                  <a:pt x="8628" y="4143"/>
                  <a:pt x="8802" y="4143"/>
                </a:cubicBezTo>
                <a:cubicBezTo>
                  <a:pt x="8976" y="4143"/>
                  <a:pt x="9072" y="4139"/>
                  <a:pt x="9123" y="4112"/>
                </a:cubicBezTo>
                <a:cubicBezTo>
                  <a:pt x="9175" y="4084"/>
                  <a:pt x="9181" y="4033"/>
                  <a:pt x="9181" y="3940"/>
                </a:cubicBezTo>
                <a:cubicBezTo>
                  <a:pt x="9181" y="3846"/>
                  <a:pt x="9175" y="3795"/>
                  <a:pt x="9123" y="3767"/>
                </a:cubicBezTo>
                <a:cubicBezTo>
                  <a:pt x="9072" y="3740"/>
                  <a:pt x="8976" y="3736"/>
                  <a:pt x="8802" y="3736"/>
                </a:cubicBezTo>
                <a:close/>
                <a:moveTo>
                  <a:pt x="10799" y="3736"/>
                </a:moveTo>
                <a:cubicBezTo>
                  <a:pt x="10727" y="3736"/>
                  <a:pt x="10671" y="3737"/>
                  <a:pt x="10627" y="3742"/>
                </a:cubicBezTo>
                <a:cubicBezTo>
                  <a:pt x="10540" y="3752"/>
                  <a:pt x="10501" y="3776"/>
                  <a:pt x="10485" y="3832"/>
                </a:cubicBezTo>
                <a:cubicBezTo>
                  <a:pt x="10478" y="3859"/>
                  <a:pt x="10477" y="3894"/>
                  <a:pt x="10477" y="3940"/>
                </a:cubicBezTo>
                <a:cubicBezTo>
                  <a:pt x="10477" y="3985"/>
                  <a:pt x="10478" y="4020"/>
                  <a:pt x="10485" y="4048"/>
                </a:cubicBezTo>
                <a:cubicBezTo>
                  <a:pt x="10501" y="4103"/>
                  <a:pt x="10540" y="4127"/>
                  <a:pt x="10627" y="4137"/>
                </a:cubicBezTo>
                <a:cubicBezTo>
                  <a:pt x="10671" y="4142"/>
                  <a:pt x="10727" y="4143"/>
                  <a:pt x="10799" y="4143"/>
                </a:cubicBezTo>
                <a:cubicBezTo>
                  <a:pt x="10871" y="4143"/>
                  <a:pt x="10929" y="4142"/>
                  <a:pt x="10973" y="4137"/>
                </a:cubicBezTo>
                <a:cubicBezTo>
                  <a:pt x="11060" y="4127"/>
                  <a:pt x="11097" y="4103"/>
                  <a:pt x="11113" y="4048"/>
                </a:cubicBezTo>
                <a:cubicBezTo>
                  <a:pt x="11120" y="4020"/>
                  <a:pt x="11123" y="3985"/>
                  <a:pt x="11123" y="3940"/>
                </a:cubicBezTo>
                <a:cubicBezTo>
                  <a:pt x="11123" y="3894"/>
                  <a:pt x="11120" y="3859"/>
                  <a:pt x="11113" y="3832"/>
                </a:cubicBezTo>
                <a:cubicBezTo>
                  <a:pt x="11097" y="3776"/>
                  <a:pt x="11060" y="3752"/>
                  <a:pt x="10973" y="3742"/>
                </a:cubicBezTo>
                <a:cubicBezTo>
                  <a:pt x="10929" y="3737"/>
                  <a:pt x="10871" y="3736"/>
                  <a:pt x="10799" y="3736"/>
                </a:cubicBezTo>
                <a:close/>
                <a:moveTo>
                  <a:pt x="18732" y="3736"/>
                </a:moveTo>
                <a:cubicBezTo>
                  <a:pt x="18558" y="3736"/>
                  <a:pt x="18463" y="3740"/>
                  <a:pt x="18412" y="3767"/>
                </a:cubicBezTo>
                <a:cubicBezTo>
                  <a:pt x="18387" y="3781"/>
                  <a:pt x="18373" y="3800"/>
                  <a:pt x="18364" y="3828"/>
                </a:cubicBezTo>
                <a:cubicBezTo>
                  <a:pt x="18356" y="3856"/>
                  <a:pt x="18355" y="3892"/>
                  <a:pt x="18355" y="3940"/>
                </a:cubicBezTo>
                <a:cubicBezTo>
                  <a:pt x="18355" y="3987"/>
                  <a:pt x="18356" y="4022"/>
                  <a:pt x="18364" y="4050"/>
                </a:cubicBezTo>
                <a:cubicBezTo>
                  <a:pt x="18365" y="4050"/>
                  <a:pt x="18364" y="4051"/>
                  <a:pt x="18364" y="4051"/>
                </a:cubicBezTo>
                <a:cubicBezTo>
                  <a:pt x="18373" y="4079"/>
                  <a:pt x="18387" y="4098"/>
                  <a:pt x="18412" y="4112"/>
                </a:cubicBezTo>
                <a:cubicBezTo>
                  <a:pt x="18463" y="4139"/>
                  <a:pt x="18558" y="4143"/>
                  <a:pt x="18732" y="4143"/>
                </a:cubicBezTo>
                <a:cubicBezTo>
                  <a:pt x="18906" y="4143"/>
                  <a:pt x="18999" y="4139"/>
                  <a:pt x="19050" y="4112"/>
                </a:cubicBezTo>
                <a:cubicBezTo>
                  <a:pt x="19100" y="4084"/>
                  <a:pt x="19109" y="4033"/>
                  <a:pt x="19109" y="3940"/>
                </a:cubicBezTo>
                <a:cubicBezTo>
                  <a:pt x="19109" y="3846"/>
                  <a:pt x="19100" y="3795"/>
                  <a:pt x="19050" y="3767"/>
                </a:cubicBezTo>
                <a:cubicBezTo>
                  <a:pt x="18999" y="3740"/>
                  <a:pt x="18906" y="3736"/>
                  <a:pt x="18732" y="3736"/>
                </a:cubicBezTo>
                <a:close/>
                <a:moveTo>
                  <a:pt x="20729" y="3736"/>
                </a:moveTo>
                <a:cubicBezTo>
                  <a:pt x="20657" y="3736"/>
                  <a:pt x="20599" y="3737"/>
                  <a:pt x="20555" y="3742"/>
                </a:cubicBezTo>
                <a:cubicBezTo>
                  <a:pt x="20512" y="3747"/>
                  <a:pt x="20480" y="3756"/>
                  <a:pt x="20458" y="3770"/>
                </a:cubicBezTo>
                <a:cubicBezTo>
                  <a:pt x="20435" y="3784"/>
                  <a:pt x="20424" y="3804"/>
                  <a:pt x="20416" y="3832"/>
                </a:cubicBezTo>
                <a:cubicBezTo>
                  <a:pt x="20408" y="3859"/>
                  <a:pt x="20404" y="3894"/>
                  <a:pt x="20404" y="3940"/>
                </a:cubicBezTo>
                <a:cubicBezTo>
                  <a:pt x="20404" y="4030"/>
                  <a:pt x="20412" y="4080"/>
                  <a:pt x="20458" y="4108"/>
                </a:cubicBezTo>
                <a:cubicBezTo>
                  <a:pt x="20480" y="4122"/>
                  <a:pt x="20512" y="4132"/>
                  <a:pt x="20555" y="4137"/>
                </a:cubicBezTo>
                <a:cubicBezTo>
                  <a:pt x="20599" y="4142"/>
                  <a:pt x="20657" y="4143"/>
                  <a:pt x="20729" y="4143"/>
                </a:cubicBezTo>
                <a:cubicBezTo>
                  <a:pt x="20801" y="4143"/>
                  <a:pt x="20855" y="4142"/>
                  <a:pt x="20899" y="4137"/>
                </a:cubicBezTo>
                <a:cubicBezTo>
                  <a:pt x="20913" y="4135"/>
                  <a:pt x="20919" y="4131"/>
                  <a:pt x="20931" y="4128"/>
                </a:cubicBezTo>
                <a:cubicBezTo>
                  <a:pt x="20956" y="4123"/>
                  <a:pt x="20981" y="4118"/>
                  <a:pt x="20997" y="4108"/>
                </a:cubicBezTo>
                <a:cubicBezTo>
                  <a:pt x="21042" y="4080"/>
                  <a:pt x="21051" y="4030"/>
                  <a:pt x="21051" y="3940"/>
                </a:cubicBezTo>
                <a:cubicBezTo>
                  <a:pt x="21051" y="3849"/>
                  <a:pt x="21042" y="3798"/>
                  <a:pt x="20997" y="3770"/>
                </a:cubicBezTo>
                <a:cubicBezTo>
                  <a:pt x="20981" y="3760"/>
                  <a:pt x="20956" y="3756"/>
                  <a:pt x="20931" y="3751"/>
                </a:cubicBezTo>
                <a:cubicBezTo>
                  <a:pt x="20883" y="3741"/>
                  <a:pt x="20824" y="3736"/>
                  <a:pt x="20729" y="3736"/>
                </a:cubicBezTo>
                <a:close/>
                <a:moveTo>
                  <a:pt x="1843" y="4347"/>
                </a:moveTo>
                <a:cubicBezTo>
                  <a:pt x="1771" y="4347"/>
                  <a:pt x="1714" y="4348"/>
                  <a:pt x="1670" y="4353"/>
                </a:cubicBezTo>
                <a:cubicBezTo>
                  <a:pt x="1583" y="4363"/>
                  <a:pt x="1546" y="4388"/>
                  <a:pt x="1530" y="4442"/>
                </a:cubicBezTo>
                <a:cubicBezTo>
                  <a:pt x="1522" y="4470"/>
                  <a:pt x="1518" y="4505"/>
                  <a:pt x="1518" y="4551"/>
                </a:cubicBezTo>
                <a:cubicBezTo>
                  <a:pt x="1518" y="4732"/>
                  <a:pt x="1556" y="4754"/>
                  <a:pt x="1843" y="4754"/>
                </a:cubicBezTo>
                <a:cubicBezTo>
                  <a:pt x="1987" y="4754"/>
                  <a:pt x="2066" y="4749"/>
                  <a:pt x="2111" y="4720"/>
                </a:cubicBezTo>
                <a:cubicBezTo>
                  <a:pt x="2133" y="4706"/>
                  <a:pt x="2149" y="4686"/>
                  <a:pt x="2157" y="4659"/>
                </a:cubicBezTo>
                <a:cubicBezTo>
                  <a:pt x="2165" y="4631"/>
                  <a:pt x="2165" y="4596"/>
                  <a:pt x="2165" y="4551"/>
                </a:cubicBezTo>
                <a:cubicBezTo>
                  <a:pt x="2165" y="4505"/>
                  <a:pt x="2165" y="4470"/>
                  <a:pt x="2157" y="4442"/>
                </a:cubicBezTo>
                <a:cubicBezTo>
                  <a:pt x="2155" y="4434"/>
                  <a:pt x="2147" y="4431"/>
                  <a:pt x="2143" y="4424"/>
                </a:cubicBezTo>
                <a:cubicBezTo>
                  <a:pt x="2135" y="4408"/>
                  <a:pt x="2127" y="4391"/>
                  <a:pt x="2111" y="4381"/>
                </a:cubicBezTo>
                <a:cubicBezTo>
                  <a:pt x="2066" y="4353"/>
                  <a:pt x="1987" y="4347"/>
                  <a:pt x="1843" y="4347"/>
                </a:cubicBezTo>
                <a:close/>
                <a:moveTo>
                  <a:pt x="7833" y="4347"/>
                </a:moveTo>
                <a:cubicBezTo>
                  <a:pt x="7660" y="4347"/>
                  <a:pt x="7565" y="4351"/>
                  <a:pt x="7514" y="4378"/>
                </a:cubicBezTo>
                <a:cubicBezTo>
                  <a:pt x="7488" y="4392"/>
                  <a:pt x="7472" y="4412"/>
                  <a:pt x="7464" y="4440"/>
                </a:cubicBezTo>
                <a:cubicBezTo>
                  <a:pt x="7455" y="4468"/>
                  <a:pt x="7456" y="4504"/>
                  <a:pt x="7456" y="4551"/>
                </a:cubicBezTo>
                <a:cubicBezTo>
                  <a:pt x="7456" y="4597"/>
                  <a:pt x="7455" y="4634"/>
                  <a:pt x="7464" y="4662"/>
                </a:cubicBezTo>
                <a:cubicBezTo>
                  <a:pt x="7480" y="4718"/>
                  <a:pt x="7523" y="4740"/>
                  <a:pt x="7625" y="4749"/>
                </a:cubicBezTo>
                <a:cubicBezTo>
                  <a:pt x="7677" y="4754"/>
                  <a:pt x="7745" y="4754"/>
                  <a:pt x="7833" y="4754"/>
                </a:cubicBezTo>
                <a:cubicBezTo>
                  <a:pt x="7920" y="4754"/>
                  <a:pt x="7985" y="4754"/>
                  <a:pt x="8037" y="4749"/>
                </a:cubicBezTo>
                <a:cubicBezTo>
                  <a:pt x="8089" y="4745"/>
                  <a:pt x="8125" y="4737"/>
                  <a:pt x="8151" y="4723"/>
                </a:cubicBezTo>
                <a:cubicBezTo>
                  <a:pt x="8202" y="4695"/>
                  <a:pt x="8209" y="4644"/>
                  <a:pt x="8209" y="4551"/>
                </a:cubicBezTo>
                <a:cubicBezTo>
                  <a:pt x="8209" y="4363"/>
                  <a:pt x="8181" y="4347"/>
                  <a:pt x="7833" y="4347"/>
                </a:cubicBezTo>
                <a:close/>
                <a:moveTo>
                  <a:pt x="9828" y="4347"/>
                </a:moveTo>
                <a:cubicBezTo>
                  <a:pt x="9613" y="4347"/>
                  <a:pt x="9539" y="4360"/>
                  <a:pt x="9515" y="4442"/>
                </a:cubicBezTo>
                <a:cubicBezTo>
                  <a:pt x="9507" y="4470"/>
                  <a:pt x="9505" y="4506"/>
                  <a:pt x="9505" y="4551"/>
                </a:cubicBezTo>
                <a:cubicBezTo>
                  <a:pt x="9505" y="4686"/>
                  <a:pt x="9525" y="4733"/>
                  <a:pt x="9657" y="4748"/>
                </a:cubicBezTo>
                <a:cubicBezTo>
                  <a:pt x="9700" y="4753"/>
                  <a:pt x="9756" y="4754"/>
                  <a:pt x="9828" y="4754"/>
                </a:cubicBezTo>
                <a:cubicBezTo>
                  <a:pt x="9900" y="4754"/>
                  <a:pt x="9957" y="4753"/>
                  <a:pt x="10000" y="4748"/>
                </a:cubicBezTo>
                <a:cubicBezTo>
                  <a:pt x="10132" y="4733"/>
                  <a:pt x="10152" y="4686"/>
                  <a:pt x="10152" y="4551"/>
                </a:cubicBezTo>
                <a:cubicBezTo>
                  <a:pt x="10152" y="4369"/>
                  <a:pt x="10116" y="4347"/>
                  <a:pt x="9828" y="4347"/>
                </a:cubicBezTo>
                <a:close/>
                <a:moveTo>
                  <a:pt x="19757" y="4347"/>
                </a:moveTo>
                <a:cubicBezTo>
                  <a:pt x="19685" y="4347"/>
                  <a:pt x="19629" y="4348"/>
                  <a:pt x="19585" y="4353"/>
                </a:cubicBezTo>
                <a:cubicBezTo>
                  <a:pt x="19542" y="4358"/>
                  <a:pt x="19509" y="4367"/>
                  <a:pt x="19487" y="4381"/>
                </a:cubicBezTo>
                <a:cubicBezTo>
                  <a:pt x="19471" y="4391"/>
                  <a:pt x="19465" y="4408"/>
                  <a:pt x="19457" y="4424"/>
                </a:cubicBezTo>
                <a:cubicBezTo>
                  <a:pt x="19453" y="4431"/>
                  <a:pt x="19445" y="4434"/>
                  <a:pt x="19443" y="4442"/>
                </a:cubicBezTo>
                <a:cubicBezTo>
                  <a:pt x="19435" y="4470"/>
                  <a:pt x="19433" y="4506"/>
                  <a:pt x="19433" y="4551"/>
                </a:cubicBezTo>
                <a:cubicBezTo>
                  <a:pt x="19433" y="4596"/>
                  <a:pt x="19435" y="4631"/>
                  <a:pt x="19443" y="4659"/>
                </a:cubicBezTo>
                <a:cubicBezTo>
                  <a:pt x="19451" y="4686"/>
                  <a:pt x="19465" y="4706"/>
                  <a:pt x="19487" y="4720"/>
                </a:cubicBezTo>
                <a:cubicBezTo>
                  <a:pt x="19532" y="4749"/>
                  <a:pt x="19613" y="4754"/>
                  <a:pt x="19757" y="4754"/>
                </a:cubicBezTo>
                <a:cubicBezTo>
                  <a:pt x="19829" y="4754"/>
                  <a:pt x="19884" y="4753"/>
                  <a:pt x="19928" y="4748"/>
                </a:cubicBezTo>
                <a:cubicBezTo>
                  <a:pt x="20060" y="4733"/>
                  <a:pt x="20080" y="4686"/>
                  <a:pt x="20080" y="4551"/>
                </a:cubicBezTo>
                <a:cubicBezTo>
                  <a:pt x="20080" y="4460"/>
                  <a:pt x="20071" y="4409"/>
                  <a:pt x="20026" y="4381"/>
                </a:cubicBezTo>
                <a:cubicBezTo>
                  <a:pt x="19981" y="4353"/>
                  <a:pt x="19900" y="4347"/>
                  <a:pt x="19757" y="4347"/>
                </a:cubicBezTo>
                <a:close/>
                <a:moveTo>
                  <a:pt x="0" y="4351"/>
                </a:moveTo>
                <a:lnTo>
                  <a:pt x="0" y="4750"/>
                </a:lnTo>
                <a:cubicBezTo>
                  <a:pt x="77" y="4747"/>
                  <a:pt x="138" y="4740"/>
                  <a:pt x="170" y="4720"/>
                </a:cubicBezTo>
                <a:cubicBezTo>
                  <a:pt x="192" y="4706"/>
                  <a:pt x="206" y="4686"/>
                  <a:pt x="214" y="4659"/>
                </a:cubicBezTo>
                <a:cubicBezTo>
                  <a:pt x="222" y="4631"/>
                  <a:pt x="224" y="4596"/>
                  <a:pt x="224" y="4551"/>
                </a:cubicBezTo>
                <a:cubicBezTo>
                  <a:pt x="224" y="4491"/>
                  <a:pt x="215" y="4454"/>
                  <a:pt x="200" y="4424"/>
                </a:cubicBezTo>
                <a:cubicBezTo>
                  <a:pt x="192" y="4408"/>
                  <a:pt x="185" y="4391"/>
                  <a:pt x="170" y="4381"/>
                </a:cubicBezTo>
                <a:cubicBezTo>
                  <a:pt x="138" y="4361"/>
                  <a:pt x="77" y="4354"/>
                  <a:pt x="0" y="4351"/>
                </a:cubicBezTo>
                <a:close/>
                <a:moveTo>
                  <a:pt x="21600" y="4351"/>
                </a:moveTo>
                <a:cubicBezTo>
                  <a:pt x="21577" y="4352"/>
                  <a:pt x="21545" y="4351"/>
                  <a:pt x="21526" y="4353"/>
                </a:cubicBezTo>
                <a:cubicBezTo>
                  <a:pt x="21483" y="4358"/>
                  <a:pt x="21453" y="4367"/>
                  <a:pt x="21430" y="4381"/>
                </a:cubicBezTo>
                <a:cubicBezTo>
                  <a:pt x="21415" y="4391"/>
                  <a:pt x="21408" y="4408"/>
                  <a:pt x="21400" y="4424"/>
                </a:cubicBezTo>
                <a:cubicBezTo>
                  <a:pt x="21397" y="4431"/>
                  <a:pt x="21389" y="4434"/>
                  <a:pt x="21386" y="4442"/>
                </a:cubicBezTo>
                <a:cubicBezTo>
                  <a:pt x="21378" y="4470"/>
                  <a:pt x="21376" y="4505"/>
                  <a:pt x="21376" y="4551"/>
                </a:cubicBezTo>
                <a:cubicBezTo>
                  <a:pt x="21376" y="4596"/>
                  <a:pt x="21378" y="4631"/>
                  <a:pt x="21386" y="4659"/>
                </a:cubicBezTo>
                <a:cubicBezTo>
                  <a:pt x="21394" y="4686"/>
                  <a:pt x="21408" y="4706"/>
                  <a:pt x="21430" y="4720"/>
                </a:cubicBezTo>
                <a:cubicBezTo>
                  <a:pt x="21462" y="4740"/>
                  <a:pt x="21523" y="4747"/>
                  <a:pt x="21600" y="4750"/>
                </a:cubicBezTo>
                <a:lnTo>
                  <a:pt x="21600" y="4351"/>
                </a:lnTo>
                <a:close/>
                <a:moveTo>
                  <a:pt x="871" y="4958"/>
                </a:moveTo>
                <a:cubicBezTo>
                  <a:pt x="727" y="4958"/>
                  <a:pt x="646" y="4963"/>
                  <a:pt x="601" y="4992"/>
                </a:cubicBezTo>
                <a:cubicBezTo>
                  <a:pt x="556" y="5020"/>
                  <a:pt x="547" y="5072"/>
                  <a:pt x="547" y="5163"/>
                </a:cubicBezTo>
                <a:cubicBezTo>
                  <a:pt x="547" y="5253"/>
                  <a:pt x="557" y="5303"/>
                  <a:pt x="601" y="5331"/>
                </a:cubicBezTo>
                <a:cubicBezTo>
                  <a:pt x="617" y="5341"/>
                  <a:pt x="644" y="5346"/>
                  <a:pt x="669" y="5351"/>
                </a:cubicBezTo>
                <a:cubicBezTo>
                  <a:pt x="680" y="5354"/>
                  <a:pt x="686" y="5359"/>
                  <a:pt x="699" y="5360"/>
                </a:cubicBezTo>
                <a:cubicBezTo>
                  <a:pt x="743" y="5365"/>
                  <a:pt x="798" y="5365"/>
                  <a:pt x="871" y="5365"/>
                </a:cubicBezTo>
                <a:cubicBezTo>
                  <a:pt x="943" y="5365"/>
                  <a:pt x="999" y="5365"/>
                  <a:pt x="1043" y="5360"/>
                </a:cubicBezTo>
                <a:cubicBezTo>
                  <a:pt x="1086" y="5355"/>
                  <a:pt x="1118" y="5345"/>
                  <a:pt x="1140" y="5331"/>
                </a:cubicBezTo>
                <a:cubicBezTo>
                  <a:pt x="1162" y="5317"/>
                  <a:pt x="1177" y="5298"/>
                  <a:pt x="1184" y="5271"/>
                </a:cubicBezTo>
                <a:cubicBezTo>
                  <a:pt x="1192" y="5243"/>
                  <a:pt x="1194" y="5208"/>
                  <a:pt x="1194" y="5163"/>
                </a:cubicBezTo>
                <a:cubicBezTo>
                  <a:pt x="1194" y="4982"/>
                  <a:pt x="1159" y="4958"/>
                  <a:pt x="871" y="4958"/>
                </a:cubicBezTo>
                <a:close/>
                <a:moveTo>
                  <a:pt x="6910" y="4958"/>
                </a:moveTo>
                <a:cubicBezTo>
                  <a:pt x="6747" y="4959"/>
                  <a:pt x="6699" y="5006"/>
                  <a:pt x="6699" y="5163"/>
                </a:cubicBezTo>
                <a:cubicBezTo>
                  <a:pt x="6699" y="5321"/>
                  <a:pt x="6746" y="5365"/>
                  <a:pt x="6912" y="5365"/>
                </a:cubicBezTo>
                <a:cubicBezTo>
                  <a:pt x="6913" y="5365"/>
                  <a:pt x="6914" y="5365"/>
                  <a:pt x="6914" y="5365"/>
                </a:cubicBezTo>
                <a:cubicBezTo>
                  <a:pt x="6929" y="5363"/>
                  <a:pt x="6952" y="5362"/>
                  <a:pt x="6964" y="5360"/>
                </a:cubicBezTo>
                <a:cubicBezTo>
                  <a:pt x="7052" y="5345"/>
                  <a:pt x="7094" y="5320"/>
                  <a:pt x="7114" y="5273"/>
                </a:cubicBezTo>
                <a:cubicBezTo>
                  <a:pt x="7116" y="5269"/>
                  <a:pt x="7119" y="5266"/>
                  <a:pt x="7120" y="5261"/>
                </a:cubicBezTo>
                <a:cubicBezTo>
                  <a:pt x="7127" y="5234"/>
                  <a:pt x="7130" y="5202"/>
                  <a:pt x="7130" y="5163"/>
                </a:cubicBezTo>
                <a:cubicBezTo>
                  <a:pt x="7130" y="5123"/>
                  <a:pt x="7127" y="5090"/>
                  <a:pt x="7120" y="5063"/>
                </a:cubicBezTo>
                <a:cubicBezTo>
                  <a:pt x="7118" y="5057"/>
                  <a:pt x="7114" y="5054"/>
                  <a:pt x="7112" y="5048"/>
                </a:cubicBezTo>
                <a:cubicBezTo>
                  <a:pt x="7089" y="4996"/>
                  <a:pt x="7028" y="4972"/>
                  <a:pt x="6910" y="4958"/>
                </a:cubicBezTo>
                <a:close/>
                <a:moveTo>
                  <a:pt x="8802" y="4958"/>
                </a:moveTo>
                <a:cubicBezTo>
                  <a:pt x="8628" y="4958"/>
                  <a:pt x="8535" y="4963"/>
                  <a:pt x="8484" y="4991"/>
                </a:cubicBezTo>
                <a:cubicBezTo>
                  <a:pt x="8433" y="5018"/>
                  <a:pt x="8426" y="5069"/>
                  <a:pt x="8426" y="5163"/>
                </a:cubicBezTo>
                <a:cubicBezTo>
                  <a:pt x="8426" y="5257"/>
                  <a:pt x="8433" y="5306"/>
                  <a:pt x="8484" y="5334"/>
                </a:cubicBezTo>
                <a:cubicBezTo>
                  <a:pt x="8535" y="5361"/>
                  <a:pt x="8628" y="5365"/>
                  <a:pt x="8802" y="5365"/>
                </a:cubicBezTo>
                <a:cubicBezTo>
                  <a:pt x="8976" y="5365"/>
                  <a:pt x="9072" y="5361"/>
                  <a:pt x="9123" y="5334"/>
                </a:cubicBezTo>
                <a:cubicBezTo>
                  <a:pt x="9175" y="5306"/>
                  <a:pt x="9181" y="5257"/>
                  <a:pt x="9181" y="5163"/>
                </a:cubicBezTo>
                <a:cubicBezTo>
                  <a:pt x="9181" y="4975"/>
                  <a:pt x="9149" y="4958"/>
                  <a:pt x="8802" y="4958"/>
                </a:cubicBezTo>
                <a:close/>
                <a:moveTo>
                  <a:pt x="10787" y="4958"/>
                </a:moveTo>
                <a:cubicBezTo>
                  <a:pt x="10720" y="4958"/>
                  <a:pt x="10669" y="4961"/>
                  <a:pt x="10627" y="4965"/>
                </a:cubicBezTo>
                <a:cubicBezTo>
                  <a:pt x="10595" y="4969"/>
                  <a:pt x="10576" y="4977"/>
                  <a:pt x="10555" y="4985"/>
                </a:cubicBezTo>
                <a:cubicBezTo>
                  <a:pt x="10548" y="4989"/>
                  <a:pt x="10535" y="4989"/>
                  <a:pt x="10529" y="4993"/>
                </a:cubicBezTo>
                <a:cubicBezTo>
                  <a:pt x="10518" y="5001"/>
                  <a:pt x="10513" y="5016"/>
                  <a:pt x="10505" y="5027"/>
                </a:cubicBezTo>
                <a:cubicBezTo>
                  <a:pt x="10499" y="5036"/>
                  <a:pt x="10489" y="5041"/>
                  <a:pt x="10485" y="5053"/>
                </a:cubicBezTo>
                <a:cubicBezTo>
                  <a:pt x="10485" y="5054"/>
                  <a:pt x="10486" y="5054"/>
                  <a:pt x="10485" y="5055"/>
                </a:cubicBezTo>
                <a:cubicBezTo>
                  <a:pt x="10478" y="5082"/>
                  <a:pt x="10477" y="5118"/>
                  <a:pt x="10477" y="5163"/>
                </a:cubicBezTo>
                <a:cubicBezTo>
                  <a:pt x="10477" y="5208"/>
                  <a:pt x="10478" y="5243"/>
                  <a:pt x="10485" y="5271"/>
                </a:cubicBezTo>
                <a:cubicBezTo>
                  <a:pt x="10493" y="5297"/>
                  <a:pt x="10508" y="5316"/>
                  <a:pt x="10529" y="5330"/>
                </a:cubicBezTo>
                <a:cubicBezTo>
                  <a:pt x="10530" y="5330"/>
                  <a:pt x="10531" y="5331"/>
                  <a:pt x="10531" y="5331"/>
                </a:cubicBezTo>
                <a:cubicBezTo>
                  <a:pt x="10540" y="5337"/>
                  <a:pt x="10556" y="5339"/>
                  <a:pt x="10567" y="5342"/>
                </a:cubicBezTo>
                <a:cubicBezTo>
                  <a:pt x="10588" y="5349"/>
                  <a:pt x="10607" y="5357"/>
                  <a:pt x="10639" y="5360"/>
                </a:cubicBezTo>
                <a:cubicBezTo>
                  <a:pt x="10654" y="5362"/>
                  <a:pt x="10681" y="5360"/>
                  <a:pt x="10699" y="5361"/>
                </a:cubicBezTo>
                <a:cubicBezTo>
                  <a:pt x="10734" y="5363"/>
                  <a:pt x="10768" y="5365"/>
                  <a:pt x="10815" y="5365"/>
                </a:cubicBezTo>
                <a:cubicBezTo>
                  <a:pt x="11085" y="5364"/>
                  <a:pt x="11123" y="5340"/>
                  <a:pt x="11123" y="5163"/>
                </a:cubicBezTo>
                <a:cubicBezTo>
                  <a:pt x="11123" y="5125"/>
                  <a:pt x="11120" y="5096"/>
                  <a:pt x="11115" y="5071"/>
                </a:cubicBezTo>
                <a:cubicBezTo>
                  <a:pt x="11071" y="4981"/>
                  <a:pt x="10994" y="4958"/>
                  <a:pt x="10793" y="4958"/>
                </a:cubicBezTo>
                <a:cubicBezTo>
                  <a:pt x="10790" y="4958"/>
                  <a:pt x="10790" y="4958"/>
                  <a:pt x="10787" y="4958"/>
                </a:cubicBezTo>
                <a:close/>
                <a:moveTo>
                  <a:pt x="20729" y="4958"/>
                </a:moveTo>
                <a:cubicBezTo>
                  <a:pt x="20441" y="4958"/>
                  <a:pt x="20404" y="4982"/>
                  <a:pt x="20404" y="5163"/>
                </a:cubicBezTo>
                <a:cubicBezTo>
                  <a:pt x="20404" y="5253"/>
                  <a:pt x="20412" y="5303"/>
                  <a:pt x="20458" y="5331"/>
                </a:cubicBezTo>
                <a:cubicBezTo>
                  <a:pt x="20480" y="5345"/>
                  <a:pt x="20512" y="5355"/>
                  <a:pt x="20555" y="5360"/>
                </a:cubicBezTo>
                <a:cubicBezTo>
                  <a:pt x="20599" y="5365"/>
                  <a:pt x="20657" y="5365"/>
                  <a:pt x="20729" y="5365"/>
                </a:cubicBezTo>
                <a:cubicBezTo>
                  <a:pt x="20801" y="5365"/>
                  <a:pt x="20855" y="5365"/>
                  <a:pt x="20899" y="5360"/>
                </a:cubicBezTo>
                <a:cubicBezTo>
                  <a:pt x="20913" y="5359"/>
                  <a:pt x="20919" y="5354"/>
                  <a:pt x="20931" y="5351"/>
                </a:cubicBezTo>
                <a:cubicBezTo>
                  <a:pt x="20956" y="5346"/>
                  <a:pt x="20981" y="5341"/>
                  <a:pt x="20997" y="5331"/>
                </a:cubicBezTo>
                <a:cubicBezTo>
                  <a:pt x="21019" y="5317"/>
                  <a:pt x="21035" y="5298"/>
                  <a:pt x="21043" y="5271"/>
                </a:cubicBezTo>
                <a:cubicBezTo>
                  <a:pt x="21051" y="5243"/>
                  <a:pt x="21051" y="5208"/>
                  <a:pt x="21051" y="5163"/>
                </a:cubicBezTo>
                <a:cubicBezTo>
                  <a:pt x="21051" y="4982"/>
                  <a:pt x="21017" y="4958"/>
                  <a:pt x="20729" y="4958"/>
                </a:cubicBezTo>
                <a:close/>
                <a:moveTo>
                  <a:pt x="1843" y="5570"/>
                </a:moveTo>
                <a:cubicBezTo>
                  <a:pt x="1769" y="5570"/>
                  <a:pt x="1710" y="5570"/>
                  <a:pt x="1666" y="5575"/>
                </a:cubicBezTo>
                <a:cubicBezTo>
                  <a:pt x="1533" y="5591"/>
                  <a:pt x="1518" y="5643"/>
                  <a:pt x="1518" y="5808"/>
                </a:cubicBezTo>
                <a:cubicBezTo>
                  <a:pt x="1518" y="5862"/>
                  <a:pt x="1521" y="5903"/>
                  <a:pt x="1528" y="5936"/>
                </a:cubicBezTo>
                <a:cubicBezTo>
                  <a:pt x="1535" y="5968"/>
                  <a:pt x="1548" y="5991"/>
                  <a:pt x="1570" y="6007"/>
                </a:cubicBezTo>
                <a:cubicBezTo>
                  <a:pt x="1592" y="6023"/>
                  <a:pt x="1621" y="6034"/>
                  <a:pt x="1666" y="6039"/>
                </a:cubicBezTo>
                <a:cubicBezTo>
                  <a:pt x="1710" y="6044"/>
                  <a:pt x="1769" y="6045"/>
                  <a:pt x="1843" y="6045"/>
                </a:cubicBezTo>
                <a:cubicBezTo>
                  <a:pt x="1918" y="6045"/>
                  <a:pt x="1975" y="6044"/>
                  <a:pt x="2019" y="6039"/>
                </a:cubicBezTo>
                <a:cubicBezTo>
                  <a:pt x="2063" y="6034"/>
                  <a:pt x="2095" y="6023"/>
                  <a:pt x="2117" y="6007"/>
                </a:cubicBezTo>
                <a:cubicBezTo>
                  <a:pt x="2161" y="5975"/>
                  <a:pt x="2165" y="5917"/>
                  <a:pt x="2165" y="5808"/>
                </a:cubicBezTo>
                <a:cubicBezTo>
                  <a:pt x="2165" y="5698"/>
                  <a:pt x="2161" y="5638"/>
                  <a:pt x="2117" y="5606"/>
                </a:cubicBezTo>
                <a:cubicBezTo>
                  <a:pt x="2074" y="5574"/>
                  <a:pt x="1992" y="5570"/>
                  <a:pt x="1843" y="5570"/>
                </a:cubicBezTo>
                <a:close/>
                <a:moveTo>
                  <a:pt x="7833" y="5570"/>
                </a:moveTo>
                <a:cubicBezTo>
                  <a:pt x="7743" y="5570"/>
                  <a:pt x="7674" y="5570"/>
                  <a:pt x="7621" y="5575"/>
                </a:cubicBezTo>
                <a:cubicBezTo>
                  <a:pt x="7570" y="5580"/>
                  <a:pt x="7534" y="5589"/>
                  <a:pt x="7510" y="5604"/>
                </a:cubicBezTo>
                <a:cubicBezTo>
                  <a:pt x="7485" y="5619"/>
                  <a:pt x="7469" y="5641"/>
                  <a:pt x="7462" y="5674"/>
                </a:cubicBezTo>
                <a:cubicBezTo>
                  <a:pt x="7454" y="5707"/>
                  <a:pt x="7456" y="5751"/>
                  <a:pt x="7456" y="5808"/>
                </a:cubicBezTo>
                <a:cubicBezTo>
                  <a:pt x="7456" y="5864"/>
                  <a:pt x="7454" y="5907"/>
                  <a:pt x="7462" y="5940"/>
                </a:cubicBezTo>
                <a:cubicBezTo>
                  <a:pt x="7476" y="6005"/>
                  <a:pt x="7517" y="6031"/>
                  <a:pt x="7621" y="6040"/>
                </a:cubicBezTo>
                <a:cubicBezTo>
                  <a:pt x="7674" y="6045"/>
                  <a:pt x="7743" y="6045"/>
                  <a:pt x="7833" y="6045"/>
                </a:cubicBezTo>
                <a:cubicBezTo>
                  <a:pt x="7923" y="6045"/>
                  <a:pt x="7991" y="6045"/>
                  <a:pt x="8043" y="6040"/>
                </a:cubicBezTo>
                <a:cubicBezTo>
                  <a:pt x="8095" y="6036"/>
                  <a:pt x="8130" y="6026"/>
                  <a:pt x="8155" y="6010"/>
                </a:cubicBezTo>
                <a:cubicBezTo>
                  <a:pt x="8204" y="5979"/>
                  <a:pt x="8209" y="5921"/>
                  <a:pt x="8209" y="5808"/>
                </a:cubicBezTo>
                <a:cubicBezTo>
                  <a:pt x="8209" y="5581"/>
                  <a:pt x="8193" y="5570"/>
                  <a:pt x="7833" y="5570"/>
                </a:cubicBezTo>
                <a:close/>
                <a:moveTo>
                  <a:pt x="9828" y="5570"/>
                </a:moveTo>
                <a:cubicBezTo>
                  <a:pt x="9754" y="5570"/>
                  <a:pt x="9697" y="5570"/>
                  <a:pt x="9653" y="5575"/>
                </a:cubicBezTo>
                <a:cubicBezTo>
                  <a:pt x="9609" y="5580"/>
                  <a:pt x="9579" y="5591"/>
                  <a:pt x="9557" y="5606"/>
                </a:cubicBezTo>
                <a:cubicBezTo>
                  <a:pt x="9535" y="5622"/>
                  <a:pt x="9522" y="5646"/>
                  <a:pt x="9515" y="5678"/>
                </a:cubicBezTo>
                <a:cubicBezTo>
                  <a:pt x="9508" y="5711"/>
                  <a:pt x="9505" y="5753"/>
                  <a:pt x="9505" y="5808"/>
                </a:cubicBezTo>
                <a:cubicBezTo>
                  <a:pt x="9505" y="5862"/>
                  <a:pt x="9508" y="5903"/>
                  <a:pt x="9515" y="5936"/>
                </a:cubicBezTo>
                <a:cubicBezTo>
                  <a:pt x="9515" y="5936"/>
                  <a:pt x="9515" y="5937"/>
                  <a:pt x="9515" y="5937"/>
                </a:cubicBezTo>
                <a:cubicBezTo>
                  <a:pt x="9529" y="6001"/>
                  <a:pt x="9564" y="6029"/>
                  <a:pt x="9653" y="6039"/>
                </a:cubicBezTo>
                <a:cubicBezTo>
                  <a:pt x="9697" y="6044"/>
                  <a:pt x="9754" y="6045"/>
                  <a:pt x="9828" y="6045"/>
                </a:cubicBezTo>
                <a:cubicBezTo>
                  <a:pt x="9903" y="6045"/>
                  <a:pt x="9960" y="6044"/>
                  <a:pt x="10004" y="6039"/>
                </a:cubicBezTo>
                <a:cubicBezTo>
                  <a:pt x="10048" y="6034"/>
                  <a:pt x="10080" y="6023"/>
                  <a:pt x="10102" y="6007"/>
                </a:cubicBezTo>
                <a:cubicBezTo>
                  <a:pt x="10145" y="5975"/>
                  <a:pt x="10152" y="5917"/>
                  <a:pt x="10152" y="5808"/>
                </a:cubicBezTo>
                <a:cubicBezTo>
                  <a:pt x="10152" y="5589"/>
                  <a:pt x="10126" y="5570"/>
                  <a:pt x="9828" y="5570"/>
                </a:cubicBezTo>
                <a:close/>
                <a:moveTo>
                  <a:pt x="0" y="5573"/>
                </a:moveTo>
                <a:lnTo>
                  <a:pt x="0" y="6041"/>
                </a:lnTo>
                <a:cubicBezTo>
                  <a:pt x="25" y="6041"/>
                  <a:pt x="58" y="6041"/>
                  <a:pt x="78" y="6039"/>
                </a:cubicBezTo>
                <a:cubicBezTo>
                  <a:pt x="121" y="6034"/>
                  <a:pt x="152" y="6023"/>
                  <a:pt x="174" y="6007"/>
                </a:cubicBezTo>
                <a:cubicBezTo>
                  <a:pt x="217" y="5975"/>
                  <a:pt x="224" y="5917"/>
                  <a:pt x="224" y="5808"/>
                </a:cubicBezTo>
                <a:cubicBezTo>
                  <a:pt x="224" y="5698"/>
                  <a:pt x="217" y="5638"/>
                  <a:pt x="174" y="5606"/>
                </a:cubicBezTo>
                <a:cubicBezTo>
                  <a:pt x="152" y="5591"/>
                  <a:pt x="121" y="5580"/>
                  <a:pt x="78" y="5575"/>
                </a:cubicBezTo>
                <a:cubicBezTo>
                  <a:pt x="78" y="5575"/>
                  <a:pt x="76" y="5575"/>
                  <a:pt x="76" y="5575"/>
                </a:cubicBezTo>
                <a:cubicBezTo>
                  <a:pt x="57" y="5573"/>
                  <a:pt x="24" y="5573"/>
                  <a:pt x="0" y="5573"/>
                </a:cubicBezTo>
                <a:close/>
                <a:moveTo>
                  <a:pt x="871" y="6249"/>
                </a:moveTo>
                <a:cubicBezTo>
                  <a:pt x="593" y="6249"/>
                  <a:pt x="552" y="6272"/>
                  <a:pt x="549" y="6436"/>
                </a:cubicBezTo>
                <a:cubicBezTo>
                  <a:pt x="550" y="6521"/>
                  <a:pt x="558" y="6572"/>
                  <a:pt x="587" y="6603"/>
                </a:cubicBezTo>
                <a:cubicBezTo>
                  <a:pt x="592" y="6608"/>
                  <a:pt x="595" y="6617"/>
                  <a:pt x="601" y="6621"/>
                </a:cubicBezTo>
                <a:cubicBezTo>
                  <a:pt x="615" y="6631"/>
                  <a:pt x="639" y="6633"/>
                  <a:pt x="661" y="6639"/>
                </a:cubicBezTo>
                <a:cubicBezTo>
                  <a:pt x="675" y="6642"/>
                  <a:pt x="682" y="6648"/>
                  <a:pt x="699" y="6650"/>
                </a:cubicBezTo>
                <a:cubicBezTo>
                  <a:pt x="743" y="6655"/>
                  <a:pt x="798" y="6656"/>
                  <a:pt x="871" y="6656"/>
                </a:cubicBezTo>
                <a:cubicBezTo>
                  <a:pt x="943" y="6656"/>
                  <a:pt x="999" y="6655"/>
                  <a:pt x="1043" y="6650"/>
                </a:cubicBezTo>
                <a:cubicBezTo>
                  <a:pt x="1064" y="6647"/>
                  <a:pt x="1074" y="6640"/>
                  <a:pt x="1090" y="6636"/>
                </a:cubicBezTo>
                <a:cubicBezTo>
                  <a:pt x="1108" y="6631"/>
                  <a:pt x="1131" y="6629"/>
                  <a:pt x="1142" y="6621"/>
                </a:cubicBezTo>
                <a:cubicBezTo>
                  <a:pt x="1149" y="6616"/>
                  <a:pt x="1151" y="6607"/>
                  <a:pt x="1156" y="6601"/>
                </a:cubicBezTo>
                <a:cubicBezTo>
                  <a:pt x="1169" y="6586"/>
                  <a:pt x="1181" y="6573"/>
                  <a:pt x="1186" y="6549"/>
                </a:cubicBezTo>
                <a:cubicBezTo>
                  <a:pt x="1187" y="6546"/>
                  <a:pt x="1186" y="6541"/>
                  <a:pt x="1186" y="6538"/>
                </a:cubicBezTo>
                <a:cubicBezTo>
                  <a:pt x="1191" y="6512"/>
                  <a:pt x="1194" y="6478"/>
                  <a:pt x="1194" y="6439"/>
                </a:cubicBezTo>
                <a:cubicBezTo>
                  <a:pt x="1192" y="6273"/>
                  <a:pt x="1149" y="6249"/>
                  <a:pt x="871" y="6249"/>
                </a:cubicBezTo>
                <a:close/>
                <a:moveTo>
                  <a:pt x="8810" y="6249"/>
                </a:moveTo>
                <a:cubicBezTo>
                  <a:pt x="8463" y="6249"/>
                  <a:pt x="8428" y="6266"/>
                  <a:pt x="8426" y="6444"/>
                </a:cubicBezTo>
                <a:cubicBezTo>
                  <a:pt x="8427" y="6481"/>
                  <a:pt x="8429" y="6513"/>
                  <a:pt x="8432" y="6538"/>
                </a:cubicBezTo>
                <a:cubicBezTo>
                  <a:pt x="8433" y="6544"/>
                  <a:pt x="8431" y="6554"/>
                  <a:pt x="8432" y="6559"/>
                </a:cubicBezTo>
                <a:cubicBezTo>
                  <a:pt x="8438" y="6586"/>
                  <a:pt x="8453" y="6602"/>
                  <a:pt x="8468" y="6616"/>
                </a:cubicBezTo>
                <a:cubicBezTo>
                  <a:pt x="8472" y="6619"/>
                  <a:pt x="8471" y="6626"/>
                  <a:pt x="8476" y="6628"/>
                </a:cubicBezTo>
                <a:cubicBezTo>
                  <a:pt x="8490" y="6637"/>
                  <a:pt x="8516" y="6639"/>
                  <a:pt x="8538" y="6642"/>
                </a:cubicBezTo>
                <a:cubicBezTo>
                  <a:pt x="8554" y="6645"/>
                  <a:pt x="8563" y="6650"/>
                  <a:pt x="8584" y="6651"/>
                </a:cubicBezTo>
                <a:cubicBezTo>
                  <a:pt x="8632" y="6652"/>
                  <a:pt x="8694" y="6649"/>
                  <a:pt x="8776" y="6644"/>
                </a:cubicBezTo>
                <a:cubicBezTo>
                  <a:pt x="8893" y="6636"/>
                  <a:pt x="8969" y="6624"/>
                  <a:pt x="9025" y="6605"/>
                </a:cubicBezTo>
                <a:cubicBezTo>
                  <a:pt x="9040" y="6599"/>
                  <a:pt x="9058" y="6596"/>
                  <a:pt x="9069" y="6589"/>
                </a:cubicBezTo>
                <a:cubicBezTo>
                  <a:pt x="9074" y="6587"/>
                  <a:pt x="9077" y="6582"/>
                  <a:pt x="9081" y="6579"/>
                </a:cubicBezTo>
                <a:cubicBezTo>
                  <a:pt x="9128" y="6545"/>
                  <a:pt x="9147" y="6492"/>
                  <a:pt x="9161" y="6401"/>
                </a:cubicBezTo>
                <a:cubicBezTo>
                  <a:pt x="9166" y="6370"/>
                  <a:pt x="9165" y="6353"/>
                  <a:pt x="9167" y="6331"/>
                </a:cubicBezTo>
                <a:cubicBezTo>
                  <a:pt x="9153" y="6259"/>
                  <a:pt x="9071" y="6249"/>
                  <a:pt x="8810" y="6249"/>
                </a:cubicBezTo>
                <a:close/>
                <a:moveTo>
                  <a:pt x="1843" y="6860"/>
                </a:moveTo>
                <a:cubicBezTo>
                  <a:pt x="1771" y="6860"/>
                  <a:pt x="1714" y="6862"/>
                  <a:pt x="1670" y="6867"/>
                </a:cubicBezTo>
                <a:cubicBezTo>
                  <a:pt x="1538" y="6882"/>
                  <a:pt x="1518" y="6929"/>
                  <a:pt x="1518" y="7065"/>
                </a:cubicBezTo>
                <a:cubicBezTo>
                  <a:pt x="1518" y="7097"/>
                  <a:pt x="1522" y="7118"/>
                  <a:pt x="1526" y="7141"/>
                </a:cubicBezTo>
                <a:cubicBezTo>
                  <a:pt x="1550" y="7218"/>
                  <a:pt x="1597" y="7248"/>
                  <a:pt x="1718" y="7263"/>
                </a:cubicBezTo>
                <a:cubicBezTo>
                  <a:pt x="1718" y="7263"/>
                  <a:pt x="1719" y="7263"/>
                  <a:pt x="1720" y="7263"/>
                </a:cubicBezTo>
                <a:cubicBezTo>
                  <a:pt x="1756" y="7266"/>
                  <a:pt x="1792" y="7267"/>
                  <a:pt x="1843" y="7267"/>
                </a:cubicBezTo>
                <a:cubicBezTo>
                  <a:pt x="1915" y="7267"/>
                  <a:pt x="1971" y="7267"/>
                  <a:pt x="2015" y="7262"/>
                </a:cubicBezTo>
                <a:cubicBezTo>
                  <a:pt x="2103" y="7252"/>
                  <a:pt x="2141" y="7228"/>
                  <a:pt x="2157" y="7173"/>
                </a:cubicBezTo>
                <a:cubicBezTo>
                  <a:pt x="2165" y="7145"/>
                  <a:pt x="2165" y="7110"/>
                  <a:pt x="2165" y="7065"/>
                </a:cubicBezTo>
                <a:cubicBezTo>
                  <a:pt x="2165" y="7019"/>
                  <a:pt x="2165" y="6983"/>
                  <a:pt x="2157" y="6955"/>
                </a:cubicBezTo>
                <a:cubicBezTo>
                  <a:pt x="2149" y="6928"/>
                  <a:pt x="2133" y="6908"/>
                  <a:pt x="2111" y="6894"/>
                </a:cubicBezTo>
                <a:cubicBezTo>
                  <a:pt x="2066" y="6865"/>
                  <a:pt x="1987" y="6860"/>
                  <a:pt x="1843" y="6860"/>
                </a:cubicBezTo>
                <a:close/>
                <a:moveTo>
                  <a:pt x="7833" y="6860"/>
                </a:moveTo>
                <a:cubicBezTo>
                  <a:pt x="7660" y="6860"/>
                  <a:pt x="7565" y="6865"/>
                  <a:pt x="7514" y="6892"/>
                </a:cubicBezTo>
                <a:cubicBezTo>
                  <a:pt x="7488" y="6906"/>
                  <a:pt x="7472" y="6925"/>
                  <a:pt x="7464" y="6953"/>
                </a:cubicBezTo>
                <a:cubicBezTo>
                  <a:pt x="7455" y="6981"/>
                  <a:pt x="7456" y="7018"/>
                  <a:pt x="7456" y="7065"/>
                </a:cubicBezTo>
                <a:cubicBezTo>
                  <a:pt x="7456" y="7168"/>
                  <a:pt x="7495" y="7249"/>
                  <a:pt x="7546" y="7262"/>
                </a:cubicBezTo>
                <a:cubicBezTo>
                  <a:pt x="7640" y="7252"/>
                  <a:pt x="8025" y="7046"/>
                  <a:pt x="8153" y="6946"/>
                </a:cubicBezTo>
                <a:cubicBezTo>
                  <a:pt x="8176" y="6927"/>
                  <a:pt x="8202" y="6906"/>
                  <a:pt x="8205" y="6896"/>
                </a:cubicBezTo>
                <a:cubicBezTo>
                  <a:pt x="8198" y="6876"/>
                  <a:pt x="8037" y="6860"/>
                  <a:pt x="7833" y="6860"/>
                </a:cubicBezTo>
                <a:close/>
                <a:moveTo>
                  <a:pt x="0" y="6864"/>
                </a:moveTo>
                <a:lnTo>
                  <a:pt x="0" y="7257"/>
                </a:lnTo>
                <a:cubicBezTo>
                  <a:pt x="119" y="7248"/>
                  <a:pt x="191" y="7228"/>
                  <a:pt x="216" y="7148"/>
                </a:cubicBezTo>
                <a:cubicBezTo>
                  <a:pt x="216" y="7147"/>
                  <a:pt x="218" y="7146"/>
                  <a:pt x="218" y="7145"/>
                </a:cubicBezTo>
                <a:cubicBezTo>
                  <a:pt x="222" y="7121"/>
                  <a:pt x="224" y="7099"/>
                  <a:pt x="224" y="7065"/>
                </a:cubicBezTo>
                <a:cubicBezTo>
                  <a:pt x="224" y="7019"/>
                  <a:pt x="222" y="6983"/>
                  <a:pt x="214" y="6955"/>
                </a:cubicBezTo>
                <a:cubicBezTo>
                  <a:pt x="206" y="6928"/>
                  <a:pt x="192" y="6908"/>
                  <a:pt x="170" y="6894"/>
                </a:cubicBezTo>
                <a:cubicBezTo>
                  <a:pt x="138" y="6874"/>
                  <a:pt x="77" y="6867"/>
                  <a:pt x="0" y="6864"/>
                </a:cubicBezTo>
                <a:close/>
                <a:moveTo>
                  <a:pt x="871" y="7472"/>
                </a:moveTo>
                <a:cubicBezTo>
                  <a:pt x="777" y="7472"/>
                  <a:pt x="717" y="7476"/>
                  <a:pt x="669" y="7486"/>
                </a:cubicBezTo>
                <a:cubicBezTo>
                  <a:pt x="644" y="7491"/>
                  <a:pt x="617" y="7496"/>
                  <a:pt x="601" y="7506"/>
                </a:cubicBezTo>
                <a:cubicBezTo>
                  <a:pt x="579" y="7520"/>
                  <a:pt x="565" y="7539"/>
                  <a:pt x="557" y="7566"/>
                </a:cubicBezTo>
                <a:cubicBezTo>
                  <a:pt x="549" y="7594"/>
                  <a:pt x="547" y="7630"/>
                  <a:pt x="547" y="7676"/>
                </a:cubicBezTo>
                <a:cubicBezTo>
                  <a:pt x="547" y="7721"/>
                  <a:pt x="549" y="7756"/>
                  <a:pt x="557" y="7784"/>
                </a:cubicBezTo>
                <a:cubicBezTo>
                  <a:pt x="565" y="7811"/>
                  <a:pt x="579" y="7831"/>
                  <a:pt x="601" y="7845"/>
                </a:cubicBezTo>
                <a:cubicBezTo>
                  <a:pt x="624" y="7859"/>
                  <a:pt x="655" y="7868"/>
                  <a:pt x="699" y="7873"/>
                </a:cubicBezTo>
                <a:cubicBezTo>
                  <a:pt x="743" y="7878"/>
                  <a:pt x="799" y="7879"/>
                  <a:pt x="871" y="7879"/>
                </a:cubicBezTo>
                <a:cubicBezTo>
                  <a:pt x="1159" y="7879"/>
                  <a:pt x="1194" y="7857"/>
                  <a:pt x="1194" y="7676"/>
                </a:cubicBezTo>
                <a:cubicBezTo>
                  <a:pt x="1194" y="7585"/>
                  <a:pt x="1186" y="7534"/>
                  <a:pt x="1140" y="7506"/>
                </a:cubicBezTo>
                <a:cubicBezTo>
                  <a:pt x="1118" y="7492"/>
                  <a:pt x="1086" y="7482"/>
                  <a:pt x="1043" y="7477"/>
                </a:cubicBezTo>
                <a:cubicBezTo>
                  <a:pt x="999" y="7472"/>
                  <a:pt x="943" y="7472"/>
                  <a:pt x="871" y="7472"/>
                </a:cubicBezTo>
                <a:close/>
                <a:moveTo>
                  <a:pt x="9149" y="7623"/>
                </a:moveTo>
                <a:cubicBezTo>
                  <a:pt x="9119" y="7621"/>
                  <a:pt x="9058" y="7651"/>
                  <a:pt x="8938" y="7715"/>
                </a:cubicBezTo>
                <a:cubicBezTo>
                  <a:pt x="8804" y="7785"/>
                  <a:pt x="8675" y="7852"/>
                  <a:pt x="8650" y="7862"/>
                </a:cubicBezTo>
                <a:cubicBezTo>
                  <a:pt x="8625" y="7871"/>
                  <a:pt x="8735" y="7879"/>
                  <a:pt x="8894" y="7879"/>
                </a:cubicBezTo>
                <a:cubicBezTo>
                  <a:pt x="9116" y="7879"/>
                  <a:pt x="9181" y="7845"/>
                  <a:pt x="9181" y="7732"/>
                </a:cubicBezTo>
                <a:cubicBezTo>
                  <a:pt x="9181" y="7695"/>
                  <a:pt x="9182" y="7669"/>
                  <a:pt x="9177" y="7650"/>
                </a:cubicBezTo>
                <a:cubicBezTo>
                  <a:pt x="9173" y="7632"/>
                  <a:pt x="9165" y="7624"/>
                  <a:pt x="9149" y="7623"/>
                </a:cubicBezTo>
                <a:close/>
                <a:moveTo>
                  <a:pt x="1843" y="8083"/>
                </a:moveTo>
                <a:cubicBezTo>
                  <a:pt x="1792" y="8083"/>
                  <a:pt x="1756" y="8086"/>
                  <a:pt x="1720" y="8088"/>
                </a:cubicBezTo>
                <a:cubicBezTo>
                  <a:pt x="1596" y="8103"/>
                  <a:pt x="1550" y="8132"/>
                  <a:pt x="1526" y="8210"/>
                </a:cubicBezTo>
                <a:cubicBezTo>
                  <a:pt x="1522" y="8233"/>
                  <a:pt x="1518" y="8254"/>
                  <a:pt x="1518" y="8287"/>
                </a:cubicBezTo>
                <a:cubicBezTo>
                  <a:pt x="1518" y="8331"/>
                  <a:pt x="1522" y="8367"/>
                  <a:pt x="1530" y="8395"/>
                </a:cubicBezTo>
                <a:cubicBezTo>
                  <a:pt x="1530" y="8395"/>
                  <a:pt x="1530" y="8396"/>
                  <a:pt x="1530" y="8396"/>
                </a:cubicBezTo>
                <a:cubicBezTo>
                  <a:pt x="1538" y="8423"/>
                  <a:pt x="1549" y="8442"/>
                  <a:pt x="1572" y="8456"/>
                </a:cubicBezTo>
                <a:cubicBezTo>
                  <a:pt x="1617" y="8485"/>
                  <a:pt x="1700" y="8490"/>
                  <a:pt x="1843" y="8490"/>
                </a:cubicBezTo>
                <a:cubicBezTo>
                  <a:pt x="1987" y="8490"/>
                  <a:pt x="2066" y="8484"/>
                  <a:pt x="2111" y="8456"/>
                </a:cubicBezTo>
                <a:cubicBezTo>
                  <a:pt x="2127" y="8446"/>
                  <a:pt x="2135" y="8429"/>
                  <a:pt x="2143" y="8413"/>
                </a:cubicBezTo>
                <a:cubicBezTo>
                  <a:pt x="2147" y="8406"/>
                  <a:pt x="2155" y="8403"/>
                  <a:pt x="2157" y="8395"/>
                </a:cubicBezTo>
                <a:cubicBezTo>
                  <a:pt x="2165" y="8367"/>
                  <a:pt x="2165" y="8331"/>
                  <a:pt x="2165" y="8287"/>
                </a:cubicBezTo>
                <a:cubicBezTo>
                  <a:pt x="2165" y="8241"/>
                  <a:pt x="2165" y="8206"/>
                  <a:pt x="2157" y="8178"/>
                </a:cubicBezTo>
                <a:cubicBezTo>
                  <a:pt x="2149" y="8151"/>
                  <a:pt x="2133" y="8131"/>
                  <a:pt x="2111" y="8117"/>
                </a:cubicBezTo>
                <a:cubicBezTo>
                  <a:pt x="2066" y="8088"/>
                  <a:pt x="1987" y="8083"/>
                  <a:pt x="1843" y="8083"/>
                </a:cubicBezTo>
                <a:close/>
                <a:moveTo>
                  <a:pt x="7833" y="8083"/>
                </a:moveTo>
                <a:cubicBezTo>
                  <a:pt x="7746" y="8083"/>
                  <a:pt x="7677" y="8083"/>
                  <a:pt x="7625" y="8088"/>
                </a:cubicBezTo>
                <a:cubicBezTo>
                  <a:pt x="7523" y="8097"/>
                  <a:pt x="7480" y="8120"/>
                  <a:pt x="7464" y="8176"/>
                </a:cubicBezTo>
                <a:cubicBezTo>
                  <a:pt x="7455" y="8204"/>
                  <a:pt x="7456" y="8240"/>
                  <a:pt x="7456" y="8287"/>
                </a:cubicBezTo>
                <a:cubicBezTo>
                  <a:pt x="7456" y="8333"/>
                  <a:pt x="7455" y="8369"/>
                  <a:pt x="7464" y="8397"/>
                </a:cubicBezTo>
                <a:cubicBezTo>
                  <a:pt x="7472" y="8425"/>
                  <a:pt x="7488" y="8445"/>
                  <a:pt x="7514" y="8459"/>
                </a:cubicBezTo>
                <a:cubicBezTo>
                  <a:pt x="7564" y="8486"/>
                  <a:pt x="7659" y="8490"/>
                  <a:pt x="7833" y="8490"/>
                </a:cubicBezTo>
                <a:cubicBezTo>
                  <a:pt x="8007" y="8490"/>
                  <a:pt x="8100" y="8486"/>
                  <a:pt x="8151" y="8459"/>
                </a:cubicBezTo>
                <a:cubicBezTo>
                  <a:pt x="8202" y="8431"/>
                  <a:pt x="8209" y="8380"/>
                  <a:pt x="8209" y="8287"/>
                </a:cubicBezTo>
                <a:cubicBezTo>
                  <a:pt x="8209" y="8193"/>
                  <a:pt x="8202" y="8142"/>
                  <a:pt x="8151" y="8114"/>
                </a:cubicBezTo>
                <a:cubicBezTo>
                  <a:pt x="8125" y="8100"/>
                  <a:pt x="8089" y="8092"/>
                  <a:pt x="8037" y="8088"/>
                </a:cubicBezTo>
                <a:cubicBezTo>
                  <a:pt x="7985" y="8083"/>
                  <a:pt x="7920" y="8083"/>
                  <a:pt x="7833" y="8083"/>
                </a:cubicBezTo>
                <a:close/>
                <a:moveTo>
                  <a:pt x="9828" y="8083"/>
                </a:moveTo>
                <a:cubicBezTo>
                  <a:pt x="9613" y="8083"/>
                  <a:pt x="9539" y="8095"/>
                  <a:pt x="9515" y="8178"/>
                </a:cubicBezTo>
                <a:cubicBezTo>
                  <a:pt x="9507" y="8206"/>
                  <a:pt x="9505" y="8241"/>
                  <a:pt x="9505" y="8287"/>
                </a:cubicBezTo>
                <a:cubicBezTo>
                  <a:pt x="9505" y="8332"/>
                  <a:pt x="9507" y="8367"/>
                  <a:pt x="9515" y="8395"/>
                </a:cubicBezTo>
                <a:cubicBezTo>
                  <a:pt x="9531" y="8450"/>
                  <a:pt x="9568" y="8474"/>
                  <a:pt x="9657" y="8484"/>
                </a:cubicBezTo>
                <a:cubicBezTo>
                  <a:pt x="9700" y="8489"/>
                  <a:pt x="9756" y="8490"/>
                  <a:pt x="9828" y="8490"/>
                </a:cubicBezTo>
                <a:cubicBezTo>
                  <a:pt x="9900" y="8490"/>
                  <a:pt x="9957" y="8489"/>
                  <a:pt x="10000" y="8484"/>
                </a:cubicBezTo>
                <a:cubicBezTo>
                  <a:pt x="10132" y="8469"/>
                  <a:pt x="10152" y="8422"/>
                  <a:pt x="10152" y="8287"/>
                </a:cubicBezTo>
                <a:cubicBezTo>
                  <a:pt x="10152" y="8105"/>
                  <a:pt x="10116" y="8083"/>
                  <a:pt x="9828" y="8083"/>
                </a:cubicBezTo>
                <a:close/>
                <a:moveTo>
                  <a:pt x="0" y="8087"/>
                </a:moveTo>
                <a:lnTo>
                  <a:pt x="0" y="8486"/>
                </a:lnTo>
                <a:cubicBezTo>
                  <a:pt x="77" y="8483"/>
                  <a:pt x="138" y="8476"/>
                  <a:pt x="170" y="8456"/>
                </a:cubicBezTo>
                <a:cubicBezTo>
                  <a:pt x="185" y="8446"/>
                  <a:pt x="192" y="8429"/>
                  <a:pt x="200" y="8413"/>
                </a:cubicBezTo>
                <a:cubicBezTo>
                  <a:pt x="215" y="8383"/>
                  <a:pt x="224" y="8346"/>
                  <a:pt x="224" y="8287"/>
                </a:cubicBezTo>
                <a:cubicBezTo>
                  <a:pt x="224" y="8254"/>
                  <a:pt x="221" y="8232"/>
                  <a:pt x="218" y="8209"/>
                </a:cubicBezTo>
                <a:cubicBezTo>
                  <a:pt x="218" y="8208"/>
                  <a:pt x="218" y="8208"/>
                  <a:pt x="218" y="8207"/>
                </a:cubicBezTo>
                <a:cubicBezTo>
                  <a:pt x="193" y="8131"/>
                  <a:pt x="144" y="8103"/>
                  <a:pt x="22" y="8088"/>
                </a:cubicBezTo>
                <a:cubicBezTo>
                  <a:pt x="15" y="8088"/>
                  <a:pt x="7" y="8087"/>
                  <a:pt x="0" y="8087"/>
                </a:cubicBezTo>
                <a:close/>
                <a:moveTo>
                  <a:pt x="21600" y="8087"/>
                </a:moveTo>
                <a:cubicBezTo>
                  <a:pt x="21577" y="8088"/>
                  <a:pt x="21545" y="8087"/>
                  <a:pt x="21526" y="8089"/>
                </a:cubicBezTo>
                <a:cubicBezTo>
                  <a:pt x="21483" y="8094"/>
                  <a:pt x="21453" y="8103"/>
                  <a:pt x="21430" y="8117"/>
                </a:cubicBezTo>
                <a:cubicBezTo>
                  <a:pt x="21408" y="8131"/>
                  <a:pt x="21394" y="8151"/>
                  <a:pt x="21386" y="8178"/>
                </a:cubicBezTo>
                <a:cubicBezTo>
                  <a:pt x="21378" y="8206"/>
                  <a:pt x="21376" y="8241"/>
                  <a:pt x="21376" y="8287"/>
                </a:cubicBezTo>
                <a:cubicBezTo>
                  <a:pt x="21376" y="8332"/>
                  <a:pt x="21378" y="8367"/>
                  <a:pt x="21386" y="8395"/>
                </a:cubicBezTo>
                <a:cubicBezTo>
                  <a:pt x="21389" y="8403"/>
                  <a:pt x="21397" y="8406"/>
                  <a:pt x="21400" y="8413"/>
                </a:cubicBezTo>
                <a:cubicBezTo>
                  <a:pt x="21408" y="8429"/>
                  <a:pt x="21415" y="8446"/>
                  <a:pt x="21430" y="8456"/>
                </a:cubicBezTo>
                <a:cubicBezTo>
                  <a:pt x="21462" y="8476"/>
                  <a:pt x="21523" y="8483"/>
                  <a:pt x="21600" y="8486"/>
                </a:cubicBezTo>
                <a:lnTo>
                  <a:pt x="21600" y="8087"/>
                </a:lnTo>
                <a:close/>
                <a:moveTo>
                  <a:pt x="871" y="8694"/>
                </a:moveTo>
                <a:cubicBezTo>
                  <a:pt x="796" y="8694"/>
                  <a:pt x="739" y="8695"/>
                  <a:pt x="695" y="8700"/>
                </a:cubicBezTo>
                <a:cubicBezTo>
                  <a:pt x="651" y="8705"/>
                  <a:pt x="619" y="8716"/>
                  <a:pt x="597" y="8732"/>
                </a:cubicBezTo>
                <a:cubicBezTo>
                  <a:pt x="576" y="8748"/>
                  <a:pt x="564" y="8770"/>
                  <a:pt x="557" y="8802"/>
                </a:cubicBezTo>
                <a:cubicBezTo>
                  <a:pt x="557" y="8802"/>
                  <a:pt x="557" y="8803"/>
                  <a:pt x="557" y="8803"/>
                </a:cubicBezTo>
                <a:cubicBezTo>
                  <a:pt x="550" y="8836"/>
                  <a:pt x="547" y="8877"/>
                  <a:pt x="547" y="8931"/>
                </a:cubicBezTo>
                <a:cubicBezTo>
                  <a:pt x="547" y="8986"/>
                  <a:pt x="550" y="9028"/>
                  <a:pt x="557" y="9061"/>
                </a:cubicBezTo>
                <a:cubicBezTo>
                  <a:pt x="578" y="9158"/>
                  <a:pt x="647" y="9169"/>
                  <a:pt x="871" y="9169"/>
                </a:cubicBezTo>
                <a:cubicBezTo>
                  <a:pt x="1020" y="9169"/>
                  <a:pt x="1101" y="9165"/>
                  <a:pt x="1144" y="9133"/>
                </a:cubicBezTo>
                <a:cubicBezTo>
                  <a:pt x="1166" y="9117"/>
                  <a:pt x="1179" y="9093"/>
                  <a:pt x="1186" y="9061"/>
                </a:cubicBezTo>
                <a:cubicBezTo>
                  <a:pt x="1193" y="9028"/>
                  <a:pt x="1194" y="8986"/>
                  <a:pt x="1194" y="8931"/>
                </a:cubicBezTo>
                <a:cubicBezTo>
                  <a:pt x="1194" y="8876"/>
                  <a:pt x="1194" y="8835"/>
                  <a:pt x="1186" y="8802"/>
                </a:cubicBezTo>
                <a:cubicBezTo>
                  <a:pt x="1172" y="8738"/>
                  <a:pt x="1137" y="8710"/>
                  <a:pt x="1049" y="8700"/>
                </a:cubicBezTo>
                <a:cubicBezTo>
                  <a:pt x="1004" y="8695"/>
                  <a:pt x="945" y="8694"/>
                  <a:pt x="871" y="8694"/>
                </a:cubicBezTo>
                <a:close/>
                <a:moveTo>
                  <a:pt x="8802" y="8694"/>
                </a:moveTo>
                <a:cubicBezTo>
                  <a:pt x="8687" y="8694"/>
                  <a:pt x="8616" y="8699"/>
                  <a:pt x="8560" y="8708"/>
                </a:cubicBezTo>
                <a:cubicBezTo>
                  <a:pt x="8529" y="8713"/>
                  <a:pt x="8498" y="8718"/>
                  <a:pt x="8480" y="8729"/>
                </a:cubicBezTo>
                <a:cubicBezTo>
                  <a:pt x="8473" y="8733"/>
                  <a:pt x="8471" y="8742"/>
                  <a:pt x="8466" y="8748"/>
                </a:cubicBezTo>
                <a:cubicBezTo>
                  <a:pt x="8434" y="8782"/>
                  <a:pt x="8426" y="8835"/>
                  <a:pt x="8426" y="8931"/>
                </a:cubicBezTo>
                <a:cubicBezTo>
                  <a:pt x="8426" y="9045"/>
                  <a:pt x="8431" y="9104"/>
                  <a:pt x="8480" y="9135"/>
                </a:cubicBezTo>
                <a:cubicBezTo>
                  <a:pt x="8505" y="9151"/>
                  <a:pt x="8540" y="9159"/>
                  <a:pt x="8592" y="9164"/>
                </a:cubicBezTo>
                <a:cubicBezTo>
                  <a:pt x="8645" y="9169"/>
                  <a:pt x="8711" y="9169"/>
                  <a:pt x="8802" y="9169"/>
                </a:cubicBezTo>
                <a:cubicBezTo>
                  <a:pt x="9161" y="9169"/>
                  <a:pt x="9181" y="9158"/>
                  <a:pt x="9181" y="8931"/>
                </a:cubicBezTo>
                <a:cubicBezTo>
                  <a:pt x="9181" y="8818"/>
                  <a:pt x="9177" y="8760"/>
                  <a:pt x="9127" y="8729"/>
                </a:cubicBezTo>
                <a:cubicBezTo>
                  <a:pt x="9102" y="8713"/>
                  <a:pt x="9066" y="8703"/>
                  <a:pt x="9013" y="8699"/>
                </a:cubicBezTo>
                <a:cubicBezTo>
                  <a:pt x="8961" y="8694"/>
                  <a:pt x="8892" y="8694"/>
                  <a:pt x="8802" y="8694"/>
                </a:cubicBezTo>
                <a:close/>
                <a:moveTo>
                  <a:pt x="1843" y="9305"/>
                </a:moveTo>
                <a:cubicBezTo>
                  <a:pt x="1694" y="9305"/>
                  <a:pt x="1613" y="9310"/>
                  <a:pt x="1570" y="9342"/>
                </a:cubicBezTo>
                <a:cubicBezTo>
                  <a:pt x="1526" y="9375"/>
                  <a:pt x="1518" y="9433"/>
                  <a:pt x="1518" y="9542"/>
                </a:cubicBezTo>
                <a:cubicBezTo>
                  <a:pt x="1518" y="9761"/>
                  <a:pt x="1545" y="9781"/>
                  <a:pt x="1843" y="9781"/>
                </a:cubicBezTo>
                <a:cubicBezTo>
                  <a:pt x="1992" y="9781"/>
                  <a:pt x="2074" y="9777"/>
                  <a:pt x="2117" y="9745"/>
                </a:cubicBezTo>
                <a:cubicBezTo>
                  <a:pt x="2161" y="9712"/>
                  <a:pt x="2165" y="9652"/>
                  <a:pt x="2165" y="9542"/>
                </a:cubicBezTo>
                <a:cubicBezTo>
                  <a:pt x="2165" y="9433"/>
                  <a:pt x="2161" y="9374"/>
                  <a:pt x="2117" y="9342"/>
                </a:cubicBezTo>
                <a:cubicBezTo>
                  <a:pt x="2073" y="9310"/>
                  <a:pt x="1992" y="9305"/>
                  <a:pt x="1843" y="9305"/>
                </a:cubicBezTo>
                <a:close/>
                <a:moveTo>
                  <a:pt x="7833" y="9305"/>
                </a:moveTo>
                <a:cubicBezTo>
                  <a:pt x="7679" y="9305"/>
                  <a:pt x="7594" y="9311"/>
                  <a:pt x="7540" y="9331"/>
                </a:cubicBezTo>
                <a:cubicBezTo>
                  <a:pt x="7531" y="9334"/>
                  <a:pt x="7517" y="9336"/>
                  <a:pt x="7510" y="9340"/>
                </a:cubicBezTo>
                <a:cubicBezTo>
                  <a:pt x="7492" y="9351"/>
                  <a:pt x="7484" y="9371"/>
                  <a:pt x="7476" y="9390"/>
                </a:cubicBezTo>
                <a:cubicBezTo>
                  <a:pt x="7472" y="9398"/>
                  <a:pt x="7464" y="9401"/>
                  <a:pt x="7462" y="9410"/>
                </a:cubicBezTo>
                <a:cubicBezTo>
                  <a:pt x="7455" y="9443"/>
                  <a:pt x="7456" y="9486"/>
                  <a:pt x="7456" y="9542"/>
                </a:cubicBezTo>
                <a:cubicBezTo>
                  <a:pt x="7456" y="9599"/>
                  <a:pt x="7454" y="9643"/>
                  <a:pt x="7462" y="9676"/>
                </a:cubicBezTo>
                <a:cubicBezTo>
                  <a:pt x="7469" y="9709"/>
                  <a:pt x="7485" y="9732"/>
                  <a:pt x="7510" y="9747"/>
                </a:cubicBezTo>
                <a:cubicBezTo>
                  <a:pt x="7559" y="9779"/>
                  <a:pt x="7653" y="9781"/>
                  <a:pt x="7833" y="9781"/>
                </a:cubicBezTo>
                <a:cubicBezTo>
                  <a:pt x="7923" y="9781"/>
                  <a:pt x="7991" y="9780"/>
                  <a:pt x="8043" y="9775"/>
                </a:cubicBezTo>
                <a:cubicBezTo>
                  <a:pt x="8200" y="9761"/>
                  <a:pt x="8209" y="9712"/>
                  <a:pt x="8209" y="9542"/>
                </a:cubicBezTo>
                <a:cubicBezTo>
                  <a:pt x="8209" y="9429"/>
                  <a:pt x="8204" y="9371"/>
                  <a:pt x="8155" y="9340"/>
                </a:cubicBezTo>
                <a:cubicBezTo>
                  <a:pt x="8105" y="9309"/>
                  <a:pt x="8013" y="9305"/>
                  <a:pt x="7833" y="9305"/>
                </a:cubicBezTo>
                <a:close/>
                <a:moveTo>
                  <a:pt x="9828" y="9305"/>
                </a:moveTo>
                <a:cubicBezTo>
                  <a:pt x="9704" y="9305"/>
                  <a:pt x="9634" y="9312"/>
                  <a:pt x="9587" y="9331"/>
                </a:cubicBezTo>
                <a:cubicBezTo>
                  <a:pt x="9577" y="9335"/>
                  <a:pt x="9564" y="9337"/>
                  <a:pt x="9557" y="9342"/>
                </a:cubicBezTo>
                <a:cubicBezTo>
                  <a:pt x="9535" y="9358"/>
                  <a:pt x="9522" y="9382"/>
                  <a:pt x="9515" y="9414"/>
                </a:cubicBezTo>
                <a:cubicBezTo>
                  <a:pt x="9508" y="9447"/>
                  <a:pt x="9505" y="9488"/>
                  <a:pt x="9505" y="9542"/>
                </a:cubicBezTo>
                <a:cubicBezTo>
                  <a:pt x="9505" y="9597"/>
                  <a:pt x="9508" y="9640"/>
                  <a:pt x="9515" y="9673"/>
                </a:cubicBezTo>
                <a:cubicBezTo>
                  <a:pt x="9522" y="9706"/>
                  <a:pt x="9535" y="9729"/>
                  <a:pt x="9557" y="9745"/>
                </a:cubicBezTo>
                <a:cubicBezTo>
                  <a:pt x="9579" y="9761"/>
                  <a:pt x="9608" y="9770"/>
                  <a:pt x="9653" y="9775"/>
                </a:cubicBezTo>
                <a:cubicBezTo>
                  <a:pt x="9697" y="9780"/>
                  <a:pt x="9754" y="9781"/>
                  <a:pt x="9828" y="9781"/>
                </a:cubicBezTo>
                <a:cubicBezTo>
                  <a:pt x="9903" y="9781"/>
                  <a:pt x="9960" y="9780"/>
                  <a:pt x="10004" y="9775"/>
                </a:cubicBezTo>
                <a:cubicBezTo>
                  <a:pt x="10137" y="9759"/>
                  <a:pt x="10152" y="9706"/>
                  <a:pt x="10152" y="9542"/>
                </a:cubicBezTo>
                <a:cubicBezTo>
                  <a:pt x="10152" y="9433"/>
                  <a:pt x="10146" y="9375"/>
                  <a:pt x="10102" y="9342"/>
                </a:cubicBezTo>
                <a:cubicBezTo>
                  <a:pt x="10058" y="9310"/>
                  <a:pt x="9977" y="9305"/>
                  <a:pt x="9828" y="9305"/>
                </a:cubicBezTo>
                <a:close/>
                <a:moveTo>
                  <a:pt x="0" y="9308"/>
                </a:moveTo>
                <a:lnTo>
                  <a:pt x="0" y="9777"/>
                </a:lnTo>
                <a:cubicBezTo>
                  <a:pt x="81" y="9774"/>
                  <a:pt x="143" y="9768"/>
                  <a:pt x="174" y="9745"/>
                </a:cubicBezTo>
                <a:cubicBezTo>
                  <a:pt x="217" y="9712"/>
                  <a:pt x="224" y="9652"/>
                  <a:pt x="224" y="9542"/>
                </a:cubicBezTo>
                <a:cubicBezTo>
                  <a:pt x="224" y="9433"/>
                  <a:pt x="217" y="9374"/>
                  <a:pt x="174" y="9342"/>
                </a:cubicBezTo>
                <a:cubicBezTo>
                  <a:pt x="152" y="9326"/>
                  <a:pt x="122" y="9317"/>
                  <a:pt x="78" y="9312"/>
                </a:cubicBezTo>
                <a:cubicBezTo>
                  <a:pt x="58" y="9310"/>
                  <a:pt x="25" y="9310"/>
                  <a:pt x="0" y="9308"/>
                </a:cubicBezTo>
                <a:close/>
                <a:moveTo>
                  <a:pt x="21600" y="9308"/>
                </a:moveTo>
                <a:cubicBezTo>
                  <a:pt x="21575" y="9310"/>
                  <a:pt x="21542" y="9310"/>
                  <a:pt x="21522" y="9312"/>
                </a:cubicBezTo>
                <a:cubicBezTo>
                  <a:pt x="21479" y="9317"/>
                  <a:pt x="21448" y="9327"/>
                  <a:pt x="21426" y="9342"/>
                </a:cubicBezTo>
                <a:cubicBezTo>
                  <a:pt x="21383" y="9374"/>
                  <a:pt x="21376" y="9433"/>
                  <a:pt x="21376" y="9542"/>
                </a:cubicBezTo>
                <a:cubicBezTo>
                  <a:pt x="21376" y="9652"/>
                  <a:pt x="21383" y="9712"/>
                  <a:pt x="21426" y="9745"/>
                </a:cubicBezTo>
                <a:cubicBezTo>
                  <a:pt x="21448" y="9761"/>
                  <a:pt x="21478" y="9770"/>
                  <a:pt x="21522" y="9775"/>
                </a:cubicBezTo>
                <a:cubicBezTo>
                  <a:pt x="21523" y="9775"/>
                  <a:pt x="21524" y="9775"/>
                  <a:pt x="21524" y="9775"/>
                </a:cubicBezTo>
                <a:cubicBezTo>
                  <a:pt x="21543" y="9777"/>
                  <a:pt x="21576" y="9776"/>
                  <a:pt x="21600" y="9777"/>
                </a:cubicBezTo>
                <a:lnTo>
                  <a:pt x="21600" y="9308"/>
                </a:lnTo>
                <a:close/>
                <a:moveTo>
                  <a:pt x="6641" y="9620"/>
                </a:moveTo>
                <a:cubicBezTo>
                  <a:pt x="6642" y="9636"/>
                  <a:pt x="6644" y="9647"/>
                  <a:pt x="6645" y="9663"/>
                </a:cubicBezTo>
                <a:cubicBezTo>
                  <a:pt x="6651" y="9760"/>
                  <a:pt x="6659" y="9807"/>
                  <a:pt x="6665" y="9893"/>
                </a:cubicBezTo>
                <a:cubicBezTo>
                  <a:pt x="6668" y="9902"/>
                  <a:pt x="6672" y="9912"/>
                  <a:pt x="6675" y="9922"/>
                </a:cubicBezTo>
                <a:cubicBezTo>
                  <a:pt x="6680" y="9942"/>
                  <a:pt x="6683" y="9962"/>
                  <a:pt x="6687" y="9986"/>
                </a:cubicBezTo>
                <a:cubicBezTo>
                  <a:pt x="6693" y="10031"/>
                  <a:pt x="6693" y="10089"/>
                  <a:pt x="6695" y="10144"/>
                </a:cubicBezTo>
                <a:cubicBezTo>
                  <a:pt x="6695" y="10170"/>
                  <a:pt x="6696" y="10191"/>
                  <a:pt x="6695" y="10217"/>
                </a:cubicBezTo>
                <a:cubicBezTo>
                  <a:pt x="6695" y="10222"/>
                  <a:pt x="6695" y="10226"/>
                  <a:pt x="6695" y="10230"/>
                </a:cubicBezTo>
                <a:cubicBezTo>
                  <a:pt x="6704" y="10322"/>
                  <a:pt x="6709" y="10452"/>
                  <a:pt x="6721" y="10529"/>
                </a:cubicBezTo>
                <a:cubicBezTo>
                  <a:pt x="6729" y="10512"/>
                  <a:pt x="6737" y="10496"/>
                  <a:pt x="6751" y="10483"/>
                </a:cubicBezTo>
                <a:cubicBezTo>
                  <a:pt x="6769" y="10465"/>
                  <a:pt x="6793" y="10450"/>
                  <a:pt x="6821" y="10439"/>
                </a:cubicBezTo>
                <a:cubicBezTo>
                  <a:pt x="6847" y="10427"/>
                  <a:pt x="6878" y="10418"/>
                  <a:pt x="6914" y="10412"/>
                </a:cubicBezTo>
                <a:cubicBezTo>
                  <a:pt x="6951" y="10406"/>
                  <a:pt x="6984" y="10395"/>
                  <a:pt x="7012" y="10381"/>
                </a:cubicBezTo>
                <a:cubicBezTo>
                  <a:pt x="7040" y="10367"/>
                  <a:pt x="7062" y="10349"/>
                  <a:pt x="7080" y="10329"/>
                </a:cubicBezTo>
                <a:cubicBezTo>
                  <a:pt x="7080" y="10329"/>
                  <a:pt x="7082" y="10328"/>
                  <a:pt x="7082" y="10328"/>
                </a:cubicBezTo>
                <a:cubicBezTo>
                  <a:pt x="7088" y="10322"/>
                  <a:pt x="7089" y="10315"/>
                  <a:pt x="7094" y="10309"/>
                </a:cubicBezTo>
                <a:cubicBezTo>
                  <a:pt x="7103" y="10298"/>
                  <a:pt x="7110" y="10286"/>
                  <a:pt x="7116" y="10274"/>
                </a:cubicBezTo>
                <a:cubicBezTo>
                  <a:pt x="7149" y="10188"/>
                  <a:pt x="7113" y="10081"/>
                  <a:pt x="7008" y="9994"/>
                </a:cubicBezTo>
                <a:cubicBezTo>
                  <a:pt x="6983" y="9982"/>
                  <a:pt x="6956" y="9971"/>
                  <a:pt x="6924" y="9966"/>
                </a:cubicBezTo>
                <a:cubicBezTo>
                  <a:pt x="6773" y="9941"/>
                  <a:pt x="6695" y="9848"/>
                  <a:pt x="6641" y="9620"/>
                </a:cubicBezTo>
                <a:close/>
                <a:moveTo>
                  <a:pt x="871" y="9985"/>
                </a:moveTo>
                <a:cubicBezTo>
                  <a:pt x="655" y="9985"/>
                  <a:pt x="581" y="9997"/>
                  <a:pt x="557" y="10080"/>
                </a:cubicBezTo>
                <a:cubicBezTo>
                  <a:pt x="549" y="10108"/>
                  <a:pt x="547" y="10143"/>
                  <a:pt x="547" y="10188"/>
                </a:cubicBezTo>
                <a:cubicBezTo>
                  <a:pt x="547" y="10234"/>
                  <a:pt x="549" y="10270"/>
                  <a:pt x="557" y="10298"/>
                </a:cubicBezTo>
                <a:cubicBezTo>
                  <a:pt x="573" y="10353"/>
                  <a:pt x="611" y="10376"/>
                  <a:pt x="699" y="10386"/>
                </a:cubicBezTo>
                <a:cubicBezTo>
                  <a:pt x="743" y="10391"/>
                  <a:pt x="799" y="10392"/>
                  <a:pt x="871" y="10392"/>
                </a:cubicBezTo>
                <a:cubicBezTo>
                  <a:pt x="943" y="10392"/>
                  <a:pt x="999" y="10391"/>
                  <a:pt x="1043" y="10386"/>
                </a:cubicBezTo>
                <a:cubicBezTo>
                  <a:pt x="1174" y="10371"/>
                  <a:pt x="1194" y="10324"/>
                  <a:pt x="1194" y="10188"/>
                </a:cubicBezTo>
                <a:cubicBezTo>
                  <a:pt x="1194" y="10007"/>
                  <a:pt x="1159" y="9985"/>
                  <a:pt x="871" y="9985"/>
                </a:cubicBezTo>
                <a:close/>
                <a:moveTo>
                  <a:pt x="8802" y="9985"/>
                </a:moveTo>
                <a:cubicBezTo>
                  <a:pt x="8715" y="9985"/>
                  <a:pt x="8650" y="9985"/>
                  <a:pt x="8598" y="9990"/>
                </a:cubicBezTo>
                <a:cubicBezTo>
                  <a:pt x="8546" y="9994"/>
                  <a:pt x="8510" y="10002"/>
                  <a:pt x="8484" y="10016"/>
                </a:cubicBezTo>
                <a:cubicBezTo>
                  <a:pt x="8476" y="10021"/>
                  <a:pt x="8474" y="10030"/>
                  <a:pt x="8468" y="10036"/>
                </a:cubicBezTo>
                <a:cubicBezTo>
                  <a:pt x="8437" y="10066"/>
                  <a:pt x="8426" y="10110"/>
                  <a:pt x="8426" y="10188"/>
                </a:cubicBezTo>
                <a:cubicBezTo>
                  <a:pt x="8426" y="10282"/>
                  <a:pt x="8433" y="10333"/>
                  <a:pt x="8484" y="10361"/>
                </a:cubicBezTo>
                <a:cubicBezTo>
                  <a:pt x="8535" y="10388"/>
                  <a:pt x="8628" y="10392"/>
                  <a:pt x="8802" y="10392"/>
                </a:cubicBezTo>
                <a:cubicBezTo>
                  <a:pt x="9149" y="10392"/>
                  <a:pt x="9181" y="10376"/>
                  <a:pt x="9181" y="10188"/>
                </a:cubicBezTo>
                <a:cubicBezTo>
                  <a:pt x="9181" y="10095"/>
                  <a:pt x="9175" y="10044"/>
                  <a:pt x="9123" y="10016"/>
                </a:cubicBezTo>
                <a:cubicBezTo>
                  <a:pt x="9098" y="10002"/>
                  <a:pt x="9061" y="9994"/>
                  <a:pt x="9009" y="9990"/>
                </a:cubicBezTo>
                <a:cubicBezTo>
                  <a:pt x="8958" y="9985"/>
                  <a:pt x="8889" y="9985"/>
                  <a:pt x="8802" y="9985"/>
                </a:cubicBezTo>
                <a:close/>
                <a:moveTo>
                  <a:pt x="20729" y="9985"/>
                </a:moveTo>
                <a:cubicBezTo>
                  <a:pt x="20441" y="9985"/>
                  <a:pt x="20404" y="10007"/>
                  <a:pt x="20404" y="10188"/>
                </a:cubicBezTo>
                <a:cubicBezTo>
                  <a:pt x="20404" y="10279"/>
                  <a:pt x="20412" y="10330"/>
                  <a:pt x="20458" y="10358"/>
                </a:cubicBezTo>
                <a:cubicBezTo>
                  <a:pt x="20480" y="10372"/>
                  <a:pt x="20512" y="10381"/>
                  <a:pt x="20555" y="10386"/>
                </a:cubicBezTo>
                <a:cubicBezTo>
                  <a:pt x="20599" y="10391"/>
                  <a:pt x="20657" y="10392"/>
                  <a:pt x="20729" y="10392"/>
                </a:cubicBezTo>
                <a:cubicBezTo>
                  <a:pt x="20801" y="10392"/>
                  <a:pt x="20855" y="10391"/>
                  <a:pt x="20899" y="10386"/>
                </a:cubicBezTo>
                <a:cubicBezTo>
                  <a:pt x="20987" y="10376"/>
                  <a:pt x="21027" y="10352"/>
                  <a:pt x="21043" y="10297"/>
                </a:cubicBezTo>
                <a:cubicBezTo>
                  <a:pt x="21050" y="10269"/>
                  <a:pt x="21051" y="10233"/>
                  <a:pt x="21051" y="10188"/>
                </a:cubicBezTo>
                <a:cubicBezTo>
                  <a:pt x="21051" y="10007"/>
                  <a:pt x="21017" y="9985"/>
                  <a:pt x="20729" y="9985"/>
                </a:cubicBezTo>
                <a:close/>
                <a:moveTo>
                  <a:pt x="1843" y="10597"/>
                </a:moveTo>
                <a:cubicBezTo>
                  <a:pt x="1771" y="10597"/>
                  <a:pt x="1714" y="10597"/>
                  <a:pt x="1670" y="10602"/>
                </a:cubicBezTo>
                <a:cubicBezTo>
                  <a:pt x="1626" y="10607"/>
                  <a:pt x="1594" y="10617"/>
                  <a:pt x="1572" y="10631"/>
                </a:cubicBezTo>
                <a:cubicBezTo>
                  <a:pt x="1528" y="10659"/>
                  <a:pt x="1518" y="10709"/>
                  <a:pt x="1518" y="10799"/>
                </a:cubicBezTo>
                <a:cubicBezTo>
                  <a:pt x="1518" y="10845"/>
                  <a:pt x="1522" y="10881"/>
                  <a:pt x="1530" y="10909"/>
                </a:cubicBezTo>
                <a:cubicBezTo>
                  <a:pt x="1538" y="10936"/>
                  <a:pt x="1549" y="10955"/>
                  <a:pt x="1572" y="10969"/>
                </a:cubicBezTo>
                <a:cubicBezTo>
                  <a:pt x="1594" y="10983"/>
                  <a:pt x="1626" y="10992"/>
                  <a:pt x="1670" y="10997"/>
                </a:cubicBezTo>
                <a:cubicBezTo>
                  <a:pt x="1714" y="11002"/>
                  <a:pt x="1771" y="11003"/>
                  <a:pt x="1843" y="11003"/>
                </a:cubicBezTo>
                <a:cubicBezTo>
                  <a:pt x="1915" y="11003"/>
                  <a:pt x="1971" y="11002"/>
                  <a:pt x="2015" y="10997"/>
                </a:cubicBezTo>
                <a:cubicBezTo>
                  <a:pt x="2103" y="10987"/>
                  <a:pt x="2141" y="10964"/>
                  <a:pt x="2157" y="10909"/>
                </a:cubicBezTo>
                <a:cubicBezTo>
                  <a:pt x="2165" y="10881"/>
                  <a:pt x="2165" y="10845"/>
                  <a:pt x="2165" y="10799"/>
                </a:cubicBezTo>
                <a:cubicBezTo>
                  <a:pt x="2165" y="10754"/>
                  <a:pt x="2165" y="10719"/>
                  <a:pt x="2157" y="10691"/>
                </a:cubicBezTo>
                <a:cubicBezTo>
                  <a:pt x="2141" y="10636"/>
                  <a:pt x="2103" y="10612"/>
                  <a:pt x="2015" y="10602"/>
                </a:cubicBezTo>
                <a:cubicBezTo>
                  <a:pt x="1971" y="10597"/>
                  <a:pt x="1915" y="10597"/>
                  <a:pt x="1843" y="10597"/>
                </a:cubicBezTo>
                <a:close/>
                <a:moveTo>
                  <a:pt x="7833" y="10597"/>
                </a:moveTo>
                <a:cubicBezTo>
                  <a:pt x="7659" y="10597"/>
                  <a:pt x="7564" y="10600"/>
                  <a:pt x="7514" y="10627"/>
                </a:cubicBezTo>
                <a:cubicBezTo>
                  <a:pt x="7488" y="10641"/>
                  <a:pt x="7472" y="10661"/>
                  <a:pt x="7464" y="10689"/>
                </a:cubicBezTo>
                <a:cubicBezTo>
                  <a:pt x="7455" y="10717"/>
                  <a:pt x="7456" y="10752"/>
                  <a:pt x="7456" y="10799"/>
                </a:cubicBezTo>
                <a:cubicBezTo>
                  <a:pt x="7456" y="10846"/>
                  <a:pt x="7455" y="10882"/>
                  <a:pt x="7464" y="10910"/>
                </a:cubicBezTo>
                <a:cubicBezTo>
                  <a:pt x="7464" y="10910"/>
                  <a:pt x="7464" y="10911"/>
                  <a:pt x="7464" y="10911"/>
                </a:cubicBezTo>
                <a:cubicBezTo>
                  <a:pt x="7472" y="10939"/>
                  <a:pt x="7488" y="10958"/>
                  <a:pt x="7514" y="10972"/>
                </a:cubicBezTo>
                <a:cubicBezTo>
                  <a:pt x="7564" y="10999"/>
                  <a:pt x="7659" y="11003"/>
                  <a:pt x="7833" y="11003"/>
                </a:cubicBezTo>
                <a:cubicBezTo>
                  <a:pt x="8007" y="11003"/>
                  <a:pt x="8100" y="10999"/>
                  <a:pt x="8151" y="10972"/>
                </a:cubicBezTo>
                <a:cubicBezTo>
                  <a:pt x="8202" y="10944"/>
                  <a:pt x="8209" y="10893"/>
                  <a:pt x="8209" y="10799"/>
                </a:cubicBezTo>
                <a:cubicBezTo>
                  <a:pt x="8209" y="10706"/>
                  <a:pt x="8202" y="10655"/>
                  <a:pt x="8151" y="10627"/>
                </a:cubicBezTo>
                <a:cubicBezTo>
                  <a:pt x="8100" y="10600"/>
                  <a:pt x="8007" y="10597"/>
                  <a:pt x="7833" y="10597"/>
                </a:cubicBezTo>
                <a:close/>
                <a:moveTo>
                  <a:pt x="19757" y="10597"/>
                </a:moveTo>
                <a:cubicBezTo>
                  <a:pt x="19685" y="10597"/>
                  <a:pt x="19629" y="10597"/>
                  <a:pt x="19585" y="10602"/>
                </a:cubicBezTo>
                <a:cubicBezTo>
                  <a:pt x="19497" y="10612"/>
                  <a:pt x="19459" y="10636"/>
                  <a:pt x="19443" y="10691"/>
                </a:cubicBezTo>
                <a:cubicBezTo>
                  <a:pt x="19435" y="10719"/>
                  <a:pt x="19433" y="10754"/>
                  <a:pt x="19433" y="10799"/>
                </a:cubicBezTo>
                <a:cubicBezTo>
                  <a:pt x="19433" y="10845"/>
                  <a:pt x="19435" y="10881"/>
                  <a:pt x="19443" y="10909"/>
                </a:cubicBezTo>
                <a:cubicBezTo>
                  <a:pt x="19459" y="10964"/>
                  <a:pt x="19497" y="10987"/>
                  <a:pt x="19585" y="10997"/>
                </a:cubicBezTo>
                <a:cubicBezTo>
                  <a:pt x="19629" y="11002"/>
                  <a:pt x="19685" y="11003"/>
                  <a:pt x="19757" y="11003"/>
                </a:cubicBezTo>
                <a:cubicBezTo>
                  <a:pt x="19829" y="11003"/>
                  <a:pt x="19884" y="11002"/>
                  <a:pt x="19928" y="10997"/>
                </a:cubicBezTo>
                <a:cubicBezTo>
                  <a:pt x="19972" y="10992"/>
                  <a:pt x="20004" y="10983"/>
                  <a:pt x="20026" y="10969"/>
                </a:cubicBezTo>
                <a:cubicBezTo>
                  <a:pt x="20071" y="10941"/>
                  <a:pt x="20080" y="10890"/>
                  <a:pt x="20080" y="10799"/>
                </a:cubicBezTo>
                <a:cubicBezTo>
                  <a:pt x="20080" y="10709"/>
                  <a:pt x="20071" y="10659"/>
                  <a:pt x="20026" y="10631"/>
                </a:cubicBezTo>
                <a:cubicBezTo>
                  <a:pt x="20004" y="10617"/>
                  <a:pt x="19972" y="10607"/>
                  <a:pt x="19928" y="10602"/>
                </a:cubicBezTo>
                <a:cubicBezTo>
                  <a:pt x="19884" y="10597"/>
                  <a:pt x="19829" y="10597"/>
                  <a:pt x="19757" y="10597"/>
                </a:cubicBezTo>
                <a:close/>
                <a:moveTo>
                  <a:pt x="0" y="10599"/>
                </a:moveTo>
                <a:lnTo>
                  <a:pt x="0" y="10999"/>
                </a:lnTo>
                <a:cubicBezTo>
                  <a:pt x="23" y="10998"/>
                  <a:pt x="54" y="10999"/>
                  <a:pt x="72" y="10997"/>
                </a:cubicBezTo>
                <a:cubicBezTo>
                  <a:pt x="159" y="10987"/>
                  <a:pt x="198" y="10964"/>
                  <a:pt x="214" y="10909"/>
                </a:cubicBezTo>
                <a:cubicBezTo>
                  <a:pt x="222" y="10881"/>
                  <a:pt x="224" y="10845"/>
                  <a:pt x="224" y="10799"/>
                </a:cubicBezTo>
                <a:cubicBezTo>
                  <a:pt x="224" y="10754"/>
                  <a:pt x="222" y="10719"/>
                  <a:pt x="214" y="10691"/>
                </a:cubicBezTo>
                <a:cubicBezTo>
                  <a:pt x="198" y="10636"/>
                  <a:pt x="159" y="10612"/>
                  <a:pt x="72" y="10602"/>
                </a:cubicBezTo>
                <a:cubicBezTo>
                  <a:pt x="54" y="10600"/>
                  <a:pt x="23" y="10600"/>
                  <a:pt x="0" y="10599"/>
                </a:cubicBezTo>
                <a:close/>
                <a:moveTo>
                  <a:pt x="21600" y="10599"/>
                </a:moveTo>
                <a:cubicBezTo>
                  <a:pt x="21577" y="10600"/>
                  <a:pt x="21545" y="10600"/>
                  <a:pt x="21526" y="10602"/>
                </a:cubicBezTo>
                <a:cubicBezTo>
                  <a:pt x="21439" y="10612"/>
                  <a:pt x="21402" y="10636"/>
                  <a:pt x="21386" y="10691"/>
                </a:cubicBezTo>
                <a:cubicBezTo>
                  <a:pt x="21378" y="10719"/>
                  <a:pt x="21376" y="10754"/>
                  <a:pt x="21376" y="10799"/>
                </a:cubicBezTo>
                <a:cubicBezTo>
                  <a:pt x="21376" y="10845"/>
                  <a:pt x="21378" y="10881"/>
                  <a:pt x="21386" y="10909"/>
                </a:cubicBezTo>
                <a:cubicBezTo>
                  <a:pt x="21402" y="10964"/>
                  <a:pt x="21439" y="10987"/>
                  <a:pt x="21526" y="10997"/>
                </a:cubicBezTo>
                <a:cubicBezTo>
                  <a:pt x="21545" y="10999"/>
                  <a:pt x="21577" y="10998"/>
                  <a:pt x="21600" y="10999"/>
                </a:cubicBezTo>
                <a:lnTo>
                  <a:pt x="21600" y="10599"/>
                </a:lnTo>
                <a:close/>
                <a:moveTo>
                  <a:pt x="6868" y="11048"/>
                </a:moveTo>
                <a:cubicBezTo>
                  <a:pt x="6885" y="11078"/>
                  <a:pt x="6905" y="11101"/>
                  <a:pt x="6924" y="11126"/>
                </a:cubicBezTo>
                <a:cubicBezTo>
                  <a:pt x="6905" y="11103"/>
                  <a:pt x="6887" y="11076"/>
                  <a:pt x="6868" y="11048"/>
                </a:cubicBezTo>
                <a:close/>
                <a:moveTo>
                  <a:pt x="871" y="11207"/>
                </a:moveTo>
                <a:cubicBezTo>
                  <a:pt x="655" y="11207"/>
                  <a:pt x="581" y="11220"/>
                  <a:pt x="557" y="11302"/>
                </a:cubicBezTo>
                <a:cubicBezTo>
                  <a:pt x="557" y="11303"/>
                  <a:pt x="557" y="11303"/>
                  <a:pt x="557" y="11303"/>
                </a:cubicBezTo>
                <a:cubicBezTo>
                  <a:pt x="550" y="11331"/>
                  <a:pt x="547" y="11365"/>
                  <a:pt x="547" y="11410"/>
                </a:cubicBezTo>
                <a:cubicBezTo>
                  <a:pt x="547" y="11501"/>
                  <a:pt x="556" y="11552"/>
                  <a:pt x="601" y="11580"/>
                </a:cubicBezTo>
                <a:cubicBezTo>
                  <a:pt x="624" y="11594"/>
                  <a:pt x="655" y="11603"/>
                  <a:pt x="699" y="11608"/>
                </a:cubicBezTo>
                <a:cubicBezTo>
                  <a:pt x="743" y="11613"/>
                  <a:pt x="799" y="11615"/>
                  <a:pt x="871" y="11615"/>
                </a:cubicBezTo>
                <a:cubicBezTo>
                  <a:pt x="943" y="11615"/>
                  <a:pt x="999" y="11613"/>
                  <a:pt x="1043" y="11608"/>
                </a:cubicBezTo>
                <a:cubicBezTo>
                  <a:pt x="1174" y="11593"/>
                  <a:pt x="1194" y="11546"/>
                  <a:pt x="1194" y="11410"/>
                </a:cubicBezTo>
                <a:cubicBezTo>
                  <a:pt x="1194" y="11320"/>
                  <a:pt x="1185" y="11270"/>
                  <a:pt x="1140" y="11242"/>
                </a:cubicBezTo>
                <a:cubicBezTo>
                  <a:pt x="1095" y="11214"/>
                  <a:pt x="1015" y="11207"/>
                  <a:pt x="871" y="11207"/>
                </a:cubicBezTo>
                <a:close/>
                <a:moveTo>
                  <a:pt x="20729" y="11207"/>
                </a:moveTo>
                <a:cubicBezTo>
                  <a:pt x="20513" y="11207"/>
                  <a:pt x="20439" y="11220"/>
                  <a:pt x="20416" y="11302"/>
                </a:cubicBezTo>
                <a:cubicBezTo>
                  <a:pt x="20416" y="11303"/>
                  <a:pt x="20416" y="11303"/>
                  <a:pt x="20416" y="11303"/>
                </a:cubicBezTo>
                <a:cubicBezTo>
                  <a:pt x="20408" y="11331"/>
                  <a:pt x="20404" y="11365"/>
                  <a:pt x="20404" y="11410"/>
                </a:cubicBezTo>
                <a:cubicBezTo>
                  <a:pt x="20404" y="11546"/>
                  <a:pt x="20424" y="11593"/>
                  <a:pt x="20555" y="11608"/>
                </a:cubicBezTo>
                <a:cubicBezTo>
                  <a:pt x="20599" y="11613"/>
                  <a:pt x="20657" y="11615"/>
                  <a:pt x="20729" y="11615"/>
                </a:cubicBezTo>
                <a:cubicBezTo>
                  <a:pt x="20801" y="11615"/>
                  <a:pt x="20855" y="11613"/>
                  <a:pt x="20899" y="11608"/>
                </a:cubicBezTo>
                <a:cubicBezTo>
                  <a:pt x="21030" y="11593"/>
                  <a:pt x="21051" y="11546"/>
                  <a:pt x="21051" y="11410"/>
                </a:cubicBezTo>
                <a:cubicBezTo>
                  <a:pt x="21051" y="11229"/>
                  <a:pt x="21017" y="11207"/>
                  <a:pt x="20729" y="11207"/>
                </a:cubicBezTo>
                <a:close/>
                <a:moveTo>
                  <a:pt x="1843" y="11818"/>
                </a:moveTo>
                <a:cubicBezTo>
                  <a:pt x="1769" y="11818"/>
                  <a:pt x="1710" y="11820"/>
                  <a:pt x="1666" y="11825"/>
                </a:cubicBezTo>
                <a:cubicBezTo>
                  <a:pt x="1533" y="11841"/>
                  <a:pt x="1518" y="11892"/>
                  <a:pt x="1518" y="12056"/>
                </a:cubicBezTo>
                <a:cubicBezTo>
                  <a:pt x="1518" y="12166"/>
                  <a:pt x="1526" y="12224"/>
                  <a:pt x="1570" y="12256"/>
                </a:cubicBezTo>
                <a:cubicBezTo>
                  <a:pt x="1613" y="12288"/>
                  <a:pt x="1694" y="12294"/>
                  <a:pt x="1843" y="12294"/>
                </a:cubicBezTo>
                <a:cubicBezTo>
                  <a:pt x="1992" y="12294"/>
                  <a:pt x="2073" y="12288"/>
                  <a:pt x="2117" y="12256"/>
                </a:cubicBezTo>
                <a:cubicBezTo>
                  <a:pt x="2161" y="12224"/>
                  <a:pt x="2165" y="12166"/>
                  <a:pt x="2165" y="12056"/>
                </a:cubicBezTo>
                <a:cubicBezTo>
                  <a:pt x="2165" y="11947"/>
                  <a:pt x="2161" y="11888"/>
                  <a:pt x="2117" y="11855"/>
                </a:cubicBezTo>
                <a:cubicBezTo>
                  <a:pt x="2074" y="11823"/>
                  <a:pt x="1992" y="11818"/>
                  <a:pt x="1843" y="11818"/>
                </a:cubicBezTo>
                <a:close/>
                <a:moveTo>
                  <a:pt x="19757" y="11818"/>
                </a:moveTo>
                <a:cubicBezTo>
                  <a:pt x="19608" y="11818"/>
                  <a:pt x="19526" y="11823"/>
                  <a:pt x="19483" y="11855"/>
                </a:cubicBezTo>
                <a:cubicBezTo>
                  <a:pt x="19439" y="11888"/>
                  <a:pt x="19433" y="11947"/>
                  <a:pt x="19433" y="12056"/>
                </a:cubicBezTo>
                <a:cubicBezTo>
                  <a:pt x="19433" y="12166"/>
                  <a:pt x="19439" y="12224"/>
                  <a:pt x="19483" y="12256"/>
                </a:cubicBezTo>
                <a:cubicBezTo>
                  <a:pt x="19527" y="12288"/>
                  <a:pt x="19608" y="12294"/>
                  <a:pt x="19757" y="12294"/>
                </a:cubicBezTo>
                <a:cubicBezTo>
                  <a:pt x="19906" y="12294"/>
                  <a:pt x="19986" y="12288"/>
                  <a:pt x="20030" y="12256"/>
                </a:cubicBezTo>
                <a:cubicBezTo>
                  <a:pt x="20074" y="12224"/>
                  <a:pt x="20080" y="12166"/>
                  <a:pt x="20080" y="12056"/>
                </a:cubicBezTo>
                <a:cubicBezTo>
                  <a:pt x="20080" y="11838"/>
                  <a:pt x="20055" y="11818"/>
                  <a:pt x="19757" y="11818"/>
                </a:cubicBezTo>
                <a:close/>
                <a:moveTo>
                  <a:pt x="0" y="11821"/>
                </a:moveTo>
                <a:lnTo>
                  <a:pt x="0" y="12290"/>
                </a:lnTo>
                <a:cubicBezTo>
                  <a:pt x="25" y="12289"/>
                  <a:pt x="58" y="12290"/>
                  <a:pt x="78" y="12288"/>
                </a:cubicBezTo>
                <a:cubicBezTo>
                  <a:pt x="121" y="12283"/>
                  <a:pt x="152" y="12272"/>
                  <a:pt x="174" y="12256"/>
                </a:cubicBezTo>
                <a:cubicBezTo>
                  <a:pt x="217" y="12224"/>
                  <a:pt x="224" y="12166"/>
                  <a:pt x="224" y="12056"/>
                </a:cubicBezTo>
                <a:cubicBezTo>
                  <a:pt x="224" y="11947"/>
                  <a:pt x="217" y="11888"/>
                  <a:pt x="174" y="11855"/>
                </a:cubicBezTo>
                <a:cubicBezTo>
                  <a:pt x="152" y="11839"/>
                  <a:pt x="121" y="11830"/>
                  <a:pt x="78" y="11825"/>
                </a:cubicBezTo>
                <a:cubicBezTo>
                  <a:pt x="78" y="11825"/>
                  <a:pt x="76" y="11825"/>
                  <a:pt x="76" y="11825"/>
                </a:cubicBezTo>
                <a:cubicBezTo>
                  <a:pt x="57" y="11823"/>
                  <a:pt x="24" y="11822"/>
                  <a:pt x="0" y="11821"/>
                </a:cubicBezTo>
                <a:close/>
                <a:moveTo>
                  <a:pt x="21600" y="11821"/>
                </a:moveTo>
                <a:cubicBezTo>
                  <a:pt x="21576" y="11822"/>
                  <a:pt x="21543" y="11823"/>
                  <a:pt x="21524" y="11825"/>
                </a:cubicBezTo>
                <a:cubicBezTo>
                  <a:pt x="21524" y="11825"/>
                  <a:pt x="21523" y="11825"/>
                  <a:pt x="21522" y="11825"/>
                </a:cubicBezTo>
                <a:cubicBezTo>
                  <a:pt x="21478" y="11830"/>
                  <a:pt x="21448" y="11839"/>
                  <a:pt x="21426" y="11855"/>
                </a:cubicBezTo>
                <a:cubicBezTo>
                  <a:pt x="21383" y="11888"/>
                  <a:pt x="21376" y="11947"/>
                  <a:pt x="21376" y="12056"/>
                </a:cubicBezTo>
                <a:cubicBezTo>
                  <a:pt x="21376" y="12166"/>
                  <a:pt x="21383" y="12224"/>
                  <a:pt x="21426" y="12256"/>
                </a:cubicBezTo>
                <a:cubicBezTo>
                  <a:pt x="21448" y="12272"/>
                  <a:pt x="21478" y="12283"/>
                  <a:pt x="21522" y="12288"/>
                </a:cubicBezTo>
                <a:cubicBezTo>
                  <a:pt x="21542" y="12290"/>
                  <a:pt x="21575" y="12289"/>
                  <a:pt x="21600" y="12290"/>
                </a:cubicBezTo>
                <a:lnTo>
                  <a:pt x="21600" y="11821"/>
                </a:lnTo>
                <a:close/>
                <a:moveTo>
                  <a:pt x="871" y="12430"/>
                </a:moveTo>
                <a:cubicBezTo>
                  <a:pt x="796" y="12430"/>
                  <a:pt x="739" y="12431"/>
                  <a:pt x="695" y="12436"/>
                </a:cubicBezTo>
                <a:cubicBezTo>
                  <a:pt x="651" y="12441"/>
                  <a:pt x="619" y="12451"/>
                  <a:pt x="597" y="12467"/>
                </a:cubicBezTo>
                <a:cubicBezTo>
                  <a:pt x="554" y="12499"/>
                  <a:pt x="547" y="12558"/>
                  <a:pt x="547" y="12667"/>
                </a:cubicBezTo>
                <a:cubicBezTo>
                  <a:pt x="547" y="12722"/>
                  <a:pt x="550" y="12764"/>
                  <a:pt x="557" y="12797"/>
                </a:cubicBezTo>
                <a:cubicBezTo>
                  <a:pt x="564" y="12829"/>
                  <a:pt x="576" y="12851"/>
                  <a:pt x="597" y="12867"/>
                </a:cubicBezTo>
                <a:cubicBezTo>
                  <a:pt x="619" y="12883"/>
                  <a:pt x="651" y="12893"/>
                  <a:pt x="695" y="12899"/>
                </a:cubicBezTo>
                <a:cubicBezTo>
                  <a:pt x="739" y="12904"/>
                  <a:pt x="796" y="12905"/>
                  <a:pt x="871" y="12905"/>
                </a:cubicBezTo>
                <a:cubicBezTo>
                  <a:pt x="945" y="12905"/>
                  <a:pt x="1004" y="12904"/>
                  <a:pt x="1049" y="12899"/>
                </a:cubicBezTo>
                <a:cubicBezTo>
                  <a:pt x="1137" y="12888"/>
                  <a:pt x="1172" y="12861"/>
                  <a:pt x="1186" y="12797"/>
                </a:cubicBezTo>
                <a:cubicBezTo>
                  <a:pt x="1194" y="12764"/>
                  <a:pt x="1194" y="12723"/>
                  <a:pt x="1194" y="12667"/>
                </a:cubicBezTo>
                <a:cubicBezTo>
                  <a:pt x="1194" y="12613"/>
                  <a:pt x="1193" y="12570"/>
                  <a:pt x="1186" y="12538"/>
                </a:cubicBezTo>
                <a:cubicBezTo>
                  <a:pt x="1179" y="12505"/>
                  <a:pt x="1166" y="12483"/>
                  <a:pt x="1144" y="12467"/>
                </a:cubicBezTo>
                <a:cubicBezTo>
                  <a:pt x="1101" y="12435"/>
                  <a:pt x="1020" y="12430"/>
                  <a:pt x="871" y="12430"/>
                </a:cubicBezTo>
                <a:close/>
                <a:moveTo>
                  <a:pt x="18732" y="12430"/>
                </a:moveTo>
                <a:cubicBezTo>
                  <a:pt x="18642" y="12430"/>
                  <a:pt x="18573" y="12430"/>
                  <a:pt x="18520" y="12435"/>
                </a:cubicBezTo>
                <a:cubicBezTo>
                  <a:pt x="18469" y="12439"/>
                  <a:pt x="18433" y="12448"/>
                  <a:pt x="18408" y="12464"/>
                </a:cubicBezTo>
                <a:cubicBezTo>
                  <a:pt x="18384" y="12479"/>
                  <a:pt x="18370" y="12501"/>
                  <a:pt x="18362" y="12534"/>
                </a:cubicBezTo>
                <a:cubicBezTo>
                  <a:pt x="18355" y="12567"/>
                  <a:pt x="18355" y="12611"/>
                  <a:pt x="18355" y="12667"/>
                </a:cubicBezTo>
                <a:cubicBezTo>
                  <a:pt x="18355" y="12724"/>
                  <a:pt x="18355" y="12768"/>
                  <a:pt x="18362" y="12801"/>
                </a:cubicBezTo>
                <a:cubicBezTo>
                  <a:pt x="18377" y="12866"/>
                  <a:pt x="18416" y="12891"/>
                  <a:pt x="18520" y="12900"/>
                </a:cubicBezTo>
                <a:cubicBezTo>
                  <a:pt x="18573" y="12904"/>
                  <a:pt x="18642" y="12905"/>
                  <a:pt x="18732" y="12905"/>
                </a:cubicBezTo>
                <a:cubicBezTo>
                  <a:pt x="18822" y="12905"/>
                  <a:pt x="18891" y="12904"/>
                  <a:pt x="18944" y="12900"/>
                </a:cubicBezTo>
                <a:cubicBezTo>
                  <a:pt x="18996" y="12895"/>
                  <a:pt x="19031" y="12887"/>
                  <a:pt x="19056" y="12871"/>
                </a:cubicBezTo>
                <a:cubicBezTo>
                  <a:pt x="19105" y="12840"/>
                  <a:pt x="19109" y="12781"/>
                  <a:pt x="19109" y="12667"/>
                </a:cubicBezTo>
                <a:cubicBezTo>
                  <a:pt x="19109" y="12441"/>
                  <a:pt x="19092" y="12430"/>
                  <a:pt x="18732" y="12430"/>
                </a:cubicBezTo>
                <a:close/>
                <a:moveTo>
                  <a:pt x="20729" y="12430"/>
                </a:moveTo>
                <a:cubicBezTo>
                  <a:pt x="20655" y="12430"/>
                  <a:pt x="20596" y="12431"/>
                  <a:pt x="20551" y="12436"/>
                </a:cubicBezTo>
                <a:cubicBezTo>
                  <a:pt x="20508" y="12441"/>
                  <a:pt x="20477" y="12452"/>
                  <a:pt x="20456" y="12467"/>
                </a:cubicBezTo>
                <a:cubicBezTo>
                  <a:pt x="20434" y="12483"/>
                  <a:pt x="20421" y="12505"/>
                  <a:pt x="20414" y="12538"/>
                </a:cubicBezTo>
                <a:cubicBezTo>
                  <a:pt x="20407" y="12570"/>
                  <a:pt x="20404" y="12613"/>
                  <a:pt x="20404" y="12667"/>
                </a:cubicBezTo>
                <a:cubicBezTo>
                  <a:pt x="20404" y="12722"/>
                  <a:pt x="20407" y="12764"/>
                  <a:pt x="20414" y="12797"/>
                </a:cubicBezTo>
                <a:cubicBezTo>
                  <a:pt x="20428" y="12861"/>
                  <a:pt x="20463" y="12888"/>
                  <a:pt x="20551" y="12899"/>
                </a:cubicBezTo>
                <a:cubicBezTo>
                  <a:pt x="20596" y="12904"/>
                  <a:pt x="20655" y="12905"/>
                  <a:pt x="20729" y="12905"/>
                </a:cubicBezTo>
                <a:cubicBezTo>
                  <a:pt x="20804" y="12905"/>
                  <a:pt x="20861" y="12904"/>
                  <a:pt x="20905" y="12899"/>
                </a:cubicBezTo>
                <a:cubicBezTo>
                  <a:pt x="20949" y="12893"/>
                  <a:pt x="20981" y="12883"/>
                  <a:pt x="21003" y="12867"/>
                </a:cubicBezTo>
                <a:cubicBezTo>
                  <a:pt x="21046" y="12835"/>
                  <a:pt x="21051" y="12777"/>
                  <a:pt x="21051" y="12667"/>
                </a:cubicBezTo>
                <a:cubicBezTo>
                  <a:pt x="21051" y="12448"/>
                  <a:pt x="21027" y="12430"/>
                  <a:pt x="20729" y="12430"/>
                </a:cubicBezTo>
                <a:close/>
                <a:moveTo>
                  <a:pt x="1843" y="13109"/>
                </a:moveTo>
                <a:cubicBezTo>
                  <a:pt x="1771" y="13109"/>
                  <a:pt x="1714" y="13110"/>
                  <a:pt x="1670" y="13115"/>
                </a:cubicBezTo>
                <a:cubicBezTo>
                  <a:pt x="1583" y="13125"/>
                  <a:pt x="1546" y="13150"/>
                  <a:pt x="1530" y="13204"/>
                </a:cubicBezTo>
                <a:cubicBezTo>
                  <a:pt x="1522" y="13232"/>
                  <a:pt x="1518" y="13267"/>
                  <a:pt x="1518" y="13312"/>
                </a:cubicBezTo>
                <a:cubicBezTo>
                  <a:pt x="1518" y="13344"/>
                  <a:pt x="1522" y="13367"/>
                  <a:pt x="1526" y="13390"/>
                </a:cubicBezTo>
                <a:cubicBezTo>
                  <a:pt x="1550" y="13468"/>
                  <a:pt x="1596" y="13497"/>
                  <a:pt x="1720" y="13512"/>
                </a:cubicBezTo>
                <a:cubicBezTo>
                  <a:pt x="1756" y="13514"/>
                  <a:pt x="1792" y="13517"/>
                  <a:pt x="1843" y="13517"/>
                </a:cubicBezTo>
                <a:cubicBezTo>
                  <a:pt x="1987" y="13517"/>
                  <a:pt x="2066" y="13510"/>
                  <a:pt x="2111" y="13482"/>
                </a:cubicBezTo>
                <a:cubicBezTo>
                  <a:pt x="2133" y="13468"/>
                  <a:pt x="2149" y="13448"/>
                  <a:pt x="2157" y="13420"/>
                </a:cubicBezTo>
                <a:cubicBezTo>
                  <a:pt x="2165" y="13393"/>
                  <a:pt x="2165" y="13358"/>
                  <a:pt x="2165" y="13312"/>
                </a:cubicBezTo>
                <a:cubicBezTo>
                  <a:pt x="2165" y="13267"/>
                  <a:pt x="2165" y="13233"/>
                  <a:pt x="2157" y="13205"/>
                </a:cubicBezTo>
                <a:cubicBezTo>
                  <a:pt x="2157" y="13205"/>
                  <a:pt x="2157" y="13204"/>
                  <a:pt x="2157" y="13204"/>
                </a:cubicBezTo>
                <a:cubicBezTo>
                  <a:pt x="2155" y="13196"/>
                  <a:pt x="2147" y="13192"/>
                  <a:pt x="2143" y="13185"/>
                </a:cubicBezTo>
                <a:cubicBezTo>
                  <a:pt x="2135" y="13169"/>
                  <a:pt x="2127" y="13154"/>
                  <a:pt x="2111" y="13144"/>
                </a:cubicBezTo>
                <a:cubicBezTo>
                  <a:pt x="2066" y="13116"/>
                  <a:pt x="1987" y="13109"/>
                  <a:pt x="1843" y="13109"/>
                </a:cubicBezTo>
                <a:close/>
                <a:moveTo>
                  <a:pt x="19757" y="13109"/>
                </a:moveTo>
                <a:cubicBezTo>
                  <a:pt x="19685" y="13109"/>
                  <a:pt x="19629" y="13110"/>
                  <a:pt x="19585" y="13115"/>
                </a:cubicBezTo>
                <a:cubicBezTo>
                  <a:pt x="19542" y="13120"/>
                  <a:pt x="19509" y="13130"/>
                  <a:pt x="19487" y="13144"/>
                </a:cubicBezTo>
                <a:cubicBezTo>
                  <a:pt x="19471" y="13154"/>
                  <a:pt x="19465" y="13169"/>
                  <a:pt x="19457" y="13185"/>
                </a:cubicBezTo>
                <a:cubicBezTo>
                  <a:pt x="19453" y="13192"/>
                  <a:pt x="19445" y="13196"/>
                  <a:pt x="19443" y="13204"/>
                </a:cubicBezTo>
                <a:cubicBezTo>
                  <a:pt x="19443" y="13204"/>
                  <a:pt x="19443" y="13205"/>
                  <a:pt x="19443" y="13205"/>
                </a:cubicBezTo>
                <a:cubicBezTo>
                  <a:pt x="19435" y="13233"/>
                  <a:pt x="19433" y="13267"/>
                  <a:pt x="19433" y="13312"/>
                </a:cubicBezTo>
                <a:cubicBezTo>
                  <a:pt x="19433" y="13358"/>
                  <a:pt x="19435" y="13393"/>
                  <a:pt x="19443" y="13420"/>
                </a:cubicBezTo>
                <a:cubicBezTo>
                  <a:pt x="19451" y="13448"/>
                  <a:pt x="19465" y="13468"/>
                  <a:pt x="19487" y="13482"/>
                </a:cubicBezTo>
                <a:cubicBezTo>
                  <a:pt x="19509" y="13496"/>
                  <a:pt x="19541" y="13505"/>
                  <a:pt x="19585" y="13510"/>
                </a:cubicBezTo>
                <a:cubicBezTo>
                  <a:pt x="19629" y="13515"/>
                  <a:pt x="19685" y="13517"/>
                  <a:pt x="19757" y="13517"/>
                </a:cubicBezTo>
                <a:cubicBezTo>
                  <a:pt x="19808" y="13517"/>
                  <a:pt x="19842" y="13514"/>
                  <a:pt x="19878" y="13512"/>
                </a:cubicBezTo>
                <a:cubicBezTo>
                  <a:pt x="20002" y="13497"/>
                  <a:pt x="20050" y="13468"/>
                  <a:pt x="20074" y="13390"/>
                </a:cubicBezTo>
                <a:cubicBezTo>
                  <a:pt x="20078" y="13367"/>
                  <a:pt x="20080" y="13344"/>
                  <a:pt x="20080" y="13312"/>
                </a:cubicBezTo>
                <a:cubicBezTo>
                  <a:pt x="20080" y="13176"/>
                  <a:pt x="20060" y="13130"/>
                  <a:pt x="19928" y="13115"/>
                </a:cubicBezTo>
                <a:cubicBezTo>
                  <a:pt x="19884" y="13110"/>
                  <a:pt x="19829" y="13109"/>
                  <a:pt x="19757" y="13109"/>
                </a:cubicBezTo>
                <a:close/>
                <a:moveTo>
                  <a:pt x="0" y="13112"/>
                </a:moveTo>
                <a:lnTo>
                  <a:pt x="0" y="13513"/>
                </a:lnTo>
                <a:cubicBezTo>
                  <a:pt x="7" y="13513"/>
                  <a:pt x="15" y="13512"/>
                  <a:pt x="22" y="13512"/>
                </a:cubicBezTo>
                <a:cubicBezTo>
                  <a:pt x="144" y="13497"/>
                  <a:pt x="193" y="13467"/>
                  <a:pt x="218" y="13391"/>
                </a:cubicBezTo>
                <a:cubicBezTo>
                  <a:pt x="218" y="13391"/>
                  <a:pt x="218" y="13390"/>
                  <a:pt x="218" y="13390"/>
                </a:cubicBezTo>
                <a:cubicBezTo>
                  <a:pt x="221" y="13367"/>
                  <a:pt x="224" y="13345"/>
                  <a:pt x="224" y="13312"/>
                </a:cubicBezTo>
                <a:cubicBezTo>
                  <a:pt x="224" y="13253"/>
                  <a:pt x="215" y="13215"/>
                  <a:pt x="200" y="13185"/>
                </a:cubicBezTo>
                <a:cubicBezTo>
                  <a:pt x="192" y="13169"/>
                  <a:pt x="185" y="13154"/>
                  <a:pt x="170" y="13144"/>
                </a:cubicBezTo>
                <a:cubicBezTo>
                  <a:pt x="138" y="13124"/>
                  <a:pt x="77" y="13116"/>
                  <a:pt x="0" y="13112"/>
                </a:cubicBezTo>
                <a:close/>
                <a:moveTo>
                  <a:pt x="21600" y="13112"/>
                </a:moveTo>
                <a:cubicBezTo>
                  <a:pt x="21577" y="13113"/>
                  <a:pt x="21546" y="13113"/>
                  <a:pt x="21528" y="13115"/>
                </a:cubicBezTo>
                <a:cubicBezTo>
                  <a:pt x="21528" y="13115"/>
                  <a:pt x="21527" y="13115"/>
                  <a:pt x="21526" y="13115"/>
                </a:cubicBezTo>
                <a:cubicBezTo>
                  <a:pt x="21507" y="13117"/>
                  <a:pt x="21499" y="13124"/>
                  <a:pt x="21484" y="13127"/>
                </a:cubicBezTo>
                <a:cubicBezTo>
                  <a:pt x="21466" y="13132"/>
                  <a:pt x="21441" y="13136"/>
                  <a:pt x="21428" y="13144"/>
                </a:cubicBezTo>
                <a:cubicBezTo>
                  <a:pt x="21406" y="13158"/>
                  <a:pt x="21394" y="13177"/>
                  <a:pt x="21386" y="13204"/>
                </a:cubicBezTo>
                <a:cubicBezTo>
                  <a:pt x="21379" y="13230"/>
                  <a:pt x="21377" y="13264"/>
                  <a:pt x="21376" y="13306"/>
                </a:cubicBezTo>
                <a:cubicBezTo>
                  <a:pt x="21376" y="13308"/>
                  <a:pt x="21376" y="13309"/>
                  <a:pt x="21376" y="13311"/>
                </a:cubicBezTo>
                <a:cubicBezTo>
                  <a:pt x="21376" y="13311"/>
                  <a:pt x="21376" y="13312"/>
                  <a:pt x="21376" y="13312"/>
                </a:cubicBezTo>
                <a:cubicBezTo>
                  <a:pt x="21398" y="13404"/>
                  <a:pt x="21426" y="13480"/>
                  <a:pt x="21460" y="13503"/>
                </a:cubicBezTo>
                <a:cubicBezTo>
                  <a:pt x="21463" y="13503"/>
                  <a:pt x="21467" y="13500"/>
                  <a:pt x="21470" y="13500"/>
                </a:cubicBezTo>
                <a:cubicBezTo>
                  <a:pt x="21498" y="13499"/>
                  <a:pt x="21532" y="13493"/>
                  <a:pt x="21578" y="13473"/>
                </a:cubicBezTo>
                <a:cubicBezTo>
                  <a:pt x="21578" y="13473"/>
                  <a:pt x="21580" y="13473"/>
                  <a:pt x="21580" y="13473"/>
                </a:cubicBezTo>
                <a:cubicBezTo>
                  <a:pt x="21585" y="13471"/>
                  <a:pt x="21594" y="13464"/>
                  <a:pt x="21600" y="13462"/>
                </a:cubicBezTo>
                <a:lnTo>
                  <a:pt x="21600" y="13112"/>
                </a:lnTo>
                <a:close/>
                <a:moveTo>
                  <a:pt x="871" y="13720"/>
                </a:moveTo>
                <a:cubicBezTo>
                  <a:pt x="655" y="13720"/>
                  <a:pt x="581" y="13733"/>
                  <a:pt x="557" y="13816"/>
                </a:cubicBezTo>
                <a:cubicBezTo>
                  <a:pt x="549" y="13844"/>
                  <a:pt x="547" y="13879"/>
                  <a:pt x="547" y="13924"/>
                </a:cubicBezTo>
                <a:cubicBezTo>
                  <a:pt x="547" y="13970"/>
                  <a:pt x="549" y="14005"/>
                  <a:pt x="557" y="14033"/>
                </a:cubicBezTo>
                <a:cubicBezTo>
                  <a:pt x="565" y="14060"/>
                  <a:pt x="579" y="14079"/>
                  <a:pt x="601" y="14093"/>
                </a:cubicBezTo>
                <a:cubicBezTo>
                  <a:pt x="617" y="14103"/>
                  <a:pt x="644" y="14108"/>
                  <a:pt x="669" y="14113"/>
                </a:cubicBezTo>
                <a:cubicBezTo>
                  <a:pt x="680" y="14115"/>
                  <a:pt x="686" y="14120"/>
                  <a:pt x="699" y="14122"/>
                </a:cubicBezTo>
                <a:cubicBezTo>
                  <a:pt x="743" y="14127"/>
                  <a:pt x="799" y="14128"/>
                  <a:pt x="871" y="14128"/>
                </a:cubicBezTo>
                <a:cubicBezTo>
                  <a:pt x="943" y="14128"/>
                  <a:pt x="999" y="14127"/>
                  <a:pt x="1043" y="14122"/>
                </a:cubicBezTo>
                <a:cubicBezTo>
                  <a:pt x="1086" y="14117"/>
                  <a:pt x="1118" y="14107"/>
                  <a:pt x="1140" y="14093"/>
                </a:cubicBezTo>
                <a:cubicBezTo>
                  <a:pt x="1162" y="14079"/>
                  <a:pt x="1177" y="14060"/>
                  <a:pt x="1184" y="14033"/>
                </a:cubicBezTo>
                <a:cubicBezTo>
                  <a:pt x="1192" y="14005"/>
                  <a:pt x="1194" y="13970"/>
                  <a:pt x="1194" y="13924"/>
                </a:cubicBezTo>
                <a:cubicBezTo>
                  <a:pt x="1194" y="13743"/>
                  <a:pt x="1159" y="13720"/>
                  <a:pt x="871" y="13720"/>
                </a:cubicBezTo>
                <a:close/>
                <a:moveTo>
                  <a:pt x="18732" y="13720"/>
                </a:moveTo>
                <a:cubicBezTo>
                  <a:pt x="18559" y="13720"/>
                  <a:pt x="18464" y="13725"/>
                  <a:pt x="18412" y="13752"/>
                </a:cubicBezTo>
                <a:cubicBezTo>
                  <a:pt x="18387" y="13766"/>
                  <a:pt x="18373" y="13785"/>
                  <a:pt x="18364" y="13813"/>
                </a:cubicBezTo>
                <a:cubicBezTo>
                  <a:pt x="18356" y="13840"/>
                  <a:pt x="18355" y="13878"/>
                  <a:pt x="18355" y="13924"/>
                </a:cubicBezTo>
                <a:cubicBezTo>
                  <a:pt x="18355" y="13971"/>
                  <a:pt x="18356" y="14007"/>
                  <a:pt x="18364" y="14035"/>
                </a:cubicBezTo>
                <a:cubicBezTo>
                  <a:pt x="18373" y="14063"/>
                  <a:pt x="18387" y="14083"/>
                  <a:pt x="18412" y="14097"/>
                </a:cubicBezTo>
                <a:cubicBezTo>
                  <a:pt x="18463" y="14124"/>
                  <a:pt x="18558" y="14128"/>
                  <a:pt x="18732" y="14128"/>
                </a:cubicBezTo>
                <a:cubicBezTo>
                  <a:pt x="18906" y="14128"/>
                  <a:pt x="18999" y="14124"/>
                  <a:pt x="19050" y="14097"/>
                </a:cubicBezTo>
                <a:cubicBezTo>
                  <a:pt x="19100" y="14069"/>
                  <a:pt x="19109" y="14018"/>
                  <a:pt x="19109" y="13924"/>
                </a:cubicBezTo>
                <a:cubicBezTo>
                  <a:pt x="19109" y="13737"/>
                  <a:pt x="19080" y="13720"/>
                  <a:pt x="18732" y="13720"/>
                </a:cubicBezTo>
                <a:close/>
                <a:moveTo>
                  <a:pt x="20729" y="13720"/>
                </a:moveTo>
                <a:cubicBezTo>
                  <a:pt x="20513" y="13720"/>
                  <a:pt x="20439" y="13733"/>
                  <a:pt x="20416" y="13816"/>
                </a:cubicBezTo>
                <a:cubicBezTo>
                  <a:pt x="20408" y="13844"/>
                  <a:pt x="20404" y="13879"/>
                  <a:pt x="20404" y="13924"/>
                </a:cubicBezTo>
                <a:cubicBezTo>
                  <a:pt x="20404" y="14015"/>
                  <a:pt x="20412" y="14065"/>
                  <a:pt x="20458" y="14093"/>
                </a:cubicBezTo>
                <a:cubicBezTo>
                  <a:pt x="20480" y="14107"/>
                  <a:pt x="20512" y="14117"/>
                  <a:pt x="20555" y="14122"/>
                </a:cubicBezTo>
                <a:cubicBezTo>
                  <a:pt x="20599" y="14127"/>
                  <a:pt x="20657" y="14128"/>
                  <a:pt x="20729" y="14128"/>
                </a:cubicBezTo>
                <a:cubicBezTo>
                  <a:pt x="20801" y="14128"/>
                  <a:pt x="20855" y="14127"/>
                  <a:pt x="20899" y="14122"/>
                </a:cubicBezTo>
                <a:cubicBezTo>
                  <a:pt x="20913" y="14120"/>
                  <a:pt x="20919" y="14115"/>
                  <a:pt x="20931" y="14113"/>
                </a:cubicBezTo>
                <a:cubicBezTo>
                  <a:pt x="20956" y="14108"/>
                  <a:pt x="20981" y="14103"/>
                  <a:pt x="20997" y="14093"/>
                </a:cubicBezTo>
                <a:cubicBezTo>
                  <a:pt x="21019" y="14079"/>
                  <a:pt x="21035" y="14060"/>
                  <a:pt x="21043" y="14033"/>
                </a:cubicBezTo>
                <a:cubicBezTo>
                  <a:pt x="21051" y="14005"/>
                  <a:pt x="21051" y="13970"/>
                  <a:pt x="21051" y="13924"/>
                </a:cubicBezTo>
                <a:cubicBezTo>
                  <a:pt x="21051" y="13743"/>
                  <a:pt x="21017" y="13720"/>
                  <a:pt x="20729" y="13720"/>
                </a:cubicBezTo>
                <a:close/>
                <a:moveTo>
                  <a:pt x="1843" y="14332"/>
                </a:moveTo>
                <a:cubicBezTo>
                  <a:pt x="1792" y="14332"/>
                  <a:pt x="1756" y="14333"/>
                  <a:pt x="1720" y="14335"/>
                </a:cubicBezTo>
                <a:cubicBezTo>
                  <a:pt x="1719" y="14335"/>
                  <a:pt x="1718" y="14335"/>
                  <a:pt x="1718" y="14335"/>
                </a:cubicBezTo>
                <a:cubicBezTo>
                  <a:pt x="1597" y="14351"/>
                  <a:pt x="1550" y="14381"/>
                  <a:pt x="1526" y="14457"/>
                </a:cubicBezTo>
                <a:cubicBezTo>
                  <a:pt x="1522" y="14480"/>
                  <a:pt x="1518" y="14503"/>
                  <a:pt x="1518" y="14535"/>
                </a:cubicBezTo>
                <a:cubicBezTo>
                  <a:pt x="1518" y="14716"/>
                  <a:pt x="1556" y="14739"/>
                  <a:pt x="1843" y="14739"/>
                </a:cubicBezTo>
                <a:cubicBezTo>
                  <a:pt x="1987" y="14739"/>
                  <a:pt x="2066" y="14733"/>
                  <a:pt x="2111" y="14705"/>
                </a:cubicBezTo>
                <a:cubicBezTo>
                  <a:pt x="2133" y="14691"/>
                  <a:pt x="2149" y="14671"/>
                  <a:pt x="2157" y="14643"/>
                </a:cubicBezTo>
                <a:cubicBezTo>
                  <a:pt x="2165" y="14616"/>
                  <a:pt x="2165" y="14581"/>
                  <a:pt x="2165" y="14535"/>
                </a:cubicBezTo>
                <a:cubicBezTo>
                  <a:pt x="2165" y="14490"/>
                  <a:pt x="2165" y="14455"/>
                  <a:pt x="2157" y="14427"/>
                </a:cubicBezTo>
                <a:cubicBezTo>
                  <a:pt x="2141" y="14372"/>
                  <a:pt x="2103" y="14348"/>
                  <a:pt x="2015" y="14338"/>
                </a:cubicBezTo>
                <a:cubicBezTo>
                  <a:pt x="1971" y="14333"/>
                  <a:pt x="1915" y="14332"/>
                  <a:pt x="1843" y="14332"/>
                </a:cubicBezTo>
                <a:close/>
                <a:moveTo>
                  <a:pt x="19757" y="14332"/>
                </a:moveTo>
                <a:cubicBezTo>
                  <a:pt x="19685" y="14332"/>
                  <a:pt x="19629" y="14333"/>
                  <a:pt x="19585" y="14338"/>
                </a:cubicBezTo>
                <a:cubicBezTo>
                  <a:pt x="19497" y="14348"/>
                  <a:pt x="19459" y="14372"/>
                  <a:pt x="19443" y="14427"/>
                </a:cubicBezTo>
                <a:cubicBezTo>
                  <a:pt x="19435" y="14455"/>
                  <a:pt x="19433" y="14490"/>
                  <a:pt x="19433" y="14535"/>
                </a:cubicBezTo>
                <a:cubicBezTo>
                  <a:pt x="19433" y="14581"/>
                  <a:pt x="19435" y="14616"/>
                  <a:pt x="19443" y="14643"/>
                </a:cubicBezTo>
                <a:cubicBezTo>
                  <a:pt x="19451" y="14671"/>
                  <a:pt x="19465" y="14691"/>
                  <a:pt x="19487" y="14705"/>
                </a:cubicBezTo>
                <a:cubicBezTo>
                  <a:pt x="19509" y="14719"/>
                  <a:pt x="19541" y="14728"/>
                  <a:pt x="19585" y="14733"/>
                </a:cubicBezTo>
                <a:cubicBezTo>
                  <a:pt x="19629" y="14738"/>
                  <a:pt x="19685" y="14739"/>
                  <a:pt x="19757" y="14739"/>
                </a:cubicBezTo>
                <a:cubicBezTo>
                  <a:pt x="20044" y="14739"/>
                  <a:pt x="20080" y="14716"/>
                  <a:pt x="20080" y="14535"/>
                </a:cubicBezTo>
                <a:cubicBezTo>
                  <a:pt x="20080" y="14503"/>
                  <a:pt x="20078" y="14480"/>
                  <a:pt x="20074" y="14457"/>
                </a:cubicBezTo>
                <a:cubicBezTo>
                  <a:pt x="20050" y="14381"/>
                  <a:pt x="20003" y="14351"/>
                  <a:pt x="19882" y="14335"/>
                </a:cubicBezTo>
                <a:cubicBezTo>
                  <a:pt x="19882" y="14335"/>
                  <a:pt x="19881" y="14335"/>
                  <a:pt x="19880" y="14335"/>
                </a:cubicBezTo>
                <a:cubicBezTo>
                  <a:pt x="19844" y="14333"/>
                  <a:pt x="19808" y="14332"/>
                  <a:pt x="19757" y="14332"/>
                </a:cubicBezTo>
                <a:close/>
                <a:moveTo>
                  <a:pt x="17729" y="14333"/>
                </a:moveTo>
                <a:cubicBezTo>
                  <a:pt x="17672" y="14333"/>
                  <a:pt x="17621" y="14333"/>
                  <a:pt x="17582" y="14335"/>
                </a:cubicBezTo>
                <a:cubicBezTo>
                  <a:pt x="17574" y="14336"/>
                  <a:pt x="17561" y="14336"/>
                  <a:pt x="17554" y="14337"/>
                </a:cubicBezTo>
                <a:cubicBezTo>
                  <a:pt x="17516" y="14340"/>
                  <a:pt x="17493" y="14349"/>
                  <a:pt x="17470" y="14357"/>
                </a:cubicBezTo>
                <a:cubicBezTo>
                  <a:pt x="17461" y="14360"/>
                  <a:pt x="17447" y="14361"/>
                  <a:pt x="17440" y="14366"/>
                </a:cubicBezTo>
                <a:cubicBezTo>
                  <a:pt x="17424" y="14374"/>
                  <a:pt x="17418" y="14390"/>
                  <a:pt x="17410" y="14403"/>
                </a:cubicBezTo>
                <a:cubicBezTo>
                  <a:pt x="17405" y="14412"/>
                  <a:pt x="17397" y="14417"/>
                  <a:pt x="17394" y="14427"/>
                </a:cubicBezTo>
                <a:cubicBezTo>
                  <a:pt x="17386" y="14455"/>
                  <a:pt x="17382" y="14490"/>
                  <a:pt x="17382" y="14535"/>
                </a:cubicBezTo>
                <a:cubicBezTo>
                  <a:pt x="17382" y="14581"/>
                  <a:pt x="17386" y="14616"/>
                  <a:pt x="17394" y="14643"/>
                </a:cubicBezTo>
                <a:cubicBezTo>
                  <a:pt x="17397" y="14655"/>
                  <a:pt x="17406" y="14661"/>
                  <a:pt x="17412" y="14670"/>
                </a:cubicBezTo>
                <a:cubicBezTo>
                  <a:pt x="17420" y="14683"/>
                  <a:pt x="17427" y="14698"/>
                  <a:pt x="17442" y="14706"/>
                </a:cubicBezTo>
                <a:cubicBezTo>
                  <a:pt x="17445" y="14708"/>
                  <a:pt x="17452" y="14708"/>
                  <a:pt x="17456" y="14710"/>
                </a:cubicBezTo>
                <a:cubicBezTo>
                  <a:pt x="17480" y="14721"/>
                  <a:pt x="17509" y="14730"/>
                  <a:pt x="17554" y="14734"/>
                </a:cubicBezTo>
                <a:cubicBezTo>
                  <a:pt x="17558" y="14734"/>
                  <a:pt x="17565" y="14734"/>
                  <a:pt x="17570" y="14734"/>
                </a:cubicBezTo>
                <a:cubicBezTo>
                  <a:pt x="17611" y="14737"/>
                  <a:pt x="17667" y="14739"/>
                  <a:pt x="17729" y="14739"/>
                </a:cubicBezTo>
                <a:cubicBezTo>
                  <a:pt x="17993" y="14737"/>
                  <a:pt x="18029" y="14711"/>
                  <a:pt x="18029" y="14535"/>
                </a:cubicBezTo>
                <a:cubicBezTo>
                  <a:pt x="18029" y="14360"/>
                  <a:pt x="17993" y="14334"/>
                  <a:pt x="17729" y="14333"/>
                </a:cubicBezTo>
                <a:close/>
                <a:moveTo>
                  <a:pt x="0" y="14343"/>
                </a:moveTo>
                <a:lnTo>
                  <a:pt x="0" y="14735"/>
                </a:lnTo>
                <a:cubicBezTo>
                  <a:pt x="77" y="14732"/>
                  <a:pt x="138" y="14725"/>
                  <a:pt x="170" y="14705"/>
                </a:cubicBezTo>
                <a:cubicBezTo>
                  <a:pt x="192" y="14691"/>
                  <a:pt x="206" y="14671"/>
                  <a:pt x="214" y="14643"/>
                </a:cubicBezTo>
                <a:cubicBezTo>
                  <a:pt x="222" y="14616"/>
                  <a:pt x="224" y="14581"/>
                  <a:pt x="224" y="14535"/>
                </a:cubicBezTo>
                <a:cubicBezTo>
                  <a:pt x="224" y="14501"/>
                  <a:pt x="222" y="14477"/>
                  <a:pt x="218" y="14454"/>
                </a:cubicBezTo>
                <a:cubicBezTo>
                  <a:pt x="217" y="14453"/>
                  <a:pt x="216" y="14453"/>
                  <a:pt x="216" y="14452"/>
                </a:cubicBezTo>
                <a:cubicBezTo>
                  <a:pt x="191" y="14372"/>
                  <a:pt x="119" y="14352"/>
                  <a:pt x="0" y="14343"/>
                </a:cubicBezTo>
                <a:close/>
                <a:moveTo>
                  <a:pt x="21600" y="14343"/>
                </a:moveTo>
                <a:cubicBezTo>
                  <a:pt x="21481" y="14352"/>
                  <a:pt x="21409" y="14372"/>
                  <a:pt x="21384" y="14452"/>
                </a:cubicBezTo>
                <a:cubicBezTo>
                  <a:pt x="21384" y="14453"/>
                  <a:pt x="21383" y="14453"/>
                  <a:pt x="21382" y="14454"/>
                </a:cubicBezTo>
                <a:cubicBezTo>
                  <a:pt x="21378" y="14477"/>
                  <a:pt x="21376" y="14502"/>
                  <a:pt x="21376" y="14535"/>
                </a:cubicBezTo>
                <a:cubicBezTo>
                  <a:pt x="21376" y="14581"/>
                  <a:pt x="21378" y="14616"/>
                  <a:pt x="21386" y="14643"/>
                </a:cubicBezTo>
                <a:cubicBezTo>
                  <a:pt x="21394" y="14671"/>
                  <a:pt x="21408" y="14691"/>
                  <a:pt x="21430" y="14705"/>
                </a:cubicBezTo>
                <a:cubicBezTo>
                  <a:pt x="21462" y="14725"/>
                  <a:pt x="21523" y="14732"/>
                  <a:pt x="21600" y="14735"/>
                </a:cubicBezTo>
                <a:lnTo>
                  <a:pt x="21600" y="14343"/>
                </a:lnTo>
                <a:close/>
                <a:moveTo>
                  <a:pt x="871" y="14943"/>
                </a:moveTo>
                <a:cubicBezTo>
                  <a:pt x="798" y="14943"/>
                  <a:pt x="743" y="14944"/>
                  <a:pt x="699" y="14949"/>
                </a:cubicBezTo>
                <a:cubicBezTo>
                  <a:pt x="682" y="14951"/>
                  <a:pt x="675" y="14957"/>
                  <a:pt x="661" y="14960"/>
                </a:cubicBezTo>
                <a:cubicBezTo>
                  <a:pt x="639" y="14965"/>
                  <a:pt x="615" y="14969"/>
                  <a:pt x="601" y="14979"/>
                </a:cubicBezTo>
                <a:cubicBezTo>
                  <a:pt x="595" y="14983"/>
                  <a:pt x="592" y="14991"/>
                  <a:pt x="587" y="14995"/>
                </a:cubicBezTo>
                <a:cubicBezTo>
                  <a:pt x="558" y="15027"/>
                  <a:pt x="550" y="15078"/>
                  <a:pt x="549" y="15163"/>
                </a:cubicBezTo>
                <a:cubicBezTo>
                  <a:pt x="552" y="15326"/>
                  <a:pt x="593" y="15350"/>
                  <a:pt x="871" y="15350"/>
                </a:cubicBezTo>
                <a:cubicBezTo>
                  <a:pt x="1149" y="15350"/>
                  <a:pt x="1192" y="15326"/>
                  <a:pt x="1194" y="15160"/>
                </a:cubicBezTo>
                <a:cubicBezTo>
                  <a:pt x="1194" y="15121"/>
                  <a:pt x="1191" y="15087"/>
                  <a:pt x="1186" y="15061"/>
                </a:cubicBezTo>
                <a:cubicBezTo>
                  <a:pt x="1186" y="15058"/>
                  <a:pt x="1187" y="15054"/>
                  <a:pt x="1186" y="15051"/>
                </a:cubicBezTo>
                <a:cubicBezTo>
                  <a:pt x="1181" y="15027"/>
                  <a:pt x="1169" y="15012"/>
                  <a:pt x="1156" y="14998"/>
                </a:cubicBezTo>
                <a:cubicBezTo>
                  <a:pt x="1151" y="14992"/>
                  <a:pt x="1149" y="14984"/>
                  <a:pt x="1142" y="14979"/>
                </a:cubicBezTo>
                <a:cubicBezTo>
                  <a:pt x="1131" y="14971"/>
                  <a:pt x="1108" y="14968"/>
                  <a:pt x="1090" y="14963"/>
                </a:cubicBezTo>
                <a:cubicBezTo>
                  <a:pt x="1074" y="14958"/>
                  <a:pt x="1064" y="14951"/>
                  <a:pt x="1043" y="14949"/>
                </a:cubicBezTo>
                <a:cubicBezTo>
                  <a:pt x="999" y="14944"/>
                  <a:pt x="943" y="14943"/>
                  <a:pt x="871" y="14943"/>
                </a:cubicBezTo>
                <a:close/>
                <a:moveTo>
                  <a:pt x="18732" y="14943"/>
                </a:moveTo>
                <a:cubicBezTo>
                  <a:pt x="18645" y="14943"/>
                  <a:pt x="18578" y="14945"/>
                  <a:pt x="18526" y="14949"/>
                </a:cubicBezTo>
                <a:cubicBezTo>
                  <a:pt x="18485" y="14952"/>
                  <a:pt x="18460" y="14960"/>
                  <a:pt x="18436" y="14969"/>
                </a:cubicBezTo>
                <a:cubicBezTo>
                  <a:pt x="18430" y="14972"/>
                  <a:pt x="18418" y="14972"/>
                  <a:pt x="18412" y="14975"/>
                </a:cubicBezTo>
                <a:cubicBezTo>
                  <a:pt x="18402" y="14981"/>
                  <a:pt x="18400" y="14994"/>
                  <a:pt x="18392" y="15002"/>
                </a:cubicBezTo>
                <a:cubicBezTo>
                  <a:pt x="18381" y="15015"/>
                  <a:pt x="18367" y="15026"/>
                  <a:pt x="18362" y="15047"/>
                </a:cubicBezTo>
                <a:cubicBezTo>
                  <a:pt x="18361" y="15052"/>
                  <a:pt x="18361" y="15063"/>
                  <a:pt x="18360" y="15068"/>
                </a:cubicBezTo>
                <a:cubicBezTo>
                  <a:pt x="18357" y="15094"/>
                  <a:pt x="18357" y="15123"/>
                  <a:pt x="18357" y="15160"/>
                </a:cubicBezTo>
                <a:cubicBezTo>
                  <a:pt x="18359" y="15332"/>
                  <a:pt x="18395" y="15350"/>
                  <a:pt x="18732" y="15350"/>
                </a:cubicBezTo>
                <a:cubicBezTo>
                  <a:pt x="19069" y="15350"/>
                  <a:pt x="19105" y="15332"/>
                  <a:pt x="19107" y="15160"/>
                </a:cubicBezTo>
                <a:cubicBezTo>
                  <a:pt x="19107" y="15123"/>
                  <a:pt x="19107" y="15094"/>
                  <a:pt x="19103" y="15068"/>
                </a:cubicBezTo>
                <a:cubicBezTo>
                  <a:pt x="19103" y="15062"/>
                  <a:pt x="19103" y="15052"/>
                  <a:pt x="19101" y="15047"/>
                </a:cubicBezTo>
                <a:cubicBezTo>
                  <a:pt x="19096" y="15023"/>
                  <a:pt x="19081" y="15010"/>
                  <a:pt x="19068" y="14995"/>
                </a:cubicBezTo>
                <a:cubicBezTo>
                  <a:pt x="19062" y="14990"/>
                  <a:pt x="19060" y="14980"/>
                  <a:pt x="19052" y="14975"/>
                </a:cubicBezTo>
                <a:cubicBezTo>
                  <a:pt x="19043" y="14970"/>
                  <a:pt x="19025" y="14970"/>
                  <a:pt x="19014" y="14967"/>
                </a:cubicBezTo>
                <a:cubicBezTo>
                  <a:pt x="18991" y="14960"/>
                  <a:pt x="18970" y="14952"/>
                  <a:pt x="18936" y="14949"/>
                </a:cubicBezTo>
                <a:cubicBezTo>
                  <a:pt x="18884" y="14944"/>
                  <a:pt x="18819" y="14943"/>
                  <a:pt x="18732" y="14943"/>
                </a:cubicBezTo>
                <a:close/>
                <a:moveTo>
                  <a:pt x="20729" y="14943"/>
                </a:moveTo>
                <a:cubicBezTo>
                  <a:pt x="20657" y="14943"/>
                  <a:pt x="20599" y="14944"/>
                  <a:pt x="20555" y="14949"/>
                </a:cubicBezTo>
                <a:cubicBezTo>
                  <a:pt x="20534" y="14951"/>
                  <a:pt x="20524" y="14958"/>
                  <a:pt x="20508" y="14963"/>
                </a:cubicBezTo>
                <a:cubicBezTo>
                  <a:pt x="20490" y="14968"/>
                  <a:pt x="20469" y="14971"/>
                  <a:pt x="20458" y="14979"/>
                </a:cubicBezTo>
                <a:cubicBezTo>
                  <a:pt x="20451" y="14984"/>
                  <a:pt x="20449" y="14992"/>
                  <a:pt x="20444" y="14998"/>
                </a:cubicBezTo>
                <a:cubicBezTo>
                  <a:pt x="20431" y="15012"/>
                  <a:pt x="20419" y="15027"/>
                  <a:pt x="20414" y="15051"/>
                </a:cubicBezTo>
                <a:cubicBezTo>
                  <a:pt x="20413" y="15054"/>
                  <a:pt x="20414" y="15058"/>
                  <a:pt x="20414" y="15061"/>
                </a:cubicBezTo>
                <a:cubicBezTo>
                  <a:pt x="20409" y="15087"/>
                  <a:pt x="20406" y="15121"/>
                  <a:pt x="20406" y="15160"/>
                </a:cubicBezTo>
                <a:cubicBezTo>
                  <a:pt x="20408" y="15326"/>
                  <a:pt x="20451" y="15350"/>
                  <a:pt x="20729" y="15350"/>
                </a:cubicBezTo>
                <a:cubicBezTo>
                  <a:pt x="21007" y="15350"/>
                  <a:pt x="21048" y="15326"/>
                  <a:pt x="21051" y="15163"/>
                </a:cubicBezTo>
                <a:cubicBezTo>
                  <a:pt x="21050" y="15078"/>
                  <a:pt x="21040" y="15027"/>
                  <a:pt x="21011" y="14995"/>
                </a:cubicBezTo>
                <a:cubicBezTo>
                  <a:pt x="21006" y="14991"/>
                  <a:pt x="21005" y="14983"/>
                  <a:pt x="20999" y="14979"/>
                </a:cubicBezTo>
                <a:cubicBezTo>
                  <a:pt x="20985" y="14969"/>
                  <a:pt x="20961" y="14965"/>
                  <a:pt x="20939" y="14960"/>
                </a:cubicBezTo>
                <a:cubicBezTo>
                  <a:pt x="20925" y="14957"/>
                  <a:pt x="20918" y="14951"/>
                  <a:pt x="20901" y="14949"/>
                </a:cubicBezTo>
                <a:cubicBezTo>
                  <a:pt x="20857" y="14944"/>
                  <a:pt x="20801" y="14943"/>
                  <a:pt x="20729" y="14943"/>
                </a:cubicBezTo>
                <a:close/>
                <a:moveTo>
                  <a:pt x="1843" y="15555"/>
                </a:moveTo>
                <a:cubicBezTo>
                  <a:pt x="1769" y="15555"/>
                  <a:pt x="1710" y="15555"/>
                  <a:pt x="1666" y="15560"/>
                </a:cubicBezTo>
                <a:cubicBezTo>
                  <a:pt x="1621" y="15565"/>
                  <a:pt x="1592" y="15575"/>
                  <a:pt x="1570" y="15591"/>
                </a:cubicBezTo>
                <a:cubicBezTo>
                  <a:pt x="1548" y="15607"/>
                  <a:pt x="1535" y="15629"/>
                  <a:pt x="1528" y="15662"/>
                </a:cubicBezTo>
                <a:cubicBezTo>
                  <a:pt x="1528" y="15662"/>
                  <a:pt x="1528" y="15663"/>
                  <a:pt x="1528" y="15663"/>
                </a:cubicBezTo>
                <a:cubicBezTo>
                  <a:pt x="1521" y="15695"/>
                  <a:pt x="1518" y="15738"/>
                  <a:pt x="1518" y="15792"/>
                </a:cubicBezTo>
                <a:cubicBezTo>
                  <a:pt x="1518" y="16011"/>
                  <a:pt x="1545" y="16030"/>
                  <a:pt x="1843" y="16030"/>
                </a:cubicBezTo>
                <a:cubicBezTo>
                  <a:pt x="1992" y="16030"/>
                  <a:pt x="2074" y="16024"/>
                  <a:pt x="2117" y="15992"/>
                </a:cubicBezTo>
                <a:cubicBezTo>
                  <a:pt x="2161" y="15960"/>
                  <a:pt x="2165" y="15902"/>
                  <a:pt x="2165" y="15792"/>
                </a:cubicBezTo>
                <a:cubicBezTo>
                  <a:pt x="2165" y="15683"/>
                  <a:pt x="2161" y="15623"/>
                  <a:pt x="2117" y="15591"/>
                </a:cubicBezTo>
                <a:cubicBezTo>
                  <a:pt x="2095" y="15575"/>
                  <a:pt x="2063" y="15565"/>
                  <a:pt x="2019" y="15560"/>
                </a:cubicBezTo>
                <a:cubicBezTo>
                  <a:pt x="1975" y="15555"/>
                  <a:pt x="1918" y="15555"/>
                  <a:pt x="1843" y="15555"/>
                </a:cubicBezTo>
                <a:close/>
                <a:moveTo>
                  <a:pt x="19757" y="15555"/>
                </a:moveTo>
                <a:cubicBezTo>
                  <a:pt x="19616" y="15555"/>
                  <a:pt x="19519" y="15581"/>
                  <a:pt x="19467" y="15618"/>
                </a:cubicBezTo>
                <a:cubicBezTo>
                  <a:pt x="19451" y="15639"/>
                  <a:pt x="19442" y="15669"/>
                  <a:pt x="19439" y="15709"/>
                </a:cubicBezTo>
                <a:cubicBezTo>
                  <a:pt x="19451" y="15732"/>
                  <a:pt x="19467" y="15756"/>
                  <a:pt x="19505" y="15780"/>
                </a:cubicBezTo>
                <a:cubicBezTo>
                  <a:pt x="19544" y="15805"/>
                  <a:pt x="19690" y="15826"/>
                  <a:pt x="19828" y="15826"/>
                </a:cubicBezTo>
                <a:cubicBezTo>
                  <a:pt x="19991" y="15826"/>
                  <a:pt x="20061" y="15792"/>
                  <a:pt x="20074" y="15714"/>
                </a:cubicBezTo>
                <a:cubicBezTo>
                  <a:pt x="20070" y="15663"/>
                  <a:pt x="20060" y="15624"/>
                  <a:pt x="20036" y="15601"/>
                </a:cubicBezTo>
                <a:cubicBezTo>
                  <a:pt x="20030" y="15597"/>
                  <a:pt x="20026" y="15590"/>
                  <a:pt x="20018" y="15586"/>
                </a:cubicBezTo>
                <a:cubicBezTo>
                  <a:pt x="20011" y="15582"/>
                  <a:pt x="19998" y="15581"/>
                  <a:pt x="19988" y="15577"/>
                </a:cubicBezTo>
                <a:cubicBezTo>
                  <a:pt x="19938" y="15562"/>
                  <a:pt x="19867" y="15555"/>
                  <a:pt x="19757" y="15555"/>
                </a:cubicBezTo>
                <a:close/>
                <a:moveTo>
                  <a:pt x="17729" y="15556"/>
                </a:moveTo>
                <a:cubicBezTo>
                  <a:pt x="17670" y="15557"/>
                  <a:pt x="17617" y="15556"/>
                  <a:pt x="17576" y="15560"/>
                </a:cubicBezTo>
                <a:cubicBezTo>
                  <a:pt x="17528" y="15564"/>
                  <a:pt x="17492" y="15571"/>
                  <a:pt x="17464" y="15580"/>
                </a:cubicBezTo>
                <a:cubicBezTo>
                  <a:pt x="17458" y="15582"/>
                  <a:pt x="17455" y="15584"/>
                  <a:pt x="17450" y="15586"/>
                </a:cubicBezTo>
                <a:cubicBezTo>
                  <a:pt x="17410" y="15603"/>
                  <a:pt x="17392" y="15630"/>
                  <a:pt x="17388" y="15667"/>
                </a:cubicBezTo>
                <a:cubicBezTo>
                  <a:pt x="17400" y="15727"/>
                  <a:pt x="17504" y="15757"/>
                  <a:pt x="17707" y="15757"/>
                </a:cubicBezTo>
                <a:cubicBezTo>
                  <a:pt x="17923" y="15757"/>
                  <a:pt x="18029" y="15725"/>
                  <a:pt x="18029" y="15657"/>
                </a:cubicBezTo>
                <a:cubicBezTo>
                  <a:pt x="18029" y="15592"/>
                  <a:pt x="17928" y="15559"/>
                  <a:pt x="17729" y="15556"/>
                </a:cubicBezTo>
                <a:close/>
                <a:moveTo>
                  <a:pt x="0" y="15557"/>
                </a:moveTo>
                <a:lnTo>
                  <a:pt x="0" y="16026"/>
                </a:lnTo>
                <a:cubicBezTo>
                  <a:pt x="81" y="16023"/>
                  <a:pt x="143" y="16015"/>
                  <a:pt x="174" y="15992"/>
                </a:cubicBezTo>
                <a:cubicBezTo>
                  <a:pt x="217" y="15960"/>
                  <a:pt x="224" y="15902"/>
                  <a:pt x="224" y="15792"/>
                </a:cubicBezTo>
                <a:cubicBezTo>
                  <a:pt x="224" y="15683"/>
                  <a:pt x="217" y="15623"/>
                  <a:pt x="174" y="15591"/>
                </a:cubicBezTo>
                <a:cubicBezTo>
                  <a:pt x="152" y="15575"/>
                  <a:pt x="121" y="15565"/>
                  <a:pt x="78" y="15560"/>
                </a:cubicBezTo>
                <a:cubicBezTo>
                  <a:pt x="78" y="15560"/>
                  <a:pt x="76" y="15560"/>
                  <a:pt x="76" y="15560"/>
                </a:cubicBezTo>
                <a:cubicBezTo>
                  <a:pt x="57" y="15558"/>
                  <a:pt x="24" y="15558"/>
                  <a:pt x="0" y="15557"/>
                </a:cubicBezTo>
                <a:close/>
                <a:moveTo>
                  <a:pt x="21600" y="15557"/>
                </a:moveTo>
                <a:cubicBezTo>
                  <a:pt x="21575" y="15558"/>
                  <a:pt x="21542" y="15558"/>
                  <a:pt x="21522" y="15560"/>
                </a:cubicBezTo>
                <a:cubicBezTo>
                  <a:pt x="21479" y="15565"/>
                  <a:pt x="21448" y="15575"/>
                  <a:pt x="21426" y="15591"/>
                </a:cubicBezTo>
                <a:cubicBezTo>
                  <a:pt x="21383" y="15623"/>
                  <a:pt x="21376" y="15683"/>
                  <a:pt x="21376" y="15792"/>
                </a:cubicBezTo>
                <a:cubicBezTo>
                  <a:pt x="21376" y="15840"/>
                  <a:pt x="21377" y="15874"/>
                  <a:pt x="21382" y="15904"/>
                </a:cubicBezTo>
                <a:cubicBezTo>
                  <a:pt x="21382" y="15905"/>
                  <a:pt x="21382" y="15905"/>
                  <a:pt x="21382" y="15906"/>
                </a:cubicBezTo>
                <a:cubicBezTo>
                  <a:pt x="21406" y="15981"/>
                  <a:pt x="21455" y="16011"/>
                  <a:pt x="21574" y="16026"/>
                </a:cubicBezTo>
                <a:cubicBezTo>
                  <a:pt x="21582" y="16027"/>
                  <a:pt x="21592" y="16027"/>
                  <a:pt x="21600" y="16027"/>
                </a:cubicBezTo>
                <a:lnTo>
                  <a:pt x="21600" y="15557"/>
                </a:lnTo>
                <a:close/>
                <a:moveTo>
                  <a:pt x="15748" y="15907"/>
                </a:moveTo>
                <a:cubicBezTo>
                  <a:pt x="15941" y="15899"/>
                  <a:pt x="16080" y="15932"/>
                  <a:pt x="16162" y="16002"/>
                </a:cubicBezTo>
                <a:cubicBezTo>
                  <a:pt x="16189" y="16026"/>
                  <a:pt x="16208" y="16091"/>
                  <a:pt x="16221" y="16171"/>
                </a:cubicBezTo>
                <a:cubicBezTo>
                  <a:pt x="16335" y="16384"/>
                  <a:pt x="16331" y="17027"/>
                  <a:pt x="16192" y="17085"/>
                </a:cubicBezTo>
                <a:cubicBezTo>
                  <a:pt x="16177" y="17175"/>
                  <a:pt x="16163" y="17260"/>
                  <a:pt x="16144" y="17327"/>
                </a:cubicBezTo>
                <a:cubicBezTo>
                  <a:pt x="16192" y="17472"/>
                  <a:pt x="16159" y="17532"/>
                  <a:pt x="15994" y="17587"/>
                </a:cubicBezTo>
                <a:cubicBezTo>
                  <a:pt x="15714" y="17682"/>
                  <a:pt x="15148" y="17680"/>
                  <a:pt x="15055" y="17585"/>
                </a:cubicBezTo>
                <a:cubicBezTo>
                  <a:pt x="15051" y="17581"/>
                  <a:pt x="15043" y="17579"/>
                  <a:pt x="15037" y="17575"/>
                </a:cubicBezTo>
                <a:cubicBezTo>
                  <a:pt x="14925" y="17572"/>
                  <a:pt x="14781" y="17563"/>
                  <a:pt x="14644" y="17555"/>
                </a:cubicBezTo>
                <a:cubicBezTo>
                  <a:pt x="14219" y="17572"/>
                  <a:pt x="13068" y="17459"/>
                  <a:pt x="12475" y="17354"/>
                </a:cubicBezTo>
                <a:cubicBezTo>
                  <a:pt x="12055" y="17300"/>
                  <a:pt x="11723" y="17248"/>
                  <a:pt x="11728" y="17218"/>
                </a:cubicBezTo>
                <a:cubicBezTo>
                  <a:pt x="11731" y="17196"/>
                  <a:pt x="11889" y="17129"/>
                  <a:pt x="12101" y="17049"/>
                </a:cubicBezTo>
                <a:cubicBezTo>
                  <a:pt x="12192" y="16999"/>
                  <a:pt x="12355" y="16940"/>
                  <a:pt x="12662" y="16842"/>
                </a:cubicBezTo>
                <a:cubicBezTo>
                  <a:pt x="13033" y="16724"/>
                  <a:pt x="13541" y="16550"/>
                  <a:pt x="13793" y="16457"/>
                </a:cubicBezTo>
                <a:lnTo>
                  <a:pt x="14252" y="16289"/>
                </a:lnTo>
                <a:lnTo>
                  <a:pt x="14258" y="16300"/>
                </a:lnTo>
                <a:cubicBezTo>
                  <a:pt x="14283" y="16291"/>
                  <a:pt x="14319" y="16279"/>
                  <a:pt x="14342" y="16270"/>
                </a:cubicBezTo>
                <a:cubicBezTo>
                  <a:pt x="14957" y="16041"/>
                  <a:pt x="15427" y="15920"/>
                  <a:pt x="15748" y="15907"/>
                </a:cubicBezTo>
                <a:close/>
                <a:moveTo>
                  <a:pt x="4494" y="15983"/>
                </a:moveTo>
                <a:cubicBezTo>
                  <a:pt x="4635" y="15985"/>
                  <a:pt x="4661" y="16260"/>
                  <a:pt x="4654" y="17234"/>
                </a:cubicBezTo>
                <a:cubicBezTo>
                  <a:pt x="4645" y="18284"/>
                  <a:pt x="4588" y="18551"/>
                  <a:pt x="4398" y="18431"/>
                </a:cubicBezTo>
                <a:cubicBezTo>
                  <a:pt x="4285" y="18360"/>
                  <a:pt x="4311" y="16043"/>
                  <a:pt x="4426" y="15999"/>
                </a:cubicBezTo>
                <a:cubicBezTo>
                  <a:pt x="4451" y="15989"/>
                  <a:pt x="4474" y="15983"/>
                  <a:pt x="4494" y="15983"/>
                </a:cubicBezTo>
                <a:close/>
                <a:moveTo>
                  <a:pt x="871" y="16234"/>
                </a:moveTo>
                <a:cubicBezTo>
                  <a:pt x="777" y="16234"/>
                  <a:pt x="717" y="16239"/>
                  <a:pt x="669" y="16249"/>
                </a:cubicBezTo>
                <a:cubicBezTo>
                  <a:pt x="644" y="16254"/>
                  <a:pt x="617" y="16258"/>
                  <a:pt x="601" y="16268"/>
                </a:cubicBezTo>
                <a:cubicBezTo>
                  <a:pt x="579" y="16282"/>
                  <a:pt x="565" y="16302"/>
                  <a:pt x="557" y="16329"/>
                </a:cubicBezTo>
                <a:cubicBezTo>
                  <a:pt x="549" y="16357"/>
                  <a:pt x="547" y="16392"/>
                  <a:pt x="547" y="16437"/>
                </a:cubicBezTo>
                <a:cubicBezTo>
                  <a:pt x="547" y="16483"/>
                  <a:pt x="549" y="16518"/>
                  <a:pt x="557" y="16545"/>
                </a:cubicBezTo>
                <a:cubicBezTo>
                  <a:pt x="565" y="16573"/>
                  <a:pt x="579" y="16593"/>
                  <a:pt x="601" y="16607"/>
                </a:cubicBezTo>
                <a:cubicBezTo>
                  <a:pt x="624" y="16621"/>
                  <a:pt x="655" y="16630"/>
                  <a:pt x="699" y="16635"/>
                </a:cubicBezTo>
                <a:cubicBezTo>
                  <a:pt x="743" y="16640"/>
                  <a:pt x="799" y="16641"/>
                  <a:pt x="871" y="16641"/>
                </a:cubicBezTo>
                <a:cubicBezTo>
                  <a:pt x="1159" y="16641"/>
                  <a:pt x="1194" y="16618"/>
                  <a:pt x="1194" y="16437"/>
                </a:cubicBezTo>
                <a:cubicBezTo>
                  <a:pt x="1194" y="16347"/>
                  <a:pt x="1186" y="16296"/>
                  <a:pt x="1140" y="16268"/>
                </a:cubicBezTo>
                <a:cubicBezTo>
                  <a:pt x="1118" y="16253"/>
                  <a:pt x="1086" y="16245"/>
                  <a:pt x="1043" y="16240"/>
                </a:cubicBezTo>
                <a:cubicBezTo>
                  <a:pt x="999" y="16235"/>
                  <a:pt x="943" y="16234"/>
                  <a:pt x="871" y="16234"/>
                </a:cubicBezTo>
                <a:close/>
                <a:moveTo>
                  <a:pt x="0" y="16848"/>
                </a:moveTo>
                <a:lnTo>
                  <a:pt x="0" y="17248"/>
                </a:lnTo>
                <a:cubicBezTo>
                  <a:pt x="77" y="17245"/>
                  <a:pt x="138" y="17238"/>
                  <a:pt x="170" y="17218"/>
                </a:cubicBezTo>
                <a:cubicBezTo>
                  <a:pt x="185" y="17208"/>
                  <a:pt x="192" y="17192"/>
                  <a:pt x="200" y="17176"/>
                </a:cubicBezTo>
                <a:cubicBezTo>
                  <a:pt x="215" y="17146"/>
                  <a:pt x="224" y="17109"/>
                  <a:pt x="224" y="17049"/>
                </a:cubicBezTo>
                <a:cubicBezTo>
                  <a:pt x="224" y="17004"/>
                  <a:pt x="222" y="16968"/>
                  <a:pt x="214" y="16940"/>
                </a:cubicBezTo>
                <a:cubicBezTo>
                  <a:pt x="206" y="16912"/>
                  <a:pt x="192" y="16893"/>
                  <a:pt x="170" y="16878"/>
                </a:cubicBezTo>
                <a:cubicBezTo>
                  <a:pt x="138" y="16858"/>
                  <a:pt x="77" y="16852"/>
                  <a:pt x="0" y="16848"/>
                </a:cubicBezTo>
                <a:close/>
                <a:moveTo>
                  <a:pt x="9391" y="17095"/>
                </a:moveTo>
                <a:cubicBezTo>
                  <a:pt x="9518" y="17088"/>
                  <a:pt x="9684" y="17129"/>
                  <a:pt x="9926" y="17203"/>
                </a:cubicBezTo>
                <a:cubicBezTo>
                  <a:pt x="10094" y="17254"/>
                  <a:pt x="10156" y="17296"/>
                  <a:pt x="10180" y="17455"/>
                </a:cubicBezTo>
                <a:cubicBezTo>
                  <a:pt x="10199" y="17509"/>
                  <a:pt x="10206" y="17579"/>
                  <a:pt x="10206" y="17696"/>
                </a:cubicBezTo>
                <a:cubicBezTo>
                  <a:pt x="10206" y="17794"/>
                  <a:pt x="10202" y="17857"/>
                  <a:pt x="10192" y="17907"/>
                </a:cubicBezTo>
                <a:cubicBezTo>
                  <a:pt x="10191" y="17930"/>
                  <a:pt x="10192" y="17942"/>
                  <a:pt x="10192" y="17967"/>
                </a:cubicBezTo>
                <a:cubicBezTo>
                  <a:pt x="10167" y="19300"/>
                  <a:pt x="10138" y="19592"/>
                  <a:pt x="10024" y="19678"/>
                </a:cubicBezTo>
                <a:cubicBezTo>
                  <a:pt x="9961" y="19726"/>
                  <a:pt x="9855" y="19762"/>
                  <a:pt x="9788" y="19760"/>
                </a:cubicBezTo>
                <a:cubicBezTo>
                  <a:pt x="9777" y="19759"/>
                  <a:pt x="9705" y="19746"/>
                  <a:pt x="9675" y="19741"/>
                </a:cubicBezTo>
                <a:cubicBezTo>
                  <a:pt x="9647" y="19746"/>
                  <a:pt x="9582" y="19761"/>
                  <a:pt x="9579" y="19760"/>
                </a:cubicBezTo>
                <a:cubicBezTo>
                  <a:pt x="9247" y="19680"/>
                  <a:pt x="9025" y="19623"/>
                  <a:pt x="8816" y="19569"/>
                </a:cubicBezTo>
                <a:cubicBezTo>
                  <a:pt x="8344" y="19467"/>
                  <a:pt x="7866" y="19358"/>
                  <a:pt x="7791" y="19328"/>
                </a:cubicBezTo>
                <a:cubicBezTo>
                  <a:pt x="7773" y="19322"/>
                  <a:pt x="7777" y="19286"/>
                  <a:pt x="7793" y="19239"/>
                </a:cubicBezTo>
                <a:cubicBezTo>
                  <a:pt x="7729" y="19183"/>
                  <a:pt x="7821" y="19045"/>
                  <a:pt x="8185" y="18596"/>
                </a:cubicBezTo>
                <a:cubicBezTo>
                  <a:pt x="8207" y="18568"/>
                  <a:pt x="8227" y="18547"/>
                  <a:pt x="8249" y="18521"/>
                </a:cubicBezTo>
                <a:cubicBezTo>
                  <a:pt x="8472" y="18210"/>
                  <a:pt x="8727" y="17832"/>
                  <a:pt x="8866" y="17594"/>
                </a:cubicBezTo>
                <a:cubicBezTo>
                  <a:pt x="8928" y="17487"/>
                  <a:pt x="8981" y="17405"/>
                  <a:pt x="9031" y="17335"/>
                </a:cubicBezTo>
                <a:cubicBezTo>
                  <a:pt x="9038" y="17309"/>
                  <a:pt x="9046" y="17284"/>
                  <a:pt x="9075" y="17249"/>
                </a:cubicBezTo>
                <a:cubicBezTo>
                  <a:pt x="9116" y="17201"/>
                  <a:pt x="9158" y="17171"/>
                  <a:pt x="9205" y="17160"/>
                </a:cubicBezTo>
                <a:cubicBezTo>
                  <a:pt x="9261" y="17124"/>
                  <a:pt x="9319" y="17098"/>
                  <a:pt x="9391" y="17095"/>
                </a:cubicBezTo>
                <a:close/>
                <a:moveTo>
                  <a:pt x="0" y="18070"/>
                </a:moveTo>
                <a:lnTo>
                  <a:pt x="0" y="18471"/>
                </a:lnTo>
                <a:cubicBezTo>
                  <a:pt x="181" y="18463"/>
                  <a:pt x="220" y="18425"/>
                  <a:pt x="222" y="18284"/>
                </a:cubicBezTo>
                <a:cubicBezTo>
                  <a:pt x="221" y="18247"/>
                  <a:pt x="222" y="18216"/>
                  <a:pt x="218" y="18191"/>
                </a:cubicBezTo>
                <a:cubicBezTo>
                  <a:pt x="217" y="18186"/>
                  <a:pt x="217" y="18179"/>
                  <a:pt x="216" y="18175"/>
                </a:cubicBezTo>
                <a:cubicBezTo>
                  <a:pt x="210" y="18150"/>
                  <a:pt x="198" y="18135"/>
                  <a:pt x="184" y="18120"/>
                </a:cubicBezTo>
                <a:cubicBezTo>
                  <a:pt x="179" y="18116"/>
                  <a:pt x="176" y="18107"/>
                  <a:pt x="170" y="18103"/>
                </a:cubicBezTo>
                <a:cubicBezTo>
                  <a:pt x="159" y="18095"/>
                  <a:pt x="138" y="18093"/>
                  <a:pt x="122" y="18088"/>
                </a:cubicBezTo>
                <a:cubicBezTo>
                  <a:pt x="105" y="18083"/>
                  <a:pt x="94" y="18075"/>
                  <a:pt x="72" y="18073"/>
                </a:cubicBezTo>
                <a:cubicBezTo>
                  <a:pt x="54" y="18071"/>
                  <a:pt x="23" y="18071"/>
                  <a:pt x="0" y="18070"/>
                </a:cubicBezTo>
                <a:close/>
                <a:moveTo>
                  <a:pt x="1556" y="18239"/>
                </a:moveTo>
                <a:cubicBezTo>
                  <a:pt x="1542" y="18244"/>
                  <a:pt x="1532" y="18254"/>
                  <a:pt x="1526" y="18270"/>
                </a:cubicBezTo>
                <a:cubicBezTo>
                  <a:pt x="1521" y="18283"/>
                  <a:pt x="1521" y="18303"/>
                  <a:pt x="1520" y="18324"/>
                </a:cubicBezTo>
                <a:cubicBezTo>
                  <a:pt x="1520" y="18334"/>
                  <a:pt x="1522" y="18341"/>
                  <a:pt x="1522" y="18351"/>
                </a:cubicBezTo>
                <a:cubicBezTo>
                  <a:pt x="1529" y="18447"/>
                  <a:pt x="1603" y="18474"/>
                  <a:pt x="1869" y="18474"/>
                </a:cubicBezTo>
                <a:cubicBezTo>
                  <a:pt x="2229" y="18473"/>
                  <a:pt x="2209" y="18447"/>
                  <a:pt x="1708" y="18266"/>
                </a:cubicBezTo>
                <a:cubicBezTo>
                  <a:pt x="1631" y="18239"/>
                  <a:pt x="1584" y="18228"/>
                  <a:pt x="1556" y="18239"/>
                </a:cubicBezTo>
                <a:close/>
                <a:moveTo>
                  <a:pt x="871" y="18679"/>
                </a:moveTo>
                <a:cubicBezTo>
                  <a:pt x="796" y="18679"/>
                  <a:pt x="739" y="18680"/>
                  <a:pt x="695" y="18685"/>
                </a:cubicBezTo>
                <a:cubicBezTo>
                  <a:pt x="651" y="18690"/>
                  <a:pt x="619" y="18699"/>
                  <a:pt x="597" y="18715"/>
                </a:cubicBezTo>
                <a:cubicBezTo>
                  <a:pt x="554" y="18747"/>
                  <a:pt x="547" y="18807"/>
                  <a:pt x="547" y="18916"/>
                </a:cubicBezTo>
                <a:cubicBezTo>
                  <a:pt x="547" y="19026"/>
                  <a:pt x="554" y="19085"/>
                  <a:pt x="597" y="19117"/>
                </a:cubicBezTo>
                <a:cubicBezTo>
                  <a:pt x="641" y="19149"/>
                  <a:pt x="722" y="19154"/>
                  <a:pt x="871" y="19154"/>
                </a:cubicBezTo>
                <a:cubicBezTo>
                  <a:pt x="995" y="19154"/>
                  <a:pt x="1065" y="19147"/>
                  <a:pt x="1112" y="19127"/>
                </a:cubicBezTo>
                <a:cubicBezTo>
                  <a:pt x="1122" y="19123"/>
                  <a:pt x="1137" y="19123"/>
                  <a:pt x="1144" y="19117"/>
                </a:cubicBezTo>
                <a:cubicBezTo>
                  <a:pt x="1166" y="19101"/>
                  <a:pt x="1179" y="19078"/>
                  <a:pt x="1186" y="19046"/>
                </a:cubicBezTo>
                <a:cubicBezTo>
                  <a:pt x="1193" y="19013"/>
                  <a:pt x="1194" y="18971"/>
                  <a:pt x="1194" y="18916"/>
                </a:cubicBezTo>
                <a:cubicBezTo>
                  <a:pt x="1194" y="18861"/>
                  <a:pt x="1193" y="18819"/>
                  <a:pt x="1186" y="18787"/>
                </a:cubicBezTo>
                <a:cubicBezTo>
                  <a:pt x="1179" y="18754"/>
                  <a:pt x="1166" y="18731"/>
                  <a:pt x="1144" y="18715"/>
                </a:cubicBezTo>
                <a:cubicBezTo>
                  <a:pt x="1101" y="18683"/>
                  <a:pt x="1020" y="18679"/>
                  <a:pt x="871" y="18679"/>
                </a:cubicBezTo>
                <a:close/>
                <a:moveTo>
                  <a:pt x="2520" y="18731"/>
                </a:moveTo>
                <a:cubicBezTo>
                  <a:pt x="2501" y="18764"/>
                  <a:pt x="2494" y="18820"/>
                  <a:pt x="2493" y="18894"/>
                </a:cubicBezTo>
                <a:lnTo>
                  <a:pt x="2493" y="18934"/>
                </a:lnTo>
                <a:cubicBezTo>
                  <a:pt x="2492" y="19006"/>
                  <a:pt x="2500" y="19052"/>
                  <a:pt x="2520" y="19086"/>
                </a:cubicBezTo>
                <a:cubicBezTo>
                  <a:pt x="2526" y="19094"/>
                  <a:pt x="2529" y="19106"/>
                  <a:pt x="2536" y="19112"/>
                </a:cubicBezTo>
                <a:cubicBezTo>
                  <a:pt x="2542" y="19117"/>
                  <a:pt x="2552" y="19118"/>
                  <a:pt x="2558" y="19122"/>
                </a:cubicBezTo>
                <a:cubicBezTo>
                  <a:pt x="2579" y="19133"/>
                  <a:pt x="2602" y="19143"/>
                  <a:pt x="2638" y="19147"/>
                </a:cubicBezTo>
                <a:cubicBezTo>
                  <a:pt x="2665" y="19151"/>
                  <a:pt x="2706" y="19150"/>
                  <a:pt x="2742" y="19151"/>
                </a:cubicBezTo>
                <a:cubicBezTo>
                  <a:pt x="2965" y="19145"/>
                  <a:pt x="2959" y="19085"/>
                  <a:pt x="2706" y="18882"/>
                </a:cubicBezTo>
                <a:lnTo>
                  <a:pt x="2520" y="18731"/>
                </a:lnTo>
                <a:close/>
                <a:moveTo>
                  <a:pt x="1843" y="19357"/>
                </a:moveTo>
                <a:cubicBezTo>
                  <a:pt x="1565" y="19357"/>
                  <a:pt x="1523" y="19382"/>
                  <a:pt x="1520" y="19547"/>
                </a:cubicBezTo>
                <a:cubicBezTo>
                  <a:pt x="1520" y="19584"/>
                  <a:pt x="1522" y="19616"/>
                  <a:pt x="1526" y="19641"/>
                </a:cubicBezTo>
                <a:cubicBezTo>
                  <a:pt x="1526" y="19642"/>
                  <a:pt x="1526" y="19642"/>
                  <a:pt x="1526" y="19643"/>
                </a:cubicBezTo>
                <a:cubicBezTo>
                  <a:pt x="1559" y="19753"/>
                  <a:pt x="1636" y="19763"/>
                  <a:pt x="1867" y="19763"/>
                </a:cubicBezTo>
                <a:cubicBezTo>
                  <a:pt x="2021" y="19762"/>
                  <a:pt x="2094" y="19749"/>
                  <a:pt x="2131" y="19706"/>
                </a:cubicBezTo>
                <a:cubicBezTo>
                  <a:pt x="2141" y="19692"/>
                  <a:pt x="2152" y="19680"/>
                  <a:pt x="2157" y="19659"/>
                </a:cubicBezTo>
                <a:cubicBezTo>
                  <a:pt x="2157" y="19659"/>
                  <a:pt x="2159" y="19658"/>
                  <a:pt x="2159" y="19658"/>
                </a:cubicBezTo>
                <a:cubicBezTo>
                  <a:pt x="2160" y="19651"/>
                  <a:pt x="2158" y="19639"/>
                  <a:pt x="2159" y="19631"/>
                </a:cubicBezTo>
                <a:cubicBezTo>
                  <a:pt x="2162" y="19608"/>
                  <a:pt x="2165" y="19581"/>
                  <a:pt x="2165" y="19548"/>
                </a:cubicBezTo>
                <a:cubicBezTo>
                  <a:pt x="2163" y="19383"/>
                  <a:pt x="2122" y="19357"/>
                  <a:pt x="1843" y="19357"/>
                </a:cubicBezTo>
                <a:close/>
                <a:moveTo>
                  <a:pt x="0" y="19361"/>
                </a:moveTo>
                <a:lnTo>
                  <a:pt x="0" y="19762"/>
                </a:lnTo>
                <a:cubicBezTo>
                  <a:pt x="7" y="19762"/>
                  <a:pt x="17" y="19761"/>
                  <a:pt x="24" y="19761"/>
                </a:cubicBezTo>
                <a:cubicBezTo>
                  <a:pt x="25" y="19761"/>
                  <a:pt x="25" y="19761"/>
                  <a:pt x="26" y="19761"/>
                </a:cubicBezTo>
                <a:cubicBezTo>
                  <a:pt x="145" y="19746"/>
                  <a:pt x="194" y="19717"/>
                  <a:pt x="218" y="19641"/>
                </a:cubicBezTo>
                <a:cubicBezTo>
                  <a:pt x="218" y="19641"/>
                  <a:pt x="218" y="19641"/>
                  <a:pt x="218" y="19640"/>
                </a:cubicBezTo>
                <a:cubicBezTo>
                  <a:pt x="222" y="19615"/>
                  <a:pt x="221" y="19584"/>
                  <a:pt x="222" y="19548"/>
                </a:cubicBezTo>
                <a:cubicBezTo>
                  <a:pt x="220" y="19407"/>
                  <a:pt x="181" y="19370"/>
                  <a:pt x="0" y="19361"/>
                </a:cubicBezTo>
                <a:close/>
                <a:moveTo>
                  <a:pt x="21600" y="19367"/>
                </a:moveTo>
                <a:cubicBezTo>
                  <a:pt x="21558" y="19371"/>
                  <a:pt x="21503" y="19372"/>
                  <a:pt x="21476" y="19380"/>
                </a:cubicBezTo>
                <a:cubicBezTo>
                  <a:pt x="21431" y="19414"/>
                  <a:pt x="21408" y="19467"/>
                  <a:pt x="21394" y="19552"/>
                </a:cubicBezTo>
                <a:cubicBezTo>
                  <a:pt x="21388" y="19589"/>
                  <a:pt x="21393" y="19610"/>
                  <a:pt x="21392" y="19636"/>
                </a:cubicBezTo>
                <a:cubicBezTo>
                  <a:pt x="21405" y="19696"/>
                  <a:pt x="21427" y="19742"/>
                  <a:pt x="21470" y="19751"/>
                </a:cubicBezTo>
                <a:cubicBezTo>
                  <a:pt x="21498" y="19751"/>
                  <a:pt x="21533" y="19739"/>
                  <a:pt x="21578" y="19719"/>
                </a:cubicBezTo>
                <a:cubicBezTo>
                  <a:pt x="21584" y="19717"/>
                  <a:pt x="21594" y="19711"/>
                  <a:pt x="21600" y="19708"/>
                </a:cubicBezTo>
                <a:lnTo>
                  <a:pt x="21600" y="19367"/>
                </a:lnTo>
                <a:close/>
                <a:moveTo>
                  <a:pt x="19926" y="19493"/>
                </a:moveTo>
                <a:cubicBezTo>
                  <a:pt x="19667" y="19493"/>
                  <a:pt x="19457" y="19568"/>
                  <a:pt x="19439" y="19659"/>
                </a:cubicBezTo>
                <a:cubicBezTo>
                  <a:pt x="19444" y="19686"/>
                  <a:pt x="19457" y="19708"/>
                  <a:pt x="19481" y="19723"/>
                </a:cubicBezTo>
                <a:cubicBezTo>
                  <a:pt x="19530" y="19748"/>
                  <a:pt x="19617" y="19762"/>
                  <a:pt x="19739" y="19763"/>
                </a:cubicBezTo>
                <a:cubicBezTo>
                  <a:pt x="19779" y="19763"/>
                  <a:pt x="19811" y="19763"/>
                  <a:pt x="19842" y="19762"/>
                </a:cubicBezTo>
                <a:cubicBezTo>
                  <a:pt x="19843" y="19762"/>
                  <a:pt x="19844" y="19762"/>
                  <a:pt x="19844" y="19762"/>
                </a:cubicBezTo>
                <a:cubicBezTo>
                  <a:pt x="19887" y="19760"/>
                  <a:pt x="19923" y="19756"/>
                  <a:pt x="19952" y="19751"/>
                </a:cubicBezTo>
                <a:cubicBezTo>
                  <a:pt x="19977" y="19746"/>
                  <a:pt x="20003" y="19742"/>
                  <a:pt x="20018" y="19733"/>
                </a:cubicBezTo>
                <a:cubicBezTo>
                  <a:pt x="20025" y="19730"/>
                  <a:pt x="20026" y="19725"/>
                  <a:pt x="20032" y="19721"/>
                </a:cubicBezTo>
                <a:cubicBezTo>
                  <a:pt x="20059" y="19698"/>
                  <a:pt x="20070" y="19658"/>
                  <a:pt x="20074" y="19605"/>
                </a:cubicBezTo>
                <a:cubicBezTo>
                  <a:pt x="20061" y="19542"/>
                  <a:pt x="20001" y="19493"/>
                  <a:pt x="19926" y="19493"/>
                </a:cubicBezTo>
                <a:close/>
                <a:moveTo>
                  <a:pt x="871" y="19970"/>
                </a:moveTo>
                <a:cubicBezTo>
                  <a:pt x="727" y="19970"/>
                  <a:pt x="646" y="19975"/>
                  <a:pt x="601" y="20004"/>
                </a:cubicBezTo>
                <a:cubicBezTo>
                  <a:pt x="579" y="20018"/>
                  <a:pt x="565" y="20038"/>
                  <a:pt x="557" y="20065"/>
                </a:cubicBezTo>
                <a:cubicBezTo>
                  <a:pt x="550" y="20093"/>
                  <a:pt x="547" y="20127"/>
                  <a:pt x="547" y="20172"/>
                </a:cubicBezTo>
                <a:cubicBezTo>
                  <a:pt x="547" y="20308"/>
                  <a:pt x="568" y="20356"/>
                  <a:pt x="699" y="20371"/>
                </a:cubicBezTo>
                <a:cubicBezTo>
                  <a:pt x="743" y="20375"/>
                  <a:pt x="799" y="20377"/>
                  <a:pt x="871" y="20377"/>
                </a:cubicBezTo>
                <a:cubicBezTo>
                  <a:pt x="943" y="20377"/>
                  <a:pt x="999" y="20376"/>
                  <a:pt x="1043" y="20371"/>
                </a:cubicBezTo>
                <a:cubicBezTo>
                  <a:pt x="1174" y="20356"/>
                  <a:pt x="1194" y="20308"/>
                  <a:pt x="1194" y="20172"/>
                </a:cubicBezTo>
                <a:cubicBezTo>
                  <a:pt x="1194" y="20081"/>
                  <a:pt x="1185" y="20032"/>
                  <a:pt x="1140" y="20004"/>
                </a:cubicBezTo>
                <a:cubicBezTo>
                  <a:pt x="1095" y="19975"/>
                  <a:pt x="1015" y="19970"/>
                  <a:pt x="871" y="19970"/>
                </a:cubicBezTo>
                <a:close/>
                <a:moveTo>
                  <a:pt x="18732" y="19970"/>
                </a:moveTo>
                <a:cubicBezTo>
                  <a:pt x="18564" y="19970"/>
                  <a:pt x="18470" y="19974"/>
                  <a:pt x="18418" y="20000"/>
                </a:cubicBezTo>
                <a:cubicBezTo>
                  <a:pt x="18393" y="20013"/>
                  <a:pt x="18377" y="20032"/>
                  <a:pt x="18368" y="20058"/>
                </a:cubicBezTo>
                <a:cubicBezTo>
                  <a:pt x="18359" y="20083"/>
                  <a:pt x="18357" y="20116"/>
                  <a:pt x="18357" y="20159"/>
                </a:cubicBezTo>
                <a:cubicBezTo>
                  <a:pt x="18357" y="20192"/>
                  <a:pt x="18358" y="20217"/>
                  <a:pt x="18360" y="20240"/>
                </a:cubicBezTo>
                <a:cubicBezTo>
                  <a:pt x="18361" y="20243"/>
                  <a:pt x="18360" y="20248"/>
                  <a:pt x="18360" y="20251"/>
                </a:cubicBezTo>
                <a:cubicBezTo>
                  <a:pt x="18361" y="20257"/>
                  <a:pt x="18361" y="20266"/>
                  <a:pt x="18362" y="20271"/>
                </a:cubicBezTo>
                <a:cubicBezTo>
                  <a:pt x="18363" y="20272"/>
                  <a:pt x="18362" y="20272"/>
                  <a:pt x="18362" y="20273"/>
                </a:cubicBezTo>
                <a:cubicBezTo>
                  <a:pt x="18363" y="20273"/>
                  <a:pt x="18362" y="20274"/>
                  <a:pt x="18362" y="20274"/>
                </a:cubicBezTo>
                <a:cubicBezTo>
                  <a:pt x="18368" y="20298"/>
                  <a:pt x="18383" y="20312"/>
                  <a:pt x="18398" y="20327"/>
                </a:cubicBezTo>
                <a:cubicBezTo>
                  <a:pt x="18403" y="20331"/>
                  <a:pt x="18404" y="20339"/>
                  <a:pt x="18410" y="20343"/>
                </a:cubicBezTo>
                <a:cubicBezTo>
                  <a:pt x="18411" y="20343"/>
                  <a:pt x="18410" y="20344"/>
                  <a:pt x="18410" y="20344"/>
                </a:cubicBezTo>
                <a:cubicBezTo>
                  <a:pt x="18424" y="20352"/>
                  <a:pt x="18446" y="20354"/>
                  <a:pt x="18468" y="20358"/>
                </a:cubicBezTo>
                <a:cubicBezTo>
                  <a:pt x="18472" y="20359"/>
                  <a:pt x="18476" y="20361"/>
                  <a:pt x="18480" y="20362"/>
                </a:cubicBezTo>
                <a:cubicBezTo>
                  <a:pt x="18496" y="20365"/>
                  <a:pt x="18504" y="20369"/>
                  <a:pt x="18524" y="20371"/>
                </a:cubicBezTo>
                <a:cubicBezTo>
                  <a:pt x="18576" y="20375"/>
                  <a:pt x="18645" y="20377"/>
                  <a:pt x="18732" y="20377"/>
                </a:cubicBezTo>
                <a:cubicBezTo>
                  <a:pt x="18819" y="20377"/>
                  <a:pt x="18884" y="20375"/>
                  <a:pt x="18936" y="20371"/>
                </a:cubicBezTo>
                <a:cubicBezTo>
                  <a:pt x="18960" y="20368"/>
                  <a:pt x="18973" y="20363"/>
                  <a:pt x="18992" y="20359"/>
                </a:cubicBezTo>
                <a:cubicBezTo>
                  <a:pt x="18997" y="20358"/>
                  <a:pt x="19000" y="20356"/>
                  <a:pt x="19006" y="20356"/>
                </a:cubicBezTo>
                <a:cubicBezTo>
                  <a:pt x="19023" y="20352"/>
                  <a:pt x="19041" y="20350"/>
                  <a:pt x="19052" y="20344"/>
                </a:cubicBezTo>
                <a:cubicBezTo>
                  <a:pt x="19058" y="20341"/>
                  <a:pt x="19059" y="20332"/>
                  <a:pt x="19064" y="20328"/>
                </a:cubicBezTo>
                <a:cubicBezTo>
                  <a:pt x="19079" y="20313"/>
                  <a:pt x="19095" y="20299"/>
                  <a:pt x="19101" y="20274"/>
                </a:cubicBezTo>
                <a:cubicBezTo>
                  <a:pt x="19104" y="20265"/>
                  <a:pt x="19102" y="20250"/>
                  <a:pt x="19103" y="20240"/>
                </a:cubicBezTo>
                <a:cubicBezTo>
                  <a:pt x="19106" y="20217"/>
                  <a:pt x="19107" y="20192"/>
                  <a:pt x="19107" y="20159"/>
                </a:cubicBezTo>
                <a:cubicBezTo>
                  <a:pt x="19107" y="20116"/>
                  <a:pt x="19104" y="20083"/>
                  <a:pt x="19095" y="20058"/>
                </a:cubicBezTo>
                <a:cubicBezTo>
                  <a:pt x="19086" y="20032"/>
                  <a:pt x="19071" y="20013"/>
                  <a:pt x="19046" y="20000"/>
                </a:cubicBezTo>
                <a:cubicBezTo>
                  <a:pt x="18994" y="19974"/>
                  <a:pt x="18900" y="19970"/>
                  <a:pt x="18732" y="19970"/>
                </a:cubicBezTo>
                <a:close/>
                <a:moveTo>
                  <a:pt x="20729" y="19970"/>
                </a:moveTo>
                <a:cubicBezTo>
                  <a:pt x="20513" y="19970"/>
                  <a:pt x="20439" y="19981"/>
                  <a:pt x="20416" y="20064"/>
                </a:cubicBezTo>
                <a:cubicBezTo>
                  <a:pt x="20416" y="20064"/>
                  <a:pt x="20416" y="20065"/>
                  <a:pt x="20416" y="20065"/>
                </a:cubicBezTo>
                <a:cubicBezTo>
                  <a:pt x="20408" y="20093"/>
                  <a:pt x="20404" y="20127"/>
                  <a:pt x="20404" y="20172"/>
                </a:cubicBezTo>
                <a:cubicBezTo>
                  <a:pt x="20404" y="20308"/>
                  <a:pt x="20424" y="20356"/>
                  <a:pt x="20555" y="20371"/>
                </a:cubicBezTo>
                <a:cubicBezTo>
                  <a:pt x="20599" y="20376"/>
                  <a:pt x="20657" y="20377"/>
                  <a:pt x="20729" y="20377"/>
                </a:cubicBezTo>
                <a:cubicBezTo>
                  <a:pt x="20801" y="20377"/>
                  <a:pt x="20855" y="20375"/>
                  <a:pt x="20899" y="20371"/>
                </a:cubicBezTo>
                <a:cubicBezTo>
                  <a:pt x="21030" y="20356"/>
                  <a:pt x="21051" y="20308"/>
                  <a:pt x="21051" y="20172"/>
                </a:cubicBezTo>
                <a:cubicBezTo>
                  <a:pt x="21051" y="19991"/>
                  <a:pt x="21017" y="19970"/>
                  <a:pt x="20729" y="19970"/>
                </a:cubicBezTo>
                <a:close/>
                <a:moveTo>
                  <a:pt x="2724" y="19972"/>
                </a:moveTo>
                <a:cubicBezTo>
                  <a:pt x="2653" y="19975"/>
                  <a:pt x="2600" y="19982"/>
                  <a:pt x="2566" y="19997"/>
                </a:cubicBezTo>
                <a:cubicBezTo>
                  <a:pt x="2557" y="20002"/>
                  <a:pt x="2546" y="20004"/>
                  <a:pt x="2538" y="20011"/>
                </a:cubicBezTo>
                <a:cubicBezTo>
                  <a:pt x="2507" y="20041"/>
                  <a:pt x="2494" y="20088"/>
                  <a:pt x="2493" y="20159"/>
                </a:cubicBezTo>
                <a:cubicBezTo>
                  <a:pt x="2493" y="20193"/>
                  <a:pt x="2493" y="20221"/>
                  <a:pt x="2497" y="20245"/>
                </a:cubicBezTo>
                <a:cubicBezTo>
                  <a:pt x="2497" y="20245"/>
                  <a:pt x="2496" y="20247"/>
                  <a:pt x="2497" y="20247"/>
                </a:cubicBezTo>
                <a:cubicBezTo>
                  <a:pt x="2498" y="20255"/>
                  <a:pt x="2497" y="20266"/>
                  <a:pt x="2499" y="20273"/>
                </a:cubicBezTo>
                <a:cubicBezTo>
                  <a:pt x="2499" y="20273"/>
                  <a:pt x="2498" y="20273"/>
                  <a:pt x="2499" y="20274"/>
                </a:cubicBezTo>
                <a:cubicBezTo>
                  <a:pt x="2505" y="20300"/>
                  <a:pt x="2518" y="20316"/>
                  <a:pt x="2534" y="20330"/>
                </a:cubicBezTo>
                <a:cubicBezTo>
                  <a:pt x="2539" y="20334"/>
                  <a:pt x="2541" y="20341"/>
                  <a:pt x="2546" y="20344"/>
                </a:cubicBezTo>
                <a:cubicBezTo>
                  <a:pt x="2570" y="20359"/>
                  <a:pt x="2605" y="20366"/>
                  <a:pt x="2654" y="20371"/>
                </a:cubicBezTo>
                <a:cubicBezTo>
                  <a:pt x="2669" y="20372"/>
                  <a:pt x="2691" y="20371"/>
                  <a:pt x="2708" y="20372"/>
                </a:cubicBezTo>
                <a:cubicBezTo>
                  <a:pt x="2744" y="20374"/>
                  <a:pt x="2785" y="20375"/>
                  <a:pt x="2834" y="20376"/>
                </a:cubicBezTo>
                <a:cubicBezTo>
                  <a:pt x="3050" y="20374"/>
                  <a:pt x="3136" y="20348"/>
                  <a:pt x="3094" y="20291"/>
                </a:cubicBezTo>
                <a:cubicBezTo>
                  <a:pt x="3059" y="20245"/>
                  <a:pt x="3001" y="20153"/>
                  <a:pt x="2964" y="20088"/>
                </a:cubicBezTo>
                <a:cubicBezTo>
                  <a:pt x="2931" y="20028"/>
                  <a:pt x="2827" y="19981"/>
                  <a:pt x="2724" y="19972"/>
                </a:cubicBezTo>
                <a:close/>
                <a:moveTo>
                  <a:pt x="16895" y="20149"/>
                </a:moveTo>
                <a:cubicBezTo>
                  <a:pt x="16852" y="20149"/>
                  <a:pt x="16799" y="20152"/>
                  <a:pt x="16735" y="20158"/>
                </a:cubicBezTo>
                <a:cubicBezTo>
                  <a:pt x="16568" y="20174"/>
                  <a:pt x="16440" y="20220"/>
                  <a:pt x="16419" y="20269"/>
                </a:cubicBezTo>
                <a:cubicBezTo>
                  <a:pt x="16425" y="20297"/>
                  <a:pt x="16439" y="20318"/>
                  <a:pt x="16459" y="20333"/>
                </a:cubicBezTo>
                <a:cubicBezTo>
                  <a:pt x="16462" y="20334"/>
                  <a:pt x="16462" y="20336"/>
                  <a:pt x="16465" y="20338"/>
                </a:cubicBezTo>
                <a:cubicBezTo>
                  <a:pt x="16474" y="20343"/>
                  <a:pt x="16484" y="20348"/>
                  <a:pt x="16497" y="20352"/>
                </a:cubicBezTo>
                <a:cubicBezTo>
                  <a:pt x="16538" y="20364"/>
                  <a:pt x="16596" y="20370"/>
                  <a:pt x="16663" y="20373"/>
                </a:cubicBezTo>
                <a:cubicBezTo>
                  <a:pt x="16692" y="20374"/>
                  <a:pt x="16720" y="20375"/>
                  <a:pt x="16757" y="20376"/>
                </a:cubicBezTo>
                <a:cubicBezTo>
                  <a:pt x="16868" y="20375"/>
                  <a:pt x="16942" y="20366"/>
                  <a:pt x="16990" y="20347"/>
                </a:cubicBezTo>
                <a:cubicBezTo>
                  <a:pt x="17000" y="20343"/>
                  <a:pt x="17005" y="20335"/>
                  <a:pt x="17012" y="20330"/>
                </a:cubicBezTo>
                <a:cubicBezTo>
                  <a:pt x="17038" y="20308"/>
                  <a:pt x="17051" y="20272"/>
                  <a:pt x="17054" y="20222"/>
                </a:cubicBezTo>
                <a:cubicBezTo>
                  <a:pt x="17043" y="20171"/>
                  <a:pt x="17002" y="20149"/>
                  <a:pt x="16895" y="20149"/>
                </a:cubicBezTo>
                <a:close/>
                <a:moveTo>
                  <a:pt x="1865" y="20581"/>
                </a:moveTo>
                <a:cubicBezTo>
                  <a:pt x="1802" y="20581"/>
                  <a:pt x="1747" y="20582"/>
                  <a:pt x="1706" y="20586"/>
                </a:cubicBezTo>
                <a:cubicBezTo>
                  <a:pt x="1701" y="20586"/>
                  <a:pt x="1696" y="20585"/>
                  <a:pt x="1692" y="20586"/>
                </a:cubicBezTo>
                <a:cubicBezTo>
                  <a:pt x="1591" y="20596"/>
                  <a:pt x="1549" y="20626"/>
                  <a:pt x="1526" y="20702"/>
                </a:cubicBezTo>
                <a:cubicBezTo>
                  <a:pt x="1526" y="20703"/>
                  <a:pt x="1526" y="20703"/>
                  <a:pt x="1526" y="20704"/>
                </a:cubicBezTo>
                <a:cubicBezTo>
                  <a:pt x="1522" y="20727"/>
                  <a:pt x="1518" y="20750"/>
                  <a:pt x="1518" y="20784"/>
                </a:cubicBezTo>
                <a:cubicBezTo>
                  <a:pt x="1518" y="20965"/>
                  <a:pt x="1556" y="20988"/>
                  <a:pt x="1843" y="20988"/>
                </a:cubicBezTo>
                <a:cubicBezTo>
                  <a:pt x="1987" y="20988"/>
                  <a:pt x="2066" y="20982"/>
                  <a:pt x="2111" y="20954"/>
                </a:cubicBezTo>
                <a:cubicBezTo>
                  <a:pt x="2133" y="20940"/>
                  <a:pt x="2149" y="20920"/>
                  <a:pt x="2157" y="20892"/>
                </a:cubicBezTo>
                <a:cubicBezTo>
                  <a:pt x="2165" y="20865"/>
                  <a:pt x="2165" y="20829"/>
                  <a:pt x="2165" y="20784"/>
                </a:cubicBezTo>
                <a:cubicBezTo>
                  <a:pt x="2165" y="20740"/>
                  <a:pt x="2165" y="20706"/>
                  <a:pt x="2157" y="20679"/>
                </a:cubicBezTo>
                <a:cubicBezTo>
                  <a:pt x="2149" y="20651"/>
                  <a:pt x="2136" y="20631"/>
                  <a:pt x="2115" y="20617"/>
                </a:cubicBezTo>
                <a:cubicBezTo>
                  <a:pt x="2096" y="20604"/>
                  <a:pt x="2067" y="20596"/>
                  <a:pt x="2031" y="20591"/>
                </a:cubicBezTo>
                <a:cubicBezTo>
                  <a:pt x="2028" y="20590"/>
                  <a:pt x="2026" y="20590"/>
                  <a:pt x="2023" y="20589"/>
                </a:cubicBezTo>
                <a:cubicBezTo>
                  <a:pt x="2023" y="20589"/>
                  <a:pt x="2022" y="20589"/>
                  <a:pt x="2021" y="20589"/>
                </a:cubicBezTo>
                <a:cubicBezTo>
                  <a:pt x="1981" y="20584"/>
                  <a:pt x="1930" y="20581"/>
                  <a:pt x="1865" y="20581"/>
                </a:cubicBezTo>
                <a:close/>
                <a:moveTo>
                  <a:pt x="15764" y="20581"/>
                </a:moveTo>
                <a:cubicBezTo>
                  <a:pt x="15548" y="20581"/>
                  <a:pt x="15474" y="20593"/>
                  <a:pt x="15451" y="20676"/>
                </a:cubicBezTo>
                <a:cubicBezTo>
                  <a:pt x="15443" y="20704"/>
                  <a:pt x="15441" y="20739"/>
                  <a:pt x="15441" y="20784"/>
                </a:cubicBezTo>
                <a:cubicBezTo>
                  <a:pt x="15441" y="20920"/>
                  <a:pt x="15461" y="20967"/>
                  <a:pt x="15592" y="20982"/>
                </a:cubicBezTo>
                <a:cubicBezTo>
                  <a:pt x="15636" y="20986"/>
                  <a:pt x="15692" y="20988"/>
                  <a:pt x="15764" y="20988"/>
                </a:cubicBezTo>
                <a:cubicBezTo>
                  <a:pt x="15908" y="20988"/>
                  <a:pt x="15989" y="20982"/>
                  <a:pt x="16034" y="20954"/>
                </a:cubicBezTo>
                <a:cubicBezTo>
                  <a:pt x="16056" y="20940"/>
                  <a:pt x="16070" y="20920"/>
                  <a:pt x="16078" y="20892"/>
                </a:cubicBezTo>
                <a:cubicBezTo>
                  <a:pt x="16085" y="20865"/>
                  <a:pt x="16088" y="20829"/>
                  <a:pt x="16088" y="20784"/>
                </a:cubicBezTo>
                <a:cubicBezTo>
                  <a:pt x="16088" y="20739"/>
                  <a:pt x="16085" y="20704"/>
                  <a:pt x="16078" y="20676"/>
                </a:cubicBezTo>
                <a:cubicBezTo>
                  <a:pt x="16070" y="20648"/>
                  <a:pt x="16056" y="20629"/>
                  <a:pt x="16034" y="20614"/>
                </a:cubicBezTo>
                <a:cubicBezTo>
                  <a:pt x="15989" y="20586"/>
                  <a:pt x="15908" y="20581"/>
                  <a:pt x="15764" y="20581"/>
                </a:cubicBezTo>
                <a:close/>
                <a:moveTo>
                  <a:pt x="17729" y="20581"/>
                </a:moveTo>
                <a:cubicBezTo>
                  <a:pt x="17718" y="20581"/>
                  <a:pt x="17712" y="20582"/>
                  <a:pt x="17701" y="20582"/>
                </a:cubicBezTo>
                <a:cubicBezTo>
                  <a:pt x="17654" y="20582"/>
                  <a:pt x="17609" y="20583"/>
                  <a:pt x="17576" y="20586"/>
                </a:cubicBezTo>
                <a:cubicBezTo>
                  <a:pt x="17570" y="20586"/>
                  <a:pt x="17559" y="20585"/>
                  <a:pt x="17554" y="20586"/>
                </a:cubicBezTo>
                <a:cubicBezTo>
                  <a:pt x="17549" y="20586"/>
                  <a:pt x="17546" y="20589"/>
                  <a:pt x="17542" y="20589"/>
                </a:cubicBezTo>
                <a:cubicBezTo>
                  <a:pt x="17451" y="20601"/>
                  <a:pt x="17412" y="20630"/>
                  <a:pt x="17390" y="20704"/>
                </a:cubicBezTo>
                <a:cubicBezTo>
                  <a:pt x="17386" y="20727"/>
                  <a:pt x="17382" y="20750"/>
                  <a:pt x="17382" y="20784"/>
                </a:cubicBezTo>
                <a:cubicBezTo>
                  <a:pt x="17382" y="20830"/>
                  <a:pt x="17386" y="20865"/>
                  <a:pt x="17394" y="20892"/>
                </a:cubicBezTo>
                <a:cubicBezTo>
                  <a:pt x="17397" y="20903"/>
                  <a:pt x="17405" y="20908"/>
                  <a:pt x="17410" y="20916"/>
                </a:cubicBezTo>
                <a:cubicBezTo>
                  <a:pt x="17418" y="20930"/>
                  <a:pt x="17424" y="20945"/>
                  <a:pt x="17440" y="20954"/>
                </a:cubicBezTo>
                <a:cubicBezTo>
                  <a:pt x="17447" y="20958"/>
                  <a:pt x="17461" y="20959"/>
                  <a:pt x="17470" y="20963"/>
                </a:cubicBezTo>
                <a:cubicBezTo>
                  <a:pt x="17493" y="20971"/>
                  <a:pt x="17516" y="20979"/>
                  <a:pt x="17554" y="20983"/>
                </a:cubicBezTo>
                <a:cubicBezTo>
                  <a:pt x="17561" y="20983"/>
                  <a:pt x="17574" y="20984"/>
                  <a:pt x="17582" y="20984"/>
                </a:cubicBezTo>
                <a:cubicBezTo>
                  <a:pt x="17621" y="20987"/>
                  <a:pt x="17672" y="20986"/>
                  <a:pt x="17729" y="20987"/>
                </a:cubicBezTo>
                <a:cubicBezTo>
                  <a:pt x="17993" y="20985"/>
                  <a:pt x="18029" y="20960"/>
                  <a:pt x="18029" y="20784"/>
                </a:cubicBezTo>
                <a:cubicBezTo>
                  <a:pt x="18029" y="20609"/>
                  <a:pt x="17993" y="20582"/>
                  <a:pt x="17729" y="20581"/>
                </a:cubicBezTo>
                <a:close/>
                <a:moveTo>
                  <a:pt x="19733" y="20581"/>
                </a:moveTo>
                <a:cubicBezTo>
                  <a:pt x="19668" y="20581"/>
                  <a:pt x="19619" y="20584"/>
                  <a:pt x="19579" y="20589"/>
                </a:cubicBezTo>
                <a:cubicBezTo>
                  <a:pt x="19578" y="20589"/>
                  <a:pt x="19577" y="20589"/>
                  <a:pt x="19577" y="20589"/>
                </a:cubicBezTo>
                <a:cubicBezTo>
                  <a:pt x="19574" y="20590"/>
                  <a:pt x="19572" y="20590"/>
                  <a:pt x="19569" y="20591"/>
                </a:cubicBezTo>
                <a:cubicBezTo>
                  <a:pt x="19533" y="20596"/>
                  <a:pt x="19504" y="20604"/>
                  <a:pt x="19485" y="20617"/>
                </a:cubicBezTo>
                <a:cubicBezTo>
                  <a:pt x="19464" y="20631"/>
                  <a:pt x="19451" y="20651"/>
                  <a:pt x="19443" y="20679"/>
                </a:cubicBezTo>
                <a:cubicBezTo>
                  <a:pt x="19436" y="20706"/>
                  <a:pt x="19433" y="20740"/>
                  <a:pt x="19433" y="20784"/>
                </a:cubicBezTo>
                <a:cubicBezTo>
                  <a:pt x="19433" y="20829"/>
                  <a:pt x="19435" y="20865"/>
                  <a:pt x="19443" y="20892"/>
                </a:cubicBezTo>
                <a:cubicBezTo>
                  <a:pt x="19451" y="20920"/>
                  <a:pt x="19465" y="20940"/>
                  <a:pt x="19487" y="20954"/>
                </a:cubicBezTo>
                <a:cubicBezTo>
                  <a:pt x="19509" y="20968"/>
                  <a:pt x="19541" y="20977"/>
                  <a:pt x="19585" y="20982"/>
                </a:cubicBezTo>
                <a:cubicBezTo>
                  <a:pt x="19629" y="20986"/>
                  <a:pt x="19685" y="20988"/>
                  <a:pt x="19757" y="20988"/>
                </a:cubicBezTo>
                <a:cubicBezTo>
                  <a:pt x="19829" y="20988"/>
                  <a:pt x="19884" y="20986"/>
                  <a:pt x="19928" y="20982"/>
                </a:cubicBezTo>
                <a:cubicBezTo>
                  <a:pt x="20060" y="20967"/>
                  <a:pt x="20080" y="20920"/>
                  <a:pt x="20080" y="20784"/>
                </a:cubicBezTo>
                <a:cubicBezTo>
                  <a:pt x="20080" y="20750"/>
                  <a:pt x="20078" y="20727"/>
                  <a:pt x="20074" y="20704"/>
                </a:cubicBezTo>
                <a:cubicBezTo>
                  <a:pt x="20074" y="20703"/>
                  <a:pt x="20074" y="20703"/>
                  <a:pt x="20074" y="20702"/>
                </a:cubicBezTo>
                <a:cubicBezTo>
                  <a:pt x="20051" y="20626"/>
                  <a:pt x="20009" y="20596"/>
                  <a:pt x="19908" y="20586"/>
                </a:cubicBezTo>
                <a:cubicBezTo>
                  <a:pt x="19904" y="20585"/>
                  <a:pt x="19897" y="20586"/>
                  <a:pt x="19892" y="20586"/>
                </a:cubicBezTo>
                <a:cubicBezTo>
                  <a:pt x="19851" y="20582"/>
                  <a:pt x="19796" y="20581"/>
                  <a:pt x="19733" y="20581"/>
                </a:cubicBezTo>
                <a:close/>
                <a:moveTo>
                  <a:pt x="0" y="20584"/>
                </a:moveTo>
                <a:lnTo>
                  <a:pt x="0" y="20984"/>
                </a:lnTo>
                <a:cubicBezTo>
                  <a:pt x="77" y="20981"/>
                  <a:pt x="138" y="20974"/>
                  <a:pt x="170" y="20954"/>
                </a:cubicBezTo>
                <a:cubicBezTo>
                  <a:pt x="192" y="20940"/>
                  <a:pt x="206" y="20920"/>
                  <a:pt x="214" y="20892"/>
                </a:cubicBezTo>
                <a:cubicBezTo>
                  <a:pt x="222" y="20865"/>
                  <a:pt x="224" y="20829"/>
                  <a:pt x="224" y="20784"/>
                </a:cubicBezTo>
                <a:cubicBezTo>
                  <a:pt x="224" y="20750"/>
                  <a:pt x="220" y="20726"/>
                  <a:pt x="216" y="20702"/>
                </a:cubicBezTo>
                <a:cubicBezTo>
                  <a:pt x="193" y="20626"/>
                  <a:pt x="152" y="20596"/>
                  <a:pt x="52" y="20586"/>
                </a:cubicBezTo>
                <a:cubicBezTo>
                  <a:pt x="48" y="20585"/>
                  <a:pt x="40" y="20586"/>
                  <a:pt x="36" y="20586"/>
                </a:cubicBezTo>
                <a:cubicBezTo>
                  <a:pt x="27" y="20585"/>
                  <a:pt x="11" y="20585"/>
                  <a:pt x="0" y="20584"/>
                </a:cubicBezTo>
                <a:close/>
                <a:moveTo>
                  <a:pt x="21600" y="20584"/>
                </a:moveTo>
                <a:cubicBezTo>
                  <a:pt x="21589" y="20585"/>
                  <a:pt x="21572" y="20585"/>
                  <a:pt x="21562" y="20586"/>
                </a:cubicBezTo>
                <a:cubicBezTo>
                  <a:pt x="21558" y="20586"/>
                  <a:pt x="21550" y="20585"/>
                  <a:pt x="21546" y="20586"/>
                </a:cubicBezTo>
                <a:cubicBezTo>
                  <a:pt x="21446" y="20596"/>
                  <a:pt x="21407" y="20626"/>
                  <a:pt x="21384" y="20702"/>
                </a:cubicBezTo>
                <a:cubicBezTo>
                  <a:pt x="21380" y="20726"/>
                  <a:pt x="21376" y="20750"/>
                  <a:pt x="21376" y="20784"/>
                </a:cubicBezTo>
                <a:cubicBezTo>
                  <a:pt x="21376" y="20829"/>
                  <a:pt x="21378" y="20865"/>
                  <a:pt x="21386" y="20892"/>
                </a:cubicBezTo>
                <a:cubicBezTo>
                  <a:pt x="21394" y="20920"/>
                  <a:pt x="21408" y="20940"/>
                  <a:pt x="21430" y="20954"/>
                </a:cubicBezTo>
                <a:cubicBezTo>
                  <a:pt x="21462" y="20974"/>
                  <a:pt x="21523" y="20980"/>
                  <a:pt x="21600" y="20984"/>
                </a:cubicBezTo>
                <a:lnTo>
                  <a:pt x="21600" y="20584"/>
                </a:lnTo>
                <a:close/>
                <a:moveTo>
                  <a:pt x="14023" y="20735"/>
                </a:moveTo>
                <a:cubicBezTo>
                  <a:pt x="13991" y="20737"/>
                  <a:pt x="13952" y="20743"/>
                  <a:pt x="13903" y="20753"/>
                </a:cubicBezTo>
                <a:cubicBezTo>
                  <a:pt x="13769" y="20778"/>
                  <a:pt x="13588" y="20840"/>
                  <a:pt x="13501" y="20892"/>
                </a:cubicBezTo>
                <a:cubicBezTo>
                  <a:pt x="13465" y="20914"/>
                  <a:pt x="13443" y="20931"/>
                  <a:pt x="13433" y="20944"/>
                </a:cubicBezTo>
                <a:cubicBezTo>
                  <a:pt x="13488" y="20972"/>
                  <a:pt x="13596" y="20986"/>
                  <a:pt x="13761" y="20987"/>
                </a:cubicBezTo>
                <a:cubicBezTo>
                  <a:pt x="13909" y="20986"/>
                  <a:pt x="14002" y="20980"/>
                  <a:pt x="14058" y="20963"/>
                </a:cubicBezTo>
                <a:cubicBezTo>
                  <a:pt x="14061" y="20962"/>
                  <a:pt x="14066" y="20962"/>
                  <a:pt x="14068" y="20961"/>
                </a:cubicBezTo>
                <a:cubicBezTo>
                  <a:pt x="14069" y="20961"/>
                  <a:pt x="14070" y="20960"/>
                  <a:pt x="14070" y="20960"/>
                </a:cubicBezTo>
                <a:cubicBezTo>
                  <a:pt x="14085" y="20955"/>
                  <a:pt x="14091" y="20946"/>
                  <a:pt x="14100" y="20939"/>
                </a:cubicBezTo>
                <a:cubicBezTo>
                  <a:pt x="14114" y="20927"/>
                  <a:pt x="14128" y="20916"/>
                  <a:pt x="14134" y="20897"/>
                </a:cubicBezTo>
                <a:cubicBezTo>
                  <a:pt x="14135" y="20895"/>
                  <a:pt x="14134" y="20891"/>
                  <a:pt x="14134" y="20888"/>
                </a:cubicBezTo>
                <a:cubicBezTo>
                  <a:pt x="14138" y="20874"/>
                  <a:pt x="14139" y="20852"/>
                  <a:pt x="14140" y="20833"/>
                </a:cubicBezTo>
                <a:cubicBezTo>
                  <a:pt x="14136" y="20763"/>
                  <a:pt x="14111" y="20730"/>
                  <a:pt x="14023" y="20735"/>
                </a:cubicBezTo>
                <a:close/>
                <a:moveTo>
                  <a:pt x="3653" y="20856"/>
                </a:moveTo>
                <a:cubicBezTo>
                  <a:pt x="3598" y="20856"/>
                  <a:pt x="3569" y="20877"/>
                  <a:pt x="3569" y="20920"/>
                </a:cubicBezTo>
                <a:cubicBezTo>
                  <a:pt x="3569" y="20957"/>
                  <a:pt x="3678" y="20987"/>
                  <a:pt x="3811" y="20987"/>
                </a:cubicBezTo>
                <a:cubicBezTo>
                  <a:pt x="3812" y="20987"/>
                  <a:pt x="3812" y="20987"/>
                  <a:pt x="3813" y="20987"/>
                </a:cubicBezTo>
                <a:cubicBezTo>
                  <a:pt x="4006" y="20986"/>
                  <a:pt x="4023" y="20973"/>
                  <a:pt x="3893" y="20920"/>
                </a:cubicBezTo>
                <a:cubicBezTo>
                  <a:pt x="3788" y="20877"/>
                  <a:pt x="3708" y="20856"/>
                  <a:pt x="3653" y="20856"/>
                </a:cubicBezTo>
                <a:close/>
                <a:moveTo>
                  <a:pt x="871" y="21191"/>
                </a:moveTo>
                <a:cubicBezTo>
                  <a:pt x="798" y="21191"/>
                  <a:pt x="743" y="21193"/>
                  <a:pt x="699" y="21198"/>
                </a:cubicBezTo>
                <a:cubicBezTo>
                  <a:pt x="671" y="21201"/>
                  <a:pt x="656" y="21210"/>
                  <a:pt x="637" y="21217"/>
                </a:cubicBezTo>
                <a:cubicBezTo>
                  <a:pt x="627" y="21220"/>
                  <a:pt x="609" y="21221"/>
                  <a:pt x="601" y="21227"/>
                </a:cubicBezTo>
                <a:cubicBezTo>
                  <a:pt x="594" y="21231"/>
                  <a:pt x="593" y="21241"/>
                  <a:pt x="587" y="21247"/>
                </a:cubicBezTo>
                <a:cubicBezTo>
                  <a:pt x="560" y="21278"/>
                  <a:pt x="550" y="21330"/>
                  <a:pt x="549" y="21411"/>
                </a:cubicBezTo>
                <a:cubicBezTo>
                  <a:pt x="552" y="21575"/>
                  <a:pt x="593" y="21600"/>
                  <a:pt x="871" y="21600"/>
                </a:cubicBezTo>
                <a:cubicBezTo>
                  <a:pt x="1149" y="21600"/>
                  <a:pt x="1192" y="21575"/>
                  <a:pt x="1194" y="21410"/>
                </a:cubicBezTo>
                <a:cubicBezTo>
                  <a:pt x="1194" y="21371"/>
                  <a:pt x="1191" y="21336"/>
                  <a:pt x="1186" y="21310"/>
                </a:cubicBezTo>
                <a:cubicBezTo>
                  <a:pt x="1186" y="21307"/>
                  <a:pt x="1187" y="21301"/>
                  <a:pt x="1186" y="21298"/>
                </a:cubicBezTo>
                <a:cubicBezTo>
                  <a:pt x="1181" y="21276"/>
                  <a:pt x="1170" y="21263"/>
                  <a:pt x="1158" y="21249"/>
                </a:cubicBezTo>
                <a:cubicBezTo>
                  <a:pt x="1152" y="21242"/>
                  <a:pt x="1149" y="21232"/>
                  <a:pt x="1140" y="21227"/>
                </a:cubicBezTo>
                <a:cubicBezTo>
                  <a:pt x="1134" y="21223"/>
                  <a:pt x="1124" y="21221"/>
                  <a:pt x="1116" y="21218"/>
                </a:cubicBezTo>
                <a:cubicBezTo>
                  <a:pt x="1096" y="21209"/>
                  <a:pt x="1075" y="21201"/>
                  <a:pt x="1043" y="21198"/>
                </a:cubicBezTo>
                <a:cubicBezTo>
                  <a:pt x="999" y="21193"/>
                  <a:pt x="943" y="21191"/>
                  <a:pt x="871" y="21191"/>
                </a:cubicBezTo>
                <a:close/>
                <a:moveTo>
                  <a:pt x="2868" y="21191"/>
                </a:moveTo>
                <a:cubicBezTo>
                  <a:pt x="2714" y="21191"/>
                  <a:pt x="2631" y="21198"/>
                  <a:pt x="2576" y="21218"/>
                </a:cubicBezTo>
                <a:cubicBezTo>
                  <a:pt x="2569" y="21221"/>
                  <a:pt x="2555" y="21220"/>
                  <a:pt x="2548" y="21224"/>
                </a:cubicBezTo>
                <a:cubicBezTo>
                  <a:pt x="2540" y="21229"/>
                  <a:pt x="2539" y="21238"/>
                  <a:pt x="2532" y="21244"/>
                </a:cubicBezTo>
                <a:cubicBezTo>
                  <a:pt x="2519" y="21258"/>
                  <a:pt x="2504" y="21272"/>
                  <a:pt x="2499" y="21296"/>
                </a:cubicBezTo>
                <a:cubicBezTo>
                  <a:pt x="2497" y="21301"/>
                  <a:pt x="2497" y="21312"/>
                  <a:pt x="2497" y="21318"/>
                </a:cubicBezTo>
                <a:cubicBezTo>
                  <a:pt x="2493" y="21343"/>
                  <a:pt x="2493" y="21373"/>
                  <a:pt x="2493" y="21409"/>
                </a:cubicBezTo>
                <a:cubicBezTo>
                  <a:pt x="2495" y="21581"/>
                  <a:pt x="2531" y="21600"/>
                  <a:pt x="2868" y="21600"/>
                </a:cubicBezTo>
                <a:cubicBezTo>
                  <a:pt x="3205" y="21600"/>
                  <a:pt x="3241" y="21581"/>
                  <a:pt x="3243" y="21409"/>
                </a:cubicBezTo>
                <a:cubicBezTo>
                  <a:pt x="3243" y="21373"/>
                  <a:pt x="3243" y="21343"/>
                  <a:pt x="3240" y="21318"/>
                </a:cubicBezTo>
                <a:cubicBezTo>
                  <a:pt x="3239" y="21312"/>
                  <a:pt x="3239" y="21302"/>
                  <a:pt x="3238" y="21296"/>
                </a:cubicBezTo>
                <a:cubicBezTo>
                  <a:pt x="3233" y="21276"/>
                  <a:pt x="3220" y="21265"/>
                  <a:pt x="3210" y="21252"/>
                </a:cubicBezTo>
                <a:cubicBezTo>
                  <a:pt x="3202" y="21243"/>
                  <a:pt x="3197" y="21230"/>
                  <a:pt x="3186" y="21224"/>
                </a:cubicBezTo>
                <a:cubicBezTo>
                  <a:pt x="3185" y="21224"/>
                  <a:pt x="3186" y="21223"/>
                  <a:pt x="3186" y="21223"/>
                </a:cubicBezTo>
                <a:cubicBezTo>
                  <a:pt x="3182" y="21221"/>
                  <a:pt x="3174" y="21221"/>
                  <a:pt x="3170" y="21219"/>
                </a:cubicBezTo>
                <a:cubicBezTo>
                  <a:pt x="3116" y="21197"/>
                  <a:pt x="3030" y="21191"/>
                  <a:pt x="2868" y="21191"/>
                </a:cubicBezTo>
                <a:close/>
                <a:moveTo>
                  <a:pt x="4865" y="21191"/>
                </a:moveTo>
                <a:cubicBezTo>
                  <a:pt x="4793" y="21191"/>
                  <a:pt x="4735" y="21193"/>
                  <a:pt x="4691" y="21198"/>
                </a:cubicBezTo>
                <a:cubicBezTo>
                  <a:pt x="4665" y="21201"/>
                  <a:pt x="4652" y="21208"/>
                  <a:pt x="4634" y="21214"/>
                </a:cubicBezTo>
                <a:cubicBezTo>
                  <a:pt x="4621" y="21219"/>
                  <a:pt x="4603" y="21220"/>
                  <a:pt x="4594" y="21227"/>
                </a:cubicBezTo>
                <a:cubicBezTo>
                  <a:pt x="4589" y="21230"/>
                  <a:pt x="4588" y="21237"/>
                  <a:pt x="4584" y="21240"/>
                </a:cubicBezTo>
                <a:cubicBezTo>
                  <a:pt x="4569" y="21256"/>
                  <a:pt x="4556" y="21272"/>
                  <a:pt x="4550" y="21298"/>
                </a:cubicBezTo>
                <a:cubicBezTo>
                  <a:pt x="4549" y="21301"/>
                  <a:pt x="4550" y="21307"/>
                  <a:pt x="4550" y="21310"/>
                </a:cubicBezTo>
                <a:cubicBezTo>
                  <a:pt x="4545" y="21336"/>
                  <a:pt x="4542" y="21371"/>
                  <a:pt x="4542" y="21410"/>
                </a:cubicBezTo>
                <a:cubicBezTo>
                  <a:pt x="4544" y="21575"/>
                  <a:pt x="4587" y="21600"/>
                  <a:pt x="4865" y="21600"/>
                </a:cubicBezTo>
                <a:cubicBezTo>
                  <a:pt x="5144" y="21600"/>
                  <a:pt x="5184" y="21575"/>
                  <a:pt x="5187" y="21409"/>
                </a:cubicBezTo>
                <a:cubicBezTo>
                  <a:pt x="5186" y="21373"/>
                  <a:pt x="5185" y="21342"/>
                  <a:pt x="5181" y="21317"/>
                </a:cubicBezTo>
                <a:cubicBezTo>
                  <a:pt x="5181" y="21317"/>
                  <a:pt x="5181" y="21316"/>
                  <a:pt x="5181" y="21316"/>
                </a:cubicBezTo>
                <a:cubicBezTo>
                  <a:pt x="5157" y="21241"/>
                  <a:pt x="5110" y="21212"/>
                  <a:pt x="4991" y="21196"/>
                </a:cubicBezTo>
                <a:cubicBezTo>
                  <a:pt x="4991" y="21196"/>
                  <a:pt x="4990" y="21196"/>
                  <a:pt x="4989" y="21196"/>
                </a:cubicBezTo>
                <a:cubicBezTo>
                  <a:pt x="4952" y="21194"/>
                  <a:pt x="4917" y="21191"/>
                  <a:pt x="4865" y="21191"/>
                </a:cubicBezTo>
                <a:close/>
                <a:moveTo>
                  <a:pt x="12796" y="21191"/>
                </a:moveTo>
                <a:cubicBezTo>
                  <a:pt x="12721" y="21191"/>
                  <a:pt x="12667" y="21193"/>
                  <a:pt x="12618" y="21196"/>
                </a:cubicBezTo>
                <a:cubicBezTo>
                  <a:pt x="12618" y="21197"/>
                  <a:pt x="12617" y="21196"/>
                  <a:pt x="12616" y="21196"/>
                </a:cubicBezTo>
                <a:cubicBezTo>
                  <a:pt x="12496" y="21212"/>
                  <a:pt x="12449" y="21242"/>
                  <a:pt x="12425" y="21318"/>
                </a:cubicBezTo>
                <a:cubicBezTo>
                  <a:pt x="12421" y="21343"/>
                  <a:pt x="12419" y="21374"/>
                  <a:pt x="12419" y="21410"/>
                </a:cubicBezTo>
                <a:cubicBezTo>
                  <a:pt x="12421" y="21581"/>
                  <a:pt x="12460" y="21600"/>
                  <a:pt x="12796" y="21600"/>
                </a:cubicBezTo>
                <a:cubicBezTo>
                  <a:pt x="13132" y="21600"/>
                  <a:pt x="13169" y="21581"/>
                  <a:pt x="13172" y="21411"/>
                </a:cubicBezTo>
                <a:cubicBezTo>
                  <a:pt x="13171" y="21326"/>
                  <a:pt x="13161" y="21274"/>
                  <a:pt x="13130" y="21243"/>
                </a:cubicBezTo>
                <a:cubicBezTo>
                  <a:pt x="13124" y="21238"/>
                  <a:pt x="13123" y="21228"/>
                  <a:pt x="13116" y="21224"/>
                </a:cubicBezTo>
                <a:cubicBezTo>
                  <a:pt x="13109" y="21220"/>
                  <a:pt x="13093" y="21220"/>
                  <a:pt x="13084" y="21217"/>
                </a:cubicBezTo>
                <a:cubicBezTo>
                  <a:pt x="13029" y="21198"/>
                  <a:pt x="12946" y="21191"/>
                  <a:pt x="12796" y="21191"/>
                </a:cubicBezTo>
                <a:close/>
                <a:moveTo>
                  <a:pt x="14791" y="21191"/>
                </a:moveTo>
                <a:cubicBezTo>
                  <a:pt x="14718" y="21191"/>
                  <a:pt x="14664" y="21193"/>
                  <a:pt x="14620" y="21198"/>
                </a:cubicBezTo>
                <a:cubicBezTo>
                  <a:pt x="14591" y="21201"/>
                  <a:pt x="14577" y="21210"/>
                  <a:pt x="14558" y="21217"/>
                </a:cubicBezTo>
                <a:cubicBezTo>
                  <a:pt x="14547" y="21220"/>
                  <a:pt x="14532" y="21221"/>
                  <a:pt x="14524" y="21227"/>
                </a:cubicBezTo>
                <a:cubicBezTo>
                  <a:pt x="14516" y="21232"/>
                  <a:pt x="14512" y="21243"/>
                  <a:pt x="14506" y="21249"/>
                </a:cubicBezTo>
                <a:cubicBezTo>
                  <a:pt x="14494" y="21263"/>
                  <a:pt x="14481" y="21276"/>
                  <a:pt x="14476" y="21298"/>
                </a:cubicBezTo>
                <a:cubicBezTo>
                  <a:pt x="14475" y="21303"/>
                  <a:pt x="14477" y="21312"/>
                  <a:pt x="14476" y="21317"/>
                </a:cubicBezTo>
                <a:cubicBezTo>
                  <a:pt x="14472" y="21342"/>
                  <a:pt x="14470" y="21373"/>
                  <a:pt x="14470" y="21409"/>
                </a:cubicBezTo>
                <a:cubicBezTo>
                  <a:pt x="14472" y="21575"/>
                  <a:pt x="14513" y="21600"/>
                  <a:pt x="14791" y="21600"/>
                </a:cubicBezTo>
                <a:cubicBezTo>
                  <a:pt x="15070" y="21600"/>
                  <a:pt x="15112" y="21575"/>
                  <a:pt x="15115" y="21410"/>
                </a:cubicBezTo>
                <a:cubicBezTo>
                  <a:pt x="15115" y="21374"/>
                  <a:pt x="15113" y="21343"/>
                  <a:pt x="15109" y="21318"/>
                </a:cubicBezTo>
                <a:cubicBezTo>
                  <a:pt x="15085" y="21242"/>
                  <a:pt x="15038" y="21212"/>
                  <a:pt x="14917" y="21196"/>
                </a:cubicBezTo>
                <a:cubicBezTo>
                  <a:pt x="14917" y="21196"/>
                  <a:pt x="14916" y="21197"/>
                  <a:pt x="14915" y="21196"/>
                </a:cubicBezTo>
                <a:cubicBezTo>
                  <a:pt x="14879" y="21194"/>
                  <a:pt x="14843" y="21191"/>
                  <a:pt x="14791" y="21191"/>
                </a:cubicBezTo>
                <a:close/>
                <a:moveTo>
                  <a:pt x="16735" y="21191"/>
                </a:moveTo>
                <a:cubicBezTo>
                  <a:pt x="16683" y="21191"/>
                  <a:pt x="16648" y="21194"/>
                  <a:pt x="16611" y="21196"/>
                </a:cubicBezTo>
                <a:cubicBezTo>
                  <a:pt x="16610" y="21197"/>
                  <a:pt x="16609" y="21196"/>
                  <a:pt x="16609" y="21196"/>
                </a:cubicBezTo>
                <a:cubicBezTo>
                  <a:pt x="16490" y="21212"/>
                  <a:pt x="16441" y="21241"/>
                  <a:pt x="16417" y="21316"/>
                </a:cubicBezTo>
                <a:cubicBezTo>
                  <a:pt x="16417" y="21316"/>
                  <a:pt x="16417" y="21317"/>
                  <a:pt x="16417" y="21317"/>
                </a:cubicBezTo>
                <a:cubicBezTo>
                  <a:pt x="16413" y="21342"/>
                  <a:pt x="16414" y="21373"/>
                  <a:pt x="16413" y="21409"/>
                </a:cubicBezTo>
                <a:cubicBezTo>
                  <a:pt x="16416" y="21575"/>
                  <a:pt x="16456" y="21600"/>
                  <a:pt x="16735" y="21600"/>
                </a:cubicBezTo>
                <a:cubicBezTo>
                  <a:pt x="17013" y="21600"/>
                  <a:pt x="17056" y="21575"/>
                  <a:pt x="17058" y="21410"/>
                </a:cubicBezTo>
                <a:cubicBezTo>
                  <a:pt x="17058" y="21371"/>
                  <a:pt x="17055" y="21336"/>
                  <a:pt x="17050" y="21310"/>
                </a:cubicBezTo>
                <a:cubicBezTo>
                  <a:pt x="17050" y="21307"/>
                  <a:pt x="17051" y="21302"/>
                  <a:pt x="17050" y="21300"/>
                </a:cubicBezTo>
                <a:cubicBezTo>
                  <a:pt x="17050" y="21299"/>
                  <a:pt x="17050" y="21299"/>
                  <a:pt x="17050" y="21298"/>
                </a:cubicBezTo>
                <a:cubicBezTo>
                  <a:pt x="17044" y="21272"/>
                  <a:pt x="17031" y="21255"/>
                  <a:pt x="17016" y="21240"/>
                </a:cubicBezTo>
                <a:cubicBezTo>
                  <a:pt x="17012" y="21237"/>
                  <a:pt x="17011" y="21230"/>
                  <a:pt x="17006" y="21227"/>
                </a:cubicBezTo>
                <a:cubicBezTo>
                  <a:pt x="16997" y="21220"/>
                  <a:pt x="16979" y="21219"/>
                  <a:pt x="16966" y="21214"/>
                </a:cubicBezTo>
                <a:cubicBezTo>
                  <a:pt x="16948" y="21208"/>
                  <a:pt x="16933" y="21201"/>
                  <a:pt x="16907" y="21198"/>
                </a:cubicBezTo>
                <a:cubicBezTo>
                  <a:pt x="16863" y="21193"/>
                  <a:pt x="16807" y="21191"/>
                  <a:pt x="16735" y="21191"/>
                </a:cubicBezTo>
                <a:close/>
                <a:moveTo>
                  <a:pt x="18732" y="21191"/>
                </a:moveTo>
                <a:cubicBezTo>
                  <a:pt x="18570" y="21191"/>
                  <a:pt x="18482" y="21197"/>
                  <a:pt x="18428" y="21219"/>
                </a:cubicBezTo>
                <a:cubicBezTo>
                  <a:pt x="18424" y="21221"/>
                  <a:pt x="18416" y="21222"/>
                  <a:pt x="18412" y="21224"/>
                </a:cubicBezTo>
                <a:cubicBezTo>
                  <a:pt x="18401" y="21230"/>
                  <a:pt x="18398" y="21243"/>
                  <a:pt x="18390" y="21252"/>
                </a:cubicBezTo>
                <a:cubicBezTo>
                  <a:pt x="18380" y="21265"/>
                  <a:pt x="18367" y="21276"/>
                  <a:pt x="18362" y="21296"/>
                </a:cubicBezTo>
                <a:cubicBezTo>
                  <a:pt x="18361" y="21301"/>
                  <a:pt x="18361" y="21312"/>
                  <a:pt x="18360" y="21318"/>
                </a:cubicBezTo>
                <a:cubicBezTo>
                  <a:pt x="18357" y="21343"/>
                  <a:pt x="18357" y="21373"/>
                  <a:pt x="18357" y="21409"/>
                </a:cubicBezTo>
                <a:cubicBezTo>
                  <a:pt x="18359" y="21581"/>
                  <a:pt x="18395" y="21600"/>
                  <a:pt x="18732" y="21600"/>
                </a:cubicBezTo>
                <a:cubicBezTo>
                  <a:pt x="19069" y="21600"/>
                  <a:pt x="19105" y="21581"/>
                  <a:pt x="19107" y="21409"/>
                </a:cubicBezTo>
                <a:cubicBezTo>
                  <a:pt x="19107" y="21373"/>
                  <a:pt x="19107" y="21343"/>
                  <a:pt x="19103" y="21318"/>
                </a:cubicBezTo>
                <a:cubicBezTo>
                  <a:pt x="19102" y="21312"/>
                  <a:pt x="19103" y="21302"/>
                  <a:pt x="19101" y="21296"/>
                </a:cubicBezTo>
                <a:cubicBezTo>
                  <a:pt x="19096" y="21272"/>
                  <a:pt x="19081" y="21258"/>
                  <a:pt x="19068" y="21244"/>
                </a:cubicBezTo>
                <a:cubicBezTo>
                  <a:pt x="19061" y="21238"/>
                  <a:pt x="19060" y="21229"/>
                  <a:pt x="19052" y="21224"/>
                </a:cubicBezTo>
                <a:cubicBezTo>
                  <a:pt x="19045" y="21220"/>
                  <a:pt x="19031" y="21221"/>
                  <a:pt x="19024" y="21218"/>
                </a:cubicBezTo>
                <a:cubicBezTo>
                  <a:pt x="18969" y="21198"/>
                  <a:pt x="18886" y="21191"/>
                  <a:pt x="18732" y="21191"/>
                </a:cubicBezTo>
                <a:close/>
                <a:moveTo>
                  <a:pt x="20729" y="21191"/>
                </a:moveTo>
                <a:cubicBezTo>
                  <a:pt x="20657" y="21191"/>
                  <a:pt x="20599" y="21193"/>
                  <a:pt x="20555" y="21198"/>
                </a:cubicBezTo>
                <a:cubicBezTo>
                  <a:pt x="20523" y="21201"/>
                  <a:pt x="20506" y="21210"/>
                  <a:pt x="20486" y="21218"/>
                </a:cubicBezTo>
                <a:cubicBezTo>
                  <a:pt x="20478" y="21221"/>
                  <a:pt x="20464" y="21223"/>
                  <a:pt x="20458" y="21227"/>
                </a:cubicBezTo>
                <a:cubicBezTo>
                  <a:pt x="20449" y="21232"/>
                  <a:pt x="20448" y="21242"/>
                  <a:pt x="20442" y="21249"/>
                </a:cubicBezTo>
                <a:cubicBezTo>
                  <a:pt x="20430" y="21263"/>
                  <a:pt x="20419" y="21276"/>
                  <a:pt x="20414" y="21298"/>
                </a:cubicBezTo>
                <a:cubicBezTo>
                  <a:pt x="20413" y="21301"/>
                  <a:pt x="20414" y="21307"/>
                  <a:pt x="20414" y="21310"/>
                </a:cubicBezTo>
                <a:cubicBezTo>
                  <a:pt x="20409" y="21336"/>
                  <a:pt x="20406" y="21371"/>
                  <a:pt x="20406" y="21410"/>
                </a:cubicBezTo>
                <a:cubicBezTo>
                  <a:pt x="20408" y="21575"/>
                  <a:pt x="20451" y="21600"/>
                  <a:pt x="20729" y="21600"/>
                </a:cubicBezTo>
                <a:cubicBezTo>
                  <a:pt x="21007" y="21600"/>
                  <a:pt x="21048" y="21575"/>
                  <a:pt x="21051" y="21411"/>
                </a:cubicBezTo>
                <a:cubicBezTo>
                  <a:pt x="21050" y="21330"/>
                  <a:pt x="21040" y="21278"/>
                  <a:pt x="21013" y="21247"/>
                </a:cubicBezTo>
                <a:cubicBezTo>
                  <a:pt x="21007" y="21241"/>
                  <a:pt x="21004" y="21231"/>
                  <a:pt x="20997" y="21227"/>
                </a:cubicBezTo>
                <a:cubicBezTo>
                  <a:pt x="20989" y="21221"/>
                  <a:pt x="20973" y="21220"/>
                  <a:pt x="20963" y="21217"/>
                </a:cubicBezTo>
                <a:cubicBezTo>
                  <a:pt x="20944" y="21210"/>
                  <a:pt x="20929" y="21201"/>
                  <a:pt x="20901" y="21198"/>
                </a:cubicBezTo>
                <a:cubicBezTo>
                  <a:pt x="20857" y="21193"/>
                  <a:pt x="20802" y="21191"/>
                  <a:pt x="20729" y="21191"/>
                </a:cubicBezTo>
                <a:close/>
                <a:moveTo>
                  <a:pt x="10981" y="21200"/>
                </a:moveTo>
                <a:cubicBezTo>
                  <a:pt x="10935" y="21201"/>
                  <a:pt x="10888" y="21202"/>
                  <a:pt x="10819" y="21205"/>
                </a:cubicBezTo>
                <a:cubicBezTo>
                  <a:pt x="10790" y="21207"/>
                  <a:pt x="10776" y="21209"/>
                  <a:pt x="10751" y="21210"/>
                </a:cubicBezTo>
                <a:cubicBezTo>
                  <a:pt x="10574" y="21243"/>
                  <a:pt x="10478" y="21320"/>
                  <a:pt x="10477" y="21435"/>
                </a:cubicBezTo>
                <a:cubicBezTo>
                  <a:pt x="10477" y="21436"/>
                  <a:pt x="10477" y="21436"/>
                  <a:pt x="10477" y="21437"/>
                </a:cubicBezTo>
                <a:cubicBezTo>
                  <a:pt x="10477" y="21439"/>
                  <a:pt x="10477" y="21440"/>
                  <a:pt x="10477" y="21442"/>
                </a:cubicBezTo>
                <a:cubicBezTo>
                  <a:pt x="10479" y="21572"/>
                  <a:pt x="10533" y="21600"/>
                  <a:pt x="10799" y="21600"/>
                </a:cubicBezTo>
                <a:cubicBezTo>
                  <a:pt x="11078" y="21600"/>
                  <a:pt x="11118" y="21575"/>
                  <a:pt x="11121" y="21409"/>
                </a:cubicBezTo>
                <a:cubicBezTo>
                  <a:pt x="11120" y="21399"/>
                  <a:pt x="11121" y="21393"/>
                  <a:pt x="11121" y="21384"/>
                </a:cubicBezTo>
                <a:cubicBezTo>
                  <a:pt x="11119" y="21334"/>
                  <a:pt x="11111" y="21291"/>
                  <a:pt x="11093" y="21261"/>
                </a:cubicBezTo>
                <a:cubicBezTo>
                  <a:pt x="11083" y="21245"/>
                  <a:pt x="11070" y="21233"/>
                  <a:pt x="11057" y="21223"/>
                </a:cubicBezTo>
                <a:cubicBezTo>
                  <a:pt x="11037" y="21212"/>
                  <a:pt x="11015" y="21205"/>
                  <a:pt x="10981" y="21200"/>
                </a:cubicBezTo>
                <a:close/>
                <a:moveTo>
                  <a:pt x="6807" y="21327"/>
                </a:moveTo>
                <a:cubicBezTo>
                  <a:pt x="6562" y="21327"/>
                  <a:pt x="6489" y="21357"/>
                  <a:pt x="6485" y="21455"/>
                </a:cubicBezTo>
                <a:cubicBezTo>
                  <a:pt x="6485" y="21464"/>
                  <a:pt x="6485" y="21470"/>
                  <a:pt x="6485" y="21478"/>
                </a:cubicBezTo>
                <a:cubicBezTo>
                  <a:pt x="6493" y="21570"/>
                  <a:pt x="6569" y="21600"/>
                  <a:pt x="6807" y="21600"/>
                </a:cubicBezTo>
                <a:cubicBezTo>
                  <a:pt x="7047" y="21600"/>
                  <a:pt x="7122" y="21570"/>
                  <a:pt x="7128" y="21476"/>
                </a:cubicBezTo>
                <a:cubicBezTo>
                  <a:pt x="7128" y="21469"/>
                  <a:pt x="7128" y="21464"/>
                  <a:pt x="7128" y="21457"/>
                </a:cubicBezTo>
                <a:cubicBezTo>
                  <a:pt x="7124" y="21358"/>
                  <a:pt x="7052" y="21327"/>
                  <a:pt x="6807" y="21327"/>
                </a:cubicBezTo>
                <a:close/>
                <a:moveTo>
                  <a:pt x="8802" y="21327"/>
                </a:moveTo>
                <a:cubicBezTo>
                  <a:pt x="8505" y="21327"/>
                  <a:pt x="8430" y="21353"/>
                  <a:pt x="8426" y="21455"/>
                </a:cubicBezTo>
                <a:cubicBezTo>
                  <a:pt x="8426" y="21464"/>
                  <a:pt x="8428" y="21470"/>
                  <a:pt x="8428" y="21478"/>
                </a:cubicBezTo>
                <a:cubicBezTo>
                  <a:pt x="8436" y="21574"/>
                  <a:pt x="8513" y="21600"/>
                  <a:pt x="8802" y="21600"/>
                </a:cubicBezTo>
                <a:cubicBezTo>
                  <a:pt x="9091" y="21600"/>
                  <a:pt x="9171" y="21574"/>
                  <a:pt x="9179" y="21478"/>
                </a:cubicBezTo>
                <a:cubicBezTo>
                  <a:pt x="9180" y="21470"/>
                  <a:pt x="9179" y="21464"/>
                  <a:pt x="9179" y="21455"/>
                </a:cubicBezTo>
                <a:cubicBezTo>
                  <a:pt x="9175" y="21353"/>
                  <a:pt x="9099" y="21327"/>
                  <a:pt x="8802" y="213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" name="بيضاوي"/>
          <p:cNvSpPr/>
          <p:nvPr/>
        </p:nvSpPr>
        <p:spPr>
          <a:xfrm>
            <a:off x="8136808" y="5533846"/>
            <a:ext cx="3958681" cy="35138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98" name="IMG_6659.png" descr="IMG_6659.png"/>
          <p:cNvPicPr>
            <a:picLocks noChangeAspect="1"/>
          </p:cNvPicPr>
          <p:nvPr/>
        </p:nvPicPr>
        <p:blipFill>
          <a:blip r:embed="rId4"/>
          <a:srcRect l="4067" t="11626" r="6552" b="81153"/>
          <a:stretch>
            <a:fillRect/>
          </a:stretch>
        </p:blipFill>
        <p:spPr>
          <a:xfrm>
            <a:off x="2643786" y="1388733"/>
            <a:ext cx="19745114" cy="228368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99" name="مستطيل مستدير الزوايا"/>
          <p:cNvSpPr/>
          <p:nvPr/>
        </p:nvSpPr>
        <p:spPr>
          <a:xfrm>
            <a:off x="7384426" y="9245238"/>
            <a:ext cx="5463445" cy="3407722"/>
          </a:xfrm>
          <a:prstGeom prst="roundRect">
            <a:avLst>
              <a:gd name="adj" fmla="val 9047"/>
            </a:avLst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0" name="مستطيل"/>
          <p:cNvSpPr/>
          <p:nvPr/>
        </p:nvSpPr>
        <p:spPr>
          <a:xfrm>
            <a:off x="2821117" y="2807641"/>
            <a:ext cx="16434954" cy="820262"/>
          </a:xfrm>
          <a:prstGeom prst="rect">
            <a:avLst/>
          </a:prstGeom>
          <a:ln w="1143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15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197" grpId="0" animBg="1" advAuto="0"/>
      <p:bldP spid="199" grpId="0" animBg="1" advAuto="0"/>
      <p:bldP spid="20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٦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203" name="IMG_6659.png" descr="IMG_6659.png"/>
          <p:cNvPicPr>
            <a:picLocks noChangeAspect="1"/>
          </p:cNvPicPr>
          <p:nvPr/>
        </p:nvPicPr>
        <p:blipFill>
          <a:blip r:embed="rId2"/>
          <a:srcRect l="4645" t="18884" r="7005" b="78076"/>
          <a:stretch>
            <a:fillRect/>
          </a:stretch>
        </p:blipFill>
        <p:spPr>
          <a:xfrm>
            <a:off x="4259857" y="1499849"/>
            <a:ext cx="15864124" cy="7811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4" name="IMG_6659.png" descr="IMG_6659.png"/>
          <p:cNvPicPr>
            <a:picLocks noChangeAspect="1"/>
          </p:cNvPicPr>
          <p:nvPr/>
        </p:nvPicPr>
        <p:blipFill>
          <a:blip r:embed="rId2"/>
          <a:srcRect l="4932" t="22158" r="7521" b="68159"/>
          <a:stretch>
            <a:fillRect/>
          </a:stretch>
        </p:blipFill>
        <p:spPr>
          <a:xfrm>
            <a:off x="4259857" y="2627540"/>
            <a:ext cx="15792095" cy="250038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5" name="ما البيانات والاحصائيات الموجودة ؟…"/>
          <p:cNvSpPr txBox="1"/>
          <p:nvPr/>
        </p:nvSpPr>
        <p:spPr>
          <a:xfrm>
            <a:off x="4398928" y="2973294"/>
            <a:ext cx="6251653" cy="2154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0999" indent="-380999" algn="r" defTabSz="825500" rtl="0">
              <a:buSzPct val="40000"/>
              <a:buBlip>
                <a:blip r:embed="rId3"/>
              </a:buBlip>
              <a:defRPr sz="2900" b="1">
                <a:solidFill>
                  <a:srgbClr val="E22400"/>
                </a:solidFill>
              </a:defRPr>
            </a:pPr>
            <a:r>
              <a:t>ما البيانات والاحصائيات الموجودة ؟</a:t>
            </a:r>
          </a:p>
          <a:p>
            <a:pPr marL="380999" indent="-380999" algn="r" defTabSz="825500" rtl="0">
              <a:buSzPct val="40000"/>
              <a:buBlip>
                <a:blip r:embed="rId3"/>
              </a:buBlip>
              <a:defRPr sz="2900" b="1">
                <a:solidFill>
                  <a:srgbClr val="E22400"/>
                </a:solidFill>
              </a:defRPr>
            </a:pPr>
            <a:r>
              <a:t>هل هناك تفسيرات ومقاربات للمشكلة ؟</a:t>
            </a:r>
          </a:p>
          <a:p>
            <a:pPr marL="380999" indent="-380999" algn="r" defTabSz="825500" rtl="0">
              <a:buSzPct val="40000"/>
              <a:buBlip>
                <a:blip r:embed="rId3"/>
              </a:buBlip>
              <a:defRPr sz="2900" b="1">
                <a:solidFill>
                  <a:srgbClr val="E22400"/>
                </a:solidFill>
              </a:defRPr>
            </a:pPr>
            <a:r>
              <a:t>ما التصورات السابقة للمسألة ؟</a:t>
            </a:r>
          </a:p>
          <a:p>
            <a:pPr marL="380999" indent="-380999" algn="r" defTabSz="825500" rtl="0">
              <a:buSzPct val="40000"/>
              <a:buBlip>
                <a:blip r:embed="rId3"/>
              </a:buBlip>
              <a:defRPr sz="2900" b="1">
                <a:solidFill>
                  <a:srgbClr val="E22400"/>
                </a:solidFill>
              </a:defRPr>
            </a:pPr>
            <a:r>
              <a:t>ما الجديد بخصوص المشكلة ؟ </a:t>
            </a:r>
          </a:p>
        </p:txBody>
      </p:sp>
      <p:pic>
        <p:nvPicPr>
          <p:cNvPr id="206" name="IMG_6659.png" descr="IMG_6659.png"/>
          <p:cNvPicPr>
            <a:picLocks noChangeAspect="1"/>
          </p:cNvPicPr>
          <p:nvPr/>
        </p:nvPicPr>
        <p:blipFill>
          <a:blip r:embed="rId2"/>
          <a:srcRect l="5926" t="33144" r="8454" b="56328"/>
          <a:stretch>
            <a:fillRect/>
          </a:stretch>
        </p:blipFill>
        <p:spPr>
          <a:xfrm>
            <a:off x="4332088" y="5474493"/>
            <a:ext cx="15719950" cy="276720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7" name="ما القيمة البرهانية للمعلومات ؟…"/>
          <p:cNvSpPr txBox="1"/>
          <p:nvPr/>
        </p:nvSpPr>
        <p:spPr>
          <a:xfrm>
            <a:off x="4465832" y="5561220"/>
            <a:ext cx="6251653" cy="26802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rgbClr val="FF6A00"/>
                </a:solidFill>
              </a:defRPr>
            </a:pPr>
            <a:r>
              <a:t>ما القيمة البرهانية للمعلومات ؟</a:t>
            </a:r>
          </a:p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rgbClr val="FF6A00"/>
                </a:solidFill>
              </a:defRPr>
            </a:pPr>
            <a:r>
              <a:t>ما أوجه الاختلاف وأوجه التشابة بين ما نعرفه عن المشكلة المطروحة وبين المستجد ؟</a:t>
            </a:r>
          </a:p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rgbClr val="FF6A00"/>
                </a:solidFill>
              </a:defRPr>
            </a:pPr>
            <a:r>
              <a:t>كيف يمكن صياغة المعطيات من جديد ؟</a:t>
            </a:r>
          </a:p>
        </p:txBody>
      </p:sp>
      <p:pic>
        <p:nvPicPr>
          <p:cNvPr id="208" name="IMG_6659.png" descr="IMG_6659.png"/>
          <p:cNvPicPr>
            <a:picLocks noChangeAspect="1"/>
          </p:cNvPicPr>
          <p:nvPr/>
        </p:nvPicPr>
        <p:blipFill>
          <a:blip r:embed="rId2"/>
          <a:srcRect l="5940" t="44736" r="8277" b="43998"/>
          <a:stretch>
            <a:fillRect/>
          </a:stretch>
        </p:blipFill>
        <p:spPr>
          <a:xfrm>
            <a:off x="4332089" y="8588147"/>
            <a:ext cx="15827655" cy="297586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9" name="ما مدى صحة المعطيات الموجودة ؟…"/>
          <p:cNvSpPr txBox="1"/>
          <p:nvPr/>
        </p:nvSpPr>
        <p:spPr>
          <a:xfrm>
            <a:off x="4332089" y="8998752"/>
            <a:ext cx="6385459" cy="2154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ما مدى صحة المعطيات الموجودة ؟</a:t>
            </a:r>
          </a:p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هل من فرضيات مختلفة لفهم الظاهرة ؟ </a:t>
            </a:r>
          </a:p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هل من حلول بديلة لمعالجة المشكلة ؟</a:t>
            </a:r>
          </a:p>
          <a:p>
            <a:pPr marL="368300" indent="-368300" algn="r" defTabSz="825500" rtl="0">
              <a:buSzPct val="40000"/>
              <a:buBlip>
                <a:blip r:embed="rId3"/>
              </a:buBlip>
              <a:defRPr sz="29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ما القرار البديل في علاج المشكلة ؟ </a:t>
            </a:r>
          </a:p>
        </p:txBody>
      </p:sp>
      <p:pic>
        <p:nvPicPr>
          <p:cNvPr id="210" name="IMG_6663.jpeg" descr="IMG_6663.jpeg"/>
          <p:cNvPicPr>
            <a:picLocks noChangeAspect="1"/>
          </p:cNvPicPr>
          <p:nvPr/>
        </p:nvPicPr>
        <p:blipFill>
          <a:blip r:embed="rId4"/>
          <a:srcRect l="18" t="2502" r="48166" b="14"/>
          <a:stretch>
            <a:fillRect/>
          </a:stretch>
        </p:blipFill>
        <p:spPr>
          <a:xfrm>
            <a:off x="17951192" y="7036195"/>
            <a:ext cx="5863953" cy="6679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99" extrusionOk="0">
                <a:moveTo>
                  <a:pt x="12097" y="2"/>
                </a:moveTo>
                <a:cubicBezTo>
                  <a:pt x="12023" y="-1"/>
                  <a:pt x="11951" y="0"/>
                  <a:pt x="11880" y="5"/>
                </a:cubicBezTo>
                <a:cubicBezTo>
                  <a:pt x="11411" y="40"/>
                  <a:pt x="11008" y="249"/>
                  <a:pt x="10508" y="670"/>
                </a:cubicBezTo>
                <a:lnTo>
                  <a:pt x="9932" y="1155"/>
                </a:lnTo>
                <a:lnTo>
                  <a:pt x="9692" y="932"/>
                </a:lnTo>
                <a:cubicBezTo>
                  <a:pt x="9241" y="508"/>
                  <a:pt x="7951" y="713"/>
                  <a:pt x="7555" y="1272"/>
                </a:cubicBezTo>
                <a:cubicBezTo>
                  <a:pt x="7481" y="1377"/>
                  <a:pt x="7391" y="1667"/>
                  <a:pt x="7356" y="1917"/>
                </a:cubicBezTo>
                <a:lnTo>
                  <a:pt x="7292" y="2373"/>
                </a:lnTo>
                <a:lnTo>
                  <a:pt x="6866" y="2344"/>
                </a:lnTo>
                <a:cubicBezTo>
                  <a:pt x="6004" y="2284"/>
                  <a:pt x="4840" y="2994"/>
                  <a:pt x="4415" y="3841"/>
                </a:cubicBezTo>
                <a:cubicBezTo>
                  <a:pt x="3825" y="5018"/>
                  <a:pt x="4111" y="6121"/>
                  <a:pt x="5074" y="6382"/>
                </a:cubicBezTo>
                <a:cubicBezTo>
                  <a:pt x="5283" y="6439"/>
                  <a:pt x="5515" y="6502"/>
                  <a:pt x="5590" y="6523"/>
                </a:cubicBezTo>
                <a:cubicBezTo>
                  <a:pt x="5694" y="6553"/>
                  <a:pt x="5683" y="6616"/>
                  <a:pt x="5539" y="6809"/>
                </a:cubicBezTo>
                <a:cubicBezTo>
                  <a:pt x="5437" y="6946"/>
                  <a:pt x="5304" y="7138"/>
                  <a:pt x="5242" y="7235"/>
                </a:cubicBezTo>
                <a:cubicBezTo>
                  <a:pt x="5181" y="7333"/>
                  <a:pt x="5025" y="7434"/>
                  <a:pt x="4896" y="7461"/>
                </a:cubicBezTo>
                <a:cubicBezTo>
                  <a:pt x="4718" y="7498"/>
                  <a:pt x="4653" y="7584"/>
                  <a:pt x="4624" y="7823"/>
                </a:cubicBezTo>
                <a:cubicBezTo>
                  <a:pt x="4604" y="7996"/>
                  <a:pt x="4556" y="8198"/>
                  <a:pt x="4520" y="8272"/>
                </a:cubicBezTo>
                <a:cubicBezTo>
                  <a:pt x="4484" y="8347"/>
                  <a:pt x="4442" y="8752"/>
                  <a:pt x="4427" y="9173"/>
                </a:cubicBezTo>
                <a:cubicBezTo>
                  <a:pt x="4377" y="10505"/>
                  <a:pt x="4295" y="10715"/>
                  <a:pt x="3970" y="10342"/>
                </a:cubicBezTo>
                <a:cubicBezTo>
                  <a:pt x="3825" y="10175"/>
                  <a:pt x="3774" y="10156"/>
                  <a:pt x="3772" y="10265"/>
                </a:cubicBezTo>
                <a:cubicBezTo>
                  <a:pt x="3771" y="10346"/>
                  <a:pt x="3840" y="10464"/>
                  <a:pt x="3926" y="10527"/>
                </a:cubicBezTo>
                <a:cubicBezTo>
                  <a:pt x="4066" y="10629"/>
                  <a:pt x="4061" y="10662"/>
                  <a:pt x="3876" y="10836"/>
                </a:cubicBezTo>
                <a:cubicBezTo>
                  <a:pt x="3761" y="10944"/>
                  <a:pt x="3690" y="11052"/>
                  <a:pt x="3719" y="11077"/>
                </a:cubicBezTo>
                <a:cubicBezTo>
                  <a:pt x="3747" y="11102"/>
                  <a:pt x="3655" y="11219"/>
                  <a:pt x="3515" y="11335"/>
                </a:cubicBezTo>
                <a:cubicBezTo>
                  <a:pt x="3375" y="11452"/>
                  <a:pt x="3261" y="11586"/>
                  <a:pt x="3261" y="11634"/>
                </a:cubicBezTo>
                <a:cubicBezTo>
                  <a:pt x="3261" y="11683"/>
                  <a:pt x="3078" y="11936"/>
                  <a:pt x="2855" y="12196"/>
                </a:cubicBezTo>
                <a:cubicBezTo>
                  <a:pt x="2632" y="12457"/>
                  <a:pt x="2219" y="13052"/>
                  <a:pt x="1936" y="13518"/>
                </a:cubicBezTo>
                <a:cubicBezTo>
                  <a:pt x="1353" y="14481"/>
                  <a:pt x="1300" y="14822"/>
                  <a:pt x="1641" y="15414"/>
                </a:cubicBezTo>
                <a:cubicBezTo>
                  <a:pt x="1995" y="16027"/>
                  <a:pt x="2997" y="17151"/>
                  <a:pt x="3678" y="17699"/>
                </a:cubicBezTo>
                <a:cubicBezTo>
                  <a:pt x="3838" y="17828"/>
                  <a:pt x="3941" y="17983"/>
                  <a:pt x="4004" y="18130"/>
                </a:cubicBezTo>
                <a:cubicBezTo>
                  <a:pt x="4098" y="18204"/>
                  <a:pt x="4139" y="18308"/>
                  <a:pt x="4086" y="18383"/>
                </a:cubicBezTo>
                <a:cubicBezTo>
                  <a:pt x="4062" y="18418"/>
                  <a:pt x="4075" y="18430"/>
                  <a:pt x="4114" y="18409"/>
                </a:cubicBezTo>
                <a:cubicBezTo>
                  <a:pt x="4275" y="18321"/>
                  <a:pt x="4348" y="18666"/>
                  <a:pt x="4251" y="19054"/>
                </a:cubicBezTo>
                <a:cubicBezTo>
                  <a:pt x="4220" y="19177"/>
                  <a:pt x="4405" y="19360"/>
                  <a:pt x="4950" y="19746"/>
                </a:cubicBezTo>
                <a:cubicBezTo>
                  <a:pt x="5312" y="20002"/>
                  <a:pt x="5632" y="20298"/>
                  <a:pt x="5588" y="20336"/>
                </a:cubicBezTo>
                <a:cubicBezTo>
                  <a:pt x="5570" y="20352"/>
                  <a:pt x="5606" y="20415"/>
                  <a:pt x="5668" y="20475"/>
                </a:cubicBezTo>
                <a:cubicBezTo>
                  <a:pt x="5730" y="20535"/>
                  <a:pt x="5758" y="20584"/>
                  <a:pt x="5731" y="20584"/>
                </a:cubicBezTo>
                <a:cubicBezTo>
                  <a:pt x="5704" y="20584"/>
                  <a:pt x="5746" y="20656"/>
                  <a:pt x="5824" y="20743"/>
                </a:cubicBezTo>
                <a:cubicBezTo>
                  <a:pt x="5949" y="20884"/>
                  <a:pt x="5956" y="20916"/>
                  <a:pt x="5872" y="21029"/>
                </a:cubicBezTo>
                <a:cubicBezTo>
                  <a:pt x="5788" y="21142"/>
                  <a:pt x="5791" y="21175"/>
                  <a:pt x="5908" y="21303"/>
                </a:cubicBezTo>
                <a:cubicBezTo>
                  <a:pt x="6035" y="21440"/>
                  <a:pt x="6037" y="21451"/>
                  <a:pt x="5923" y="21525"/>
                </a:cubicBezTo>
                <a:cubicBezTo>
                  <a:pt x="5836" y="21581"/>
                  <a:pt x="9634" y="21596"/>
                  <a:pt x="20249" y="21599"/>
                </a:cubicBezTo>
                <a:lnTo>
                  <a:pt x="20336" y="21377"/>
                </a:lnTo>
                <a:cubicBezTo>
                  <a:pt x="20385" y="21253"/>
                  <a:pt x="20542" y="20575"/>
                  <a:pt x="20686" y="19867"/>
                </a:cubicBezTo>
                <a:cubicBezTo>
                  <a:pt x="21034" y="18156"/>
                  <a:pt x="21143" y="17676"/>
                  <a:pt x="21214" y="17548"/>
                </a:cubicBezTo>
                <a:cubicBezTo>
                  <a:pt x="21268" y="17450"/>
                  <a:pt x="21271" y="17364"/>
                  <a:pt x="21230" y="17245"/>
                </a:cubicBezTo>
                <a:cubicBezTo>
                  <a:pt x="21190" y="17131"/>
                  <a:pt x="21253" y="16825"/>
                  <a:pt x="21349" y="16662"/>
                </a:cubicBezTo>
                <a:cubicBezTo>
                  <a:pt x="21452" y="16486"/>
                  <a:pt x="21502" y="16052"/>
                  <a:pt x="21473" y="15795"/>
                </a:cubicBezTo>
                <a:cubicBezTo>
                  <a:pt x="21383" y="15549"/>
                  <a:pt x="21138" y="15352"/>
                  <a:pt x="20688" y="15079"/>
                </a:cubicBezTo>
                <a:cubicBezTo>
                  <a:pt x="20601" y="15026"/>
                  <a:pt x="20542" y="14987"/>
                  <a:pt x="20478" y="14944"/>
                </a:cubicBezTo>
                <a:cubicBezTo>
                  <a:pt x="20476" y="14944"/>
                  <a:pt x="20462" y="14935"/>
                  <a:pt x="20461" y="14936"/>
                </a:cubicBezTo>
                <a:cubicBezTo>
                  <a:pt x="20440" y="14955"/>
                  <a:pt x="20407" y="14928"/>
                  <a:pt x="20384" y="14882"/>
                </a:cubicBezTo>
                <a:cubicBezTo>
                  <a:pt x="20343" y="14852"/>
                  <a:pt x="20315" y="14821"/>
                  <a:pt x="20282" y="14791"/>
                </a:cubicBezTo>
                <a:cubicBezTo>
                  <a:pt x="20266" y="14785"/>
                  <a:pt x="20251" y="14775"/>
                  <a:pt x="20236" y="14775"/>
                </a:cubicBezTo>
                <a:cubicBezTo>
                  <a:pt x="20146" y="14775"/>
                  <a:pt x="19980" y="14475"/>
                  <a:pt x="19997" y="14355"/>
                </a:cubicBezTo>
                <a:cubicBezTo>
                  <a:pt x="19980" y="14312"/>
                  <a:pt x="19963" y="14266"/>
                  <a:pt x="19945" y="14215"/>
                </a:cubicBezTo>
                <a:cubicBezTo>
                  <a:pt x="19941" y="14210"/>
                  <a:pt x="19939" y="14206"/>
                  <a:pt x="19935" y="14201"/>
                </a:cubicBezTo>
                <a:cubicBezTo>
                  <a:pt x="19891" y="14155"/>
                  <a:pt x="19879" y="14118"/>
                  <a:pt x="19907" y="14118"/>
                </a:cubicBezTo>
                <a:cubicBezTo>
                  <a:pt x="19908" y="14118"/>
                  <a:pt x="19908" y="14115"/>
                  <a:pt x="19908" y="14115"/>
                </a:cubicBezTo>
                <a:cubicBezTo>
                  <a:pt x="19908" y="14114"/>
                  <a:pt x="19909" y="14114"/>
                  <a:pt x="19908" y="14114"/>
                </a:cubicBezTo>
                <a:cubicBezTo>
                  <a:pt x="19894" y="14071"/>
                  <a:pt x="19881" y="14055"/>
                  <a:pt x="19866" y="14016"/>
                </a:cubicBezTo>
                <a:cubicBezTo>
                  <a:pt x="19831" y="13973"/>
                  <a:pt x="19805" y="13923"/>
                  <a:pt x="19810" y="13898"/>
                </a:cubicBezTo>
                <a:cubicBezTo>
                  <a:pt x="19810" y="13896"/>
                  <a:pt x="19809" y="13883"/>
                  <a:pt x="19810" y="13880"/>
                </a:cubicBezTo>
                <a:cubicBezTo>
                  <a:pt x="19744" y="13725"/>
                  <a:pt x="19684" y="13593"/>
                  <a:pt x="19637" y="13543"/>
                </a:cubicBezTo>
                <a:cubicBezTo>
                  <a:pt x="19630" y="13543"/>
                  <a:pt x="19625" y="13542"/>
                  <a:pt x="19618" y="13543"/>
                </a:cubicBezTo>
                <a:cubicBezTo>
                  <a:pt x="19582" y="13544"/>
                  <a:pt x="19555" y="13546"/>
                  <a:pt x="19532" y="13550"/>
                </a:cubicBezTo>
                <a:cubicBezTo>
                  <a:pt x="19504" y="13619"/>
                  <a:pt x="19500" y="13768"/>
                  <a:pt x="19529" y="14015"/>
                </a:cubicBezTo>
                <a:cubicBezTo>
                  <a:pt x="19562" y="14300"/>
                  <a:pt x="19619" y="14682"/>
                  <a:pt x="19657" y="14866"/>
                </a:cubicBezTo>
                <a:cubicBezTo>
                  <a:pt x="19659" y="14875"/>
                  <a:pt x="19658" y="14881"/>
                  <a:pt x="19660" y="14890"/>
                </a:cubicBezTo>
                <a:cubicBezTo>
                  <a:pt x="19678" y="14948"/>
                  <a:pt x="19708" y="15014"/>
                  <a:pt x="19740" y="15048"/>
                </a:cubicBezTo>
                <a:cubicBezTo>
                  <a:pt x="19788" y="15099"/>
                  <a:pt x="19759" y="15148"/>
                  <a:pt x="19639" y="15217"/>
                </a:cubicBezTo>
                <a:cubicBezTo>
                  <a:pt x="19628" y="15224"/>
                  <a:pt x="19621" y="15223"/>
                  <a:pt x="19609" y="15229"/>
                </a:cubicBezTo>
                <a:cubicBezTo>
                  <a:pt x="19573" y="15255"/>
                  <a:pt x="19528" y="15281"/>
                  <a:pt x="19459" y="15308"/>
                </a:cubicBezTo>
                <a:cubicBezTo>
                  <a:pt x="19374" y="15343"/>
                  <a:pt x="19310" y="15380"/>
                  <a:pt x="19259" y="15423"/>
                </a:cubicBezTo>
                <a:cubicBezTo>
                  <a:pt x="19207" y="15486"/>
                  <a:pt x="19164" y="15561"/>
                  <a:pt x="19139" y="15632"/>
                </a:cubicBezTo>
                <a:cubicBezTo>
                  <a:pt x="19134" y="15683"/>
                  <a:pt x="19141" y="15742"/>
                  <a:pt x="19157" y="15808"/>
                </a:cubicBezTo>
                <a:cubicBezTo>
                  <a:pt x="19177" y="15840"/>
                  <a:pt x="19191" y="15872"/>
                  <a:pt x="19186" y="15892"/>
                </a:cubicBezTo>
                <a:cubicBezTo>
                  <a:pt x="19184" y="15899"/>
                  <a:pt x="19197" y="15927"/>
                  <a:pt x="19199" y="15940"/>
                </a:cubicBezTo>
                <a:cubicBezTo>
                  <a:pt x="19240" y="16046"/>
                  <a:pt x="19299" y="16166"/>
                  <a:pt x="19382" y="16311"/>
                </a:cubicBezTo>
                <a:cubicBezTo>
                  <a:pt x="19432" y="16398"/>
                  <a:pt x="19468" y="16469"/>
                  <a:pt x="19501" y="16535"/>
                </a:cubicBezTo>
                <a:cubicBezTo>
                  <a:pt x="19531" y="16593"/>
                  <a:pt x="19550" y="16641"/>
                  <a:pt x="19568" y="16685"/>
                </a:cubicBezTo>
                <a:cubicBezTo>
                  <a:pt x="19586" y="16706"/>
                  <a:pt x="19597" y="16724"/>
                  <a:pt x="19621" y="16748"/>
                </a:cubicBezTo>
                <a:cubicBezTo>
                  <a:pt x="19776" y="16912"/>
                  <a:pt x="19787" y="16960"/>
                  <a:pt x="19762" y="17451"/>
                </a:cubicBezTo>
                <a:cubicBezTo>
                  <a:pt x="19725" y="18160"/>
                  <a:pt x="19415" y="19087"/>
                  <a:pt x="18931" y="19936"/>
                </a:cubicBezTo>
                <a:cubicBezTo>
                  <a:pt x="18722" y="20304"/>
                  <a:pt x="18517" y="20614"/>
                  <a:pt x="18476" y="20626"/>
                </a:cubicBezTo>
                <a:cubicBezTo>
                  <a:pt x="18436" y="20638"/>
                  <a:pt x="18220" y="20542"/>
                  <a:pt x="18000" y="20412"/>
                </a:cubicBezTo>
                <a:cubicBezTo>
                  <a:pt x="17769" y="20276"/>
                  <a:pt x="17499" y="20168"/>
                  <a:pt x="17363" y="20158"/>
                </a:cubicBezTo>
                <a:cubicBezTo>
                  <a:pt x="17232" y="20148"/>
                  <a:pt x="17070" y="20092"/>
                  <a:pt x="17004" y="20033"/>
                </a:cubicBezTo>
                <a:cubicBezTo>
                  <a:pt x="16937" y="19974"/>
                  <a:pt x="16854" y="19926"/>
                  <a:pt x="16822" y="19926"/>
                </a:cubicBezTo>
                <a:cubicBezTo>
                  <a:pt x="16790" y="19926"/>
                  <a:pt x="16572" y="19709"/>
                  <a:pt x="16336" y="19446"/>
                </a:cubicBezTo>
                <a:cubicBezTo>
                  <a:pt x="16052" y="19128"/>
                  <a:pt x="15861" y="18967"/>
                  <a:pt x="15769" y="18967"/>
                </a:cubicBezTo>
                <a:cubicBezTo>
                  <a:pt x="15693" y="18967"/>
                  <a:pt x="15547" y="18873"/>
                  <a:pt x="15439" y="18754"/>
                </a:cubicBezTo>
                <a:cubicBezTo>
                  <a:pt x="15264" y="18560"/>
                  <a:pt x="15239" y="18550"/>
                  <a:pt x="15162" y="18644"/>
                </a:cubicBezTo>
                <a:cubicBezTo>
                  <a:pt x="15070" y="18754"/>
                  <a:pt x="14905" y="18712"/>
                  <a:pt x="14955" y="18591"/>
                </a:cubicBezTo>
                <a:cubicBezTo>
                  <a:pt x="14992" y="18503"/>
                  <a:pt x="14352" y="18248"/>
                  <a:pt x="14096" y="18248"/>
                </a:cubicBezTo>
                <a:cubicBezTo>
                  <a:pt x="13998" y="18249"/>
                  <a:pt x="13882" y="18210"/>
                  <a:pt x="13837" y="18162"/>
                </a:cubicBezTo>
                <a:cubicBezTo>
                  <a:pt x="13792" y="18115"/>
                  <a:pt x="13643" y="18043"/>
                  <a:pt x="13507" y="18003"/>
                </a:cubicBezTo>
                <a:cubicBezTo>
                  <a:pt x="13371" y="17964"/>
                  <a:pt x="13081" y="17800"/>
                  <a:pt x="12863" y="17640"/>
                </a:cubicBezTo>
                <a:cubicBezTo>
                  <a:pt x="12645" y="17480"/>
                  <a:pt x="12347" y="17295"/>
                  <a:pt x="12200" y="17229"/>
                </a:cubicBezTo>
                <a:cubicBezTo>
                  <a:pt x="12054" y="17163"/>
                  <a:pt x="11934" y="17076"/>
                  <a:pt x="11934" y="17036"/>
                </a:cubicBezTo>
                <a:cubicBezTo>
                  <a:pt x="11934" y="16995"/>
                  <a:pt x="12039" y="16831"/>
                  <a:pt x="12167" y="16673"/>
                </a:cubicBezTo>
                <a:cubicBezTo>
                  <a:pt x="12295" y="16514"/>
                  <a:pt x="12454" y="16248"/>
                  <a:pt x="12522" y="16082"/>
                </a:cubicBezTo>
                <a:cubicBezTo>
                  <a:pt x="12642" y="15788"/>
                  <a:pt x="12946" y="15514"/>
                  <a:pt x="13055" y="15601"/>
                </a:cubicBezTo>
                <a:cubicBezTo>
                  <a:pt x="13085" y="15625"/>
                  <a:pt x="13088" y="15610"/>
                  <a:pt x="13061" y="15569"/>
                </a:cubicBezTo>
                <a:cubicBezTo>
                  <a:pt x="13010" y="15491"/>
                  <a:pt x="13411" y="14740"/>
                  <a:pt x="13639" y="14483"/>
                </a:cubicBezTo>
                <a:cubicBezTo>
                  <a:pt x="13709" y="14405"/>
                  <a:pt x="13766" y="14302"/>
                  <a:pt x="13766" y="14255"/>
                </a:cubicBezTo>
                <a:cubicBezTo>
                  <a:pt x="13766" y="14208"/>
                  <a:pt x="13838" y="14029"/>
                  <a:pt x="13926" y="13858"/>
                </a:cubicBezTo>
                <a:cubicBezTo>
                  <a:pt x="14100" y="13519"/>
                  <a:pt x="14120" y="13038"/>
                  <a:pt x="13974" y="12712"/>
                </a:cubicBezTo>
                <a:cubicBezTo>
                  <a:pt x="13930" y="12615"/>
                  <a:pt x="13900" y="12466"/>
                  <a:pt x="13906" y="12383"/>
                </a:cubicBezTo>
                <a:cubicBezTo>
                  <a:pt x="13924" y="12125"/>
                  <a:pt x="13910" y="12097"/>
                  <a:pt x="13631" y="11811"/>
                </a:cubicBezTo>
                <a:cubicBezTo>
                  <a:pt x="13598" y="11778"/>
                  <a:pt x="13576" y="11746"/>
                  <a:pt x="13546" y="11711"/>
                </a:cubicBezTo>
                <a:cubicBezTo>
                  <a:pt x="13537" y="11702"/>
                  <a:pt x="13533" y="11694"/>
                  <a:pt x="13525" y="11684"/>
                </a:cubicBezTo>
                <a:cubicBezTo>
                  <a:pt x="13493" y="11651"/>
                  <a:pt x="13462" y="11618"/>
                  <a:pt x="13443" y="11588"/>
                </a:cubicBezTo>
                <a:cubicBezTo>
                  <a:pt x="13392" y="11515"/>
                  <a:pt x="13359" y="11455"/>
                  <a:pt x="13359" y="11424"/>
                </a:cubicBezTo>
                <a:cubicBezTo>
                  <a:pt x="13359" y="11242"/>
                  <a:pt x="13148" y="10970"/>
                  <a:pt x="12889" y="10821"/>
                </a:cubicBezTo>
                <a:cubicBezTo>
                  <a:pt x="12756" y="10744"/>
                  <a:pt x="12555" y="10608"/>
                  <a:pt x="12443" y="10519"/>
                </a:cubicBezTo>
                <a:cubicBezTo>
                  <a:pt x="12380" y="10469"/>
                  <a:pt x="12306" y="10433"/>
                  <a:pt x="12231" y="10395"/>
                </a:cubicBezTo>
                <a:cubicBezTo>
                  <a:pt x="12189" y="10375"/>
                  <a:pt x="12148" y="10356"/>
                  <a:pt x="12107" y="10340"/>
                </a:cubicBezTo>
                <a:cubicBezTo>
                  <a:pt x="11804" y="10224"/>
                  <a:pt x="11388" y="10175"/>
                  <a:pt x="10717" y="10175"/>
                </a:cubicBezTo>
                <a:cubicBezTo>
                  <a:pt x="10254" y="10176"/>
                  <a:pt x="9807" y="10199"/>
                  <a:pt x="9721" y="10228"/>
                </a:cubicBezTo>
                <a:cubicBezTo>
                  <a:pt x="9503" y="10301"/>
                  <a:pt x="9474" y="10219"/>
                  <a:pt x="9628" y="9952"/>
                </a:cubicBezTo>
                <a:cubicBezTo>
                  <a:pt x="9663" y="9892"/>
                  <a:pt x="9686" y="9856"/>
                  <a:pt x="9711" y="9815"/>
                </a:cubicBezTo>
                <a:cubicBezTo>
                  <a:pt x="9712" y="9806"/>
                  <a:pt x="9710" y="9801"/>
                  <a:pt x="9711" y="9792"/>
                </a:cubicBezTo>
                <a:cubicBezTo>
                  <a:pt x="9742" y="9599"/>
                  <a:pt x="9808" y="9573"/>
                  <a:pt x="10408" y="9526"/>
                </a:cubicBezTo>
                <a:cubicBezTo>
                  <a:pt x="11025" y="9478"/>
                  <a:pt x="11504" y="9305"/>
                  <a:pt x="11851" y="9023"/>
                </a:cubicBezTo>
                <a:cubicBezTo>
                  <a:pt x="11863" y="9014"/>
                  <a:pt x="11872" y="9004"/>
                  <a:pt x="11885" y="8997"/>
                </a:cubicBezTo>
                <a:cubicBezTo>
                  <a:pt x="12277" y="8663"/>
                  <a:pt x="12490" y="8181"/>
                  <a:pt x="12501" y="7552"/>
                </a:cubicBezTo>
                <a:lnTo>
                  <a:pt x="12511" y="6967"/>
                </a:lnTo>
                <a:lnTo>
                  <a:pt x="13244" y="6908"/>
                </a:lnTo>
                <a:cubicBezTo>
                  <a:pt x="14912" y="6776"/>
                  <a:pt x="16048" y="5553"/>
                  <a:pt x="15734" y="4227"/>
                </a:cubicBezTo>
                <a:cubicBezTo>
                  <a:pt x="15553" y="3462"/>
                  <a:pt x="15139" y="3040"/>
                  <a:pt x="14366" y="2832"/>
                </a:cubicBezTo>
                <a:cubicBezTo>
                  <a:pt x="14221" y="2793"/>
                  <a:pt x="14206" y="2742"/>
                  <a:pt x="14289" y="2550"/>
                </a:cubicBezTo>
                <a:cubicBezTo>
                  <a:pt x="14456" y="2164"/>
                  <a:pt x="14408" y="1450"/>
                  <a:pt x="14190" y="1074"/>
                </a:cubicBezTo>
                <a:cubicBezTo>
                  <a:pt x="13921" y="608"/>
                  <a:pt x="13464" y="289"/>
                  <a:pt x="12834" y="123"/>
                </a:cubicBezTo>
                <a:cubicBezTo>
                  <a:pt x="12559" y="51"/>
                  <a:pt x="12319" y="9"/>
                  <a:pt x="12097" y="2"/>
                </a:cubicBezTo>
                <a:close/>
                <a:moveTo>
                  <a:pt x="1321" y="6591"/>
                </a:moveTo>
                <a:cubicBezTo>
                  <a:pt x="1001" y="6583"/>
                  <a:pt x="644" y="6712"/>
                  <a:pt x="343" y="6977"/>
                </a:cubicBezTo>
                <a:cubicBezTo>
                  <a:pt x="-32" y="7308"/>
                  <a:pt x="-98" y="7554"/>
                  <a:pt x="139" y="7728"/>
                </a:cubicBezTo>
                <a:cubicBezTo>
                  <a:pt x="303" y="7848"/>
                  <a:pt x="757" y="7696"/>
                  <a:pt x="658" y="7555"/>
                </a:cubicBezTo>
                <a:cubicBezTo>
                  <a:pt x="572" y="7432"/>
                  <a:pt x="713" y="7196"/>
                  <a:pt x="933" y="7092"/>
                </a:cubicBezTo>
                <a:cubicBezTo>
                  <a:pt x="1095" y="7015"/>
                  <a:pt x="1184" y="7036"/>
                  <a:pt x="1381" y="7199"/>
                </a:cubicBezTo>
                <a:cubicBezTo>
                  <a:pt x="1669" y="7438"/>
                  <a:pt x="1694" y="7739"/>
                  <a:pt x="1456" y="8094"/>
                </a:cubicBezTo>
                <a:cubicBezTo>
                  <a:pt x="1297" y="8332"/>
                  <a:pt x="1296" y="8364"/>
                  <a:pt x="1458" y="8582"/>
                </a:cubicBezTo>
                <a:cubicBezTo>
                  <a:pt x="1715" y="8927"/>
                  <a:pt x="2134" y="8877"/>
                  <a:pt x="1922" y="8526"/>
                </a:cubicBezTo>
                <a:cubicBezTo>
                  <a:pt x="1842" y="8395"/>
                  <a:pt x="1870" y="8260"/>
                  <a:pt x="2029" y="7969"/>
                </a:cubicBezTo>
                <a:cubicBezTo>
                  <a:pt x="2279" y="7514"/>
                  <a:pt x="2288" y="7356"/>
                  <a:pt x="2090" y="7018"/>
                </a:cubicBezTo>
                <a:cubicBezTo>
                  <a:pt x="1928" y="6741"/>
                  <a:pt x="1642" y="6599"/>
                  <a:pt x="1321" y="6591"/>
                </a:cubicBezTo>
                <a:close/>
                <a:moveTo>
                  <a:pt x="2233" y="8946"/>
                </a:moveTo>
                <a:cubicBezTo>
                  <a:pt x="2173" y="8945"/>
                  <a:pt x="2109" y="8960"/>
                  <a:pt x="2042" y="8991"/>
                </a:cubicBezTo>
                <a:cubicBezTo>
                  <a:pt x="1808" y="9101"/>
                  <a:pt x="1764" y="9350"/>
                  <a:pt x="1952" y="9516"/>
                </a:cubicBezTo>
                <a:cubicBezTo>
                  <a:pt x="2183" y="9719"/>
                  <a:pt x="2545" y="9593"/>
                  <a:pt x="2545" y="9309"/>
                </a:cubicBezTo>
                <a:cubicBezTo>
                  <a:pt x="2545" y="9089"/>
                  <a:pt x="2412" y="8949"/>
                  <a:pt x="2233" y="8946"/>
                </a:cubicBezTo>
                <a:close/>
                <a:moveTo>
                  <a:pt x="18061" y="9086"/>
                </a:moveTo>
                <a:cubicBezTo>
                  <a:pt x="17799" y="9091"/>
                  <a:pt x="17565" y="9162"/>
                  <a:pt x="17385" y="9299"/>
                </a:cubicBezTo>
                <a:lnTo>
                  <a:pt x="17187" y="9449"/>
                </a:lnTo>
                <a:cubicBezTo>
                  <a:pt x="17189" y="9459"/>
                  <a:pt x="17195" y="9465"/>
                  <a:pt x="17196" y="9476"/>
                </a:cubicBezTo>
                <a:cubicBezTo>
                  <a:pt x="17201" y="9529"/>
                  <a:pt x="17222" y="9582"/>
                  <a:pt x="17251" y="9627"/>
                </a:cubicBezTo>
                <a:lnTo>
                  <a:pt x="17353" y="9702"/>
                </a:lnTo>
                <a:cubicBezTo>
                  <a:pt x="17388" y="9728"/>
                  <a:pt x="17416" y="9743"/>
                  <a:pt x="17449" y="9763"/>
                </a:cubicBezTo>
                <a:cubicBezTo>
                  <a:pt x="17476" y="9774"/>
                  <a:pt x="17500" y="9788"/>
                  <a:pt x="17527" y="9812"/>
                </a:cubicBezTo>
                <a:cubicBezTo>
                  <a:pt x="17634" y="9870"/>
                  <a:pt x="17721" y="9889"/>
                  <a:pt x="17790" y="9876"/>
                </a:cubicBezTo>
                <a:cubicBezTo>
                  <a:pt x="17795" y="9872"/>
                  <a:pt x="17795" y="9874"/>
                  <a:pt x="17800" y="9870"/>
                </a:cubicBezTo>
                <a:cubicBezTo>
                  <a:pt x="17832" y="9844"/>
                  <a:pt x="17860" y="9837"/>
                  <a:pt x="17888" y="9824"/>
                </a:cubicBezTo>
                <a:cubicBezTo>
                  <a:pt x="17895" y="9816"/>
                  <a:pt x="17905" y="9813"/>
                  <a:pt x="17912" y="9803"/>
                </a:cubicBezTo>
                <a:cubicBezTo>
                  <a:pt x="18007" y="9668"/>
                  <a:pt x="18400" y="9696"/>
                  <a:pt x="18657" y="9855"/>
                </a:cubicBezTo>
                <a:cubicBezTo>
                  <a:pt x="18993" y="10062"/>
                  <a:pt x="18956" y="10473"/>
                  <a:pt x="18572" y="10812"/>
                </a:cubicBezTo>
                <a:cubicBezTo>
                  <a:pt x="18287" y="11063"/>
                  <a:pt x="18217" y="11083"/>
                  <a:pt x="17716" y="11047"/>
                </a:cubicBezTo>
                <a:lnTo>
                  <a:pt x="17169" y="11007"/>
                </a:lnTo>
                <a:lnTo>
                  <a:pt x="16998" y="11321"/>
                </a:lnTo>
                <a:cubicBezTo>
                  <a:pt x="16971" y="11382"/>
                  <a:pt x="16943" y="11435"/>
                  <a:pt x="16903" y="11495"/>
                </a:cubicBezTo>
                <a:cubicBezTo>
                  <a:pt x="16751" y="11779"/>
                  <a:pt x="16756" y="11822"/>
                  <a:pt x="16914" y="11927"/>
                </a:cubicBezTo>
                <a:cubicBezTo>
                  <a:pt x="17165" y="12096"/>
                  <a:pt x="17205" y="12088"/>
                  <a:pt x="17441" y="11823"/>
                </a:cubicBezTo>
                <a:cubicBezTo>
                  <a:pt x="17451" y="11813"/>
                  <a:pt x="17460" y="11807"/>
                  <a:pt x="17469" y="11797"/>
                </a:cubicBezTo>
                <a:cubicBezTo>
                  <a:pt x="17520" y="11711"/>
                  <a:pt x="17562" y="11671"/>
                  <a:pt x="17667" y="11656"/>
                </a:cubicBezTo>
                <a:cubicBezTo>
                  <a:pt x="17794" y="11602"/>
                  <a:pt x="17968" y="11583"/>
                  <a:pt x="18325" y="11575"/>
                </a:cubicBezTo>
                <a:cubicBezTo>
                  <a:pt x="18966" y="11561"/>
                  <a:pt x="19020" y="11543"/>
                  <a:pt x="19352" y="11224"/>
                </a:cubicBezTo>
                <a:cubicBezTo>
                  <a:pt x="19647" y="10939"/>
                  <a:pt x="19699" y="10822"/>
                  <a:pt x="19699" y="10459"/>
                </a:cubicBezTo>
                <a:cubicBezTo>
                  <a:pt x="19699" y="9912"/>
                  <a:pt x="19425" y="9507"/>
                  <a:pt x="18891" y="9267"/>
                </a:cubicBezTo>
                <a:cubicBezTo>
                  <a:pt x="18609" y="9140"/>
                  <a:pt x="18322" y="9080"/>
                  <a:pt x="18061" y="9086"/>
                </a:cubicBezTo>
                <a:close/>
                <a:moveTo>
                  <a:pt x="6093" y="9711"/>
                </a:moveTo>
                <a:cubicBezTo>
                  <a:pt x="6138" y="9709"/>
                  <a:pt x="6202" y="9730"/>
                  <a:pt x="6319" y="9774"/>
                </a:cubicBezTo>
                <a:cubicBezTo>
                  <a:pt x="6458" y="9825"/>
                  <a:pt x="6595" y="9862"/>
                  <a:pt x="6623" y="9858"/>
                </a:cubicBezTo>
                <a:cubicBezTo>
                  <a:pt x="6652" y="9854"/>
                  <a:pt x="6690" y="9857"/>
                  <a:pt x="6709" y="9865"/>
                </a:cubicBezTo>
                <a:cubicBezTo>
                  <a:pt x="6848" y="9921"/>
                  <a:pt x="7852" y="9901"/>
                  <a:pt x="7965" y="9840"/>
                </a:cubicBezTo>
                <a:cubicBezTo>
                  <a:pt x="8110" y="9762"/>
                  <a:pt x="8439" y="9802"/>
                  <a:pt x="8441" y="9898"/>
                </a:cubicBezTo>
                <a:cubicBezTo>
                  <a:pt x="8441" y="9930"/>
                  <a:pt x="8466" y="9989"/>
                  <a:pt x="8496" y="10030"/>
                </a:cubicBezTo>
                <a:cubicBezTo>
                  <a:pt x="8525" y="10071"/>
                  <a:pt x="8528" y="10105"/>
                  <a:pt x="8502" y="10105"/>
                </a:cubicBezTo>
                <a:cubicBezTo>
                  <a:pt x="8475" y="10105"/>
                  <a:pt x="8504" y="10155"/>
                  <a:pt x="8567" y="10216"/>
                </a:cubicBezTo>
                <a:cubicBezTo>
                  <a:pt x="8630" y="10278"/>
                  <a:pt x="8662" y="10370"/>
                  <a:pt x="8640" y="10422"/>
                </a:cubicBezTo>
                <a:cubicBezTo>
                  <a:pt x="8599" y="10515"/>
                  <a:pt x="8301" y="10717"/>
                  <a:pt x="8169" y="10741"/>
                </a:cubicBezTo>
                <a:cubicBezTo>
                  <a:pt x="7973" y="10777"/>
                  <a:pt x="7623" y="10985"/>
                  <a:pt x="7628" y="11063"/>
                </a:cubicBezTo>
                <a:cubicBezTo>
                  <a:pt x="7631" y="11113"/>
                  <a:pt x="7613" y="11179"/>
                  <a:pt x="7586" y="11212"/>
                </a:cubicBezTo>
                <a:cubicBezTo>
                  <a:pt x="7559" y="11245"/>
                  <a:pt x="7535" y="11300"/>
                  <a:pt x="7535" y="11333"/>
                </a:cubicBezTo>
                <a:cubicBezTo>
                  <a:pt x="7534" y="11366"/>
                  <a:pt x="7444" y="11432"/>
                  <a:pt x="7333" y="11482"/>
                </a:cubicBezTo>
                <a:cubicBezTo>
                  <a:pt x="7222" y="11531"/>
                  <a:pt x="7127" y="11612"/>
                  <a:pt x="7126" y="11661"/>
                </a:cubicBezTo>
                <a:cubicBezTo>
                  <a:pt x="7125" y="11711"/>
                  <a:pt x="7113" y="11961"/>
                  <a:pt x="7099" y="12218"/>
                </a:cubicBezTo>
                <a:cubicBezTo>
                  <a:pt x="7085" y="12475"/>
                  <a:pt x="7093" y="12697"/>
                  <a:pt x="7116" y="12710"/>
                </a:cubicBezTo>
                <a:cubicBezTo>
                  <a:pt x="7139" y="12722"/>
                  <a:pt x="7163" y="13014"/>
                  <a:pt x="7170" y="13358"/>
                </a:cubicBezTo>
                <a:cubicBezTo>
                  <a:pt x="7180" y="13850"/>
                  <a:pt x="7162" y="13999"/>
                  <a:pt x="7083" y="14057"/>
                </a:cubicBezTo>
                <a:cubicBezTo>
                  <a:pt x="6977" y="14135"/>
                  <a:pt x="6946" y="14364"/>
                  <a:pt x="7032" y="14440"/>
                </a:cubicBezTo>
                <a:cubicBezTo>
                  <a:pt x="7059" y="14464"/>
                  <a:pt x="7086" y="14562"/>
                  <a:pt x="7091" y="14657"/>
                </a:cubicBezTo>
                <a:cubicBezTo>
                  <a:pt x="7102" y="14841"/>
                  <a:pt x="7501" y="15434"/>
                  <a:pt x="7615" y="15434"/>
                </a:cubicBezTo>
                <a:cubicBezTo>
                  <a:pt x="7653" y="15434"/>
                  <a:pt x="7751" y="15488"/>
                  <a:pt x="7830" y="15554"/>
                </a:cubicBezTo>
                <a:cubicBezTo>
                  <a:pt x="7909" y="15619"/>
                  <a:pt x="8060" y="15681"/>
                  <a:pt x="8164" y="15688"/>
                </a:cubicBezTo>
                <a:cubicBezTo>
                  <a:pt x="8296" y="15698"/>
                  <a:pt x="8373" y="15746"/>
                  <a:pt x="8417" y="15850"/>
                </a:cubicBezTo>
                <a:cubicBezTo>
                  <a:pt x="8453" y="15932"/>
                  <a:pt x="8517" y="16039"/>
                  <a:pt x="8561" y="16086"/>
                </a:cubicBezTo>
                <a:cubicBezTo>
                  <a:pt x="8606" y="16133"/>
                  <a:pt x="8678" y="16302"/>
                  <a:pt x="8720" y="16465"/>
                </a:cubicBezTo>
                <a:cubicBezTo>
                  <a:pt x="8781" y="16702"/>
                  <a:pt x="8778" y="16767"/>
                  <a:pt x="8705" y="16792"/>
                </a:cubicBezTo>
                <a:cubicBezTo>
                  <a:pt x="8656" y="16809"/>
                  <a:pt x="8551" y="16940"/>
                  <a:pt x="8473" y="17083"/>
                </a:cubicBezTo>
                <a:cubicBezTo>
                  <a:pt x="8301" y="17396"/>
                  <a:pt x="7850" y="17859"/>
                  <a:pt x="7779" y="17795"/>
                </a:cubicBezTo>
                <a:cubicBezTo>
                  <a:pt x="7751" y="17770"/>
                  <a:pt x="7727" y="17700"/>
                  <a:pt x="7727" y="17640"/>
                </a:cubicBezTo>
                <a:cubicBezTo>
                  <a:pt x="7727" y="17520"/>
                  <a:pt x="7626" y="17493"/>
                  <a:pt x="7555" y="17594"/>
                </a:cubicBezTo>
                <a:cubicBezTo>
                  <a:pt x="7526" y="17636"/>
                  <a:pt x="7466" y="17623"/>
                  <a:pt x="7382" y="17557"/>
                </a:cubicBezTo>
                <a:cubicBezTo>
                  <a:pt x="7312" y="17501"/>
                  <a:pt x="7272" y="17433"/>
                  <a:pt x="7291" y="17407"/>
                </a:cubicBezTo>
                <a:cubicBezTo>
                  <a:pt x="7309" y="17380"/>
                  <a:pt x="7264" y="17328"/>
                  <a:pt x="7190" y="17294"/>
                </a:cubicBezTo>
                <a:cubicBezTo>
                  <a:pt x="7096" y="17249"/>
                  <a:pt x="7044" y="17250"/>
                  <a:pt x="7012" y="17296"/>
                </a:cubicBezTo>
                <a:cubicBezTo>
                  <a:pt x="6952" y="17382"/>
                  <a:pt x="6645" y="17312"/>
                  <a:pt x="6472" y="17174"/>
                </a:cubicBezTo>
                <a:cubicBezTo>
                  <a:pt x="6398" y="17115"/>
                  <a:pt x="6237" y="17020"/>
                  <a:pt x="6116" y="16966"/>
                </a:cubicBezTo>
                <a:cubicBezTo>
                  <a:pt x="5995" y="16912"/>
                  <a:pt x="5901" y="16849"/>
                  <a:pt x="5907" y="16825"/>
                </a:cubicBezTo>
                <a:cubicBezTo>
                  <a:pt x="5924" y="16749"/>
                  <a:pt x="5816" y="16572"/>
                  <a:pt x="5751" y="16572"/>
                </a:cubicBezTo>
                <a:cubicBezTo>
                  <a:pt x="5717" y="16572"/>
                  <a:pt x="5560" y="16499"/>
                  <a:pt x="5402" y="16409"/>
                </a:cubicBezTo>
                <a:cubicBezTo>
                  <a:pt x="5244" y="16320"/>
                  <a:pt x="5101" y="16246"/>
                  <a:pt x="5082" y="16244"/>
                </a:cubicBezTo>
                <a:cubicBezTo>
                  <a:pt x="5064" y="16242"/>
                  <a:pt x="4956" y="16163"/>
                  <a:pt x="4844" y="16069"/>
                </a:cubicBezTo>
                <a:cubicBezTo>
                  <a:pt x="4732" y="15976"/>
                  <a:pt x="4542" y="15832"/>
                  <a:pt x="4421" y="15750"/>
                </a:cubicBezTo>
                <a:cubicBezTo>
                  <a:pt x="4300" y="15668"/>
                  <a:pt x="4221" y="15572"/>
                  <a:pt x="4245" y="15538"/>
                </a:cubicBezTo>
                <a:cubicBezTo>
                  <a:pt x="4269" y="15504"/>
                  <a:pt x="4258" y="15493"/>
                  <a:pt x="4219" y="15514"/>
                </a:cubicBezTo>
                <a:cubicBezTo>
                  <a:pt x="4139" y="15557"/>
                  <a:pt x="3691" y="15103"/>
                  <a:pt x="3595" y="14881"/>
                </a:cubicBezTo>
                <a:cubicBezTo>
                  <a:pt x="3505" y="14673"/>
                  <a:pt x="3732" y="13781"/>
                  <a:pt x="3982" y="13362"/>
                </a:cubicBezTo>
                <a:cubicBezTo>
                  <a:pt x="4019" y="13300"/>
                  <a:pt x="4103" y="13127"/>
                  <a:pt x="4169" y="12979"/>
                </a:cubicBezTo>
                <a:cubicBezTo>
                  <a:pt x="4235" y="12831"/>
                  <a:pt x="4339" y="12669"/>
                  <a:pt x="4399" y="12620"/>
                </a:cubicBezTo>
                <a:cubicBezTo>
                  <a:pt x="4459" y="12571"/>
                  <a:pt x="4498" y="12482"/>
                  <a:pt x="4485" y="12425"/>
                </a:cubicBezTo>
                <a:cubicBezTo>
                  <a:pt x="4472" y="12367"/>
                  <a:pt x="4519" y="12246"/>
                  <a:pt x="4591" y="12155"/>
                </a:cubicBezTo>
                <a:cubicBezTo>
                  <a:pt x="4662" y="12065"/>
                  <a:pt x="4817" y="11816"/>
                  <a:pt x="4934" y="11602"/>
                </a:cubicBezTo>
                <a:cubicBezTo>
                  <a:pt x="5051" y="11388"/>
                  <a:pt x="5224" y="11096"/>
                  <a:pt x="5318" y="10956"/>
                </a:cubicBezTo>
                <a:cubicBezTo>
                  <a:pt x="5412" y="10815"/>
                  <a:pt x="5488" y="10668"/>
                  <a:pt x="5488" y="10630"/>
                </a:cubicBezTo>
                <a:cubicBezTo>
                  <a:pt x="5488" y="10527"/>
                  <a:pt x="5837" y="10103"/>
                  <a:pt x="5895" y="10134"/>
                </a:cubicBezTo>
                <a:cubicBezTo>
                  <a:pt x="5922" y="10149"/>
                  <a:pt x="5931" y="10101"/>
                  <a:pt x="5915" y="10028"/>
                </a:cubicBezTo>
                <a:cubicBezTo>
                  <a:pt x="5900" y="9955"/>
                  <a:pt x="5928" y="9848"/>
                  <a:pt x="5978" y="9789"/>
                </a:cubicBezTo>
                <a:cubicBezTo>
                  <a:pt x="6020" y="9739"/>
                  <a:pt x="6047" y="9713"/>
                  <a:pt x="6093" y="9711"/>
                </a:cubicBezTo>
                <a:close/>
                <a:moveTo>
                  <a:pt x="16479" y="12173"/>
                </a:moveTo>
                <a:cubicBezTo>
                  <a:pt x="16430" y="12175"/>
                  <a:pt x="16382" y="12189"/>
                  <a:pt x="16335" y="12205"/>
                </a:cubicBezTo>
                <a:cubicBezTo>
                  <a:pt x="16291" y="12238"/>
                  <a:pt x="16242" y="12283"/>
                  <a:pt x="16172" y="12353"/>
                </a:cubicBezTo>
                <a:cubicBezTo>
                  <a:pt x="16109" y="12417"/>
                  <a:pt x="16066" y="12466"/>
                  <a:pt x="16028" y="12512"/>
                </a:cubicBezTo>
                <a:cubicBezTo>
                  <a:pt x="16016" y="12534"/>
                  <a:pt x="16004" y="12553"/>
                  <a:pt x="15985" y="12580"/>
                </a:cubicBezTo>
                <a:cubicBezTo>
                  <a:pt x="15982" y="12583"/>
                  <a:pt x="15981" y="12585"/>
                  <a:pt x="15979" y="12588"/>
                </a:cubicBezTo>
                <a:cubicBezTo>
                  <a:pt x="15905" y="12716"/>
                  <a:pt x="15950" y="12801"/>
                  <a:pt x="16126" y="12956"/>
                </a:cubicBezTo>
                <a:cubicBezTo>
                  <a:pt x="16401" y="13199"/>
                  <a:pt x="16700" y="13183"/>
                  <a:pt x="16899" y="12915"/>
                </a:cubicBezTo>
                <a:cubicBezTo>
                  <a:pt x="17117" y="12622"/>
                  <a:pt x="17054" y="12406"/>
                  <a:pt x="16706" y="12238"/>
                </a:cubicBezTo>
                <a:cubicBezTo>
                  <a:pt x="16659" y="12215"/>
                  <a:pt x="16628" y="12203"/>
                  <a:pt x="16594" y="12189"/>
                </a:cubicBezTo>
                <a:cubicBezTo>
                  <a:pt x="16556" y="12182"/>
                  <a:pt x="16518" y="12172"/>
                  <a:pt x="16479" y="121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 advAuto="0"/>
      <p:bldP spid="204" grpId="0" animBg="1" advAuto="0"/>
      <p:bldP spid="205" grpId="0" build="p" bldLvl="5" animBg="1" advAuto="0"/>
      <p:bldP spid="206" grpId="0" animBg="1" advAuto="0"/>
      <p:bldP spid="207" grpId="0" build="p" bldLvl="5" animBg="1" advAuto="0"/>
      <p:bldP spid="208" grpId="0" animBg="1" advAuto="0"/>
      <p:bldP spid="209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٦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213" name="IMG_6659.png" descr="IMG_6659.png"/>
          <p:cNvPicPr>
            <a:picLocks noChangeAspect="1"/>
          </p:cNvPicPr>
          <p:nvPr/>
        </p:nvPicPr>
        <p:blipFill>
          <a:blip r:embed="rId2"/>
          <a:srcRect t="62471" r="2589" b="19188"/>
          <a:stretch>
            <a:fillRect/>
          </a:stretch>
        </p:blipFill>
        <p:spPr>
          <a:xfrm>
            <a:off x="1247417" y="4241045"/>
            <a:ext cx="22343603" cy="602276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6675.jpeg" descr="IMG_6675.jpeg"/>
          <p:cNvPicPr>
            <a:picLocks noChangeAspect="1"/>
          </p:cNvPicPr>
          <p:nvPr/>
        </p:nvPicPr>
        <p:blipFill>
          <a:blip r:embed="rId2"/>
          <a:srcRect l="7996" t="7477" r="59963" b="3048"/>
          <a:stretch>
            <a:fillRect/>
          </a:stretch>
        </p:blipFill>
        <p:spPr>
          <a:xfrm>
            <a:off x="12785210" y="5473445"/>
            <a:ext cx="3845318" cy="6045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2414" y="0"/>
                </a:moveTo>
                <a:cubicBezTo>
                  <a:pt x="12134" y="0"/>
                  <a:pt x="11942" y="2"/>
                  <a:pt x="11812" y="10"/>
                </a:cubicBezTo>
                <a:cubicBezTo>
                  <a:pt x="11682" y="18"/>
                  <a:pt x="11614" y="32"/>
                  <a:pt x="11578" y="54"/>
                </a:cubicBezTo>
                <a:cubicBezTo>
                  <a:pt x="11578" y="55"/>
                  <a:pt x="11575" y="55"/>
                  <a:pt x="11574" y="55"/>
                </a:cubicBezTo>
                <a:cubicBezTo>
                  <a:pt x="11568" y="57"/>
                  <a:pt x="11561" y="59"/>
                  <a:pt x="11558" y="62"/>
                </a:cubicBezTo>
                <a:cubicBezTo>
                  <a:pt x="11558" y="63"/>
                  <a:pt x="11559" y="63"/>
                  <a:pt x="11558" y="64"/>
                </a:cubicBezTo>
                <a:cubicBezTo>
                  <a:pt x="11556" y="68"/>
                  <a:pt x="11556" y="73"/>
                  <a:pt x="11554" y="77"/>
                </a:cubicBezTo>
                <a:cubicBezTo>
                  <a:pt x="11547" y="96"/>
                  <a:pt x="11547" y="117"/>
                  <a:pt x="11554" y="147"/>
                </a:cubicBezTo>
                <a:cubicBezTo>
                  <a:pt x="11563" y="185"/>
                  <a:pt x="11594" y="216"/>
                  <a:pt x="11630" y="244"/>
                </a:cubicBezTo>
                <a:cubicBezTo>
                  <a:pt x="11684" y="276"/>
                  <a:pt x="11758" y="304"/>
                  <a:pt x="11857" y="326"/>
                </a:cubicBezTo>
                <a:cubicBezTo>
                  <a:pt x="11890" y="333"/>
                  <a:pt x="11909" y="341"/>
                  <a:pt x="11935" y="347"/>
                </a:cubicBezTo>
                <a:cubicBezTo>
                  <a:pt x="11967" y="352"/>
                  <a:pt x="12003" y="353"/>
                  <a:pt x="12028" y="364"/>
                </a:cubicBezTo>
                <a:cubicBezTo>
                  <a:pt x="12044" y="371"/>
                  <a:pt x="12051" y="384"/>
                  <a:pt x="12064" y="393"/>
                </a:cubicBezTo>
                <a:cubicBezTo>
                  <a:pt x="12127" y="425"/>
                  <a:pt x="12144" y="474"/>
                  <a:pt x="12144" y="543"/>
                </a:cubicBezTo>
                <a:cubicBezTo>
                  <a:pt x="12145" y="566"/>
                  <a:pt x="12151" y="582"/>
                  <a:pt x="12147" y="611"/>
                </a:cubicBezTo>
                <a:cubicBezTo>
                  <a:pt x="12145" y="624"/>
                  <a:pt x="12140" y="631"/>
                  <a:pt x="12138" y="642"/>
                </a:cubicBezTo>
                <a:cubicBezTo>
                  <a:pt x="12134" y="657"/>
                  <a:pt x="12132" y="674"/>
                  <a:pt x="12124" y="688"/>
                </a:cubicBezTo>
                <a:cubicBezTo>
                  <a:pt x="12120" y="700"/>
                  <a:pt x="12106" y="706"/>
                  <a:pt x="12100" y="716"/>
                </a:cubicBezTo>
                <a:cubicBezTo>
                  <a:pt x="12091" y="744"/>
                  <a:pt x="12069" y="766"/>
                  <a:pt x="12042" y="786"/>
                </a:cubicBezTo>
                <a:cubicBezTo>
                  <a:pt x="12038" y="788"/>
                  <a:pt x="12037" y="793"/>
                  <a:pt x="12033" y="796"/>
                </a:cubicBezTo>
                <a:cubicBezTo>
                  <a:pt x="12032" y="796"/>
                  <a:pt x="12031" y="796"/>
                  <a:pt x="12031" y="797"/>
                </a:cubicBezTo>
                <a:cubicBezTo>
                  <a:pt x="12026" y="800"/>
                  <a:pt x="12021" y="804"/>
                  <a:pt x="12015" y="807"/>
                </a:cubicBezTo>
                <a:cubicBezTo>
                  <a:pt x="12014" y="807"/>
                  <a:pt x="12014" y="808"/>
                  <a:pt x="12013" y="808"/>
                </a:cubicBezTo>
                <a:cubicBezTo>
                  <a:pt x="11990" y="820"/>
                  <a:pt x="11949" y="831"/>
                  <a:pt x="11913" y="842"/>
                </a:cubicBezTo>
                <a:cubicBezTo>
                  <a:pt x="11894" y="848"/>
                  <a:pt x="11880" y="853"/>
                  <a:pt x="11864" y="858"/>
                </a:cubicBezTo>
                <a:cubicBezTo>
                  <a:pt x="11847" y="862"/>
                  <a:pt x="11833" y="868"/>
                  <a:pt x="11815" y="872"/>
                </a:cubicBezTo>
                <a:cubicBezTo>
                  <a:pt x="11812" y="873"/>
                  <a:pt x="11810" y="873"/>
                  <a:pt x="11808" y="874"/>
                </a:cubicBezTo>
                <a:cubicBezTo>
                  <a:pt x="11737" y="893"/>
                  <a:pt x="11692" y="911"/>
                  <a:pt x="11578" y="935"/>
                </a:cubicBezTo>
                <a:cubicBezTo>
                  <a:pt x="11284" y="995"/>
                  <a:pt x="10868" y="1111"/>
                  <a:pt x="10654" y="1191"/>
                </a:cubicBezTo>
                <a:lnTo>
                  <a:pt x="10371" y="1296"/>
                </a:lnTo>
                <a:lnTo>
                  <a:pt x="10364" y="1299"/>
                </a:lnTo>
                <a:lnTo>
                  <a:pt x="10300" y="1330"/>
                </a:lnTo>
                <a:lnTo>
                  <a:pt x="10293" y="1326"/>
                </a:lnTo>
                <a:lnTo>
                  <a:pt x="10264" y="1337"/>
                </a:lnTo>
                <a:lnTo>
                  <a:pt x="9997" y="1167"/>
                </a:lnTo>
                <a:cubicBezTo>
                  <a:pt x="9739" y="1003"/>
                  <a:pt x="9736" y="991"/>
                  <a:pt x="9908" y="825"/>
                </a:cubicBezTo>
                <a:cubicBezTo>
                  <a:pt x="9974" y="761"/>
                  <a:pt x="9998" y="725"/>
                  <a:pt x="10010" y="691"/>
                </a:cubicBezTo>
                <a:cubicBezTo>
                  <a:pt x="10014" y="680"/>
                  <a:pt x="10024" y="665"/>
                  <a:pt x="10026" y="657"/>
                </a:cubicBezTo>
                <a:cubicBezTo>
                  <a:pt x="10022" y="623"/>
                  <a:pt x="9991" y="593"/>
                  <a:pt x="9925" y="552"/>
                </a:cubicBezTo>
                <a:cubicBezTo>
                  <a:pt x="9893" y="531"/>
                  <a:pt x="9865" y="520"/>
                  <a:pt x="9834" y="513"/>
                </a:cubicBezTo>
                <a:cubicBezTo>
                  <a:pt x="9827" y="513"/>
                  <a:pt x="9821" y="510"/>
                  <a:pt x="9814" y="511"/>
                </a:cubicBezTo>
                <a:cubicBezTo>
                  <a:pt x="9799" y="509"/>
                  <a:pt x="9778" y="515"/>
                  <a:pt x="9760" y="518"/>
                </a:cubicBezTo>
                <a:cubicBezTo>
                  <a:pt x="9728" y="522"/>
                  <a:pt x="9693" y="532"/>
                  <a:pt x="9656" y="545"/>
                </a:cubicBezTo>
                <a:cubicBezTo>
                  <a:pt x="9554" y="585"/>
                  <a:pt x="9415" y="662"/>
                  <a:pt x="9179" y="804"/>
                </a:cubicBezTo>
                <a:cubicBezTo>
                  <a:pt x="9034" y="891"/>
                  <a:pt x="8913" y="972"/>
                  <a:pt x="8820" y="1045"/>
                </a:cubicBezTo>
                <a:cubicBezTo>
                  <a:pt x="8627" y="1197"/>
                  <a:pt x="8563" y="1308"/>
                  <a:pt x="8622" y="1364"/>
                </a:cubicBezTo>
                <a:cubicBezTo>
                  <a:pt x="8632" y="1369"/>
                  <a:pt x="8635" y="1374"/>
                  <a:pt x="8647" y="1380"/>
                </a:cubicBezTo>
                <a:cubicBezTo>
                  <a:pt x="8652" y="1383"/>
                  <a:pt x="8656" y="1383"/>
                  <a:pt x="8662" y="1385"/>
                </a:cubicBezTo>
                <a:cubicBezTo>
                  <a:pt x="8690" y="1395"/>
                  <a:pt x="8718" y="1405"/>
                  <a:pt x="8767" y="1405"/>
                </a:cubicBezTo>
                <a:cubicBezTo>
                  <a:pt x="8863" y="1405"/>
                  <a:pt x="9021" y="1360"/>
                  <a:pt x="9117" y="1305"/>
                </a:cubicBezTo>
                <a:cubicBezTo>
                  <a:pt x="9247" y="1229"/>
                  <a:pt x="9308" y="1231"/>
                  <a:pt x="9475" y="1333"/>
                </a:cubicBezTo>
                <a:cubicBezTo>
                  <a:pt x="9506" y="1347"/>
                  <a:pt x="9538" y="1367"/>
                  <a:pt x="9578" y="1395"/>
                </a:cubicBezTo>
                <a:lnTo>
                  <a:pt x="9607" y="1415"/>
                </a:lnTo>
                <a:cubicBezTo>
                  <a:pt x="9616" y="1421"/>
                  <a:pt x="9622" y="1423"/>
                  <a:pt x="9631" y="1429"/>
                </a:cubicBezTo>
                <a:lnTo>
                  <a:pt x="9700" y="1478"/>
                </a:lnTo>
                <a:lnTo>
                  <a:pt x="9732" y="1497"/>
                </a:lnTo>
                <a:lnTo>
                  <a:pt x="9870" y="1585"/>
                </a:lnTo>
                <a:lnTo>
                  <a:pt x="9865" y="1588"/>
                </a:lnTo>
                <a:lnTo>
                  <a:pt x="9830" y="1622"/>
                </a:lnTo>
                <a:lnTo>
                  <a:pt x="9827" y="1625"/>
                </a:lnTo>
                <a:lnTo>
                  <a:pt x="9627" y="1841"/>
                </a:lnTo>
                <a:cubicBezTo>
                  <a:pt x="9497" y="1980"/>
                  <a:pt x="9313" y="2248"/>
                  <a:pt x="9217" y="2435"/>
                </a:cubicBezTo>
                <a:cubicBezTo>
                  <a:pt x="9175" y="2517"/>
                  <a:pt x="9142" y="2576"/>
                  <a:pt x="9110" y="2623"/>
                </a:cubicBezTo>
                <a:cubicBezTo>
                  <a:pt x="9109" y="2624"/>
                  <a:pt x="9108" y="2627"/>
                  <a:pt x="9108" y="2628"/>
                </a:cubicBezTo>
                <a:cubicBezTo>
                  <a:pt x="9107" y="2628"/>
                  <a:pt x="9106" y="2630"/>
                  <a:pt x="9105" y="2631"/>
                </a:cubicBezTo>
                <a:cubicBezTo>
                  <a:pt x="9105" y="2632"/>
                  <a:pt x="9104" y="2633"/>
                  <a:pt x="9103" y="2635"/>
                </a:cubicBezTo>
                <a:cubicBezTo>
                  <a:pt x="9078" y="2685"/>
                  <a:pt x="9052" y="2719"/>
                  <a:pt x="9025" y="2744"/>
                </a:cubicBezTo>
                <a:cubicBezTo>
                  <a:pt x="9016" y="2753"/>
                  <a:pt x="9002" y="2760"/>
                  <a:pt x="8992" y="2767"/>
                </a:cubicBezTo>
                <a:cubicBezTo>
                  <a:pt x="8991" y="2767"/>
                  <a:pt x="8990" y="2768"/>
                  <a:pt x="8990" y="2768"/>
                </a:cubicBezTo>
                <a:cubicBezTo>
                  <a:pt x="8978" y="2775"/>
                  <a:pt x="8962" y="2777"/>
                  <a:pt x="8950" y="2781"/>
                </a:cubicBezTo>
                <a:cubicBezTo>
                  <a:pt x="8935" y="2786"/>
                  <a:pt x="8922" y="2793"/>
                  <a:pt x="8905" y="2795"/>
                </a:cubicBezTo>
                <a:cubicBezTo>
                  <a:pt x="8891" y="2797"/>
                  <a:pt x="8875" y="2800"/>
                  <a:pt x="8858" y="2801"/>
                </a:cubicBezTo>
                <a:cubicBezTo>
                  <a:pt x="8809" y="2802"/>
                  <a:pt x="8750" y="2801"/>
                  <a:pt x="8673" y="2796"/>
                </a:cubicBezTo>
                <a:cubicBezTo>
                  <a:pt x="8672" y="2796"/>
                  <a:pt x="8672" y="2796"/>
                  <a:pt x="8671" y="2796"/>
                </a:cubicBezTo>
                <a:cubicBezTo>
                  <a:pt x="8584" y="2791"/>
                  <a:pt x="8523" y="2783"/>
                  <a:pt x="8471" y="2771"/>
                </a:cubicBezTo>
                <a:cubicBezTo>
                  <a:pt x="8466" y="2770"/>
                  <a:pt x="8462" y="2768"/>
                  <a:pt x="8457" y="2767"/>
                </a:cubicBezTo>
                <a:cubicBezTo>
                  <a:pt x="8447" y="2764"/>
                  <a:pt x="8444" y="2758"/>
                  <a:pt x="8435" y="2755"/>
                </a:cubicBezTo>
                <a:cubicBezTo>
                  <a:pt x="8359" y="2730"/>
                  <a:pt x="8308" y="2695"/>
                  <a:pt x="8292" y="2642"/>
                </a:cubicBezTo>
                <a:cubicBezTo>
                  <a:pt x="8289" y="2629"/>
                  <a:pt x="8281" y="2620"/>
                  <a:pt x="8277" y="2608"/>
                </a:cubicBezTo>
                <a:cubicBezTo>
                  <a:pt x="8277" y="2607"/>
                  <a:pt x="8277" y="2607"/>
                  <a:pt x="8277" y="2606"/>
                </a:cubicBezTo>
                <a:cubicBezTo>
                  <a:pt x="8237" y="2502"/>
                  <a:pt x="8129" y="2433"/>
                  <a:pt x="7983" y="2419"/>
                </a:cubicBezTo>
                <a:cubicBezTo>
                  <a:pt x="7906" y="2412"/>
                  <a:pt x="7862" y="2422"/>
                  <a:pt x="7829" y="2446"/>
                </a:cubicBezTo>
                <a:cubicBezTo>
                  <a:pt x="7828" y="2448"/>
                  <a:pt x="7826" y="2448"/>
                  <a:pt x="7824" y="2450"/>
                </a:cubicBezTo>
                <a:cubicBezTo>
                  <a:pt x="7813" y="2471"/>
                  <a:pt x="7804" y="2502"/>
                  <a:pt x="7795" y="2530"/>
                </a:cubicBezTo>
                <a:cubicBezTo>
                  <a:pt x="7795" y="2530"/>
                  <a:pt x="7796" y="2531"/>
                  <a:pt x="7795" y="2531"/>
                </a:cubicBezTo>
                <a:cubicBezTo>
                  <a:pt x="7771" y="2645"/>
                  <a:pt x="7753" y="2799"/>
                  <a:pt x="7753" y="2977"/>
                </a:cubicBezTo>
                <a:cubicBezTo>
                  <a:pt x="7753" y="3145"/>
                  <a:pt x="7771" y="3284"/>
                  <a:pt x="7793" y="3398"/>
                </a:cubicBezTo>
                <a:cubicBezTo>
                  <a:pt x="7793" y="3398"/>
                  <a:pt x="7793" y="3400"/>
                  <a:pt x="7793" y="3401"/>
                </a:cubicBezTo>
                <a:cubicBezTo>
                  <a:pt x="7794" y="3404"/>
                  <a:pt x="7797" y="3406"/>
                  <a:pt x="7798" y="3409"/>
                </a:cubicBezTo>
                <a:cubicBezTo>
                  <a:pt x="7811" y="3451"/>
                  <a:pt x="7825" y="3488"/>
                  <a:pt x="7842" y="3514"/>
                </a:cubicBezTo>
                <a:cubicBezTo>
                  <a:pt x="7875" y="3531"/>
                  <a:pt x="7915" y="3539"/>
                  <a:pt x="7983" y="3532"/>
                </a:cubicBezTo>
                <a:cubicBezTo>
                  <a:pt x="8129" y="3519"/>
                  <a:pt x="8238" y="3449"/>
                  <a:pt x="8277" y="3344"/>
                </a:cubicBezTo>
                <a:cubicBezTo>
                  <a:pt x="8281" y="3332"/>
                  <a:pt x="8289" y="3324"/>
                  <a:pt x="8292" y="3311"/>
                </a:cubicBezTo>
                <a:cubicBezTo>
                  <a:pt x="8293" y="3308"/>
                  <a:pt x="8298" y="3307"/>
                  <a:pt x="8299" y="3304"/>
                </a:cubicBezTo>
                <a:cubicBezTo>
                  <a:pt x="8311" y="3281"/>
                  <a:pt x="8326" y="3260"/>
                  <a:pt x="8344" y="3245"/>
                </a:cubicBezTo>
                <a:cubicBezTo>
                  <a:pt x="8348" y="3241"/>
                  <a:pt x="8349" y="3234"/>
                  <a:pt x="8355" y="3230"/>
                </a:cubicBezTo>
                <a:cubicBezTo>
                  <a:pt x="8358" y="3228"/>
                  <a:pt x="8366" y="3228"/>
                  <a:pt x="8370" y="3226"/>
                </a:cubicBezTo>
                <a:cubicBezTo>
                  <a:pt x="8405" y="3206"/>
                  <a:pt x="8447" y="3190"/>
                  <a:pt x="8511" y="3184"/>
                </a:cubicBezTo>
                <a:cubicBezTo>
                  <a:pt x="8511" y="3184"/>
                  <a:pt x="8512" y="3184"/>
                  <a:pt x="8513" y="3184"/>
                </a:cubicBezTo>
                <a:cubicBezTo>
                  <a:pt x="8583" y="3156"/>
                  <a:pt x="8649" y="3143"/>
                  <a:pt x="8713" y="3145"/>
                </a:cubicBezTo>
                <a:cubicBezTo>
                  <a:pt x="8756" y="3147"/>
                  <a:pt x="8794" y="3166"/>
                  <a:pt x="8834" y="3182"/>
                </a:cubicBezTo>
                <a:cubicBezTo>
                  <a:pt x="8835" y="3183"/>
                  <a:pt x="8835" y="3183"/>
                  <a:pt x="8836" y="3184"/>
                </a:cubicBezTo>
                <a:cubicBezTo>
                  <a:pt x="8837" y="3184"/>
                  <a:pt x="8839" y="3183"/>
                  <a:pt x="8840" y="3184"/>
                </a:cubicBezTo>
                <a:cubicBezTo>
                  <a:pt x="8869" y="3186"/>
                  <a:pt x="8897" y="3192"/>
                  <a:pt x="8921" y="3198"/>
                </a:cubicBezTo>
                <a:cubicBezTo>
                  <a:pt x="8946" y="3203"/>
                  <a:pt x="8971" y="3213"/>
                  <a:pt x="8992" y="3223"/>
                </a:cubicBezTo>
                <a:cubicBezTo>
                  <a:pt x="9002" y="3229"/>
                  <a:pt x="9014" y="3236"/>
                  <a:pt x="9023" y="3243"/>
                </a:cubicBezTo>
                <a:cubicBezTo>
                  <a:pt x="9024" y="3244"/>
                  <a:pt x="9025" y="3244"/>
                  <a:pt x="9025" y="3245"/>
                </a:cubicBezTo>
                <a:cubicBezTo>
                  <a:pt x="9026" y="3245"/>
                  <a:pt x="9025" y="3246"/>
                  <a:pt x="9025" y="3246"/>
                </a:cubicBezTo>
                <a:cubicBezTo>
                  <a:pt x="9059" y="3274"/>
                  <a:pt x="9091" y="3316"/>
                  <a:pt x="9123" y="3372"/>
                </a:cubicBezTo>
                <a:cubicBezTo>
                  <a:pt x="9125" y="3375"/>
                  <a:pt x="9128" y="3379"/>
                  <a:pt x="9130" y="3382"/>
                </a:cubicBezTo>
                <a:cubicBezTo>
                  <a:pt x="9157" y="3422"/>
                  <a:pt x="9182" y="3449"/>
                  <a:pt x="9217" y="3517"/>
                </a:cubicBezTo>
                <a:cubicBezTo>
                  <a:pt x="9313" y="3704"/>
                  <a:pt x="9499" y="3973"/>
                  <a:pt x="9629" y="4114"/>
                </a:cubicBezTo>
                <a:lnTo>
                  <a:pt x="9743" y="4236"/>
                </a:lnTo>
                <a:lnTo>
                  <a:pt x="9876" y="4356"/>
                </a:lnTo>
                <a:lnTo>
                  <a:pt x="9872" y="4359"/>
                </a:lnTo>
                <a:lnTo>
                  <a:pt x="9863" y="4365"/>
                </a:lnTo>
                <a:lnTo>
                  <a:pt x="9867" y="4369"/>
                </a:lnTo>
                <a:lnTo>
                  <a:pt x="9841" y="4385"/>
                </a:lnTo>
                <a:lnTo>
                  <a:pt x="9845" y="4389"/>
                </a:lnTo>
                <a:lnTo>
                  <a:pt x="9629" y="4526"/>
                </a:lnTo>
                <a:cubicBezTo>
                  <a:pt x="9607" y="4540"/>
                  <a:pt x="9594" y="4546"/>
                  <a:pt x="9576" y="4556"/>
                </a:cubicBezTo>
                <a:cubicBezTo>
                  <a:pt x="9574" y="4557"/>
                  <a:pt x="9572" y="4557"/>
                  <a:pt x="9571" y="4558"/>
                </a:cubicBezTo>
                <a:cubicBezTo>
                  <a:pt x="9509" y="4596"/>
                  <a:pt x="9457" y="4624"/>
                  <a:pt x="9408" y="4633"/>
                </a:cubicBezTo>
                <a:cubicBezTo>
                  <a:pt x="9408" y="4633"/>
                  <a:pt x="9407" y="4633"/>
                  <a:pt x="9406" y="4633"/>
                </a:cubicBezTo>
                <a:cubicBezTo>
                  <a:pt x="9403" y="4633"/>
                  <a:pt x="9400" y="4635"/>
                  <a:pt x="9397" y="4636"/>
                </a:cubicBezTo>
                <a:cubicBezTo>
                  <a:pt x="9396" y="4636"/>
                  <a:pt x="9396" y="4637"/>
                  <a:pt x="9395" y="4637"/>
                </a:cubicBezTo>
                <a:cubicBezTo>
                  <a:pt x="9305" y="4669"/>
                  <a:pt x="9228" y="4673"/>
                  <a:pt x="9119" y="4630"/>
                </a:cubicBezTo>
                <a:cubicBezTo>
                  <a:pt x="8852" y="4524"/>
                  <a:pt x="8646" y="4533"/>
                  <a:pt x="8609" y="4636"/>
                </a:cubicBezTo>
                <a:cubicBezTo>
                  <a:pt x="8608" y="4658"/>
                  <a:pt x="8612" y="4682"/>
                  <a:pt x="8629" y="4711"/>
                </a:cubicBezTo>
                <a:cubicBezTo>
                  <a:pt x="8642" y="4733"/>
                  <a:pt x="8661" y="4757"/>
                  <a:pt x="8691" y="4786"/>
                </a:cubicBezTo>
                <a:cubicBezTo>
                  <a:pt x="8709" y="4805"/>
                  <a:pt x="8732" y="4826"/>
                  <a:pt x="8756" y="4847"/>
                </a:cubicBezTo>
                <a:cubicBezTo>
                  <a:pt x="8823" y="4902"/>
                  <a:pt x="8900" y="4961"/>
                  <a:pt x="8990" y="5023"/>
                </a:cubicBezTo>
                <a:cubicBezTo>
                  <a:pt x="8993" y="5025"/>
                  <a:pt x="8995" y="5027"/>
                  <a:pt x="8999" y="5030"/>
                </a:cubicBezTo>
                <a:cubicBezTo>
                  <a:pt x="9050" y="5063"/>
                  <a:pt x="9091" y="5095"/>
                  <a:pt x="9146" y="5128"/>
                </a:cubicBezTo>
                <a:cubicBezTo>
                  <a:pt x="9150" y="5130"/>
                  <a:pt x="9153" y="5133"/>
                  <a:pt x="9157" y="5135"/>
                </a:cubicBezTo>
                <a:cubicBezTo>
                  <a:pt x="9171" y="5144"/>
                  <a:pt x="9186" y="5151"/>
                  <a:pt x="9201" y="5160"/>
                </a:cubicBezTo>
                <a:cubicBezTo>
                  <a:pt x="9203" y="5161"/>
                  <a:pt x="9204" y="5162"/>
                  <a:pt x="9206" y="5163"/>
                </a:cubicBezTo>
                <a:cubicBezTo>
                  <a:pt x="9210" y="5166"/>
                  <a:pt x="9213" y="5167"/>
                  <a:pt x="9217" y="5169"/>
                </a:cubicBezTo>
                <a:cubicBezTo>
                  <a:pt x="9394" y="5270"/>
                  <a:pt x="9572" y="5357"/>
                  <a:pt x="9707" y="5404"/>
                </a:cubicBezTo>
                <a:cubicBezTo>
                  <a:pt x="9726" y="5409"/>
                  <a:pt x="9751" y="5417"/>
                  <a:pt x="9765" y="5417"/>
                </a:cubicBezTo>
                <a:cubicBezTo>
                  <a:pt x="9833" y="5417"/>
                  <a:pt x="9888" y="5408"/>
                  <a:pt x="9930" y="5394"/>
                </a:cubicBezTo>
                <a:cubicBezTo>
                  <a:pt x="9975" y="5364"/>
                  <a:pt x="10000" y="5336"/>
                  <a:pt x="10010" y="5306"/>
                </a:cubicBezTo>
                <a:cubicBezTo>
                  <a:pt x="10011" y="5294"/>
                  <a:pt x="10013" y="5281"/>
                  <a:pt x="10008" y="5267"/>
                </a:cubicBezTo>
                <a:cubicBezTo>
                  <a:pt x="10007" y="5260"/>
                  <a:pt x="9999" y="5248"/>
                  <a:pt x="9997" y="5240"/>
                </a:cubicBezTo>
                <a:cubicBezTo>
                  <a:pt x="9978" y="5211"/>
                  <a:pt x="9952" y="5181"/>
                  <a:pt x="9908" y="5150"/>
                </a:cubicBezTo>
                <a:cubicBezTo>
                  <a:pt x="9769" y="5053"/>
                  <a:pt x="9755" y="4998"/>
                  <a:pt x="9845" y="4891"/>
                </a:cubicBezTo>
                <a:cubicBezTo>
                  <a:pt x="9946" y="4771"/>
                  <a:pt x="10063" y="4713"/>
                  <a:pt x="10193" y="4694"/>
                </a:cubicBezTo>
                <a:lnTo>
                  <a:pt x="10300" y="4623"/>
                </a:lnTo>
                <a:lnTo>
                  <a:pt x="10516" y="4725"/>
                </a:lnTo>
                <a:lnTo>
                  <a:pt x="10518" y="4725"/>
                </a:lnTo>
                <a:cubicBezTo>
                  <a:pt x="10541" y="4731"/>
                  <a:pt x="10564" y="4736"/>
                  <a:pt x="10589" y="4748"/>
                </a:cubicBezTo>
                <a:cubicBezTo>
                  <a:pt x="10737" y="4815"/>
                  <a:pt x="11140" y="4929"/>
                  <a:pt x="11485" y="5000"/>
                </a:cubicBezTo>
                <a:cubicBezTo>
                  <a:pt x="11653" y="5035"/>
                  <a:pt x="11738" y="5059"/>
                  <a:pt x="11828" y="5084"/>
                </a:cubicBezTo>
                <a:cubicBezTo>
                  <a:pt x="11894" y="5102"/>
                  <a:pt x="11971" y="5123"/>
                  <a:pt x="12006" y="5142"/>
                </a:cubicBezTo>
                <a:cubicBezTo>
                  <a:pt x="12011" y="5144"/>
                  <a:pt x="12015" y="5147"/>
                  <a:pt x="12020" y="5149"/>
                </a:cubicBezTo>
                <a:cubicBezTo>
                  <a:pt x="12045" y="5164"/>
                  <a:pt x="12063" y="5183"/>
                  <a:pt x="12075" y="5201"/>
                </a:cubicBezTo>
                <a:cubicBezTo>
                  <a:pt x="12082" y="5211"/>
                  <a:pt x="12093" y="5220"/>
                  <a:pt x="12098" y="5231"/>
                </a:cubicBezTo>
                <a:cubicBezTo>
                  <a:pt x="12098" y="5232"/>
                  <a:pt x="12100" y="5232"/>
                  <a:pt x="12100" y="5233"/>
                </a:cubicBezTo>
                <a:cubicBezTo>
                  <a:pt x="12175" y="5308"/>
                  <a:pt x="12168" y="5390"/>
                  <a:pt x="12102" y="5462"/>
                </a:cubicBezTo>
                <a:cubicBezTo>
                  <a:pt x="12080" y="5558"/>
                  <a:pt x="12015" y="5592"/>
                  <a:pt x="11850" y="5617"/>
                </a:cubicBezTo>
                <a:cubicBezTo>
                  <a:pt x="11778" y="5628"/>
                  <a:pt x="11722" y="5651"/>
                  <a:pt x="11674" y="5677"/>
                </a:cubicBezTo>
                <a:cubicBezTo>
                  <a:pt x="11674" y="5677"/>
                  <a:pt x="11672" y="5676"/>
                  <a:pt x="11672" y="5677"/>
                </a:cubicBezTo>
                <a:cubicBezTo>
                  <a:pt x="11663" y="5682"/>
                  <a:pt x="11651" y="5685"/>
                  <a:pt x="11643" y="5691"/>
                </a:cubicBezTo>
                <a:cubicBezTo>
                  <a:pt x="11596" y="5722"/>
                  <a:pt x="11564" y="5760"/>
                  <a:pt x="11554" y="5804"/>
                </a:cubicBezTo>
                <a:cubicBezTo>
                  <a:pt x="11542" y="5856"/>
                  <a:pt x="11557" y="5885"/>
                  <a:pt x="11601" y="5906"/>
                </a:cubicBezTo>
                <a:cubicBezTo>
                  <a:pt x="11607" y="5909"/>
                  <a:pt x="11615" y="5912"/>
                  <a:pt x="11623" y="5915"/>
                </a:cubicBezTo>
                <a:cubicBezTo>
                  <a:pt x="11624" y="5915"/>
                  <a:pt x="11626" y="5914"/>
                  <a:pt x="11627" y="5915"/>
                </a:cubicBezTo>
                <a:cubicBezTo>
                  <a:pt x="11679" y="5925"/>
                  <a:pt x="11759" y="5932"/>
                  <a:pt x="11857" y="5936"/>
                </a:cubicBezTo>
                <a:cubicBezTo>
                  <a:pt x="11889" y="5938"/>
                  <a:pt x="11954" y="5939"/>
                  <a:pt x="11995" y="5940"/>
                </a:cubicBezTo>
                <a:cubicBezTo>
                  <a:pt x="12122" y="5942"/>
                  <a:pt x="12263" y="5942"/>
                  <a:pt x="12467" y="5937"/>
                </a:cubicBezTo>
                <a:cubicBezTo>
                  <a:pt x="12877" y="5929"/>
                  <a:pt x="13103" y="5921"/>
                  <a:pt x="13227" y="5901"/>
                </a:cubicBezTo>
                <a:cubicBezTo>
                  <a:pt x="13266" y="5894"/>
                  <a:pt x="13281" y="5883"/>
                  <a:pt x="13303" y="5874"/>
                </a:cubicBezTo>
                <a:cubicBezTo>
                  <a:pt x="13309" y="5855"/>
                  <a:pt x="13310" y="5834"/>
                  <a:pt x="13303" y="5804"/>
                </a:cubicBezTo>
                <a:cubicBezTo>
                  <a:pt x="13282" y="5711"/>
                  <a:pt x="13173" y="5642"/>
                  <a:pt x="13007" y="5617"/>
                </a:cubicBezTo>
                <a:cubicBezTo>
                  <a:pt x="12990" y="5615"/>
                  <a:pt x="12987" y="5608"/>
                  <a:pt x="12973" y="5606"/>
                </a:cubicBezTo>
                <a:cubicBezTo>
                  <a:pt x="12971" y="5605"/>
                  <a:pt x="12971" y="5604"/>
                  <a:pt x="12969" y="5604"/>
                </a:cubicBezTo>
                <a:cubicBezTo>
                  <a:pt x="12925" y="5600"/>
                  <a:pt x="12888" y="5592"/>
                  <a:pt x="12857" y="5582"/>
                </a:cubicBezTo>
                <a:cubicBezTo>
                  <a:pt x="12851" y="5579"/>
                  <a:pt x="12845" y="5576"/>
                  <a:pt x="12839" y="5573"/>
                </a:cubicBezTo>
                <a:cubicBezTo>
                  <a:pt x="12791" y="5551"/>
                  <a:pt x="12758" y="5518"/>
                  <a:pt x="12737" y="5467"/>
                </a:cubicBezTo>
                <a:cubicBezTo>
                  <a:pt x="12728" y="5454"/>
                  <a:pt x="12711" y="5445"/>
                  <a:pt x="12708" y="5430"/>
                </a:cubicBezTo>
                <a:cubicBezTo>
                  <a:pt x="12703" y="5407"/>
                  <a:pt x="12708" y="5387"/>
                  <a:pt x="12710" y="5366"/>
                </a:cubicBezTo>
                <a:cubicBezTo>
                  <a:pt x="12710" y="5362"/>
                  <a:pt x="12711" y="5361"/>
                  <a:pt x="12710" y="5357"/>
                </a:cubicBezTo>
                <a:cubicBezTo>
                  <a:pt x="12683" y="5175"/>
                  <a:pt x="12707" y="5138"/>
                  <a:pt x="13098" y="5068"/>
                </a:cubicBezTo>
                <a:cubicBezTo>
                  <a:pt x="13164" y="5051"/>
                  <a:pt x="13217" y="5034"/>
                  <a:pt x="13338" y="5011"/>
                </a:cubicBezTo>
                <a:cubicBezTo>
                  <a:pt x="13666" y="4950"/>
                  <a:pt x="14083" y="4832"/>
                  <a:pt x="14265" y="4749"/>
                </a:cubicBezTo>
                <a:lnTo>
                  <a:pt x="14597" y="4599"/>
                </a:lnTo>
                <a:lnTo>
                  <a:pt x="14642" y="4626"/>
                </a:lnTo>
                <a:lnTo>
                  <a:pt x="14653" y="4621"/>
                </a:lnTo>
                <a:lnTo>
                  <a:pt x="14657" y="4624"/>
                </a:lnTo>
                <a:lnTo>
                  <a:pt x="14874" y="4763"/>
                </a:lnTo>
                <a:lnTo>
                  <a:pt x="14876" y="4765"/>
                </a:lnTo>
                <a:cubicBezTo>
                  <a:pt x="14878" y="4766"/>
                  <a:pt x="14878" y="4766"/>
                  <a:pt x="14880" y="4768"/>
                </a:cubicBezTo>
                <a:cubicBezTo>
                  <a:pt x="14890" y="4774"/>
                  <a:pt x="14895" y="4780"/>
                  <a:pt x="14905" y="4786"/>
                </a:cubicBezTo>
                <a:cubicBezTo>
                  <a:pt x="14926" y="4800"/>
                  <a:pt x="14947" y="4812"/>
                  <a:pt x="14963" y="4824"/>
                </a:cubicBezTo>
                <a:cubicBezTo>
                  <a:pt x="14971" y="4831"/>
                  <a:pt x="14985" y="4840"/>
                  <a:pt x="14992" y="4846"/>
                </a:cubicBezTo>
                <a:cubicBezTo>
                  <a:pt x="15168" y="4960"/>
                  <a:pt x="15175" y="4999"/>
                  <a:pt x="15054" y="5084"/>
                </a:cubicBezTo>
                <a:cubicBezTo>
                  <a:pt x="14860" y="5220"/>
                  <a:pt x="14866" y="5380"/>
                  <a:pt x="15038" y="5406"/>
                </a:cubicBezTo>
                <a:cubicBezTo>
                  <a:pt x="15069" y="5405"/>
                  <a:pt x="15103" y="5401"/>
                  <a:pt x="15139" y="5393"/>
                </a:cubicBezTo>
                <a:cubicBezTo>
                  <a:pt x="15139" y="5393"/>
                  <a:pt x="15140" y="5393"/>
                  <a:pt x="15141" y="5393"/>
                </a:cubicBezTo>
                <a:cubicBezTo>
                  <a:pt x="15175" y="5385"/>
                  <a:pt x="15209" y="5375"/>
                  <a:pt x="15248" y="5362"/>
                </a:cubicBezTo>
                <a:cubicBezTo>
                  <a:pt x="15248" y="5362"/>
                  <a:pt x="15250" y="5362"/>
                  <a:pt x="15250" y="5362"/>
                </a:cubicBezTo>
                <a:cubicBezTo>
                  <a:pt x="15289" y="5348"/>
                  <a:pt x="15335" y="5327"/>
                  <a:pt x="15379" y="5306"/>
                </a:cubicBezTo>
                <a:cubicBezTo>
                  <a:pt x="15447" y="5274"/>
                  <a:pt x="15516" y="5241"/>
                  <a:pt x="15591" y="5199"/>
                </a:cubicBezTo>
                <a:cubicBezTo>
                  <a:pt x="15594" y="5197"/>
                  <a:pt x="15599" y="5195"/>
                  <a:pt x="15602" y="5193"/>
                </a:cubicBezTo>
                <a:cubicBezTo>
                  <a:pt x="15610" y="5189"/>
                  <a:pt x="15617" y="5183"/>
                  <a:pt x="15624" y="5179"/>
                </a:cubicBezTo>
                <a:cubicBezTo>
                  <a:pt x="15940" y="4995"/>
                  <a:pt x="16264" y="4758"/>
                  <a:pt x="16264" y="4671"/>
                </a:cubicBezTo>
                <a:cubicBezTo>
                  <a:pt x="16264" y="4628"/>
                  <a:pt x="16252" y="4593"/>
                  <a:pt x="16230" y="4566"/>
                </a:cubicBezTo>
                <a:cubicBezTo>
                  <a:pt x="16229" y="4565"/>
                  <a:pt x="16227" y="4566"/>
                  <a:pt x="16226" y="4565"/>
                </a:cubicBezTo>
                <a:cubicBezTo>
                  <a:pt x="16177" y="4536"/>
                  <a:pt x="16133" y="4519"/>
                  <a:pt x="16086" y="4514"/>
                </a:cubicBezTo>
                <a:cubicBezTo>
                  <a:pt x="16071" y="4513"/>
                  <a:pt x="16057" y="4512"/>
                  <a:pt x="16041" y="4514"/>
                </a:cubicBezTo>
                <a:cubicBezTo>
                  <a:pt x="16026" y="4514"/>
                  <a:pt x="16001" y="4522"/>
                  <a:pt x="15985" y="4524"/>
                </a:cubicBezTo>
                <a:cubicBezTo>
                  <a:pt x="15944" y="4535"/>
                  <a:pt x="15900" y="4549"/>
                  <a:pt x="15856" y="4575"/>
                </a:cubicBezTo>
                <a:cubicBezTo>
                  <a:pt x="15606" y="4719"/>
                  <a:pt x="15501" y="4709"/>
                  <a:pt x="15219" y="4518"/>
                </a:cubicBezTo>
                <a:lnTo>
                  <a:pt x="14978" y="4356"/>
                </a:lnTo>
                <a:lnTo>
                  <a:pt x="15014" y="4324"/>
                </a:lnTo>
                <a:lnTo>
                  <a:pt x="15105" y="4243"/>
                </a:lnTo>
                <a:lnTo>
                  <a:pt x="15192" y="4165"/>
                </a:lnTo>
                <a:cubicBezTo>
                  <a:pt x="15309" y="4060"/>
                  <a:pt x="15497" y="3796"/>
                  <a:pt x="15609" y="3576"/>
                </a:cubicBezTo>
                <a:cubicBezTo>
                  <a:pt x="15672" y="3453"/>
                  <a:pt x="15720" y="3376"/>
                  <a:pt x="15767" y="3320"/>
                </a:cubicBezTo>
                <a:cubicBezTo>
                  <a:pt x="15827" y="3232"/>
                  <a:pt x="15891" y="3195"/>
                  <a:pt x="15996" y="3184"/>
                </a:cubicBezTo>
                <a:cubicBezTo>
                  <a:pt x="16080" y="3158"/>
                  <a:pt x="16177" y="3148"/>
                  <a:pt x="16277" y="3162"/>
                </a:cubicBezTo>
                <a:cubicBezTo>
                  <a:pt x="16340" y="3163"/>
                  <a:pt x="16397" y="3170"/>
                  <a:pt x="16444" y="3186"/>
                </a:cubicBezTo>
                <a:cubicBezTo>
                  <a:pt x="16599" y="3201"/>
                  <a:pt x="16643" y="3242"/>
                  <a:pt x="16665" y="3361"/>
                </a:cubicBezTo>
                <a:cubicBezTo>
                  <a:pt x="16688" y="3491"/>
                  <a:pt x="16760" y="3545"/>
                  <a:pt x="16903" y="3545"/>
                </a:cubicBezTo>
                <a:cubicBezTo>
                  <a:pt x="16941" y="3545"/>
                  <a:pt x="16969" y="3539"/>
                  <a:pt x="16992" y="3530"/>
                </a:cubicBezTo>
                <a:cubicBezTo>
                  <a:pt x="16995" y="3527"/>
                  <a:pt x="16997" y="3526"/>
                  <a:pt x="16999" y="3522"/>
                </a:cubicBezTo>
                <a:cubicBezTo>
                  <a:pt x="17044" y="3463"/>
                  <a:pt x="17072" y="3325"/>
                  <a:pt x="17088" y="3167"/>
                </a:cubicBezTo>
                <a:cubicBezTo>
                  <a:pt x="17089" y="3156"/>
                  <a:pt x="17091" y="3147"/>
                  <a:pt x="17093" y="3137"/>
                </a:cubicBezTo>
                <a:cubicBezTo>
                  <a:pt x="17095" y="3116"/>
                  <a:pt x="17098" y="3098"/>
                  <a:pt x="17099" y="3077"/>
                </a:cubicBezTo>
                <a:cubicBezTo>
                  <a:pt x="17099" y="3073"/>
                  <a:pt x="17099" y="3071"/>
                  <a:pt x="17099" y="3067"/>
                </a:cubicBezTo>
                <a:cubicBezTo>
                  <a:pt x="17101" y="3035"/>
                  <a:pt x="17106" y="3026"/>
                  <a:pt x="17106" y="2977"/>
                </a:cubicBezTo>
                <a:cubicBezTo>
                  <a:pt x="17106" y="2742"/>
                  <a:pt x="17098" y="2626"/>
                  <a:pt x="17077" y="2544"/>
                </a:cubicBezTo>
                <a:cubicBezTo>
                  <a:pt x="17072" y="2521"/>
                  <a:pt x="17067" y="2501"/>
                  <a:pt x="17061" y="2482"/>
                </a:cubicBezTo>
                <a:cubicBezTo>
                  <a:pt x="17032" y="2425"/>
                  <a:pt x="16985" y="2408"/>
                  <a:pt x="16903" y="2408"/>
                </a:cubicBezTo>
                <a:cubicBezTo>
                  <a:pt x="16760" y="2408"/>
                  <a:pt x="16688" y="2462"/>
                  <a:pt x="16665" y="2592"/>
                </a:cubicBezTo>
                <a:cubicBezTo>
                  <a:pt x="16637" y="2748"/>
                  <a:pt x="16585" y="2771"/>
                  <a:pt x="16279" y="2774"/>
                </a:cubicBezTo>
                <a:cubicBezTo>
                  <a:pt x="16265" y="2776"/>
                  <a:pt x="16250" y="2773"/>
                  <a:pt x="16235" y="2774"/>
                </a:cubicBezTo>
                <a:cubicBezTo>
                  <a:pt x="16214" y="2774"/>
                  <a:pt x="16199" y="2775"/>
                  <a:pt x="16175" y="2775"/>
                </a:cubicBezTo>
                <a:cubicBezTo>
                  <a:pt x="16102" y="2775"/>
                  <a:pt x="16044" y="2774"/>
                  <a:pt x="15996" y="2768"/>
                </a:cubicBezTo>
                <a:cubicBezTo>
                  <a:pt x="15996" y="2768"/>
                  <a:pt x="15995" y="2768"/>
                  <a:pt x="15994" y="2768"/>
                </a:cubicBezTo>
                <a:cubicBezTo>
                  <a:pt x="15957" y="2764"/>
                  <a:pt x="15928" y="2752"/>
                  <a:pt x="15901" y="2741"/>
                </a:cubicBezTo>
                <a:cubicBezTo>
                  <a:pt x="15894" y="2739"/>
                  <a:pt x="15884" y="2738"/>
                  <a:pt x="15878" y="2735"/>
                </a:cubicBezTo>
                <a:cubicBezTo>
                  <a:pt x="15878" y="2735"/>
                  <a:pt x="15877" y="2734"/>
                  <a:pt x="15876" y="2734"/>
                </a:cubicBezTo>
                <a:cubicBezTo>
                  <a:pt x="15875" y="2734"/>
                  <a:pt x="15875" y="2733"/>
                  <a:pt x="15874" y="2733"/>
                </a:cubicBezTo>
                <a:cubicBezTo>
                  <a:pt x="15846" y="2718"/>
                  <a:pt x="15819" y="2693"/>
                  <a:pt x="15796" y="2666"/>
                </a:cubicBezTo>
                <a:cubicBezTo>
                  <a:pt x="15790" y="2659"/>
                  <a:pt x="15782" y="2651"/>
                  <a:pt x="15776" y="2643"/>
                </a:cubicBezTo>
                <a:cubicBezTo>
                  <a:pt x="15776" y="2643"/>
                  <a:pt x="15776" y="2642"/>
                  <a:pt x="15776" y="2642"/>
                </a:cubicBezTo>
                <a:cubicBezTo>
                  <a:pt x="15754" y="2612"/>
                  <a:pt x="15727" y="2570"/>
                  <a:pt x="15702" y="2523"/>
                </a:cubicBezTo>
                <a:cubicBezTo>
                  <a:pt x="15701" y="2521"/>
                  <a:pt x="15701" y="2520"/>
                  <a:pt x="15700" y="2518"/>
                </a:cubicBezTo>
                <a:cubicBezTo>
                  <a:pt x="15699" y="2516"/>
                  <a:pt x="15697" y="2512"/>
                  <a:pt x="15696" y="2510"/>
                </a:cubicBezTo>
                <a:cubicBezTo>
                  <a:pt x="15662" y="2456"/>
                  <a:pt x="15627" y="2399"/>
                  <a:pt x="15582" y="2317"/>
                </a:cubicBezTo>
                <a:cubicBezTo>
                  <a:pt x="15444" y="2065"/>
                  <a:pt x="15250" y="1802"/>
                  <a:pt x="15150" y="1731"/>
                </a:cubicBezTo>
                <a:cubicBezTo>
                  <a:pt x="14976" y="1609"/>
                  <a:pt x="14982" y="1594"/>
                  <a:pt x="15268" y="1404"/>
                </a:cubicBezTo>
                <a:cubicBezTo>
                  <a:pt x="15270" y="1403"/>
                  <a:pt x="15271" y="1402"/>
                  <a:pt x="15272" y="1401"/>
                </a:cubicBezTo>
                <a:cubicBezTo>
                  <a:pt x="15275" y="1399"/>
                  <a:pt x="15276" y="1397"/>
                  <a:pt x="15279" y="1395"/>
                </a:cubicBezTo>
                <a:cubicBezTo>
                  <a:pt x="15309" y="1375"/>
                  <a:pt x="15332" y="1362"/>
                  <a:pt x="15357" y="1349"/>
                </a:cubicBezTo>
                <a:cubicBezTo>
                  <a:pt x="15364" y="1344"/>
                  <a:pt x="15372" y="1339"/>
                  <a:pt x="15379" y="1334"/>
                </a:cubicBezTo>
                <a:cubicBezTo>
                  <a:pt x="15549" y="1231"/>
                  <a:pt x="15611" y="1230"/>
                  <a:pt x="15740" y="1305"/>
                </a:cubicBezTo>
                <a:cubicBezTo>
                  <a:pt x="15982" y="1444"/>
                  <a:pt x="16264" y="1431"/>
                  <a:pt x="16264" y="1281"/>
                </a:cubicBezTo>
                <a:cubicBezTo>
                  <a:pt x="16264" y="1136"/>
                  <a:pt x="15246" y="504"/>
                  <a:pt x="15034" y="506"/>
                </a:cubicBezTo>
                <a:cubicBezTo>
                  <a:pt x="15017" y="510"/>
                  <a:pt x="15001" y="518"/>
                  <a:pt x="14985" y="526"/>
                </a:cubicBezTo>
                <a:cubicBezTo>
                  <a:pt x="14975" y="531"/>
                  <a:pt x="14964" y="534"/>
                  <a:pt x="14954" y="540"/>
                </a:cubicBezTo>
                <a:cubicBezTo>
                  <a:pt x="14867" y="619"/>
                  <a:pt x="14901" y="761"/>
                  <a:pt x="15054" y="869"/>
                </a:cubicBezTo>
                <a:cubicBezTo>
                  <a:pt x="15195" y="968"/>
                  <a:pt x="15180" y="999"/>
                  <a:pt x="14905" y="1167"/>
                </a:cubicBezTo>
                <a:lnTo>
                  <a:pt x="14891" y="1174"/>
                </a:lnTo>
                <a:lnTo>
                  <a:pt x="14889" y="1176"/>
                </a:lnTo>
                <a:lnTo>
                  <a:pt x="14885" y="1178"/>
                </a:lnTo>
                <a:cubicBezTo>
                  <a:pt x="14882" y="1180"/>
                  <a:pt x="14882" y="1181"/>
                  <a:pt x="14880" y="1183"/>
                </a:cubicBezTo>
                <a:lnTo>
                  <a:pt x="14660" y="1333"/>
                </a:lnTo>
                <a:lnTo>
                  <a:pt x="14642" y="1327"/>
                </a:lnTo>
                <a:lnTo>
                  <a:pt x="14597" y="1354"/>
                </a:lnTo>
                <a:lnTo>
                  <a:pt x="14265" y="1203"/>
                </a:lnTo>
                <a:cubicBezTo>
                  <a:pt x="14082" y="1119"/>
                  <a:pt x="13663" y="1000"/>
                  <a:pt x="13336" y="936"/>
                </a:cubicBezTo>
                <a:cubicBezTo>
                  <a:pt x="13211" y="911"/>
                  <a:pt x="13116" y="890"/>
                  <a:pt x="13038" y="871"/>
                </a:cubicBezTo>
                <a:cubicBezTo>
                  <a:pt x="13037" y="871"/>
                  <a:pt x="13036" y="871"/>
                  <a:pt x="13035" y="871"/>
                </a:cubicBezTo>
                <a:cubicBezTo>
                  <a:pt x="13032" y="870"/>
                  <a:pt x="13026" y="869"/>
                  <a:pt x="13022" y="868"/>
                </a:cubicBezTo>
                <a:cubicBezTo>
                  <a:pt x="13020" y="867"/>
                  <a:pt x="13016" y="867"/>
                  <a:pt x="13013" y="866"/>
                </a:cubicBezTo>
                <a:cubicBezTo>
                  <a:pt x="12945" y="852"/>
                  <a:pt x="12894" y="836"/>
                  <a:pt x="12857" y="820"/>
                </a:cubicBezTo>
                <a:cubicBezTo>
                  <a:pt x="12857" y="819"/>
                  <a:pt x="12856" y="820"/>
                  <a:pt x="12855" y="820"/>
                </a:cubicBezTo>
                <a:cubicBezTo>
                  <a:pt x="12818" y="803"/>
                  <a:pt x="12792" y="781"/>
                  <a:pt x="12777" y="756"/>
                </a:cubicBezTo>
                <a:cubicBezTo>
                  <a:pt x="12768" y="740"/>
                  <a:pt x="12756" y="723"/>
                  <a:pt x="12753" y="702"/>
                </a:cubicBezTo>
                <a:cubicBezTo>
                  <a:pt x="12736" y="674"/>
                  <a:pt x="12717" y="651"/>
                  <a:pt x="12710" y="608"/>
                </a:cubicBezTo>
                <a:cubicBezTo>
                  <a:pt x="12699" y="536"/>
                  <a:pt x="12704" y="491"/>
                  <a:pt x="12724" y="454"/>
                </a:cubicBezTo>
                <a:cubicBezTo>
                  <a:pt x="12726" y="449"/>
                  <a:pt x="12723" y="444"/>
                  <a:pt x="12726" y="440"/>
                </a:cubicBezTo>
                <a:cubicBezTo>
                  <a:pt x="12727" y="438"/>
                  <a:pt x="12731" y="436"/>
                  <a:pt x="12733" y="434"/>
                </a:cubicBezTo>
                <a:cubicBezTo>
                  <a:pt x="12745" y="419"/>
                  <a:pt x="12769" y="405"/>
                  <a:pt x="12793" y="393"/>
                </a:cubicBezTo>
                <a:cubicBezTo>
                  <a:pt x="12812" y="382"/>
                  <a:pt x="12836" y="376"/>
                  <a:pt x="12857" y="369"/>
                </a:cubicBezTo>
                <a:cubicBezTo>
                  <a:pt x="12858" y="368"/>
                  <a:pt x="12859" y="368"/>
                  <a:pt x="12859" y="367"/>
                </a:cubicBezTo>
                <a:cubicBezTo>
                  <a:pt x="12861" y="367"/>
                  <a:pt x="12864" y="366"/>
                  <a:pt x="12866" y="366"/>
                </a:cubicBezTo>
                <a:cubicBezTo>
                  <a:pt x="12878" y="361"/>
                  <a:pt x="12887" y="355"/>
                  <a:pt x="12902" y="352"/>
                </a:cubicBezTo>
                <a:cubicBezTo>
                  <a:pt x="12933" y="343"/>
                  <a:pt x="12959" y="335"/>
                  <a:pt x="13000" y="326"/>
                </a:cubicBezTo>
                <a:cubicBezTo>
                  <a:pt x="13207" y="280"/>
                  <a:pt x="13321" y="209"/>
                  <a:pt x="13321" y="128"/>
                </a:cubicBezTo>
                <a:cubicBezTo>
                  <a:pt x="13321" y="82"/>
                  <a:pt x="13292" y="56"/>
                  <a:pt x="13225" y="37"/>
                </a:cubicBezTo>
                <a:cubicBezTo>
                  <a:pt x="13221" y="36"/>
                  <a:pt x="13216" y="36"/>
                  <a:pt x="13212" y="35"/>
                </a:cubicBezTo>
                <a:cubicBezTo>
                  <a:pt x="13049" y="16"/>
                  <a:pt x="12774" y="3"/>
                  <a:pt x="12456" y="1"/>
                </a:cubicBezTo>
                <a:cubicBezTo>
                  <a:pt x="12445" y="1"/>
                  <a:pt x="12438" y="0"/>
                  <a:pt x="12427" y="0"/>
                </a:cubicBezTo>
                <a:cubicBezTo>
                  <a:pt x="12422" y="0"/>
                  <a:pt x="12419" y="0"/>
                  <a:pt x="12414" y="0"/>
                </a:cubicBezTo>
                <a:close/>
                <a:moveTo>
                  <a:pt x="3611" y="5752"/>
                </a:moveTo>
                <a:cubicBezTo>
                  <a:pt x="1558" y="5752"/>
                  <a:pt x="1539" y="5754"/>
                  <a:pt x="1283" y="5916"/>
                </a:cubicBezTo>
                <a:cubicBezTo>
                  <a:pt x="1244" y="5941"/>
                  <a:pt x="1219" y="5966"/>
                  <a:pt x="1190" y="5990"/>
                </a:cubicBezTo>
                <a:cubicBezTo>
                  <a:pt x="1189" y="5990"/>
                  <a:pt x="1188" y="5991"/>
                  <a:pt x="1187" y="5991"/>
                </a:cubicBezTo>
                <a:cubicBezTo>
                  <a:pt x="1185" y="5994"/>
                  <a:pt x="1183" y="5997"/>
                  <a:pt x="1181" y="6000"/>
                </a:cubicBezTo>
                <a:cubicBezTo>
                  <a:pt x="1180" y="6000"/>
                  <a:pt x="1181" y="6001"/>
                  <a:pt x="1181" y="6001"/>
                </a:cubicBezTo>
                <a:cubicBezTo>
                  <a:pt x="1115" y="6074"/>
                  <a:pt x="1067" y="6154"/>
                  <a:pt x="1047" y="6228"/>
                </a:cubicBezTo>
                <a:cubicBezTo>
                  <a:pt x="1046" y="6234"/>
                  <a:pt x="1042" y="6240"/>
                  <a:pt x="1040" y="6245"/>
                </a:cubicBezTo>
                <a:cubicBezTo>
                  <a:pt x="1040" y="6246"/>
                  <a:pt x="1040" y="6247"/>
                  <a:pt x="1040" y="6248"/>
                </a:cubicBezTo>
                <a:cubicBezTo>
                  <a:pt x="1040" y="6325"/>
                  <a:pt x="1063" y="6409"/>
                  <a:pt x="1125" y="6512"/>
                </a:cubicBezTo>
                <a:cubicBezTo>
                  <a:pt x="1147" y="6548"/>
                  <a:pt x="1193" y="6579"/>
                  <a:pt x="1241" y="6610"/>
                </a:cubicBezTo>
                <a:cubicBezTo>
                  <a:pt x="1297" y="6639"/>
                  <a:pt x="1359" y="6667"/>
                  <a:pt x="1426" y="6692"/>
                </a:cubicBezTo>
                <a:cubicBezTo>
                  <a:pt x="1644" y="6764"/>
                  <a:pt x="1936" y="6801"/>
                  <a:pt x="2241" y="6773"/>
                </a:cubicBezTo>
                <a:cubicBezTo>
                  <a:pt x="2448" y="6753"/>
                  <a:pt x="2578" y="6776"/>
                  <a:pt x="2662" y="6849"/>
                </a:cubicBezTo>
                <a:lnTo>
                  <a:pt x="2758" y="6855"/>
                </a:lnTo>
                <a:lnTo>
                  <a:pt x="2772" y="7056"/>
                </a:lnTo>
                <a:cubicBezTo>
                  <a:pt x="2773" y="7062"/>
                  <a:pt x="2775" y="7066"/>
                  <a:pt x="2776" y="7072"/>
                </a:cubicBezTo>
                <a:cubicBezTo>
                  <a:pt x="2779" y="7081"/>
                  <a:pt x="2783" y="7090"/>
                  <a:pt x="2785" y="7099"/>
                </a:cubicBezTo>
                <a:cubicBezTo>
                  <a:pt x="2786" y="7108"/>
                  <a:pt x="2786" y="7120"/>
                  <a:pt x="2787" y="7130"/>
                </a:cubicBezTo>
                <a:cubicBezTo>
                  <a:pt x="2800" y="7193"/>
                  <a:pt x="2810" y="7261"/>
                  <a:pt x="2809" y="7353"/>
                </a:cubicBezTo>
                <a:cubicBezTo>
                  <a:pt x="2809" y="7433"/>
                  <a:pt x="2798" y="7486"/>
                  <a:pt x="2789" y="7543"/>
                </a:cubicBezTo>
                <a:cubicBezTo>
                  <a:pt x="2789" y="7631"/>
                  <a:pt x="2788" y="7721"/>
                  <a:pt x="2774" y="7782"/>
                </a:cubicBezTo>
                <a:cubicBezTo>
                  <a:pt x="2774" y="7783"/>
                  <a:pt x="2774" y="7783"/>
                  <a:pt x="2774" y="7784"/>
                </a:cubicBezTo>
                <a:lnTo>
                  <a:pt x="2758" y="8050"/>
                </a:lnTo>
                <a:lnTo>
                  <a:pt x="2023" y="8133"/>
                </a:lnTo>
                <a:cubicBezTo>
                  <a:pt x="1618" y="8178"/>
                  <a:pt x="1021" y="8275"/>
                  <a:pt x="695" y="8348"/>
                </a:cubicBezTo>
                <a:cubicBezTo>
                  <a:pt x="281" y="8441"/>
                  <a:pt x="91" y="8458"/>
                  <a:pt x="0" y="8412"/>
                </a:cubicBezTo>
                <a:lnTo>
                  <a:pt x="0" y="8541"/>
                </a:lnTo>
                <a:lnTo>
                  <a:pt x="27" y="18887"/>
                </a:lnTo>
                <a:lnTo>
                  <a:pt x="550" y="19013"/>
                </a:lnTo>
                <a:cubicBezTo>
                  <a:pt x="839" y="19082"/>
                  <a:pt x="1456" y="19191"/>
                  <a:pt x="1918" y="19255"/>
                </a:cubicBezTo>
                <a:lnTo>
                  <a:pt x="2620" y="19352"/>
                </a:lnTo>
                <a:lnTo>
                  <a:pt x="2758" y="19368"/>
                </a:lnTo>
                <a:lnTo>
                  <a:pt x="2758" y="19371"/>
                </a:lnTo>
                <a:lnTo>
                  <a:pt x="2758" y="19372"/>
                </a:lnTo>
                <a:lnTo>
                  <a:pt x="2789" y="19893"/>
                </a:lnTo>
                <a:cubicBezTo>
                  <a:pt x="2801" y="20090"/>
                  <a:pt x="2785" y="20242"/>
                  <a:pt x="2758" y="20352"/>
                </a:cubicBezTo>
                <a:lnTo>
                  <a:pt x="2758" y="20563"/>
                </a:lnTo>
                <a:lnTo>
                  <a:pt x="2128" y="20597"/>
                </a:lnTo>
                <a:cubicBezTo>
                  <a:pt x="1334" y="20640"/>
                  <a:pt x="1138" y="20715"/>
                  <a:pt x="1065" y="21003"/>
                </a:cubicBezTo>
                <a:cubicBezTo>
                  <a:pt x="1021" y="21177"/>
                  <a:pt x="1060" y="21278"/>
                  <a:pt x="1232" y="21417"/>
                </a:cubicBezTo>
                <a:lnTo>
                  <a:pt x="1379" y="21535"/>
                </a:lnTo>
                <a:cubicBezTo>
                  <a:pt x="1415" y="21548"/>
                  <a:pt x="1443" y="21562"/>
                  <a:pt x="1486" y="21574"/>
                </a:cubicBezTo>
                <a:cubicBezTo>
                  <a:pt x="1522" y="21585"/>
                  <a:pt x="1583" y="21592"/>
                  <a:pt x="1633" y="21600"/>
                </a:cubicBezTo>
                <a:lnTo>
                  <a:pt x="3643" y="21600"/>
                </a:lnTo>
                <a:cubicBezTo>
                  <a:pt x="5533" y="21600"/>
                  <a:pt x="5795" y="21591"/>
                  <a:pt x="5969" y="21491"/>
                </a:cubicBezTo>
                <a:lnTo>
                  <a:pt x="6026" y="21447"/>
                </a:lnTo>
                <a:cubicBezTo>
                  <a:pt x="6054" y="21426"/>
                  <a:pt x="6066" y="21406"/>
                  <a:pt x="6089" y="21386"/>
                </a:cubicBezTo>
                <a:cubicBezTo>
                  <a:pt x="6233" y="21221"/>
                  <a:pt x="6236" y="20982"/>
                  <a:pt x="6096" y="20817"/>
                </a:cubicBezTo>
                <a:cubicBezTo>
                  <a:pt x="6073" y="20797"/>
                  <a:pt x="6061" y="20778"/>
                  <a:pt x="6033" y="20758"/>
                </a:cubicBezTo>
                <a:cubicBezTo>
                  <a:pt x="5986" y="20723"/>
                  <a:pt x="5942" y="20695"/>
                  <a:pt x="5897" y="20671"/>
                </a:cubicBezTo>
                <a:cubicBezTo>
                  <a:pt x="5756" y="20618"/>
                  <a:pt x="5550" y="20594"/>
                  <a:pt x="5191" y="20583"/>
                </a:cubicBezTo>
                <a:lnTo>
                  <a:pt x="4545" y="20563"/>
                </a:lnTo>
                <a:lnTo>
                  <a:pt x="4545" y="20414"/>
                </a:lnTo>
                <a:cubicBezTo>
                  <a:pt x="4500" y="20339"/>
                  <a:pt x="4494" y="20209"/>
                  <a:pt x="4494" y="19928"/>
                </a:cubicBezTo>
                <a:cubicBezTo>
                  <a:pt x="4494" y="19927"/>
                  <a:pt x="4494" y="19927"/>
                  <a:pt x="4494" y="19925"/>
                </a:cubicBezTo>
                <a:cubicBezTo>
                  <a:pt x="4494" y="19924"/>
                  <a:pt x="4494" y="19924"/>
                  <a:pt x="4494" y="19922"/>
                </a:cubicBezTo>
                <a:cubicBezTo>
                  <a:pt x="4494" y="19768"/>
                  <a:pt x="4505" y="19662"/>
                  <a:pt x="4520" y="19576"/>
                </a:cubicBezTo>
                <a:cubicBezTo>
                  <a:pt x="4528" y="19534"/>
                  <a:pt x="4534" y="19488"/>
                  <a:pt x="4545" y="19460"/>
                </a:cubicBezTo>
                <a:lnTo>
                  <a:pt x="4545" y="19369"/>
                </a:lnTo>
                <a:lnTo>
                  <a:pt x="5383" y="19252"/>
                </a:lnTo>
                <a:cubicBezTo>
                  <a:pt x="5886" y="19182"/>
                  <a:pt x="6337" y="19092"/>
                  <a:pt x="6771" y="18987"/>
                </a:cubicBezTo>
                <a:cubicBezTo>
                  <a:pt x="6877" y="18960"/>
                  <a:pt x="6983" y="18936"/>
                  <a:pt x="7089" y="18907"/>
                </a:cubicBezTo>
                <a:cubicBezTo>
                  <a:pt x="7090" y="18907"/>
                  <a:pt x="7091" y="18907"/>
                  <a:pt x="7091" y="18907"/>
                </a:cubicBezTo>
                <a:cubicBezTo>
                  <a:pt x="7559" y="18779"/>
                  <a:pt x="8008" y="18625"/>
                  <a:pt x="8468" y="18432"/>
                </a:cubicBezTo>
                <a:lnTo>
                  <a:pt x="9315" y="18078"/>
                </a:lnTo>
                <a:lnTo>
                  <a:pt x="9963" y="18493"/>
                </a:lnTo>
                <a:cubicBezTo>
                  <a:pt x="9981" y="18504"/>
                  <a:pt x="9992" y="18511"/>
                  <a:pt x="10010" y="18523"/>
                </a:cubicBezTo>
                <a:lnTo>
                  <a:pt x="10609" y="18910"/>
                </a:lnTo>
                <a:lnTo>
                  <a:pt x="10632" y="18924"/>
                </a:lnTo>
                <a:lnTo>
                  <a:pt x="10509" y="19008"/>
                </a:lnTo>
                <a:lnTo>
                  <a:pt x="10429" y="19084"/>
                </a:lnTo>
                <a:cubicBezTo>
                  <a:pt x="10330" y="19181"/>
                  <a:pt x="10204" y="19260"/>
                  <a:pt x="10150" y="19260"/>
                </a:cubicBezTo>
                <a:cubicBezTo>
                  <a:pt x="10150" y="19261"/>
                  <a:pt x="10149" y="19261"/>
                  <a:pt x="10148" y="19262"/>
                </a:cubicBezTo>
                <a:cubicBezTo>
                  <a:pt x="10067" y="19323"/>
                  <a:pt x="10000" y="19381"/>
                  <a:pt x="9948" y="19435"/>
                </a:cubicBezTo>
                <a:cubicBezTo>
                  <a:pt x="9946" y="19436"/>
                  <a:pt x="9944" y="19438"/>
                  <a:pt x="9943" y="19439"/>
                </a:cubicBezTo>
                <a:cubicBezTo>
                  <a:pt x="9942" y="19441"/>
                  <a:pt x="9940" y="19443"/>
                  <a:pt x="9939" y="19445"/>
                </a:cubicBezTo>
                <a:cubicBezTo>
                  <a:pt x="9927" y="19459"/>
                  <a:pt x="9914" y="19472"/>
                  <a:pt x="9903" y="19488"/>
                </a:cubicBezTo>
                <a:cubicBezTo>
                  <a:pt x="9661" y="19857"/>
                  <a:pt x="10017" y="20223"/>
                  <a:pt x="10549" y="20251"/>
                </a:cubicBezTo>
                <a:cubicBezTo>
                  <a:pt x="10563" y="20252"/>
                  <a:pt x="10575" y="20255"/>
                  <a:pt x="10589" y="20256"/>
                </a:cubicBezTo>
                <a:cubicBezTo>
                  <a:pt x="10665" y="20257"/>
                  <a:pt x="10743" y="20253"/>
                  <a:pt x="10823" y="20240"/>
                </a:cubicBezTo>
                <a:cubicBezTo>
                  <a:pt x="10955" y="20219"/>
                  <a:pt x="11713" y="19785"/>
                  <a:pt x="12507" y="19274"/>
                </a:cubicBezTo>
                <a:cubicBezTo>
                  <a:pt x="13741" y="18483"/>
                  <a:pt x="13942" y="18324"/>
                  <a:pt x="13949" y="18141"/>
                </a:cubicBezTo>
                <a:cubicBezTo>
                  <a:pt x="13948" y="18111"/>
                  <a:pt x="13933" y="18086"/>
                  <a:pt x="13927" y="18058"/>
                </a:cubicBezTo>
                <a:cubicBezTo>
                  <a:pt x="13900" y="17946"/>
                  <a:pt x="13831" y="17840"/>
                  <a:pt x="13695" y="17753"/>
                </a:cubicBezTo>
                <a:cubicBezTo>
                  <a:pt x="13661" y="17731"/>
                  <a:pt x="13625" y="17715"/>
                  <a:pt x="13590" y="17697"/>
                </a:cubicBezTo>
                <a:cubicBezTo>
                  <a:pt x="13515" y="17665"/>
                  <a:pt x="13441" y="17633"/>
                  <a:pt x="13367" y="17617"/>
                </a:cubicBezTo>
                <a:cubicBezTo>
                  <a:pt x="13311" y="17607"/>
                  <a:pt x="13254" y="17596"/>
                  <a:pt x="13191" y="17594"/>
                </a:cubicBezTo>
                <a:cubicBezTo>
                  <a:pt x="13100" y="17592"/>
                  <a:pt x="13005" y="17604"/>
                  <a:pt x="12904" y="17628"/>
                </a:cubicBezTo>
                <a:cubicBezTo>
                  <a:pt x="12878" y="17634"/>
                  <a:pt x="12852" y="17640"/>
                  <a:pt x="12826" y="17648"/>
                </a:cubicBezTo>
                <a:cubicBezTo>
                  <a:pt x="12638" y="17703"/>
                  <a:pt x="12429" y="17801"/>
                  <a:pt x="12191" y="17944"/>
                </a:cubicBezTo>
                <a:lnTo>
                  <a:pt x="11848" y="18151"/>
                </a:lnTo>
                <a:lnTo>
                  <a:pt x="11180" y="17730"/>
                </a:lnTo>
                <a:lnTo>
                  <a:pt x="10514" y="17310"/>
                </a:lnTo>
                <a:lnTo>
                  <a:pt x="10984" y="16864"/>
                </a:lnTo>
                <a:cubicBezTo>
                  <a:pt x="11242" y="16618"/>
                  <a:pt x="11564" y="16260"/>
                  <a:pt x="11699" y="16067"/>
                </a:cubicBezTo>
                <a:cubicBezTo>
                  <a:pt x="11831" y="15877"/>
                  <a:pt x="11970" y="15754"/>
                  <a:pt x="12073" y="15726"/>
                </a:cubicBezTo>
                <a:cubicBezTo>
                  <a:pt x="12069" y="15725"/>
                  <a:pt x="12033" y="15719"/>
                  <a:pt x="12031" y="15718"/>
                </a:cubicBezTo>
                <a:cubicBezTo>
                  <a:pt x="11985" y="15692"/>
                  <a:pt x="12001" y="15583"/>
                  <a:pt x="12066" y="15475"/>
                </a:cubicBezTo>
                <a:cubicBezTo>
                  <a:pt x="12131" y="15368"/>
                  <a:pt x="12264" y="15041"/>
                  <a:pt x="12360" y="14746"/>
                </a:cubicBezTo>
                <a:lnTo>
                  <a:pt x="12536" y="14210"/>
                </a:lnTo>
                <a:lnTo>
                  <a:pt x="12828" y="14210"/>
                </a:lnTo>
                <a:cubicBezTo>
                  <a:pt x="13168" y="14168"/>
                  <a:pt x="13801" y="14167"/>
                  <a:pt x="14141" y="14210"/>
                </a:cubicBezTo>
                <a:lnTo>
                  <a:pt x="14426" y="14210"/>
                </a:lnTo>
                <a:lnTo>
                  <a:pt x="14470" y="14606"/>
                </a:lnTo>
                <a:cubicBezTo>
                  <a:pt x="14471" y="14623"/>
                  <a:pt x="14477" y="14637"/>
                  <a:pt x="14477" y="14654"/>
                </a:cubicBezTo>
                <a:cubicBezTo>
                  <a:pt x="14477" y="14657"/>
                  <a:pt x="14477" y="14660"/>
                  <a:pt x="14477" y="14663"/>
                </a:cubicBezTo>
                <a:cubicBezTo>
                  <a:pt x="14477" y="14664"/>
                  <a:pt x="14477" y="14665"/>
                  <a:pt x="14477" y="14667"/>
                </a:cubicBezTo>
                <a:cubicBezTo>
                  <a:pt x="14478" y="14672"/>
                  <a:pt x="14479" y="14675"/>
                  <a:pt x="14479" y="14680"/>
                </a:cubicBezTo>
                <a:cubicBezTo>
                  <a:pt x="14507" y="14909"/>
                  <a:pt x="14546" y="15039"/>
                  <a:pt x="14615" y="15122"/>
                </a:cubicBezTo>
                <a:cubicBezTo>
                  <a:pt x="14660" y="15169"/>
                  <a:pt x="14720" y="15206"/>
                  <a:pt x="14796" y="15237"/>
                </a:cubicBezTo>
                <a:cubicBezTo>
                  <a:pt x="15095" y="15346"/>
                  <a:pt x="15586" y="15329"/>
                  <a:pt x="15838" y="15202"/>
                </a:cubicBezTo>
                <a:cubicBezTo>
                  <a:pt x="15864" y="15186"/>
                  <a:pt x="15889" y="15172"/>
                  <a:pt x="15916" y="15152"/>
                </a:cubicBezTo>
                <a:cubicBezTo>
                  <a:pt x="15932" y="15140"/>
                  <a:pt x="15943" y="15130"/>
                  <a:pt x="15954" y="15119"/>
                </a:cubicBezTo>
                <a:cubicBezTo>
                  <a:pt x="15956" y="15117"/>
                  <a:pt x="15959" y="15116"/>
                  <a:pt x="15961" y="15114"/>
                </a:cubicBezTo>
                <a:cubicBezTo>
                  <a:pt x="15974" y="15099"/>
                  <a:pt x="15989" y="15086"/>
                  <a:pt x="16001" y="15070"/>
                </a:cubicBezTo>
                <a:cubicBezTo>
                  <a:pt x="16001" y="15069"/>
                  <a:pt x="16000" y="15068"/>
                  <a:pt x="16001" y="15067"/>
                </a:cubicBezTo>
                <a:cubicBezTo>
                  <a:pt x="16092" y="14924"/>
                  <a:pt x="16108" y="14638"/>
                  <a:pt x="16108" y="13663"/>
                </a:cubicBezTo>
                <a:cubicBezTo>
                  <a:pt x="16108" y="13172"/>
                  <a:pt x="16102" y="12894"/>
                  <a:pt x="16090" y="12686"/>
                </a:cubicBezTo>
                <a:cubicBezTo>
                  <a:pt x="16078" y="12580"/>
                  <a:pt x="16062" y="12491"/>
                  <a:pt x="16041" y="12417"/>
                </a:cubicBezTo>
                <a:cubicBezTo>
                  <a:pt x="16020" y="12342"/>
                  <a:pt x="15993" y="12283"/>
                  <a:pt x="15961" y="12235"/>
                </a:cubicBezTo>
                <a:cubicBezTo>
                  <a:pt x="15931" y="12211"/>
                  <a:pt x="15903" y="12188"/>
                  <a:pt x="15858" y="12166"/>
                </a:cubicBezTo>
                <a:cubicBezTo>
                  <a:pt x="15747" y="12108"/>
                  <a:pt x="15556" y="12068"/>
                  <a:pt x="15386" y="12052"/>
                </a:cubicBezTo>
                <a:cubicBezTo>
                  <a:pt x="15342" y="12049"/>
                  <a:pt x="15302" y="12040"/>
                  <a:pt x="15257" y="12039"/>
                </a:cubicBezTo>
                <a:cubicBezTo>
                  <a:pt x="14766" y="12043"/>
                  <a:pt x="14539" y="12242"/>
                  <a:pt x="14477" y="12730"/>
                </a:cubicBezTo>
                <a:lnTo>
                  <a:pt x="14426" y="13141"/>
                </a:lnTo>
                <a:lnTo>
                  <a:pt x="14138" y="13141"/>
                </a:lnTo>
                <a:cubicBezTo>
                  <a:pt x="13986" y="13162"/>
                  <a:pt x="13769" y="13172"/>
                  <a:pt x="13541" y="13174"/>
                </a:cubicBezTo>
                <a:cubicBezTo>
                  <a:pt x="13457" y="13175"/>
                  <a:pt x="13388" y="13171"/>
                  <a:pt x="13305" y="13170"/>
                </a:cubicBezTo>
                <a:cubicBezTo>
                  <a:pt x="13250" y="13168"/>
                  <a:pt x="13193" y="13167"/>
                  <a:pt x="13145" y="13164"/>
                </a:cubicBezTo>
                <a:cubicBezTo>
                  <a:pt x="13023" y="13158"/>
                  <a:pt x="12906" y="13153"/>
                  <a:pt x="12817" y="13141"/>
                </a:cubicBezTo>
                <a:lnTo>
                  <a:pt x="12554" y="13141"/>
                </a:lnTo>
                <a:lnTo>
                  <a:pt x="12550" y="13141"/>
                </a:lnTo>
                <a:lnTo>
                  <a:pt x="12516" y="13043"/>
                </a:lnTo>
                <a:lnTo>
                  <a:pt x="12269" y="12405"/>
                </a:lnTo>
                <a:cubicBezTo>
                  <a:pt x="12056" y="11856"/>
                  <a:pt x="11722" y="11313"/>
                  <a:pt x="11327" y="10854"/>
                </a:cubicBezTo>
                <a:cubicBezTo>
                  <a:pt x="11281" y="10803"/>
                  <a:pt x="11235" y="10752"/>
                  <a:pt x="11189" y="10704"/>
                </a:cubicBezTo>
                <a:cubicBezTo>
                  <a:pt x="11077" y="10583"/>
                  <a:pt x="10963" y="10465"/>
                  <a:pt x="10843" y="10360"/>
                </a:cubicBezTo>
                <a:lnTo>
                  <a:pt x="10493" y="10056"/>
                </a:lnTo>
                <a:lnTo>
                  <a:pt x="11155" y="9637"/>
                </a:lnTo>
                <a:lnTo>
                  <a:pt x="11819" y="9219"/>
                </a:lnTo>
                <a:lnTo>
                  <a:pt x="11832" y="9226"/>
                </a:lnTo>
                <a:lnTo>
                  <a:pt x="11835" y="9225"/>
                </a:lnTo>
                <a:lnTo>
                  <a:pt x="11904" y="9266"/>
                </a:lnTo>
                <a:lnTo>
                  <a:pt x="11908" y="9268"/>
                </a:lnTo>
                <a:lnTo>
                  <a:pt x="12314" y="9491"/>
                </a:lnTo>
                <a:cubicBezTo>
                  <a:pt x="12552" y="9623"/>
                  <a:pt x="12756" y="9703"/>
                  <a:pt x="12944" y="9738"/>
                </a:cubicBezTo>
                <a:cubicBezTo>
                  <a:pt x="13007" y="9749"/>
                  <a:pt x="13067" y="9756"/>
                  <a:pt x="13127" y="9758"/>
                </a:cubicBezTo>
                <a:cubicBezTo>
                  <a:pt x="13157" y="9757"/>
                  <a:pt x="13182" y="9754"/>
                  <a:pt x="13209" y="9752"/>
                </a:cubicBezTo>
                <a:cubicBezTo>
                  <a:pt x="13214" y="9752"/>
                  <a:pt x="13218" y="9751"/>
                  <a:pt x="13223" y="9751"/>
                </a:cubicBezTo>
                <a:cubicBezTo>
                  <a:pt x="13271" y="9747"/>
                  <a:pt x="13318" y="9742"/>
                  <a:pt x="13363" y="9734"/>
                </a:cubicBezTo>
                <a:cubicBezTo>
                  <a:pt x="13466" y="9712"/>
                  <a:pt x="13569" y="9679"/>
                  <a:pt x="13675" y="9626"/>
                </a:cubicBezTo>
                <a:cubicBezTo>
                  <a:pt x="13713" y="9607"/>
                  <a:pt x="13735" y="9587"/>
                  <a:pt x="13764" y="9568"/>
                </a:cubicBezTo>
                <a:cubicBezTo>
                  <a:pt x="13765" y="9567"/>
                  <a:pt x="13766" y="9567"/>
                  <a:pt x="13766" y="9566"/>
                </a:cubicBezTo>
                <a:cubicBezTo>
                  <a:pt x="13771" y="9562"/>
                  <a:pt x="13775" y="9558"/>
                  <a:pt x="13780" y="9554"/>
                </a:cubicBezTo>
                <a:cubicBezTo>
                  <a:pt x="13818" y="9521"/>
                  <a:pt x="13861" y="9490"/>
                  <a:pt x="13887" y="9451"/>
                </a:cubicBezTo>
                <a:cubicBezTo>
                  <a:pt x="13887" y="9450"/>
                  <a:pt x="13888" y="9450"/>
                  <a:pt x="13889" y="9449"/>
                </a:cubicBezTo>
                <a:cubicBezTo>
                  <a:pt x="13890" y="9447"/>
                  <a:pt x="13890" y="9446"/>
                  <a:pt x="13891" y="9444"/>
                </a:cubicBezTo>
                <a:cubicBezTo>
                  <a:pt x="13926" y="9389"/>
                  <a:pt x="13941" y="9326"/>
                  <a:pt x="13944" y="9260"/>
                </a:cubicBezTo>
                <a:cubicBezTo>
                  <a:pt x="13945" y="9257"/>
                  <a:pt x="13947" y="9256"/>
                  <a:pt x="13947" y="9253"/>
                </a:cubicBezTo>
                <a:cubicBezTo>
                  <a:pt x="13947" y="9252"/>
                  <a:pt x="13947" y="9252"/>
                  <a:pt x="13947" y="9251"/>
                </a:cubicBezTo>
                <a:cubicBezTo>
                  <a:pt x="13945" y="9230"/>
                  <a:pt x="13941" y="9212"/>
                  <a:pt x="13938" y="9192"/>
                </a:cubicBezTo>
                <a:cubicBezTo>
                  <a:pt x="13934" y="9164"/>
                  <a:pt x="13930" y="9136"/>
                  <a:pt x="13916" y="9108"/>
                </a:cubicBezTo>
                <a:cubicBezTo>
                  <a:pt x="13910" y="9095"/>
                  <a:pt x="13897" y="9082"/>
                  <a:pt x="13889" y="9069"/>
                </a:cubicBezTo>
                <a:cubicBezTo>
                  <a:pt x="13888" y="9068"/>
                  <a:pt x="13887" y="9067"/>
                  <a:pt x="13887" y="9066"/>
                </a:cubicBezTo>
                <a:cubicBezTo>
                  <a:pt x="13884" y="9062"/>
                  <a:pt x="13876" y="9056"/>
                  <a:pt x="13873" y="9052"/>
                </a:cubicBezTo>
                <a:cubicBezTo>
                  <a:pt x="13818" y="8978"/>
                  <a:pt x="13711" y="8887"/>
                  <a:pt x="13528" y="8755"/>
                </a:cubicBezTo>
                <a:cubicBezTo>
                  <a:pt x="13504" y="8738"/>
                  <a:pt x="13479" y="8720"/>
                  <a:pt x="13452" y="8701"/>
                </a:cubicBezTo>
                <a:cubicBezTo>
                  <a:pt x="13450" y="8700"/>
                  <a:pt x="13445" y="8696"/>
                  <a:pt x="13443" y="8694"/>
                </a:cubicBezTo>
                <a:cubicBezTo>
                  <a:pt x="13287" y="8585"/>
                  <a:pt x="13032" y="8420"/>
                  <a:pt x="12755" y="8240"/>
                </a:cubicBezTo>
                <a:cubicBezTo>
                  <a:pt x="12744" y="8233"/>
                  <a:pt x="12735" y="8228"/>
                  <a:pt x="12724" y="8221"/>
                </a:cubicBezTo>
                <a:cubicBezTo>
                  <a:pt x="12625" y="8158"/>
                  <a:pt x="12565" y="8118"/>
                  <a:pt x="12450" y="8045"/>
                </a:cubicBezTo>
                <a:cubicBezTo>
                  <a:pt x="12432" y="8034"/>
                  <a:pt x="12424" y="8029"/>
                  <a:pt x="12407" y="8018"/>
                </a:cubicBezTo>
                <a:cubicBezTo>
                  <a:pt x="12401" y="8014"/>
                  <a:pt x="12397" y="8012"/>
                  <a:pt x="12392" y="8008"/>
                </a:cubicBezTo>
                <a:cubicBezTo>
                  <a:pt x="11658" y="7543"/>
                  <a:pt x="10974" y="7154"/>
                  <a:pt x="10828" y="7126"/>
                </a:cubicBezTo>
                <a:cubicBezTo>
                  <a:pt x="10814" y="7124"/>
                  <a:pt x="10801" y="7122"/>
                  <a:pt x="10788" y="7120"/>
                </a:cubicBezTo>
                <a:cubicBezTo>
                  <a:pt x="10162" y="7037"/>
                  <a:pt x="9634" y="7424"/>
                  <a:pt x="9863" y="7811"/>
                </a:cubicBezTo>
                <a:cubicBezTo>
                  <a:pt x="9892" y="7861"/>
                  <a:pt x="9961" y="7932"/>
                  <a:pt x="10046" y="8008"/>
                </a:cubicBezTo>
                <a:cubicBezTo>
                  <a:pt x="10125" y="8079"/>
                  <a:pt x="10220" y="8151"/>
                  <a:pt x="10313" y="8213"/>
                </a:cubicBezTo>
                <a:lnTo>
                  <a:pt x="10315" y="8216"/>
                </a:lnTo>
                <a:cubicBezTo>
                  <a:pt x="10316" y="8217"/>
                  <a:pt x="10317" y="8217"/>
                  <a:pt x="10317" y="8218"/>
                </a:cubicBezTo>
                <a:cubicBezTo>
                  <a:pt x="10322" y="8221"/>
                  <a:pt x="10326" y="8225"/>
                  <a:pt x="10331" y="8228"/>
                </a:cubicBezTo>
                <a:lnTo>
                  <a:pt x="10346" y="8238"/>
                </a:lnTo>
                <a:lnTo>
                  <a:pt x="10556" y="8375"/>
                </a:lnTo>
                <a:lnTo>
                  <a:pt x="10640" y="8425"/>
                </a:lnTo>
                <a:lnTo>
                  <a:pt x="10636" y="8428"/>
                </a:lnTo>
                <a:lnTo>
                  <a:pt x="10692" y="8464"/>
                </a:lnTo>
                <a:lnTo>
                  <a:pt x="10021" y="8887"/>
                </a:lnTo>
                <a:lnTo>
                  <a:pt x="9351" y="9311"/>
                </a:lnTo>
                <a:lnTo>
                  <a:pt x="8736" y="9044"/>
                </a:lnTo>
                <a:cubicBezTo>
                  <a:pt x="8453" y="8923"/>
                  <a:pt x="8161" y="8811"/>
                  <a:pt x="7865" y="8710"/>
                </a:cubicBezTo>
                <a:cubicBezTo>
                  <a:pt x="7864" y="8710"/>
                  <a:pt x="7863" y="8709"/>
                  <a:pt x="7862" y="8708"/>
                </a:cubicBezTo>
                <a:cubicBezTo>
                  <a:pt x="7833" y="8699"/>
                  <a:pt x="7799" y="8691"/>
                  <a:pt x="7769" y="8681"/>
                </a:cubicBezTo>
                <a:cubicBezTo>
                  <a:pt x="7175" y="8499"/>
                  <a:pt x="6496" y="8331"/>
                  <a:pt x="5913" y="8221"/>
                </a:cubicBezTo>
                <a:cubicBezTo>
                  <a:pt x="5868" y="8213"/>
                  <a:pt x="5830" y="8208"/>
                  <a:pt x="5786" y="8201"/>
                </a:cubicBezTo>
                <a:cubicBezTo>
                  <a:pt x="5541" y="8161"/>
                  <a:pt x="5296" y="8125"/>
                  <a:pt x="5055" y="8103"/>
                </a:cubicBezTo>
                <a:lnTo>
                  <a:pt x="4545" y="8057"/>
                </a:lnTo>
                <a:lnTo>
                  <a:pt x="4545" y="7889"/>
                </a:lnTo>
                <a:cubicBezTo>
                  <a:pt x="4501" y="7797"/>
                  <a:pt x="4494" y="7664"/>
                  <a:pt x="4494" y="7462"/>
                </a:cubicBezTo>
                <a:cubicBezTo>
                  <a:pt x="4494" y="7447"/>
                  <a:pt x="4496" y="7440"/>
                  <a:pt x="4496" y="7426"/>
                </a:cubicBezTo>
                <a:cubicBezTo>
                  <a:pt x="4496" y="7419"/>
                  <a:pt x="4494" y="7416"/>
                  <a:pt x="4494" y="7408"/>
                </a:cubicBezTo>
                <a:cubicBezTo>
                  <a:pt x="4494" y="7380"/>
                  <a:pt x="4497" y="7365"/>
                  <a:pt x="4498" y="7340"/>
                </a:cubicBezTo>
                <a:cubicBezTo>
                  <a:pt x="4498" y="7332"/>
                  <a:pt x="4500" y="7326"/>
                  <a:pt x="4500" y="7319"/>
                </a:cubicBezTo>
                <a:cubicBezTo>
                  <a:pt x="4500" y="7318"/>
                  <a:pt x="4500" y="7318"/>
                  <a:pt x="4500" y="7317"/>
                </a:cubicBezTo>
                <a:cubicBezTo>
                  <a:pt x="4501" y="7301"/>
                  <a:pt x="4506" y="7293"/>
                  <a:pt x="4507" y="7278"/>
                </a:cubicBezTo>
                <a:cubicBezTo>
                  <a:pt x="4512" y="7210"/>
                  <a:pt x="4521" y="7145"/>
                  <a:pt x="4534" y="7096"/>
                </a:cubicBezTo>
                <a:cubicBezTo>
                  <a:pt x="4536" y="7090"/>
                  <a:pt x="4534" y="7079"/>
                  <a:pt x="4536" y="7073"/>
                </a:cubicBezTo>
                <a:cubicBezTo>
                  <a:pt x="4536" y="7073"/>
                  <a:pt x="4536" y="7072"/>
                  <a:pt x="4536" y="7072"/>
                </a:cubicBezTo>
                <a:cubicBezTo>
                  <a:pt x="4541" y="7055"/>
                  <a:pt x="4539" y="7030"/>
                  <a:pt x="4545" y="7015"/>
                </a:cubicBezTo>
                <a:lnTo>
                  <a:pt x="4545" y="6855"/>
                </a:lnTo>
                <a:lnTo>
                  <a:pt x="5175" y="6807"/>
                </a:lnTo>
                <a:cubicBezTo>
                  <a:pt x="5958" y="6746"/>
                  <a:pt x="6337" y="6525"/>
                  <a:pt x="6236" y="6191"/>
                </a:cubicBezTo>
                <a:cubicBezTo>
                  <a:pt x="6221" y="6141"/>
                  <a:pt x="6204" y="6097"/>
                  <a:pt x="6185" y="6058"/>
                </a:cubicBezTo>
                <a:cubicBezTo>
                  <a:pt x="6179" y="6051"/>
                  <a:pt x="6171" y="6043"/>
                  <a:pt x="6165" y="6035"/>
                </a:cubicBezTo>
                <a:cubicBezTo>
                  <a:pt x="6125" y="5995"/>
                  <a:pt x="6083" y="5955"/>
                  <a:pt x="6022" y="5916"/>
                </a:cubicBezTo>
                <a:cubicBezTo>
                  <a:pt x="5998" y="5901"/>
                  <a:pt x="5975" y="5893"/>
                  <a:pt x="5953" y="5881"/>
                </a:cubicBezTo>
                <a:cubicBezTo>
                  <a:pt x="5683" y="5771"/>
                  <a:pt x="5110" y="5752"/>
                  <a:pt x="3698" y="5752"/>
                </a:cubicBezTo>
                <a:cubicBezTo>
                  <a:pt x="3662" y="5752"/>
                  <a:pt x="3649" y="5752"/>
                  <a:pt x="3611" y="5752"/>
                </a:cubicBezTo>
                <a:close/>
                <a:moveTo>
                  <a:pt x="18944" y="6594"/>
                </a:moveTo>
                <a:cubicBezTo>
                  <a:pt x="18511" y="6594"/>
                  <a:pt x="18351" y="6673"/>
                  <a:pt x="18603" y="6763"/>
                </a:cubicBezTo>
                <a:cubicBezTo>
                  <a:pt x="18720" y="6777"/>
                  <a:pt x="18771" y="6815"/>
                  <a:pt x="18759" y="6868"/>
                </a:cubicBezTo>
                <a:cubicBezTo>
                  <a:pt x="18759" y="6870"/>
                  <a:pt x="18762" y="6872"/>
                  <a:pt x="18761" y="6875"/>
                </a:cubicBezTo>
                <a:cubicBezTo>
                  <a:pt x="18801" y="6965"/>
                  <a:pt x="18650" y="7065"/>
                  <a:pt x="18296" y="7161"/>
                </a:cubicBezTo>
                <a:cubicBezTo>
                  <a:pt x="18268" y="7169"/>
                  <a:pt x="18252" y="7169"/>
                  <a:pt x="18229" y="7174"/>
                </a:cubicBezTo>
                <a:cubicBezTo>
                  <a:pt x="18207" y="7181"/>
                  <a:pt x="18194" y="7189"/>
                  <a:pt x="18171" y="7195"/>
                </a:cubicBezTo>
                <a:cubicBezTo>
                  <a:pt x="18002" y="7240"/>
                  <a:pt x="17879" y="7255"/>
                  <a:pt x="17779" y="7256"/>
                </a:cubicBezTo>
                <a:cubicBezTo>
                  <a:pt x="17758" y="7257"/>
                  <a:pt x="17739" y="7257"/>
                  <a:pt x="17721" y="7256"/>
                </a:cubicBezTo>
                <a:cubicBezTo>
                  <a:pt x="17663" y="7251"/>
                  <a:pt x="17614" y="7242"/>
                  <a:pt x="17587" y="7218"/>
                </a:cubicBezTo>
                <a:cubicBezTo>
                  <a:pt x="17586" y="7217"/>
                  <a:pt x="17586" y="7217"/>
                  <a:pt x="17585" y="7217"/>
                </a:cubicBezTo>
                <a:cubicBezTo>
                  <a:pt x="17583" y="7216"/>
                  <a:pt x="17581" y="7216"/>
                  <a:pt x="17580" y="7215"/>
                </a:cubicBezTo>
                <a:cubicBezTo>
                  <a:pt x="17576" y="7212"/>
                  <a:pt x="17573" y="7208"/>
                  <a:pt x="17569" y="7204"/>
                </a:cubicBezTo>
                <a:cubicBezTo>
                  <a:pt x="17569" y="7203"/>
                  <a:pt x="17568" y="7202"/>
                  <a:pt x="17567" y="7201"/>
                </a:cubicBezTo>
                <a:cubicBezTo>
                  <a:pt x="17566" y="7200"/>
                  <a:pt x="17566" y="7198"/>
                  <a:pt x="17565" y="7197"/>
                </a:cubicBezTo>
                <a:cubicBezTo>
                  <a:pt x="17564" y="7195"/>
                  <a:pt x="17564" y="7193"/>
                  <a:pt x="17563" y="7191"/>
                </a:cubicBezTo>
                <a:cubicBezTo>
                  <a:pt x="17562" y="7190"/>
                  <a:pt x="17561" y="7189"/>
                  <a:pt x="17560" y="7188"/>
                </a:cubicBezTo>
                <a:cubicBezTo>
                  <a:pt x="17558" y="7183"/>
                  <a:pt x="17562" y="7175"/>
                  <a:pt x="17560" y="7170"/>
                </a:cubicBezTo>
                <a:cubicBezTo>
                  <a:pt x="17550" y="7147"/>
                  <a:pt x="17541" y="7123"/>
                  <a:pt x="17556" y="7088"/>
                </a:cubicBezTo>
                <a:cubicBezTo>
                  <a:pt x="17586" y="7014"/>
                  <a:pt x="17572" y="6940"/>
                  <a:pt x="17525" y="6922"/>
                </a:cubicBezTo>
                <a:cubicBezTo>
                  <a:pt x="17404" y="6874"/>
                  <a:pt x="16790" y="7214"/>
                  <a:pt x="16790" y="7329"/>
                </a:cubicBezTo>
                <a:cubicBezTo>
                  <a:pt x="16790" y="7362"/>
                  <a:pt x="16809" y="7382"/>
                  <a:pt x="16834" y="7397"/>
                </a:cubicBezTo>
                <a:cubicBezTo>
                  <a:pt x="16871" y="7401"/>
                  <a:pt x="16931" y="7395"/>
                  <a:pt x="16992" y="7388"/>
                </a:cubicBezTo>
                <a:cubicBezTo>
                  <a:pt x="17015" y="7378"/>
                  <a:pt x="17038" y="7372"/>
                  <a:pt x="17057" y="7353"/>
                </a:cubicBezTo>
                <a:cubicBezTo>
                  <a:pt x="17103" y="7305"/>
                  <a:pt x="17187" y="7317"/>
                  <a:pt x="17309" y="7387"/>
                </a:cubicBezTo>
                <a:cubicBezTo>
                  <a:pt x="17313" y="7389"/>
                  <a:pt x="17313" y="7391"/>
                  <a:pt x="17318" y="7394"/>
                </a:cubicBezTo>
                <a:cubicBezTo>
                  <a:pt x="17478" y="7488"/>
                  <a:pt x="17472" y="7517"/>
                  <a:pt x="17233" y="7825"/>
                </a:cubicBezTo>
                <a:cubicBezTo>
                  <a:pt x="16974" y="8157"/>
                  <a:pt x="16733" y="8250"/>
                  <a:pt x="16618" y="8059"/>
                </a:cubicBezTo>
                <a:cubicBezTo>
                  <a:pt x="16589" y="8012"/>
                  <a:pt x="16562" y="7987"/>
                  <a:pt x="16536" y="7972"/>
                </a:cubicBezTo>
                <a:cubicBezTo>
                  <a:pt x="16500" y="7962"/>
                  <a:pt x="16470" y="7964"/>
                  <a:pt x="16446" y="7979"/>
                </a:cubicBezTo>
                <a:cubicBezTo>
                  <a:pt x="16401" y="8026"/>
                  <a:pt x="16372" y="8141"/>
                  <a:pt x="16373" y="8310"/>
                </a:cubicBezTo>
                <a:lnTo>
                  <a:pt x="16373" y="8347"/>
                </a:lnTo>
                <a:lnTo>
                  <a:pt x="16373" y="8350"/>
                </a:lnTo>
                <a:cubicBezTo>
                  <a:pt x="16373" y="8351"/>
                  <a:pt x="16373" y="8351"/>
                  <a:pt x="16373" y="8352"/>
                </a:cubicBezTo>
                <a:cubicBezTo>
                  <a:pt x="16373" y="8355"/>
                  <a:pt x="16373" y="8355"/>
                  <a:pt x="16373" y="8358"/>
                </a:cubicBezTo>
                <a:cubicBezTo>
                  <a:pt x="16377" y="8448"/>
                  <a:pt x="16391" y="8505"/>
                  <a:pt x="16406" y="8547"/>
                </a:cubicBezTo>
                <a:cubicBezTo>
                  <a:pt x="16414" y="8564"/>
                  <a:pt x="16421" y="8584"/>
                  <a:pt x="16431" y="8593"/>
                </a:cubicBezTo>
                <a:cubicBezTo>
                  <a:pt x="16436" y="8596"/>
                  <a:pt x="16440" y="8602"/>
                  <a:pt x="16446" y="8602"/>
                </a:cubicBezTo>
                <a:lnTo>
                  <a:pt x="16569" y="8500"/>
                </a:lnTo>
                <a:cubicBezTo>
                  <a:pt x="16631" y="8448"/>
                  <a:pt x="16706" y="8419"/>
                  <a:pt x="16781" y="8401"/>
                </a:cubicBezTo>
                <a:cubicBezTo>
                  <a:pt x="16782" y="8400"/>
                  <a:pt x="16782" y="8399"/>
                  <a:pt x="16783" y="8399"/>
                </a:cubicBezTo>
                <a:lnTo>
                  <a:pt x="16872" y="8330"/>
                </a:lnTo>
                <a:lnTo>
                  <a:pt x="16874" y="8331"/>
                </a:lnTo>
                <a:lnTo>
                  <a:pt x="16881" y="8325"/>
                </a:lnTo>
                <a:lnTo>
                  <a:pt x="16919" y="8381"/>
                </a:lnTo>
                <a:cubicBezTo>
                  <a:pt x="17023" y="8385"/>
                  <a:pt x="17106" y="8427"/>
                  <a:pt x="17106" y="8510"/>
                </a:cubicBezTo>
                <a:cubicBezTo>
                  <a:pt x="17106" y="8558"/>
                  <a:pt x="17195" y="8711"/>
                  <a:pt x="17304" y="8847"/>
                </a:cubicBezTo>
                <a:cubicBezTo>
                  <a:pt x="17344" y="8898"/>
                  <a:pt x="17344" y="8913"/>
                  <a:pt x="17367" y="8947"/>
                </a:cubicBezTo>
                <a:cubicBezTo>
                  <a:pt x="17385" y="8962"/>
                  <a:pt x="17413" y="8992"/>
                  <a:pt x="17424" y="8996"/>
                </a:cubicBezTo>
                <a:cubicBezTo>
                  <a:pt x="17524" y="9035"/>
                  <a:pt x="17507" y="9080"/>
                  <a:pt x="17422" y="9114"/>
                </a:cubicBezTo>
                <a:cubicBezTo>
                  <a:pt x="17407" y="9127"/>
                  <a:pt x="17381" y="9138"/>
                  <a:pt x="17349" y="9149"/>
                </a:cubicBezTo>
                <a:cubicBezTo>
                  <a:pt x="17347" y="9150"/>
                  <a:pt x="17346" y="9151"/>
                  <a:pt x="17344" y="9152"/>
                </a:cubicBezTo>
                <a:cubicBezTo>
                  <a:pt x="17343" y="9153"/>
                  <a:pt x="17343" y="9153"/>
                  <a:pt x="17342" y="9154"/>
                </a:cubicBezTo>
                <a:cubicBezTo>
                  <a:pt x="17341" y="9154"/>
                  <a:pt x="17341" y="9155"/>
                  <a:pt x="17340" y="9155"/>
                </a:cubicBezTo>
                <a:cubicBezTo>
                  <a:pt x="17296" y="9171"/>
                  <a:pt x="17235" y="9180"/>
                  <a:pt x="17170" y="9185"/>
                </a:cubicBezTo>
                <a:cubicBezTo>
                  <a:pt x="17106" y="9189"/>
                  <a:pt x="17039" y="9188"/>
                  <a:pt x="16986" y="9179"/>
                </a:cubicBezTo>
                <a:cubicBezTo>
                  <a:pt x="16962" y="9175"/>
                  <a:pt x="16955" y="9182"/>
                  <a:pt x="16937" y="9181"/>
                </a:cubicBezTo>
                <a:cubicBezTo>
                  <a:pt x="16871" y="9192"/>
                  <a:pt x="16821" y="9208"/>
                  <a:pt x="16810" y="9236"/>
                </a:cubicBezTo>
                <a:cubicBezTo>
                  <a:pt x="16864" y="9351"/>
                  <a:pt x="17332" y="9630"/>
                  <a:pt x="17487" y="9630"/>
                </a:cubicBezTo>
                <a:cubicBezTo>
                  <a:pt x="17544" y="9630"/>
                  <a:pt x="17575" y="9617"/>
                  <a:pt x="17596" y="9602"/>
                </a:cubicBezTo>
                <a:cubicBezTo>
                  <a:pt x="17603" y="9578"/>
                  <a:pt x="17606" y="9554"/>
                  <a:pt x="17583" y="9515"/>
                </a:cubicBezTo>
                <a:cubicBezTo>
                  <a:pt x="17581" y="9512"/>
                  <a:pt x="17584" y="9507"/>
                  <a:pt x="17583" y="9504"/>
                </a:cubicBezTo>
                <a:cubicBezTo>
                  <a:pt x="17567" y="9488"/>
                  <a:pt x="17548" y="9471"/>
                  <a:pt x="17520" y="9453"/>
                </a:cubicBezTo>
                <a:cubicBezTo>
                  <a:pt x="17444" y="9404"/>
                  <a:pt x="17454" y="9361"/>
                  <a:pt x="17554" y="9308"/>
                </a:cubicBezTo>
                <a:cubicBezTo>
                  <a:pt x="17593" y="9287"/>
                  <a:pt x="17648" y="9281"/>
                  <a:pt x="17712" y="9280"/>
                </a:cubicBezTo>
                <a:cubicBezTo>
                  <a:pt x="17717" y="9278"/>
                  <a:pt x="17723" y="9278"/>
                  <a:pt x="17727" y="9277"/>
                </a:cubicBezTo>
                <a:cubicBezTo>
                  <a:pt x="17756" y="9269"/>
                  <a:pt x="17799" y="9272"/>
                  <a:pt x="17839" y="9277"/>
                </a:cubicBezTo>
                <a:cubicBezTo>
                  <a:pt x="17839" y="9277"/>
                  <a:pt x="17841" y="9277"/>
                  <a:pt x="17841" y="9277"/>
                </a:cubicBezTo>
                <a:cubicBezTo>
                  <a:pt x="17887" y="9285"/>
                  <a:pt x="17941" y="9300"/>
                  <a:pt x="18004" y="9318"/>
                </a:cubicBezTo>
                <a:cubicBezTo>
                  <a:pt x="18069" y="9329"/>
                  <a:pt x="18121" y="9335"/>
                  <a:pt x="18215" y="9358"/>
                </a:cubicBezTo>
                <a:cubicBezTo>
                  <a:pt x="18587" y="9447"/>
                  <a:pt x="18771" y="9543"/>
                  <a:pt x="18761" y="9632"/>
                </a:cubicBezTo>
                <a:cubicBezTo>
                  <a:pt x="18759" y="9648"/>
                  <a:pt x="18747" y="9663"/>
                  <a:pt x="18732" y="9678"/>
                </a:cubicBezTo>
                <a:cubicBezTo>
                  <a:pt x="18720" y="9692"/>
                  <a:pt x="18699" y="9702"/>
                  <a:pt x="18674" y="9712"/>
                </a:cubicBezTo>
                <a:cubicBezTo>
                  <a:pt x="18672" y="9713"/>
                  <a:pt x="18672" y="9714"/>
                  <a:pt x="18670" y="9715"/>
                </a:cubicBezTo>
                <a:cubicBezTo>
                  <a:pt x="18669" y="9715"/>
                  <a:pt x="18668" y="9715"/>
                  <a:pt x="18668" y="9715"/>
                </a:cubicBezTo>
                <a:cubicBezTo>
                  <a:pt x="18639" y="9731"/>
                  <a:pt x="18625" y="9748"/>
                  <a:pt x="18581" y="9763"/>
                </a:cubicBezTo>
                <a:cubicBezTo>
                  <a:pt x="18460" y="9805"/>
                  <a:pt x="18389" y="9866"/>
                  <a:pt x="18423" y="9901"/>
                </a:cubicBezTo>
                <a:cubicBezTo>
                  <a:pt x="18439" y="9918"/>
                  <a:pt x="18488" y="9928"/>
                  <a:pt x="18538" y="9938"/>
                </a:cubicBezTo>
                <a:cubicBezTo>
                  <a:pt x="18558" y="9941"/>
                  <a:pt x="18570" y="9947"/>
                  <a:pt x="18594" y="9949"/>
                </a:cubicBezTo>
                <a:cubicBezTo>
                  <a:pt x="18668" y="9956"/>
                  <a:pt x="18761" y="9960"/>
                  <a:pt x="18868" y="9962"/>
                </a:cubicBezTo>
                <a:cubicBezTo>
                  <a:pt x="18892" y="9962"/>
                  <a:pt x="18913" y="9964"/>
                  <a:pt x="18937" y="9963"/>
                </a:cubicBezTo>
                <a:cubicBezTo>
                  <a:pt x="18975" y="9962"/>
                  <a:pt x="19006" y="9959"/>
                  <a:pt x="19042" y="9958"/>
                </a:cubicBezTo>
                <a:cubicBezTo>
                  <a:pt x="19241" y="9946"/>
                  <a:pt x="19418" y="9918"/>
                  <a:pt x="19418" y="9871"/>
                </a:cubicBezTo>
                <a:cubicBezTo>
                  <a:pt x="19418" y="9850"/>
                  <a:pt x="19400" y="9829"/>
                  <a:pt x="19381" y="9809"/>
                </a:cubicBezTo>
                <a:cubicBezTo>
                  <a:pt x="19358" y="9794"/>
                  <a:pt x="19345" y="9782"/>
                  <a:pt x="19312" y="9765"/>
                </a:cubicBezTo>
                <a:cubicBezTo>
                  <a:pt x="19311" y="9764"/>
                  <a:pt x="19310" y="9764"/>
                  <a:pt x="19309" y="9763"/>
                </a:cubicBezTo>
                <a:cubicBezTo>
                  <a:pt x="19293" y="9755"/>
                  <a:pt x="19279" y="9744"/>
                  <a:pt x="19260" y="9739"/>
                </a:cubicBezTo>
                <a:cubicBezTo>
                  <a:pt x="19228" y="9732"/>
                  <a:pt x="19213" y="9717"/>
                  <a:pt x="19191" y="9704"/>
                </a:cubicBezTo>
                <a:cubicBezTo>
                  <a:pt x="19183" y="9699"/>
                  <a:pt x="19173" y="9696"/>
                  <a:pt x="19167" y="9691"/>
                </a:cubicBezTo>
                <a:cubicBezTo>
                  <a:pt x="19162" y="9688"/>
                  <a:pt x="19164" y="9683"/>
                  <a:pt x="19160" y="9680"/>
                </a:cubicBezTo>
                <a:cubicBezTo>
                  <a:pt x="19147" y="9667"/>
                  <a:pt x="19137" y="9654"/>
                  <a:pt x="19133" y="9640"/>
                </a:cubicBezTo>
                <a:cubicBezTo>
                  <a:pt x="19129" y="9627"/>
                  <a:pt x="19129" y="9614"/>
                  <a:pt x="19133" y="9600"/>
                </a:cubicBezTo>
                <a:cubicBezTo>
                  <a:pt x="19132" y="9582"/>
                  <a:pt x="19124" y="9563"/>
                  <a:pt x="19136" y="9545"/>
                </a:cubicBezTo>
                <a:cubicBezTo>
                  <a:pt x="19149" y="9524"/>
                  <a:pt x="19167" y="9506"/>
                  <a:pt x="19196" y="9490"/>
                </a:cubicBezTo>
                <a:cubicBezTo>
                  <a:pt x="19223" y="9471"/>
                  <a:pt x="19259" y="9458"/>
                  <a:pt x="19305" y="9449"/>
                </a:cubicBezTo>
                <a:cubicBezTo>
                  <a:pt x="19411" y="9426"/>
                  <a:pt x="19627" y="9366"/>
                  <a:pt x="19804" y="9310"/>
                </a:cubicBezTo>
                <a:cubicBezTo>
                  <a:pt x="20043" y="9234"/>
                  <a:pt x="20137" y="9224"/>
                  <a:pt x="20247" y="9268"/>
                </a:cubicBezTo>
                <a:cubicBezTo>
                  <a:pt x="20252" y="9270"/>
                  <a:pt x="20254" y="9272"/>
                  <a:pt x="20258" y="9274"/>
                </a:cubicBezTo>
                <a:cubicBezTo>
                  <a:pt x="20274" y="9281"/>
                  <a:pt x="20290" y="9285"/>
                  <a:pt x="20307" y="9294"/>
                </a:cubicBezTo>
                <a:cubicBezTo>
                  <a:pt x="20425" y="9356"/>
                  <a:pt x="20444" y="9404"/>
                  <a:pt x="20368" y="9453"/>
                </a:cubicBezTo>
                <a:cubicBezTo>
                  <a:pt x="20344" y="9468"/>
                  <a:pt x="20331" y="9482"/>
                  <a:pt x="20316" y="9497"/>
                </a:cubicBezTo>
                <a:cubicBezTo>
                  <a:pt x="20307" y="9534"/>
                  <a:pt x="20309" y="9561"/>
                  <a:pt x="20319" y="9583"/>
                </a:cubicBezTo>
                <a:cubicBezTo>
                  <a:pt x="20324" y="9590"/>
                  <a:pt x="20331" y="9595"/>
                  <a:pt x="20339" y="9600"/>
                </a:cubicBezTo>
                <a:cubicBezTo>
                  <a:pt x="20347" y="9608"/>
                  <a:pt x="20359" y="9612"/>
                  <a:pt x="20372" y="9616"/>
                </a:cubicBezTo>
                <a:cubicBezTo>
                  <a:pt x="20378" y="9618"/>
                  <a:pt x="20385" y="9619"/>
                  <a:pt x="20392" y="9620"/>
                </a:cubicBezTo>
                <a:cubicBezTo>
                  <a:pt x="20397" y="9621"/>
                  <a:pt x="20400" y="9624"/>
                  <a:pt x="20405" y="9624"/>
                </a:cubicBezTo>
                <a:cubicBezTo>
                  <a:pt x="20406" y="9624"/>
                  <a:pt x="20407" y="9624"/>
                  <a:pt x="20408" y="9624"/>
                </a:cubicBezTo>
                <a:cubicBezTo>
                  <a:pt x="20576" y="9610"/>
                  <a:pt x="20977" y="9383"/>
                  <a:pt x="21063" y="9266"/>
                </a:cubicBezTo>
                <a:cubicBezTo>
                  <a:pt x="21074" y="9247"/>
                  <a:pt x="21089" y="9229"/>
                  <a:pt x="21087" y="9216"/>
                </a:cubicBezTo>
                <a:cubicBezTo>
                  <a:pt x="21080" y="9198"/>
                  <a:pt x="21058" y="9184"/>
                  <a:pt x="21025" y="9178"/>
                </a:cubicBezTo>
                <a:cubicBezTo>
                  <a:pt x="20991" y="9171"/>
                  <a:pt x="20947" y="9172"/>
                  <a:pt x="20893" y="9181"/>
                </a:cubicBezTo>
                <a:cubicBezTo>
                  <a:pt x="20802" y="9196"/>
                  <a:pt x="20728" y="9196"/>
                  <a:pt x="20673" y="9183"/>
                </a:cubicBezTo>
                <a:cubicBezTo>
                  <a:pt x="20642" y="9176"/>
                  <a:pt x="20621" y="9165"/>
                  <a:pt x="20601" y="9149"/>
                </a:cubicBezTo>
                <a:cubicBezTo>
                  <a:pt x="20598" y="9147"/>
                  <a:pt x="20596" y="9143"/>
                  <a:pt x="20593" y="9141"/>
                </a:cubicBezTo>
                <a:cubicBezTo>
                  <a:pt x="20497" y="9073"/>
                  <a:pt x="20499" y="8936"/>
                  <a:pt x="20630" y="8742"/>
                </a:cubicBezTo>
                <a:cubicBezTo>
                  <a:pt x="20692" y="8652"/>
                  <a:pt x="20731" y="8615"/>
                  <a:pt x="20775" y="8565"/>
                </a:cubicBezTo>
                <a:cubicBezTo>
                  <a:pt x="20783" y="8554"/>
                  <a:pt x="20790" y="8548"/>
                  <a:pt x="20798" y="8538"/>
                </a:cubicBezTo>
                <a:cubicBezTo>
                  <a:pt x="20810" y="8522"/>
                  <a:pt x="20823" y="8504"/>
                  <a:pt x="20835" y="8490"/>
                </a:cubicBezTo>
                <a:cubicBezTo>
                  <a:pt x="20842" y="8483"/>
                  <a:pt x="20850" y="8472"/>
                  <a:pt x="20855" y="8466"/>
                </a:cubicBezTo>
                <a:cubicBezTo>
                  <a:pt x="20895" y="8424"/>
                  <a:pt x="20932" y="8401"/>
                  <a:pt x="20969" y="8391"/>
                </a:cubicBezTo>
                <a:cubicBezTo>
                  <a:pt x="20994" y="8383"/>
                  <a:pt x="21020" y="8383"/>
                  <a:pt x="21045" y="8386"/>
                </a:cubicBezTo>
                <a:cubicBezTo>
                  <a:pt x="21083" y="8392"/>
                  <a:pt x="21125" y="8419"/>
                  <a:pt x="21167" y="8449"/>
                </a:cubicBezTo>
                <a:cubicBezTo>
                  <a:pt x="21195" y="8461"/>
                  <a:pt x="21221" y="8472"/>
                  <a:pt x="21256" y="8493"/>
                </a:cubicBezTo>
                <a:cubicBezTo>
                  <a:pt x="21377" y="8565"/>
                  <a:pt x="21469" y="8596"/>
                  <a:pt x="21504" y="8588"/>
                </a:cubicBezTo>
                <a:cubicBezTo>
                  <a:pt x="21518" y="8581"/>
                  <a:pt x="21525" y="8560"/>
                  <a:pt x="21537" y="8548"/>
                </a:cubicBezTo>
                <a:cubicBezTo>
                  <a:pt x="21546" y="8500"/>
                  <a:pt x="21562" y="8419"/>
                  <a:pt x="21580" y="8325"/>
                </a:cubicBezTo>
                <a:cubicBezTo>
                  <a:pt x="21600" y="8215"/>
                  <a:pt x="21572" y="8080"/>
                  <a:pt x="21515" y="8025"/>
                </a:cubicBezTo>
                <a:cubicBezTo>
                  <a:pt x="21475" y="7986"/>
                  <a:pt x="21448" y="7972"/>
                  <a:pt x="21421" y="7970"/>
                </a:cubicBezTo>
                <a:cubicBezTo>
                  <a:pt x="21412" y="7971"/>
                  <a:pt x="21404" y="7971"/>
                  <a:pt x="21395" y="7974"/>
                </a:cubicBezTo>
                <a:cubicBezTo>
                  <a:pt x="21369" y="7982"/>
                  <a:pt x="21344" y="7998"/>
                  <a:pt x="21303" y="8042"/>
                </a:cubicBezTo>
                <a:cubicBezTo>
                  <a:pt x="21207" y="8146"/>
                  <a:pt x="21103" y="8173"/>
                  <a:pt x="20994" y="8131"/>
                </a:cubicBezTo>
                <a:cubicBezTo>
                  <a:pt x="20993" y="8131"/>
                  <a:pt x="20992" y="8131"/>
                  <a:pt x="20991" y="8131"/>
                </a:cubicBezTo>
                <a:cubicBezTo>
                  <a:pt x="20968" y="8134"/>
                  <a:pt x="20948" y="8130"/>
                  <a:pt x="20927" y="8127"/>
                </a:cubicBezTo>
                <a:cubicBezTo>
                  <a:pt x="20926" y="8127"/>
                  <a:pt x="20925" y="8127"/>
                  <a:pt x="20925" y="8127"/>
                </a:cubicBezTo>
                <a:cubicBezTo>
                  <a:pt x="20901" y="8123"/>
                  <a:pt x="20885" y="8112"/>
                  <a:pt x="20867" y="8101"/>
                </a:cubicBezTo>
                <a:cubicBezTo>
                  <a:pt x="20865" y="8101"/>
                  <a:pt x="20863" y="8101"/>
                  <a:pt x="20862" y="8100"/>
                </a:cubicBezTo>
                <a:cubicBezTo>
                  <a:pt x="20850" y="8094"/>
                  <a:pt x="20834" y="8092"/>
                  <a:pt x="20824" y="8082"/>
                </a:cubicBezTo>
                <a:cubicBezTo>
                  <a:pt x="20824" y="8081"/>
                  <a:pt x="20825" y="8080"/>
                  <a:pt x="20824" y="8080"/>
                </a:cubicBezTo>
                <a:cubicBezTo>
                  <a:pt x="20823" y="8079"/>
                  <a:pt x="20823" y="8077"/>
                  <a:pt x="20822" y="8076"/>
                </a:cubicBezTo>
                <a:cubicBezTo>
                  <a:pt x="20798" y="8049"/>
                  <a:pt x="20784" y="8014"/>
                  <a:pt x="20784" y="7970"/>
                </a:cubicBezTo>
                <a:cubicBezTo>
                  <a:pt x="20784" y="7968"/>
                  <a:pt x="20782" y="7965"/>
                  <a:pt x="20782" y="7964"/>
                </a:cubicBezTo>
                <a:cubicBezTo>
                  <a:pt x="20748" y="7926"/>
                  <a:pt x="20714" y="7894"/>
                  <a:pt x="20679" y="7845"/>
                </a:cubicBezTo>
                <a:cubicBezTo>
                  <a:pt x="20615" y="7753"/>
                  <a:pt x="20572" y="7675"/>
                  <a:pt x="20546" y="7611"/>
                </a:cubicBezTo>
                <a:cubicBezTo>
                  <a:pt x="20545" y="7609"/>
                  <a:pt x="20545" y="7607"/>
                  <a:pt x="20544" y="7605"/>
                </a:cubicBezTo>
                <a:cubicBezTo>
                  <a:pt x="20534" y="7590"/>
                  <a:pt x="20513" y="7573"/>
                  <a:pt x="20508" y="7560"/>
                </a:cubicBezTo>
                <a:cubicBezTo>
                  <a:pt x="20507" y="7559"/>
                  <a:pt x="20508" y="7558"/>
                  <a:pt x="20508" y="7557"/>
                </a:cubicBezTo>
                <a:cubicBezTo>
                  <a:pt x="20507" y="7554"/>
                  <a:pt x="20509" y="7553"/>
                  <a:pt x="20508" y="7550"/>
                </a:cubicBezTo>
                <a:cubicBezTo>
                  <a:pt x="20496" y="7512"/>
                  <a:pt x="20495" y="7478"/>
                  <a:pt x="20512" y="7452"/>
                </a:cubicBezTo>
                <a:cubicBezTo>
                  <a:pt x="20513" y="7451"/>
                  <a:pt x="20514" y="7451"/>
                  <a:pt x="20515" y="7451"/>
                </a:cubicBezTo>
                <a:cubicBezTo>
                  <a:pt x="20519" y="7444"/>
                  <a:pt x="20527" y="7441"/>
                  <a:pt x="20532" y="7435"/>
                </a:cubicBezTo>
                <a:cubicBezTo>
                  <a:pt x="20568" y="7374"/>
                  <a:pt x="20668" y="7357"/>
                  <a:pt x="20838" y="7384"/>
                </a:cubicBezTo>
                <a:cubicBezTo>
                  <a:pt x="20933" y="7399"/>
                  <a:pt x="21002" y="7399"/>
                  <a:pt x="21045" y="7387"/>
                </a:cubicBezTo>
                <a:cubicBezTo>
                  <a:pt x="21065" y="7381"/>
                  <a:pt x="21078" y="7373"/>
                  <a:pt x="21087" y="7363"/>
                </a:cubicBezTo>
                <a:cubicBezTo>
                  <a:pt x="21093" y="7353"/>
                  <a:pt x="21097" y="7343"/>
                  <a:pt x="21094" y="7330"/>
                </a:cubicBezTo>
                <a:cubicBezTo>
                  <a:pt x="21086" y="7299"/>
                  <a:pt x="21053" y="7256"/>
                  <a:pt x="20996" y="7207"/>
                </a:cubicBezTo>
                <a:cubicBezTo>
                  <a:pt x="20945" y="7163"/>
                  <a:pt x="20868" y="7110"/>
                  <a:pt x="20780" y="7053"/>
                </a:cubicBezTo>
                <a:cubicBezTo>
                  <a:pt x="20575" y="6933"/>
                  <a:pt x="20350" y="6896"/>
                  <a:pt x="20301" y="6941"/>
                </a:cubicBezTo>
                <a:cubicBezTo>
                  <a:pt x="20300" y="6952"/>
                  <a:pt x="20305" y="6968"/>
                  <a:pt x="20307" y="6981"/>
                </a:cubicBezTo>
                <a:cubicBezTo>
                  <a:pt x="20312" y="7000"/>
                  <a:pt x="20317" y="7020"/>
                  <a:pt x="20359" y="7052"/>
                </a:cubicBezTo>
                <a:cubicBezTo>
                  <a:pt x="20439" y="7114"/>
                  <a:pt x="20429" y="7161"/>
                  <a:pt x="20316" y="7221"/>
                </a:cubicBezTo>
                <a:cubicBezTo>
                  <a:pt x="20313" y="7223"/>
                  <a:pt x="20308" y="7222"/>
                  <a:pt x="20305" y="7224"/>
                </a:cubicBezTo>
                <a:cubicBezTo>
                  <a:pt x="20301" y="7226"/>
                  <a:pt x="20294" y="7227"/>
                  <a:pt x="20290" y="7229"/>
                </a:cubicBezTo>
                <a:cubicBezTo>
                  <a:pt x="20283" y="7234"/>
                  <a:pt x="20282" y="7246"/>
                  <a:pt x="20274" y="7249"/>
                </a:cubicBezTo>
                <a:cubicBezTo>
                  <a:pt x="20241" y="7262"/>
                  <a:pt x="20176" y="7261"/>
                  <a:pt x="20100" y="7253"/>
                </a:cubicBezTo>
                <a:cubicBezTo>
                  <a:pt x="20075" y="7251"/>
                  <a:pt x="20053" y="7251"/>
                  <a:pt x="20024" y="7246"/>
                </a:cubicBezTo>
                <a:cubicBezTo>
                  <a:pt x="19937" y="7239"/>
                  <a:pt x="19834" y="7223"/>
                  <a:pt x="19672" y="7184"/>
                </a:cubicBezTo>
                <a:cubicBezTo>
                  <a:pt x="19544" y="7153"/>
                  <a:pt x="19442" y="7121"/>
                  <a:pt x="19358" y="7089"/>
                </a:cubicBezTo>
                <a:cubicBezTo>
                  <a:pt x="19356" y="7088"/>
                  <a:pt x="19352" y="7087"/>
                  <a:pt x="19349" y="7086"/>
                </a:cubicBezTo>
                <a:cubicBezTo>
                  <a:pt x="19307" y="7070"/>
                  <a:pt x="19286" y="7054"/>
                  <a:pt x="19256" y="7038"/>
                </a:cubicBezTo>
                <a:cubicBezTo>
                  <a:pt x="19220" y="7019"/>
                  <a:pt x="19176" y="7000"/>
                  <a:pt x="19156" y="6981"/>
                </a:cubicBezTo>
                <a:cubicBezTo>
                  <a:pt x="19151" y="6977"/>
                  <a:pt x="19150" y="6973"/>
                  <a:pt x="19147" y="6968"/>
                </a:cubicBezTo>
                <a:cubicBezTo>
                  <a:pt x="19135" y="6955"/>
                  <a:pt x="19126" y="6942"/>
                  <a:pt x="19122" y="6929"/>
                </a:cubicBezTo>
                <a:cubicBezTo>
                  <a:pt x="19118" y="6912"/>
                  <a:pt x="19121" y="6895"/>
                  <a:pt x="19129" y="6879"/>
                </a:cubicBezTo>
                <a:cubicBezTo>
                  <a:pt x="19133" y="6871"/>
                  <a:pt x="19151" y="6864"/>
                  <a:pt x="19158" y="6856"/>
                </a:cubicBezTo>
                <a:cubicBezTo>
                  <a:pt x="19178" y="6833"/>
                  <a:pt x="19195" y="6810"/>
                  <a:pt x="19242" y="6788"/>
                </a:cubicBezTo>
                <a:cubicBezTo>
                  <a:pt x="19291" y="6766"/>
                  <a:pt x="19336" y="6737"/>
                  <a:pt x="19367" y="6710"/>
                </a:cubicBezTo>
                <a:cubicBezTo>
                  <a:pt x="19375" y="6703"/>
                  <a:pt x="19374" y="6699"/>
                  <a:pt x="19381" y="6692"/>
                </a:cubicBezTo>
                <a:cubicBezTo>
                  <a:pt x="19411" y="6630"/>
                  <a:pt x="19266" y="6594"/>
                  <a:pt x="18944" y="65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6" name="٦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217" name="IMG_6659.png" descr="IMG_6659.png"/>
          <p:cNvPicPr>
            <a:picLocks noChangeAspect="1"/>
          </p:cNvPicPr>
          <p:nvPr/>
        </p:nvPicPr>
        <p:blipFill>
          <a:blip r:embed="rId3"/>
          <a:srcRect l="1155" t="80575" r="3258" b="11888"/>
          <a:stretch>
            <a:fillRect/>
          </a:stretch>
        </p:blipFill>
        <p:spPr>
          <a:xfrm>
            <a:off x="2984382" y="2253344"/>
            <a:ext cx="19601463" cy="22125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8" name="دائرة"/>
          <p:cNvSpPr/>
          <p:nvPr/>
        </p:nvSpPr>
        <p:spPr>
          <a:xfrm>
            <a:off x="7082972" y="5953504"/>
            <a:ext cx="6274915" cy="62749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19" name="IMG_6671.png" descr="IMG_6671.png"/>
          <p:cNvPicPr>
            <a:picLocks noChangeAspect="1"/>
          </p:cNvPicPr>
          <p:nvPr/>
        </p:nvPicPr>
        <p:blipFill>
          <a:blip r:embed="rId5"/>
          <a:srcRect l="6790" t="7636" r="6927" b="12712"/>
          <a:stretch>
            <a:fillRect/>
          </a:stretch>
        </p:blipFill>
        <p:spPr>
          <a:xfrm>
            <a:off x="2305092" y="3545892"/>
            <a:ext cx="2611874" cy="144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273" extrusionOk="0">
                <a:moveTo>
                  <a:pt x="12356" y="21"/>
                </a:moveTo>
                <a:cubicBezTo>
                  <a:pt x="11615" y="-145"/>
                  <a:pt x="10677" y="688"/>
                  <a:pt x="10384" y="1772"/>
                </a:cubicBezTo>
                <a:cubicBezTo>
                  <a:pt x="10292" y="2111"/>
                  <a:pt x="10276" y="2292"/>
                  <a:pt x="10296" y="2793"/>
                </a:cubicBezTo>
                <a:cubicBezTo>
                  <a:pt x="10309" y="3129"/>
                  <a:pt x="10358" y="3530"/>
                  <a:pt x="10403" y="3686"/>
                </a:cubicBezTo>
                <a:cubicBezTo>
                  <a:pt x="10612" y="4407"/>
                  <a:pt x="11351" y="4462"/>
                  <a:pt x="11652" y="3779"/>
                </a:cubicBezTo>
                <a:cubicBezTo>
                  <a:pt x="11716" y="3634"/>
                  <a:pt x="11778" y="3288"/>
                  <a:pt x="11812" y="2886"/>
                </a:cubicBezTo>
                <a:cubicBezTo>
                  <a:pt x="11874" y="2140"/>
                  <a:pt x="11954" y="1930"/>
                  <a:pt x="12147" y="2017"/>
                </a:cubicBezTo>
                <a:cubicBezTo>
                  <a:pt x="12459" y="2157"/>
                  <a:pt x="12417" y="2689"/>
                  <a:pt x="11997" y="3948"/>
                </a:cubicBezTo>
                <a:cubicBezTo>
                  <a:pt x="11638" y="5025"/>
                  <a:pt x="11576" y="5456"/>
                  <a:pt x="11688" y="6143"/>
                </a:cubicBezTo>
                <a:cubicBezTo>
                  <a:pt x="11758" y="6573"/>
                  <a:pt x="11799" y="6685"/>
                  <a:pt x="11935" y="6791"/>
                </a:cubicBezTo>
                <a:cubicBezTo>
                  <a:pt x="12217" y="7009"/>
                  <a:pt x="12473" y="6960"/>
                  <a:pt x="12643" y="6656"/>
                </a:cubicBezTo>
                <a:cubicBezTo>
                  <a:pt x="12725" y="6509"/>
                  <a:pt x="12793" y="6332"/>
                  <a:pt x="12793" y="6259"/>
                </a:cubicBezTo>
                <a:cubicBezTo>
                  <a:pt x="12793" y="5999"/>
                  <a:pt x="13013" y="5630"/>
                  <a:pt x="13357" y="5320"/>
                </a:cubicBezTo>
                <a:cubicBezTo>
                  <a:pt x="14181" y="4578"/>
                  <a:pt x="14422" y="3725"/>
                  <a:pt x="14195" y="2344"/>
                </a:cubicBezTo>
                <a:cubicBezTo>
                  <a:pt x="13985" y="1069"/>
                  <a:pt x="13325" y="238"/>
                  <a:pt x="12356" y="21"/>
                </a:cubicBezTo>
                <a:close/>
                <a:moveTo>
                  <a:pt x="6057" y="704"/>
                </a:moveTo>
                <a:cubicBezTo>
                  <a:pt x="5827" y="703"/>
                  <a:pt x="5764" y="881"/>
                  <a:pt x="5806" y="1433"/>
                </a:cubicBezTo>
                <a:cubicBezTo>
                  <a:pt x="5839" y="1853"/>
                  <a:pt x="5871" y="1940"/>
                  <a:pt x="6132" y="2332"/>
                </a:cubicBezTo>
                <a:cubicBezTo>
                  <a:pt x="6593" y="3021"/>
                  <a:pt x="6755" y="3352"/>
                  <a:pt x="6755" y="3598"/>
                </a:cubicBezTo>
                <a:cubicBezTo>
                  <a:pt x="6755" y="3914"/>
                  <a:pt x="6633" y="4296"/>
                  <a:pt x="6445" y="4579"/>
                </a:cubicBezTo>
                <a:cubicBezTo>
                  <a:pt x="6227" y="4907"/>
                  <a:pt x="5964" y="4895"/>
                  <a:pt x="5448" y="4520"/>
                </a:cubicBezTo>
                <a:lnTo>
                  <a:pt x="5034" y="4217"/>
                </a:lnTo>
                <a:lnTo>
                  <a:pt x="4623" y="5618"/>
                </a:lnTo>
                <a:cubicBezTo>
                  <a:pt x="4396" y="6387"/>
                  <a:pt x="4228" y="7042"/>
                  <a:pt x="4255" y="7071"/>
                </a:cubicBezTo>
                <a:cubicBezTo>
                  <a:pt x="4281" y="7099"/>
                  <a:pt x="4295" y="7206"/>
                  <a:pt x="4287" y="7310"/>
                </a:cubicBezTo>
                <a:cubicBezTo>
                  <a:pt x="4251" y="7755"/>
                  <a:pt x="4399" y="7505"/>
                  <a:pt x="4675" y="6650"/>
                </a:cubicBezTo>
                <a:cubicBezTo>
                  <a:pt x="4838" y="6147"/>
                  <a:pt x="4984" y="5734"/>
                  <a:pt x="4998" y="5734"/>
                </a:cubicBezTo>
                <a:cubicBezTo>
                  <a:pt x="5097" y="5734"/>
                  <a:pt x="5734" y="6139"/>
                  <a:pt x="5770" y="6224"/>
                </a:cubicBezTo>
                <a:cubicBezTo>
                  <a:pt x="5795" y="6283"/>
                  <a:pt x="5879" y="6883"/>
                  <a:pt x="5956" y="7561"/>
                </a:cubicBezTo>
                <a:cubicBezTo>
                  <a:pt x="6124" y="9036"/>
                  <a:pt x="6197" y="9498"/>
                  <a:pt x="6266" y="9457"/>
                </a:cubicBezTo>
                <a:cubicBezTo>
                  <a:pt x="6294" y="9441"/>
                  <a:pt x="6367" y="9162"/>
                  <a:pt x="6426" y="8839"/>
                </a:cubicBezTo>
                <a:cubicBezTo>
                  <a:pt x="6765" y="6977"/>
                  <a:pt x="7385" y="5914"/>
                  <a:pt x="8147" y="5886"/>
                </a:cubicBezTo>
                <a:cubicBezTo>
                  <a:pt x="8582" y="5870"/>
                  <a:pt x="8901" y="6100"/>
                  <a:pt x="9155" y="6615"/>
                </a:cubicBezTo>
                <a:cubicBezTo>
                  <a:pt x="9406" y="7127"/>
                  <a:pt x="9489" y="7701"/>
                  <a:pt x="9451" y="8652"/>
                </a:cubicBezTo>
                <a:cubicBezTo>
                  <a:pt x="9401" y="9937"/>
                  <a:pt x="9018" y="11249"/>
                  <a:pt x="8238" y="12813"/>
                </a:cubicBezTo>
                <a:cubicBezTo>
                  <a:pt x="7873" y="13547"/>
                  <a:pt x="7729" y="14079"/>
                  <a:pt x="7805" y="14395"/>
                </a:cubicBezTo>
                <a:cubicBezTo>
                  <a:pt x="7827" y="14486"/>
                  <a:pt x="7840" y="14633"/>
                  <a:pt x="7834" y="14721"/>
                </a:cubicBezTo>
                <a:cubicBezTo>
                  <a:pt x="7826" y="14846"/>
                  <a:pt x="7860" y="14879"/>
                  <a:pt x="7994" y="14879"/>
                </a:cubicBezTo>
                <a:cubicBezTo>
                  <a:pt x="8143" y="14879"/>
                  <a:pt x="8174" y="14841"/>
                  <a:pt x="8229" y="14570"/>
                </a:cubicBezTo>
                <a:cubicBezTo>
                  <a:pt x="8320" y="14120"/>
                  <a:pt x="8573" y="13748"/>
                  <a:pt x="9494" y="12726"/>
                </a:cubicBezTo>
                <a:cubicBezTo>
                  <a:pt x="10647" y="11444"/>
                  <a:pt x="10832" y="11112"/>
                  <a:pt x="11003" y="9994"/>
                </a:cubicBezTo>
                <a:cubicBezTo>
                  <a:pt x="11050" y="9689"/>
                  <a:pt x="11108" y="9449"/>
                  <a:pt x="11133" y="9457"/>
                </a:cubicBezTo>
                <a:cubicBezTo>
                  <a:pt x="11159" y="9466"/>
                  <a:pt x="11199" y="9605"/>
                  <a:pt x="11225" y="9773"/>
                </a:cubicBezTo>
                <a:cubicBezTo>
                  <a:pt x="11250" y="9940"/>
                  <a:pt x="11330" y="10215"/>
                  <a:pt x="11398" y="10380"/>
                </a:cubicBezTo>
                <a:lnTo>
                  <a:pt x="11518" y="10677"/>
                </a:lnTo>
                <a:lnTo>
                  <a:pt x="11290" y="11138"/>
                </a:lnTo>
                <a:cubicBezTo>
                  <a:pt x="10928" y="11857"/>
                  <a:pt x="10791" y="12827"/>
                  <a:pt x="10895" y="13934"/>
                </a:cubicBezTo>
                <a:cubicBezTo>
                  <a:pt x="10985" y="14887"/>
                  <a:pt x="10956" y="14859"/>
                  <a:pt x="11570" y="14570"/>
                </a:cubicBezTo>
                <a:cubicBezTo>
                  <a:pt x="12497" y="14133"/>
                  <a:pt x="12412" y="14243"/>
                  <a:pt x="12392" y="13554"/>
                </a:cubicBezTo>
                <a:cubicBezTo>
                  <a:pt x="12375" y="12980"/>
                  <a:pt x="12381" y="12944"/>
                  <a:pt x="12548" y="12644"/>
                </a:cubicBezTo>
                <a:cubicBezTo>
                  <a:pt x="12766" y="12254"/>
                  <a:pt x="13042" y="12144"/>
                  <a:pt x="13230" y="12364"/>
                </a:cubicBezTo>
                <a:cubicBezTo>
                  <a:pt x="13301" y="12448"/>
                  <a:pt x="13371" y="12568"/>
                  <a:pt x="13386" y="12638"/>
                </a:cubicBezTo>
                <a:cubicBezTo>
                  <a:pt x="13401" y="12708"/>
                  <a:pt x="13285" y="13231"/>
                  <a:pt x="13129" y="13799"/>
                </a:cubicBezTo>
                <a:cubicBezTo>
                  <a:pt x="12775" y="15082"/>
                  <a:pt x="12720" y="15544"/>
                  <a:pt x="12819" y="16396"/>
                </a:cubicBezTo>
                <a:cubicBezTo>
                  <a:pt x="12859" y="16744"/>
                  <a:pt x="12920" y="17148"/>
                  <a:pt x="12953" y="17289"/>
                </a:cubicBezTo>
                <a:cubicBezTo>
                  <a:pt x="12985" y="17430"/>
                  <a:pt x="13036" y="17527"/>
                  <a:pt x="13067" y="17505"/>
                </a:cubicBezTo>
                <a:cubicBezTo>
                  <a:pt x="13098" y="17483"/>
                  <a:pt x="13395" y="17268"/>
                  <a:pt x="13725" y="17027"/>
                </a:cubicBezTo>
                <a:cubicBezTo>
                  <a:pt x="14289" y="16614"/>
                  <a:pt x="14322" y="16574"/>
                  <a:pt x="14293" y="16367"/>
                </a:cubicBezTo>
                <a:cubicBezTo>
                  <a:pt x="14213" y="15799"/>
                  <a:pt x="14252" y="15468"/>
                  <a:pt x="14514" y="14552"/>
                </a:cubicBezTo>
                <a:cubicBezTo>
                  <a:pt x="14848" y="13384"/>
                  <a:pt x="14959" y="12735"/>
                  <a:pt x="14915" y="12159"/>
                </a:cubicBezTo>
                <a:cubicBezTo>
                  <a:pt x="14795" y="10569"/>
                  <a:pt x="14306" y="9710"/>
                  <a:pt x="13458" y="9586"/>
                </a:cubicBezTo>
                <a:lnTo>
                  <a:pt x="13076" y="9533"/>
                </a:lnTo>
                <a:lnTo>
                  <a:pt x="12995" y="8891"/>
                </a:lnTo>
                <a:cubicBezTo>
                  <a:pt x="12895" y="8108"/>
                  <a:pt x="12803" y="7845"/>
                  <a:pt x="12532" y="7573"/>
                </a:cubicBezTo>
                <a:cubicBezTo>
                  <a:pt x="12360" y="7400"/>
                  <a:pt x="12265" y="7368"/>
                  <a:pt x="12004" y="7397"/>
                </a:cubicBezTo>
                <a:cubicBezTo>
                  <a:pt x="11611" y="7442"/>
                  <a:pt x="11388" y="7698"/>
                  <a:pt x="11248" y="8267"/>
                </a:cubicBezTo>
                <a:cubicBezTo>
                  <a:pt x="11193" y="8488"/>
                  <a:pt x="11121" y="8659"/>
                  <a:pt x="11091" y="8640"/>
                </a:cubicBezTo>
                <a:cubicBezTo>
                  <a:pt x="11061" y="8622"/>
                  <a:pt x="11005" y="8394"/>
                  <a:pt x="10967" y="8133"/>
                </a:cubicBezTo>
                <a:cubicBezTo>
                  <a:pt x="10816" y="7076"/>
                  <a:pt x="10539" y="6385"/>
                  <a:pt x="9999" y="5740"/>
                </a:cubicBezTo>
                <a:cubicBezTo>
                  <a:pt x="9470" y="5107"/>
                  <a:pt x="8936" y="4812"/>
                  <a:pt x="8212" y="4754"/>
                </a:cubicBezTo>
                <a:cubicBezTo>
                  <a:pt x="7903" y="4729"/>
                  <a:pt x="7487" y="4750"/>
                  <a:pt x="7290" y="4800"/>
                </a:cubicBezTo>
                <a:cubicBezTo>
                  <a:pt x="7093" y="4850"/>
                  <a:pt x="6918" y="4868"/>
                  <a:pt x="6898" y="4835"/>
                </a:cubicBezTo>
                <a:cubicBezTo>
                  <a:pt x="6879" y="4803"/>
                  <a:pt x="6896" y="4546"/>
                  <a:pt x="6938" y="4269"/>
                </a:cubicBezTo>
                <a:cubicBezTo>
                  <a:pt x="7021" y="3714"/>
                  <a:pt x="7003" y="3085"/>
                  <a:pt x="6876" y="2262"/>
                </a:cubicBezTo>
                <a:cubicBezTo>
                  <a:pt x="6731" y="1323"/>
                  <a:pt x="6407" y="704"/>
                  <a:pt x="6057" y="704"/>
                </a:cubicBezTo>
                <a:close/>
                <a:moveTo>
                  <a:pt x="16379" y="4567"/>
                </a:moveTo>
                <a:cubicBezTo>
                  <a:pt x="16181" y="4546"/>
                  <a:pt x="15977" y="4582"/>
                  <a:pt x="15805" y="4684"/>
                </a:cubicBezTo>
                <a:cubicBezTo>
                  <a:pt x="15466" y="4885"/>
                  <a:pt x="15029" y="5639"/>
                  <a:pt x="14824" y="6376"/>
                </a:cubicBezTo>
                <a:cubicBezTo>
                  <a:pt x="14652" y="6996"/>
                  <a:pt x="14456" y="8342"/>
                  <a:pt x="14508" y="8553"/>
                </a:cubicBezTo>
                <a:cubicBezTo>
                  <a:pt x="14529" y="8638"/>
                  <a:pt x="14543" y="8758"/>
                  <a:pt x="14537" y="8821"/>
                </a:cubicBezTo>
                <a:cubicBezTo>
                  <a:pt x="14530" y="8897"/>
                  <a:pt x="14594" y="8938"/>
                  <a:pt x="14726" y="8938"/>
                </a:cubicBezTo>
                <a:cubicBezTo>
                  <a:pt x="14836" y="8938"/>
                  <a:pt x="14997" y="8960"/>
                  <a:pt x="15081" y="8991"/>
                </a:cubicBezTo>
                <a:cubicBezTo>
                  <a:pt x="15232" y="9045"/>
                  <a:pt x="15238" y="9035"/>
                  <a:pt x="15293" y="8576"/>
                </a:cubicBezTo>
                <a:cubicBezTo>
                  <a:pt x="15372" y="7925"/>
                  <a:pt x="15512" y="7472"/>
                  <a:pt x="15756" y="7076"/>
                </a:cubicBezTo>
                <a:cubicBezTo>
                  <a:pt x="15936" y="6786"/>
                  <a:pt x="15999" y="6738"/>
                  <a:pt x="16213" y="6738"/>
                </a:cubicBezTo>
                <a:cubicBezTo>
                  <a:pt x="16488" y="6738"/>
                  <a:pt x="16724" y="6966"/>
                  <a:pt x="16907" y="7409"/>
                </a:cubicBezTo>
                <a:cubicBezTo>
                  <a:pt x="16994" y="7618"/>
                  <a:pt x="17012" y="7803"/>
                  <a:pt x="17012" y="8372"/>
                </a:cubicBezTo>
                <a:cubicBezTo>
                  <a:pt x="17012" y="9243"/>
                  <a:pt x="16892" y="9719"/>
                  <a:pt x="16376" y="10881"/>
                </a:cubicBezTo>
                <a:cubicBezTo>
                  <a:pt x="15944" y="11855"/>
                  <a:pt x="15692" y="12740"/>
                  <a:pt x="15548" y="13794"/>
                </a:cubicBezTo>
                <a:cubicBezTo>
                  <a:pt x="15428" y="14663"/>
                  <a:pt x="15444" y="15206"/>
                  <a:pt x="15593" y="15276"/>
                </a:cubicBezTo>
                <a:cubicBezTo>
                  <a:pt x="15642" y="15299"/>
                  <a:pt x="15801" y="15323"/>
                  <a:pt x="15949" y="15328"/>
                </a:cubicBezTo>
                <a:cubicBezTo>
                  <a:pt x="16201" y="15338"/>
                  <a:pt x="16219" y="15326"/>
                  <a:pt x="16249" y="15089"/>
                </a:cubicBezTo>
                <a:cubicBezTo>
                  <a:pt x="16394" y="13937"/>
                  <a:pt x="16493" y="13583"/>
                  <a:pt x="16979" y="12440"/>
                </a:cubicBezTo>
                <a:cubicBezTo>
                  <a:pt x="17659" y="10840"/>
                  <a:pt x="17857" y="9947"/>
                  <a:pt x="17856" y="8535"/>
                </a:cubicBezTo>
                <a:cubicBezTo>
                  <a:pt x="17854" y="6751"/>
                  <a:pt x="17499" y="5334"/>
                  <a:pt x="16920" y="4806"/>
                </a:cubicBezTo>
                <a:cubicBezTo>
                  <a:pt x="16771" y="4670"/>
                  <a:pt x="16577" y="4588"/>
                  <a:pt x="16379" y="4567"/>
                </a:cubicBezTo>
                <a:close/>
                <a:moveTo>
                  <a:pt x="3648" y="8069"/>
                </a:moveTo>
                <a:cubicBezTo>
                  <a:pt x="3445" y="8106"/>
                  <a:pt x="3309" y="8398"/>
                  <a:pt x="3296" y="8874"/>
                </a:cubicBezTo>
                <a:cubicBezTo>
                  <a:pt x="3290" y="9083"/>
                  <a:pt x="3283" y="9270"/>
                  <a:pt x="3280" y="9288"/>
                </a:cubicBezTo>
                <a:cubicBezTo>
                  <a:pt x="3277" y="9306"/>
                  <a:pt x="3188" y="9189"/>
                  <a:pt x="3084" y="9026"/>
                </a:cubicBezTo>
                <a:cubicBezTo>
                  <a:pt x="2457" y="8041"/>
                  <a:pt x="1571" y="8205"/>
                  <a:pt x="818" y="9452"/>
                </a:cubicBezTo>
                <a:cubicBezTo>
                  <a:pt x="272" y="10355"/>
                  <a:pt x="0" y="11386"/>
                  <a:pt x="0" y="12539"/>
                </a:cubicBezTo>
                <a:cubicBezTo>
                  <a:pt x="0" y="13903"/>
                  <a:pt x="416" y="15428"/>
                  <a:pt x="789" y="15428"/>
                </a:cubicBezTo>
                <a:cubicBezTo>
                  <a:pt x="932" y="15428"/>
                  <a:pt x="1473" y="14651"/>
                  <a:pt x="1601" y="14260"/>
                </a:cubicBezTo>
                <a:cubicBezTo>
                  <a:pt x="1689" y="13991"/>
                  <a:pt x="1695" y="13909"/>
                  <a:pt x="1640" y="13484"/>
                </a:cubicBezTo>
                <a:cubicBezTo>
                  <a:pt x="1504" y="12436"/>
                  <a:pt x="1509" y="12352"/>
                  <a:pt x="1705" y="12002"/>
                </a:cubicBezTo>
                <a:cubicBezTo>
                  <a:pt x="1918" y="11621"/>
                  <a:pt x="2056" y="11597"/>
                  <a:pt x="2233" y="11914"/>
                </a:cubicBezTo>
                <a:cubicBezTo>
                  <a:pt x="2346" y="12117"/>
                  <a:pt x="2359" y="12202"/>
                  <a:pt x="2331" y="12533"/>
                </a:cubicBezTo>
                <a:cubicBezTo>
                  <a:pt x="2122" y="15042"/>
                  <a:pt x="2111" y="15680"/>
                  <a:pt x="2250" y="16647"/>
                </a:cubicBezTo>
                <a:cubicBezTo>
                  <a:pt x="2363" y="17442"/>
                  <a:pt x="2443" y="17745"/>
                  <a:pt x="2637" y="18112"/>
                </a:cubicBezTo>
                <a:cubicBezTo>
                  <a:pt x="2745" y="18316"/>
                  <a:pt x="2806" y="18361"/>
                  <a:pt x="2911" y="18316"/>
                </a:cubicBezTo>
                <a:cubicBezTo>
                  <a:pt x="3160" y="18210"/>
                  <a:pt x="3198" y="18217"/>
                  <a:pt x="3179" y="18357"/>
                </a:cubicBezTo>
                <a:cubicBezTo>
                  <a:pt x="3034" y="19409"/>
                  <a:pt x="3268" y="20631"/>
                  <a:pt x="3704" y="21106"/>
                </a:cubicBezTo>
                <a:cubicBezTo>
                  <a:pt x="4024" y="21455"/>
                  <a:pt x="4458" y="21236"/>
                  <a:pt x="4633" y="20633"/>
                </a:cubicBezTo>
                <a:cubicBezTo>
                  <a:pt x="4697" y="20410"/>
                  <a:pt x="4715" y="20177"/>
                  <a:pt x="4698" y="19688"/>
                </a:cubicBezTo>
                <a:cubicBezTo>
                  <a:pt x="4655" y="18495"/>
                  <a:pt x="4283" y="17616"/>
                  <a:pt x="3818" y="17593"/>
                </a:cubicBezTo>
                <a:cubicBezTo>
                  <a:pt x="3536" y="17579"/>
                  <a:pt x="3486" y="17496"/>
                  <a:pt x="3606" y="17260"/>
                </a:cubicBezTo>
                <a:cubicBezTo>
                  <a:pt x="3656" y="17160"/>
                  <a:pt x="3696" y="16967"/>
                  <a:pt x="3691" y="16828"/>
                </a:cubicBezTo>
                <a:cubicBezTo>
                  <a:pt x="3685" y="16689"/>
                  <a:pt x="3672" y="15338"/>
                  <a:pt x="3664" y="13829"/>
                </a:cubicBezTo>
                <a:cubicBezTo>
                  <a:pt x="3653" y="11508"/>
                  <a:pt x="3639" y="11009"/>
                  <a:pt x="3563" y="10595"/>
                </a:cubicBezTo>
                <a:cubicBezTo>
                  <a:pt x="3514" y="10326"/>
                  <a:pt x="3487" y="10083"/>
                  <a:pt x="3505" y="10053"/>
                </a:cubicBezTo>
                <a:cubicBezTo>
                  <a:pt x="3522" y="10022"/>
                  <a:pt x="3622" y="10004"/>
                  <a:pt x="3730" y="10018"/>
                </a:cubicBezTo>
                <a:cubicBezTo>
                  <a:pt x="4030" y="10057"/>
                  <a:pt x="4212" y="9741"/>
                  <a:pt x="4206" y="9183"/>
                </a:cubicBezTo>
                <a:cubicBezTo>
                  <a:pt x="4199" y="8606"/>
                  <a:pt x="4083" y="8241"/>
                  <a:pt x="3870" y="8115"/>
                </a:cubicBezTo>
                <a:cubicBezTo>
                  <a:pt x="3790" y="8068"/>
                  <a:pt x="3716" y="8056"/>
                  <a:pt x="3648" y="8069"/>
                </a:cubicBezTo>
                <a:close/>
                <a:moveTo>
                  <a:pt x="19877" y="8343"/>
                </a:moveTo>
                <a:cubicBezTo>
                  <a:pt x="19408" y="8341"/>
                  <a:pt x="19337" y="8363"/>
                  <a:pt x="19023" y="8629"/>
                </a:cubicBezTo>
                <a:cubicBezTo>
                  <a:pt x="18438" y="9125"/>
                  <a:pt x="17909" y="10212"/>
                  <a:pt x="17908" y="10916"/>
                </a:cubicBezTo>
                <a:cubicBezTo>
                  <a:pt x="17907" y="11310"/>
                  <a:pt x="17964" y="11768"/>
                  <a:pt x="18012" y="11768"/>
                </a:cubicBezTo>
                <a:cubicBezTo>
                  <a:pt x="18034" y="11768"/>
                  <a:pt x="18127" y="11533"/>
                  <a:pt x="18218" y="11243"/>
                </a:cubicBezTo>
                <a:cubicBezTo>
                  <a:pt x="18417" y="10611"/>
                  <a:pt x="19037" y="9442"/>
                  <a:pt x="19300" y="9201"/>
                </a:cubicBezTo>
                <a:cubicBezTo>
                  <a:pt x="19656" y="8875"/>
                  <a:pt x="20111" y="9028"/>
                  <a:pt x="20259" y="9522"/>
                </a:cubicBezTo>
                <a:cubicBezTo>
                  <a:pt x="20424" y="10073"/>
                  <a:pt x="20061" y="11458"/>
                  <a:pt x="19554" y="12212"/>
                </a:cubicBezTo>
                <a:cubicBezTo>
                  <a:pt x="19422" y="12409"/>
                  <a:pt x="19086" y="12848"/>
                  <a:pt x="18805" y="13187"/>
                </a:cubicBezTo>
                <a:cubicBezTo>
                  <a:pt x="18187" y="13930"/>
                  <a:pt x="18032" y="14176"/>
                  <a:pt x="17895" y="14651"/>
                </a:cubicBezTo>
                <a:cubicBezTo>
                  <a:pt x="17725" y="15241"/>
                  <a:pt x="17549" y="16242"/>
                  <a:pt x="17605" y="16303"/>
                </a:cubicBezTo>
                <a:cubicBezTo>
                  <a:pt x="17632" y="16333"/>
                  <a:pt x="17642" y="16440"/>
                  <a:pt x="17624" y="16536"/>
                </a:cubicBezTo>
                <a:cubicBezTo>
                  <a:pt x="17568" y="16855"/>
                  <a:pt x="17689" y="16719"/>
                  <a:pt x="17875" y="16256"/>
                </a:cubicBezTo>
                <a:cubicBezTo>
                  <a:pt x="18131" y="15621"/>
                  <a:pt x="18419" y="15278"/>
                  <a:pt x="18928" y="15007"/>
                </a:cubicBezTo>
                <a:cubicBezTo>
                  <a:pt x="19938" y="14471"/>
                  <a:pt x="20469" y="13981"/>
                  <a:pt x="20907" y="13175"/>
                </a:cubicBezTo>
                <a:cubicBezTo>
                  <a:pt x="21454" y="12170"/>
                  <a:pt x="21600" y="10851"/>
                  <a:pt x="21308" y="9603"/>
                </a:cubicBezTo>
                <a:cubicBezTo>
                  <a:pt x="21193" y="9112"/>
                  <a:pt x="21066" y="8901"/>
                  <a:pt x="20705" y="8605"/>
                </a:cubicBezTo>
                <a:cubicBezTo>
                  <a:pt x="20427" y="8377"/>
                  <a:pt x="20329" y="8345"/>
                  <a:pt x="19877" y="8343"/>
                </a:cubicBezTo>
                <a:close/>
                <a:moveTo>
                  <a:pt x="6152" y="9848"/>
                </a:moveTo>
                <a:cubicBezTo>
                  <a:pt x="5853" y="9838"/>
                  <a:pt x="5573" y="10014"/>
                  <a:pt x="5409" y="10415"/>
                </a:cubicBezTo>
                <a:cubicBezTo>
                  <a:pt x="5328" y="10612"/>
                  <a:pt x="5314" y="10740"/>
                  <a:pt x="5343" y="11086"/>
                </a:cubicBezTo>
                <a:cubicBezTo>
                  <a:pt x="5388" y="11612"/>
                  <a:pt x="5521" y="11862"/>
                  <a:pt x="5751" y="11862"/>
                </a:cubicBezTo>
                <a:cubicBezTo>
                  <a:pt x="5918" y="11862"/>
                  <a:pt x="5923" y="11849"/>
                  <a:pt x="5950" y="11430"/>
                </a:cubicBezTo>
                <a:cubicBezTo>
                  <a:pt x="5995" y="10718"/>
                  <a:pt x="6348" y="10357"/>
                  <a:pt x="6641" y="10724"/>
                </a:cubicBezTo>
                <a:cubicBezTo>
                  <a:pt x="6769" y="10884"/>
                  <a:pt x="6787" y="11201"/>
                  <a:pt x="6696" y="11687"/>
                </a:cubicBezTo>
                <a:cubicBezTo>
                  <a:pt x="6598" y="12210"/>
                  <a:pt x="6400" y="12591"/>
                  <a:pt x="5966" y="13093"/>
                </a:cubicBezTo>
                <a:cubicBezTo>
                  <a:pt x="5198" y="13983"/>
                  <a:pt x="5058" y="14368"/>
                  <a:pt x="5193" y="15200"/>
                </a:cubicBezTo>
                <a:cubicBezTo>
                  <a:pt x="5258" y="15594"/>
                  <a:pt x="5302" y="15711"/>
                  <a:pt x="5412" y="15778"/>
                </a:cubicBezTo>
                <a:cubicBezTo>
                  <a:pt x="5623" y="15906"/>
                  <a:pt x="5800" y="15712"/>
                  <a:pt x="5598" y="15573"/>
                </a:cubicBezTo>
                <a:cubicBezTo>
                  <a:pt x="5533" y="15529"/>
                  <a:pt x="5528" y="15494"/>
                  <a:pt x="5575" y="15393"/>
                </a:cubicBezTo>
                <a:cubicBezTo>
                  <a:pt x="5621" y="15294"/>
                  <a:pt x="5620" y="15217"/>
                  <a:pt x="5568" y="15066"/>
                </a:cubicBezTo>
                <a:cubicBezTo>
                  <a:pt x="5508" y="14887"/>
                  <a:pt x="5516" y="14842"/>
                  <a:pt x="5669" y="14611"/>
                </a:cubicBezTo>
                <a:cubicBezTo>
                  <a:pt x="5763" y="14470"/>
                  <a:pt x="6036" y="14228"/>
                  <a:pt x="6276" y="14074"/>
                </a:cubicBezTo>
                <a:cubicBezTo>
                  <a:pt x="7294" y="13418"/>
                  <a:pt x="7578" y="12663"/>
                  <a:pt x="7342" y="11243"/>
                </a:cubicBezTo>
                <a:cubicBezTo>
                  <a:pt x="7201" y="10397"/>
                  <a:pt x="6651" y="9866"/>
                  <a:pt x="6152" y="9848"/>
                </a:cubicBezTo>
                <a:close/>
                <a:moveTo>
                  <a:pt x="8167" y="15264"/>
                </a:moveTo>
                <a:cubicBezTo>
                  <a:pt x="7632" y="15185"/>
                  <a:pt x="7214" y="15898"/>
                  <a:pt x="7215" y="16887"/>
                </a:cubicBezTo>
                <a:cubicBezTo>
                  <a:pt x="7215" y="17854"/>
                  <a:pt x="7400" y="18545"/>
                  <a:pt x="7736" y="18842"/>
                </a:cubicBezTo>
                <a:cubicBezTo>
                  <a:pt x="8122" y="19182"/>
                  <a:pt x="8641" y="18921"/>
                  <a:pt x="8868" y="18270"/>
                </a:cubicBezTo>
                <a:cubicBezTo>
                  <a:pt x="9104" y="17590"/>
                  <a:pt x="8979" y="16231"/>
                  <a:pt x="8623" y="15614"/>
                </a:cubicBezTo>
                <a:cubicBezTo>
                  <a:pt x="8477" y="15361"/>
                  <a:pt x="8396" y="15298"/>
                  <a:pt x="8167" y="15264"/>
                </a:cubicBezTo>
                <a:close/>
                <a:moveTo>
                  <a:pt x="4955" y="16093"/>
                </a:moveTo>
                <a:cubicBezTo>
                  <a:pt x="4871" y="16143"/>
                  <a:pt x="4804" y="16240"/>
                  <a:pt x="4783" y="16361"/>
                </a:cubicBezTo>
                <a:cubicBezTo>
                  <a:pt x="4730" y="16656"/>
                  <a:pt x="4808" y="17347"/>
                  <a:pt x="4916" y="17540"/>
                </a:cubicBezTo>
                <a:cubicBezTo>
                  <a:pt x="5036" y="17753"/>
                  <a:pt x="5206" y="17768"/>
                  <a:pt x="5360" y="17575"/>
                </a:cubicBezTo>
                <a:cubicBezTo>
                  <a:pt x="5575" y="17306"/>
                  <a:pt x="5482" y="16248"/>
                  <a:pt x="5229" y="16093"/>
                </a:cubicBezTo>
                <a:cubicBezTo>
                  <a:pt x="5140" y="16038"/>
                  <a:pt x="5040" y="16042"/>
                  <a:pt x="4955" y="16093"/>
                </a:cubicBezTo>
                <a:close/>
                <a:moveTo>
                  <a:pt x="15447" y="16285"/>
                </a:moveTo>
                <a:cubicBezTo>
                  <a:pt x="15411" y="16303"/>
                  <a:pt x="15395" y="16341"/>
                  <a:pt x="15385" y="16408"/>
                </a:cubicBezTo>
                <a:cubicBezTo>
                  <a:pt x="15335" y="16722"/>
                  <a:pt x="15292" y="18318"/>
                  <a:pt x="15326" y="18561"/>
                </a:cubicBezTo>
                <a:cubicBezTo>
                  <a:pt x="15358" y="18786"/>
                  <a:pt x="15384" y="18806"/>
                  <a:pt x="15649" y="18836"/>
                </a:cubicBezTo>
                <a:cubicBezTo>
                  <a:pt x="15808" y="18854"/>
                  <a:pt x="15965" y="18879"/>
                  <a:pt x="15998" y="18888"/>
                </a:cubicBezTo>
                <a:cubicBezTo>
                  <a:pt x="16038" y="18900"/>
                  <a:pt x="16072" y="18578"/>
                  <a:pt x="16099" y="17879"/>
                </a:cubicBezTo>
                <a:cubicBezTo>
                  <a:pt x="16121" y="17313"/>
                  <a:pt x="16131" y="16808"/>
                  <a:pt x="16121" y="16758"/>
                </a:cubicBezTo>
                <a:cubicBezTo>
                  <a:pt x="16112" y="16708"/>
                  <a:pt x="16103" y="16595"/>
                  <a:pt x="16105" y="16507"/>
                </a:cubicBezTo>
                <a:cubicBezTo>
                  <a:pt x="16108" y="16394"/>
                  <a:pt x="16072" y="16343"/>
                  <a:pt x="15975" y="16338"/>
                </a:cubicBezTo>
                <a:cubicBezTo>
                  <a:pt x="15899" y="16334"/>
                  <a:pt x="15740" y="16309"/>
                  <a:pt x="15623" y="16285"/>
                </a:cubicBezTo>
                <a:cubicBezTo>
                  <a:pt x="15536" y="16268"/>
                  <a:pt x="15482" y="16267"/>
                  <a:pt x="15447" y="16285"/>
                </a:cubicBezTo>
                <a:close/>
                <a:moveTo>
                  <a:pt x="14504" y="16822"/>
                </a:moveTo>
                <a:cubicBezTo>
                  <a:pt x="14497" y="16807"/>
                  <a:pt x="14183" y="17019"/>
                  <a:pt x="13807" y="17295"/>
                </a:cubicBezTo>
                <a:lnTo>
                  <a:pt x="13125" y="17797"/>
                </a:lnTo>
                <a:lnTo>
                  <a:pt x="13142" y="18100"/>
                </a:lnTo>
                <a:cubicBezTo>
                  <a:pt x="13151" y="18267"/>
                  <a:pt x="13261" y="18865"/>
                  <a:pt x="13389" y="19431"/>
                </a:cubicBezTo>
                <a:cubicBezTo>
                  <a:pt x="13518" y="19997"/>
                  <a:pt x="13639" y="20458"/>
                  <a:pt x="13660" y="20458"/>
                </a:cubicBezTo>
                <a:cubicBezTo>
                  <a:pt x="13681" y="20458"/>
                  <a:pt x="13995" y="20237"/>
                  <a:pt x="14358" y="19968"/>
                </a:cubicBezTo>
                <a:lnTo>
                  <a:pt x="15016" y="19483"/>
                </a:lnTo>
                <a:lnTo>
                  <a:pt x="15000" y="19168"/>
                </a:lnTo>
                <a:cubicBezTo>
                  <a:pt x="14986" y="18925"/>
                  <a:pt x="14568" y="16944"/>
                  <a:pt x="14504" y="16822"/>
                </a:cubicBezTo>
                <a:close/>
                <a:moveTo>
                  <a:pt x="16979" y="17639"/>
                </a:moveTo>
                <a:cubicBezTo>
                  <a:pt x="16889" y="17656"/>
                  <a:pt x="16804" y="17694"/>
                  <a:pt x="16731" y="17762"/>
                </a:cubicBezTo>
                <a:cubicBezTo>
                  <a:pt x="16293" y="18167"/>
                  <a:pt x="16372" y="19564"/>
                  <a:pt x="16849" y="19810"/>
                </a:cubicBezTo>
                <a:cubicBezTo>
                  <a:pt x="17087" y="19933"/>
                  <a:pt x="17143" y="19926"/>
                  <a:pt x="17380" y="19734"/>
                </a:cubicBezTo>
                <a:cubicBezTo>
                  <a:pt x="17657" y="19510"/>
                  <a:pt x="17774" y="19125"/>
                  <a:pt x="17725" y="18602"/>
                </a:cubicBezTo>
                <a:cubicBezTo>
                  <a:pt x="17706" y="18393"/>
                  <a:pt x="17670" y="18147"/>
                  <a:pt x="17644" y="18060"/>
                </a:cubicBezTo>
                <a:cubicBezTo>
                  <a:pt x="17555" y="17757"/>
                  <a:pt x="17250" y="17590"/>
                  <a:pt x="16979" y="1763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  <p:bldP spid="217" grpId="0" animBg="1" advAuto="0"/>
      <p:bldP spid="21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6675.jpeg" descr="IMG_6675.jpeg"/>
          <p:cNvPicPr>
            <a:picLocks noChangeAspect="1"/>
          </p:cNvPicPr>
          <p:nvPr/>
        </p:nvPicPr>
        <p:blipFill>
          <a:blip r:embed="rId2"/>
          <a:srcRect l="7994" t="7473" r="59962" b="3044"/>
          <a:stretch>
            <a:fillRect/>
          </a:stretch>
        </p:blipFill>
        <p:spPr>
          <a:xfrm>
            <a:off x="2672188" y="10020666"/>
            <a:ext cx="2118775" cy="333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2413" y="0"/>
                </a:moveTo>
                <a:cubicBezTo>
                  <a:pt x="12134" y="0"/>
                  <a:pt x="11941" y="2"/>
                  <a:pt x="11811" y="10"/>
                </a:cubicBezTo>
                <a:cubicBezTo>
                  <a:pt x="11681" y="18"/>
                  <a:pt x="11616" y="32"/>
                  <a:pt x="11580" y="54"/>
                </a:cubicBezTo>
                <a:cubicBezTo>
                  <a:pt x="11579" y="55"/>
                  <a:pt x="11573" y="56"/>
                  <a:pt x="11572" y="57"/>
                </a:cubicBezTo>
                <a:cubicBezTo>
                  <a:pt x="11567" y="59"/>
                  <a:pt x="11562" y="61"/>
                  <a:pt x="11560" y="64"/>
                </a:cubicBezTo>
                <a:cubicBezTo>
                  <a:pt x="11557" y="68"/>
                  <a:pt x="11559" y="74"/>
                  <a:pt x="11556" y="77"/>
                </a:cubicBezTo>
                <a:cubicBezTo>
                  <a:pt x="11549" y="96"/>
                  <a:pt x="11549" y="119"/>
                  <a:pt x="11556" y="149"/>
                </a:cubicBezTo>
                <a:cubicBezTo>
                  <a:pt x="11565" y="187"/>
                  <a:pt x="11593" y="216"/>
                  <a:pt x="11629" y="244"/>
                </a:cubicBezTo>
                <a:cubicBezTo>
                  <a:pt x="11683" y="276"/>
                  <a:pt x="11756" y="305"/>
                  <a:pt x="11855" y="327"/>
                </a:cubicBezTo>
                <a:cubicBezTo>
                  <a:pt x="11888" y="334"/>
                  <a:pt x="11910" y="341"/>
                  <a:pt x="11936" y="347"/>
                </a:cubicBezTo>
                <a:cubicBezTo>
                  <a:pt x="11968" y="352"/>
                  <a:pt x="12004" y="355"/>
                  <a:pt x="12029" y="365"/>
                </a:cubicBezTo>
                <a:cubicBezTo>
                  <a:pt x="12045" y="372"/>
                  <a:pt x="12053" y="385"/>
                  <a:pt x="12065" y="394"/>
                </a:cubicBezTo>
                <a:cubicBezTo>
                  <a:pt x="12128" y="426"/>
                  <a:pt x="12146" y="474"/>
                  <a:pt x="12146" y="543"/>
                </a:cubicBezTo>
                <a:cubicBezTo>
                  <a:pt x="12147" y="566"/>
                  <a:pt x="12151" y="583"/>
                  <a:pt x="12146" y="613"/>
                </a:cubicBezTo>
                <a:cubicBezTo>
                  <a:pt x="12144" y="625"/>
                  <a:pt x="12141" y="632"/>
                  <a:pt x="12138" y="643"/>
                </a:cubicBezTo>
                <a:cubicBezTo>
                  <a:pt x="12135" y="658"/>
                  <a:pt x="12134" y="676"/>
                  <a:pt x="12126" y="690"/>
                </a:cubicBezTo>
                <a:cubicBezTo>
                  <a:pt x="12122" y="702"/>
                  <a:pt x="12108" y="708"/>
                  <a:pt x="12102" y="718"/>
                </a:cubicBezTo>
                <a:cubicBezTo>
                  <a:pt x="12093" y="746"/>
                  <a:pt x="12068" y="768"/>
                  <a:pt x="12041" y="788"/>
                </a:cubicBezTo>
                <a:cubicBezTo>
                  <a:pt x="12037" y="790"/>
                  <a:pt x="12037" y="792"/>
                  <a:pt x="12033" y="795"/>
                </a:cubicBezTo>
                <a:cubicBezTo>
                  <a:pt x="12032" y="796"/>
                  <a:pt x="12030" y="797"/>
                  <a:pt x="12029" y="798"/>
                </a:cubicBezTo>
                <a:cubicBezTo>
                  <a:pt x="12024" y="801"/>
                  <a:pt x="12023" y="805"/>
                  <a:pt x="12017" y="808"/>
                </a:cubicBezTo>
                <a:cubicBezTo>
                  <a:pt x="12016" y="809"/>
                  <a:pt x="12014" y="808"/>
                  <a:pt x="12013" y="808"/>
                </a:cubicBezTo>
                <a:cubicBezTo>
                  <a:pt x="11990" y="820"/>
                  <a:pt x="11948" y="833"/>
                  <a:pt x="11912" y="844"/>
                </a:cubicBezTo>
                <a:cubicBezTo>
                  <a:pt x="11894" y="849"/>
                  <a:pt x="11879" y="855"/>
                  <a:pt x="11863" y="860"/>
                </a:cubicBezTo>
                <a:cubicBezTo>
                  <a:pt x="11847" y="864"/>
                  <a:pt x="11833" y="868"/>
                  <a:pt x="11815" y="872"/>
                </a:cubicBezTo>
                <a:cubicBezTo>
                  <a:pt x="11812" y="873"/>
                  <a:pt x="11809" y="874"/>
                  <a:pt x="11807" y="875"/>
                </a:cubicBezTo>
                <a:cubicBezTo>
                  <a:pt x="11736" y="895"/>
                  <a:pt x="11693" y="911"/>
                  <a:pt x="11580" y="934"/>
                </a:cubicBezTo>
                <a:cubicBezTo>
                  <a:pt x="11286" y="995"/>
                  <a:pt x="10869" y="1111"/>
                  <a:pt x="10654" y="1192"/>
                </a:cubicBezTo>
                <a:lnTo>
                  <a:pt x="10371" y="1297"/>
                </a:lnTo>
                <a:lnTo>
                  <a:pt x="10363" y="1300"/>
                </a:lnTo>
                <a:lnTo>
                  <a:pt x="10298" y="1331"/>
                </a:lnTo>
                <a:lnTo>
                  <a:pt x="10294" y="1328"/>
                </a:lnTo>
                <a:lnTo>
                  <a:pt x="10266" y="1338"/>
                </a:lnTo>
                <a:lnTo>
                  <a:pt x="9995" y="1168"/>
                </a:lnTo>
                <a:cubicBezTo>
                  <a:pt x="9738" y="1005"/>
                  <a:pt x="9735" y="992"/>
                  <a:pt x="9906" y="826"/>
                </a:cubicBezTo>
                <a:cubicBezTo>
                  <a:pt x="9973" y="762"/>
                  <a:pt x="9999" y="727"/>
                  <a:pt x="10011" y="692"/>
                </a:cubicBezTo>
                <a:cubicBezTo>
                  <a:pt x="10016" y="682"/>
                  <a:pt x="10026" y="665"/>
                  <a:pt x="10028" y="656"/>
                </a:cubicBezTo>
                <a:cubicBezTo>
                  <a:pt x="10024" y="622"/>
                  <a:pt x="9992" y="595"/>
                  <a:pt x="9927" y="553"/>
                </a:cubicBezTo>
                <a:cubicBezTo>
                  <a:pt x="9895" y="533"/>
                  <a:pt x="9865" y="521"/>
                  <a:pt x="9834" y="515"/>
                </a:cubicBezTo>
                <a:cubicBezTo>
                  <a:pt x="9827" y="514"/>
                  <a:pt x="9820" y="512"/>
                  <a:pt x="9813" y="512"/>
                </a:cubicBezTo>
                <a:cubicBezTo>
                  <a:pt x="9798" y="511"/>
                  <a:pt x="9778" y="515"/>
                  <a:pt x="9761" y="517"/>
                </a:cubicBezTo>
                <a:cubicBezTo>
                  <a:pt x="9729" y="522"/>
                  <a:pt x="9693" y="533"/>
                  <a:pt x="9656" y="546"/>
                </a:cubicBezTo>
                <a:cubicBezTo>
                  <a:pt x="9554" y="586"/>
                  <a:pt x="9414" y="664"/>
                  <a:pt x="9178" y="806"/>
                </a:cubicBezTo>
                <a:cubicBezTo>
                  <a:pt x="9033" y="893"/>
                  <a:pt x="8911" y="972"/>
                  <a:pt x="8819" y="1045"/>
                </a:cubicBezTo>
                <a:cubicBezTo>
                  <a:pt x="8625" y="1197"/>
                  <a:pt x="8561" y="1308"/>
                  <a:pt x="8620" y="1364"/>
                </a:cubicBezTo>
                <a:cubicBezTo>
                  <a:pt x="8631" y="1369"/>
                  <a:pt x="8637" y="1374"/>
                  <a:pt x="8649" y="1379"/>
                </a:cubicBezTo>
                <a:cubicBezTo>
                  <a:pt x="8655" y="1382"/>
                  <a:pt x="8655" y="1385"/>
                  <a:pt x="8661" y="1387"/>
                </a:cubicBezTo>
                <a:cubicBezTo>
                  <a:pt x="8689" y="1397"/>
                  <a:pt x="8717" y="1405"/>
                  <a:pt x="8766" y="1405"/>
                </a:cubicBezTo>
                <a:cubicBezTo>
                  <a:pt x="8863" y="1405"/>
                  <a:pt x="9023" y="1360"/>
                  <a:pt x="9118" y="1305"/>
                </a:cubicBezTo>
                <a:cubicBezTo>
                  <a:pt x="9249" y="1229"/>
                  <a:pt x="9306" y="1231"/>
                  <a:pt x="9474" y="1333"/>
                </a:cubicBezTo>
                <a:cubicBezTo>
                  <a:pt x="9504" y="1347"/>
                  <a:pt x="9539" y="1369"/>
                  <a:pt x="9579" y="1397"/>
                </a:cubicBezTo>
                <a:lnTo>
                  <a:pt x="9607" y="1415"/>
                </a:lnTo>
                <a:cubicBezTo>
                  <a:pt x="9616" y="1421"/>
                  <a:pt x="9622" y="1425"/>
                  <a:pt x="9631" y="1431"/>
                </a:cubicBezTo>
                <a:lnTo>
                  <a:pt x="9700" y="1477"/>
                </a:lnTo>
                <a:lnTo>
                  <a:pt x="9732" y="1498"/>
                </a:lnTo>
                <a:lnTo>
                  <a:pt x="9870" y="1585"/>
                </a:lnTo>
                <a:lnTo>
                  <a:pt x="9866" y="1588"/>
                </a:lnTo>
                <a:lnTo>
                  <a:pt x="9829" y="1624"/>
                </a:lnTo>
                <a:lnTo>
                  <a:pt x="9829" y="1627"/>
                </a:lnTo>
                <a:lnTo>
                  <a:pt x="9627" y="1843"/>
                </a:lnTo>
                <a:cubicBezTo>
                  <a:pt x="9498" y="1983"/>
                  <a:pt x="9315" y="2247"/>
                  <a:pt x="9219" y="2435"/>
                </a:cubicBezTo>
                <a:cubicBezTo>
                  <a:pt x="9177" y="2517"/>
                  <a:pt x="9142" y="2578"/>
                  <a:pt x="9110" y="2625"/>
                </a:cubicBezTo>
                <a:cubicBezTo>
                  <a:pt x="9109" y="2626"/>
                  <a:pt x="9110" y="2627"/>
                  <a:pt x="9110" y="2628"/>
                </a:cubicBezTo>
                <a:cubicBezTo>
                  <a:pt x="9109" y="2628"/>
                  <a:pt x="9106" y="2629"/>
                  <a:pt x="9106" y="2630"/>
                </a:cubicBezTo>
                <a:cubicBezTo>
                  <a:pt x="9105" y="2632"/>
                  <a:pt x="9103" y="2634"/>
                  <a:pt x="9102" y="2635"/>
                </a:cubicBezTo>
                <a:cubicBezTo>
                  <a:pt x="9076" y="2685"/>
                  <a:pt x="9052" y="2718"/>
                  <a:pt x="9025" y="2743"/>
                </a:cubicBezTo>
                <a:cubicBezTo>
                  <a:pt x="9015" y="2752"/>
                  <a:pt x="9003" y="2760"/>
                  <a:pt x="8992" y="2767"/>
                </a:cubicBezTo>
                <a:cubicBezTo>
                  <a:pt x="8992" y="2767"/>
                  <a:pt x="8989" y="2769"/>
                  <a:pt x="8988" y="2769"/>
                </a:cubicBezTo>
                <a:cubicBezTo>
                  <a:pt x="8977" y="2776"/>
                  <a:pt x="8961" y="2778"/>
                  <a:pt x="8948" y="2782"/>
                </a:cubicBezTo>
                <a:cubicBezTo>
                  <a:pt x="8933" y="2787"/>
                  <a:pt x="8920" y="2793"/>
                  <a:pt x="8904" y="2795"/>
                </a:cubicBezTo>
                <a:cubicBezTo>
                  <a:pt x="8889" y="2797"/>
                  <a:pt x="8875" y="2802"/>
                  <a:pt x="8859" y="2803"/>
                </a:cubicBezTo>
                <a:cubicBezTo>
                  <a:pt x="8809" y="2804"/>
                  <a:pt x="8750" y="2802"/>
                  <a:pt x="8673" y="2797"/>
                </a:cubicBezTo>
                <a:cubicBezTo>
                  <a:pt x="8586" y="2792"/>
                  <a:pt x="8523" y="2784"/>
                  <a:pt x="8471" y="2772"/>
                </a:cubicBezTo>
                <a:cubicBezTo>
                  <a:pt x="8466" y="2771"/>
                  <a:pt x="8463" y="2768"/>
                  <a:pt x="8459" y="2767"/>
                </a:cubicBezTo>
                <a:cubicBezTo>
                  <a:pt x="8449" y="2764"/>
                  <a:pt x="8443" y="2759"/>
                  <a:pt x="8434" y="2756"/>
                </a:cubicBezTo>
                <a:cubicBezTo>
                  <a:pt x="8358" y="2731"/>
                  <a:pt x="8308" y="2697"/>
                  <a:pt x="8293" y="2643"/>
                </a:cubicBezTo>
                <a:cubicBezTo>
                  <a:pt x="8289" y="2630"/>
                  <a:pt x="8281" y="2622"/>
                  <a:pt x="8277" y="2610"/>
                </a:cubicBezTo>
                <a:cubicBezTo>
                  <a:pt x="8277" y="2609"/>
                  <a:pt x="8277" y="2607"/>
                  <a:pt x="8277" y="2607"/>
                </a:cubicBezTo>
                <a:cubicBezTo>
                  <a:pt x="8237" y="2502"/>
                  <a:pt x="8128" y="2433"/>
                  <a:pt x="7982" y="2419"/>
                </a:cubicBezTo>
                <a:cubicBezTo>
                  <a:pt x="7905" y="2412"/>
                  <a:pt x="7861" y="2423"/>
                  <a:pt x="7828" y="2447"/>
                </a:cubicBezTo>
                <a:cubicBezTo>
                  <a:pt x="7827" y="2450"/>
                  <a:pt x="7825" y="2448"/>
                  <a:pt x="7824" y="2450"/>
                </a:cubicBezTo>
                <a:cubicBezTo>
                  <a:pt x="7813" y="2470"/>
                  <a:pt x="7805" y="2502"/>
                  <a:pt x="7796" y="2530"/>
                </a:cubicBezTo>
                <a:cubicBezTo>
                  <a:pt x="7796" y="2530"/>
                  <a:pt x="7796" y="2532"/>
                  <a:pt x="7796" y="2532"/>
                </a:cubicBezTo>
                <a:cubicBezTo>
                  <a:pt x="7771" y="2646"/>
                  <a:pt x="7755" y="2800"/>
                  <a:pt x="7755" y="2978"/>
                </a:cubicBezTo>
                <a:cubicBezTo>
                  <a:pt x="7755" y="3146"/>
                  <a:pt x="7774" y="3284"/>
                  <a:pt x="7796" y="3397"/>
                </a:cubicBezTo>
                <a:cubicBezTo>
                  <a:pt x="7796" y="3398"/>
                  <a:pt x="7795" y="3402"/>
                  <a:pt x="7796" y="3402"/>
                </a:cubicBezTo>
                <a:cubicBezTo>
                  <a:pt x="7797" y="3406"/>
                  <a:pt x="7799" y="3407"/>
                  <a:pt x="7800" y="3410"/>
                </a:cubicBezTo>
                <a:cubicBezTo>
                  <a:pt x="7813" y="3452"/>
                  <a:pt x="7826" y="3490"/>
                  <a:pt x="7844" y="3516"/>
                </a:cubicBezTo>
                <a:cubicBezTo>
                  <a:pt x="7877" y="3533"/>
                  <a:pt x="7914" y="3540"/>
                  <a:pt x="7982" y="3534"/>
                </a:cubicBezTo>
                <a:cubicBezTo>
                  <a:pt x="8128" y="3520"/>
                  <a:pt x="8238" y="3451"/>
                  <a:pt x="8277" y="3346"/>
                </a:cubicBezTo>
                <a:cubicBezTo>
                  <a:pt x="8281" y="3334"/>
                  <a:pt x="8289" y="3325"/>
                  <a:pt x="8293" y="3312"/>
                </a:cubicBezTo>
                <a:cubicBezTo>
                  <a:pt x="8294" y="3309"/>
                  <a:pt x="8300" y="3308"/>
                  <a:pt x="8301" y="3304"/>
                </a:cubicBezTo>
                <a:cubicBezTo>
                  <a:pt x="8313" y="3281"/>
                  <a:pt x="8328" y="3261"/>
                  <a:pt x="8346" y="3245"/>
                </a:cubicBezTo>
                <a:cubicBezTo>
                  <a:pt x="8350" y="3241"/>
                  <a:pt x="8348" y="3233"/>
                  <a:pt x="8354" y="3230"/>
                </a:cubicBezTo>
                <a:cubicBezTo>
                  <a:pt x="8357" y="3228"/>
                  <a:pt x="8366" y="3229"/>
                  <a:pt x="8370" y="3227"/>
                </a:cubicBezTo>
                <a:cubicBezTo>
                  <a:pt x="8404" y="3207"/>
                  <a:pt x="8447" y="3190"/>
                  <a:pt x="8511" y="3184"/>
                </a:cubicBezTo>
                <a:cubicBezTo>
                  <a:pt x="8581" y="3156"/>
                  <a:pt x="8649" y="3142"/>
                  <a:pt x="8713" y="3145"/>
                </a:cubicBezTo>
                <a:cubicBezTo>
                  <a:pt x="8756" y="3147"/>
                  <a:pt x="8795" y="3167"/>
                  <a:pt x="8835" y="3184"/>
                </a:cubicBezTo>
                <a:cubicBezTo>
                  <a:pt x="8836" y="3184"/>
                  <a:pt x="8838" y="3183"/>
                  <a:pt x="8839" y="3184"/>
                </a:cubicBezTo>
                <a:cubicBezTo>
                  <a:pt x="8868" y="3186"/>
                  <a:pt x="8897" y="3193"/>
                  <a:pt x="8920" y="3199"/>
                </a:cubicBezTo>
                <a:cubicBezTo>
                  <a:pt x="8945" y="3205"/>
                  <a:pt x="8972" y="3214"/>
                  <a:pt x="8992" y="3225"/>
                </a:cubicBezTo>
                <a:cubicBezTo>
                  <a:pt x="9002" y="3230"/>
                  <a:pt x="9016" y="3235"/>
                  <a:pt x="9025" y="3243"/>
                </a:cubicBezTo>
                <a:cubicBezTo>
                  <a:pt x="9025" y="3243"/>
                  <a:pt x="9024" y="3245"/>
                  <a:pt x="9025" y="3245"/>
                </a:cubicBezTo>
                <a:cubicBezTo>
                  <a:pt x="9025" y="3246"/>
                  <a:pt x="9024" y="3248"/>
                  <a:pt x="9025" y="3248"/>
                </a:cubicBezTo>
                <a:cubicBezTo>
                  <a:pt x="9058" y="3276"/>
                  <a:pt x="9089" y="3317"/>
                  <a:pt x="9122" y="3374"/>
                </a:cubicBezTo>
                <a:cubicBezTo>
                  <a:pt x="9124" y="3377"/>
                  <a:pt x="9128" y="3379"/>
                  <a:pt x="9130" y="3382"/>
                </a:cubicBezTo>
                <a:cubicBezTo>
                  <a:pt x="9157" y="3421"/>
                  <a:pt x="9184" y="3450"/>
                  <a:pt x="9219" y="3518"/>
                </a:cubicBezTo>
                <a:cubicBezTo>
                  <a:pt x="9315" y="3705"/>
                  <a:pt x="9497" y="3975"/>
                  <a:pt x="9627" y="4115"/>
                </a:cubicBezTo>
                <a:lnTo>
                  <a:pt x="9745" y="4236"/>
                </a:lnTo>
                <a:lnTo>
                  <a:pt x="9878" y="4357"/>
                </a:lnTo>
                <a:lnTo>
                  <a:pt x="9874" y="4360"/>
                </a:lnTo>
                <a:lnTo>
                  <a:pt x="9862" y="4365"/>
                </a:lnTo>
                <a:lnTo>
                  <a:pt x="9866" y="4370"/>
                </a:lnTo>
                <a:lnTo>
                  <a:pt x="9842" y="4385"/>
                </a:lnTo>
                <a:lnTo>
                  <a:pt x="9846" y="4391"/>
                </a:lnTo>
                <a:lnTo>
                  <a:pt x="9627" y="4527"/>
                </a:lnTo>
                <a:cubicBezTo>
                  <a:pt x="9606" y="4541"/>
                  <a:pt x="9593" y="4547"/>
                  <a:pt x="9575" y="4558"/>
                </a:cubicBezTo>
                <a:cubicBezTo>
                  <a:pt x="9574" y="4559"/>
                  <a:pt x="9572" y="4557"/>
                  <a:pt x="9571" y="4558"/>
                </a:cubicBezTo>
                <a:cubicBezTo>
                  <a:pt x="9509" y="4596"/>
                  <a:pt x="9457" y="4624"/>
                  <a:pt x="9409" y="4632"/>
                </a:cubicBezTo>
                <a:cubicBezTo>
                  <a:pt x="9409" y="4633"/>
                  <a:pt x="9405" y="4632"/>
                  <a:pt x="9405" y="4632"/>
                </a:cubicBezTo>
                <a:cubicBezTo>
                  <a:pt x="9402" y="4633"/>
                  <a:pt x="9400" y="4635"/>
                  <a:pt x="9397" y="4635"/>
                </a:cubicBezTo>
                <a:cubicBezTo>
                  <a:pt x="9396" y="4635"/>
                  <a:pt x="9398" y="4637"/>
                  <a:pt x="9397" y="4638"/>
                </a:cubicBezTo>
                <a:cubicBezTo>
                  <a:pt x="9307" y="4669"/>
                  <a:pt x="9227" y="4673"/>
                  <a:pt x="9118" y="4630"/>
                </a:cubicBezTo>
                <a:cubicBezTo>
                  <a:pt x="8851" y="4524"/>
                  <a:pt x="8645" y="4532"/>
                  <a:pt x="8608" y="4635"/>
                </a:cubicBezTo>
                <a:cubicBezTo>
                  <a:pt x="8607" y="4658"/>
                  <a:pt x="8612" y="4684"/>
                  <a:pt x="8629" y="4712"/>
                </a:cubicBezTo>
                <a:cubicBezTo>
                  <a:pt x="8642" y="4734"/>
                  <a:pt x="8663" y="4757"/>
                  <a:pt x="8693" y="4787"/>
                </a:cubicBezTo>
                <a:cubicBezTo>
                  <a:pt x="8711" y="4806"/>
                  <a:pt x="8734" y="4828"/>
                  <a:pt x="8758" y="4849"/>
                </a:cubicBezTo>
                <a:cubicBezTo>
                  <a:pt x="8825" y="4904"/>
                  <a:pt x="8899" y="4962"/>
                  <a:pt x="8988" y="5024"/>
                </a:cubicBezTo>
                <a:cubicBezTo>
                  <a:pt x="8992" y="5026"/>
                  <a:pt x="8997" y="5029"/>
                  <a:pt x="9001" y="5031"/>
                </a:cubicBezTo>
                <a:cubicBezTo>
                  <a:pt x="9052" y="5065"/>
                  <a:pt x="9091" y="5097"/>
                  <a:pt x="9146" y="5129"/>
                </a:cubicBezTo>
                <a:cubicBezTo>
                  <a:pt x="9150" y="5132"/>
                  <a:pt x="9154" y="5132"/>
                  <a:pt x="9158" y="5134"/>
                </a:cubicBezTo>
                <a:cubicBezTo>
                  <a:pt x="9173" y="5143"/>
                  <a:pt x="9188" y="5151"/>
                  <a:pt x="9203" y="5160"/>
                </a:cubicBezTo>
                <a:cubicBezTo>
                  <a:pt x="9204" y="5161"/>
                  <a:pt x="9205" y="5162"/>
                  <a:pt x="9207" y="5163"/>
                </a:cubicBezTo>
                <a:cubicBezTo>
                  <a:pt x="9211" y="5165"/>
                  <a:pt x="9215" y="5168"/>
                  <a:pt x="9219" y="5170"/>
                </a:cubicBezTo>
                <a:cubicBezTo>
                  <a:pt x="9396" y="5271"/>
                  <a:pt x="9573" y="5357"/>
                  <a:pt x="9708" y="5405"/>
                </a:cubicBezTo>
                <a:cubicBezTo>
                  <a:pt x="9727" y="5409"/>
                  <a:pt x="9750" y="5417"/>
                  <a:pt x="9765" y="5417"/>
                </a:cubicBezTo>
                <a:cubicBezTo>
                  <a:pt x="9833" y="5417"/>
                  <a:pt x="9889" y="5408"/>
                  <a:pt x="9931" y="5394"/>
                </a:cubicBezTo>
                <a:cubicBezTo>
                  <a:pt x="9976" y="5364"/>
                  <a:pt x="10002" y="5337"/>
                  <a:pt x="10011" y="5307"/>
                </a:cubicBezTo>
                <a:cubicBezTo>
                  <a:pt x="10013" y="5294"/>
                  <a:pt x="10013" y="5282"/>
                  <a:pt x="10007" y="5268"/>
                </a:cubicBezTo>
                <a:cubicBezTo>
                  <a:pt x="10007" y="5261"/>
                  <a:pt x="9997" y="5248"/>
                  <a:pt x="9995" y="5240"/>
                </a:cubicBezTo>
                <a:cubicBezTo>
                  <a:pt x="9977" y="5211"/>
                  <a:pt x="9950" y="5181"/>
                  <a:pt x="9906" y="5150"/>
                </a:cubicBezTo>
                <a:cubicBezTo>
                  <a:pt x="9768" y="5052"/>
                  <a:pt x="9756" y="4999"/>
                  <a:pt x="9846" y="4892"/>
                </a:cubicBezTo>
                <a:cubicBezTo>
                  <a:pt x="9946" y="4773"/>
                  <a:pt x="10064" y="4713"/>
                  <a:pt x="10193" y="4694"/>
                </a:cubicBezTo>
                <a:lnTo>
                  <a:pt x="10298" y="4625"/>
                </a:lnTo>
                <a:lnTo>
                  <a:pt x="10517" y="4725"/>
                </a:lnTo>
                <a:cubicBezTo>
                  <a:pt x="10540" y="4731"/>
                  <a:pt x="10565" y="4737"/>
                  <a:pt x="10590" y="4748"/>
                </a:cubicBezTo>
                <a:cubicBezTo>
                  <a:pt x="10738" y="4815"/>
                  <a:pt x="11138" y="4929"/>
                  <a:pt x="11483" y="5000"/>
                </a:cubicBezTo>
                <a:cubicBezTo>
                  <a:pt x="11651" y="5035"/>
                  <a:pt x="11737" y="5060"/>
                  <a:pt x="11827" y="5085"/>
                </a:cubicBezTo>
                <a:cubicBezTo>
                  <a:pt x="11893" y="5104"/>
                  <a:pt x="11970" y="5123"/>
                  <a:pt x="12005" y="5142"/>
                </a:cubicBezTo>
                <a:cubicBezTo>
                  <a:pt x="12009" y="5144"/>
                  <a:pt x="12017" y="5147"/>
                  <a:pt x="12021" y="5150"/>
                </a:cubicBezTo>
                <a:cubicBezTo>
                  <a:pt x="12046" y="5165"/>
                  <a:pt x="12061" y="5182"/>
                  <a:pt x="12074" y="5201"/>
                </a:cubicBezTo>
                <a:cubicBezTo>
                  <a:pt x="12080" y="5211"/>
                  <a:pt x="12094" y="5221"/>
                  <a:pt x="12098" y="5232"/>
                </a:cubicBezTo>
                <a:cubicBezTo>
                  <a:pt x="12098" y="5232"/>
                  <a:pt x="12102" y="5232"/>
                  <a:pt x="12102" y="5232"/>
                </a:cubicBezTo>
                <a:cubicBezTo>
                  <a:pt x="12177" y="5308"/>
                  <a:pt x="12168" y="5391"/>
                  <a:pt x="12102" y="5464"/>
                </a:cubicBezTo>
                <a:cubicBezTo>
                  <a:pt x="12080" y="5560"/>
                  <a:pt x="12016" y="5594"/>
                  <a:pt x="11851" y="5618"/>
                </a:cubicBezTo>
                <a:cubicBezTo>
                  <a:pt x="11779" y="5629"/>
                  <a:pt x="11721" y="5651"/>
                  <a:pt x="11673" y="5677"/>
                </a:cubicBezTo>
                <a:cubicBezTo>
                  <a:pt x="11665" y="5682"/>
                  <a:pt x="11653" y="5685"/>
                  <a:pt x="11645" y="5690"/>
                </a:cubicBezTo>
                <a:cubicBezTo>
                  <a:pt x="11598" y="5721"/>
                  <a:pt x="11566" y="5759"/>
                  <a:pt x="11556" y="5803"/>
                </a:cubicBezTo>
                <a:cubicBezTo>
                  <a:pt x="11544" y="5855"/>
                  <a:pt x="11556" y="5885"/>
                  <a:pt x="11600" y="5906"/>
                </a:cubicBezTo>
                <a:cubicBezTo>
                  <a:pt x="11607" y="5909"/>
                  <a:pt x="11617" y="5912"/>
                  <a:pt x="11625" y="5914"/>
                </a:cubicBezTo>
                <a:cubicBezTo>
                  <a:pt x="11626" y="5914"/>
                  <a:pt x="11628" y="5914"/>
                  <a:pt x="11629" y="5914"/>
                </a:cubicBezTo>
                <a:cubicBezTo>
                  <a:pt x="11681" y="5925"/>
                  <a:pt x="11757" y="5933"/>
                  <a:pt x="11855" y="5937"/>
                </a:cubicBezTo>
                <a:cubicBezTo>
                  <a:pt x="11887" y="5939"/>
                  <a:pt x="11956" y="5938"/>
                  <a:pt x="11997" y="5940"/>
                </a:cubicBezTo>
                <a:cubicBezTo>
                  <a:pt x="12123" y="5942"/>
                  <a:pt x="12261" y="5942"/>
                  <a:pt x="12466" y="5937"/>
                </a:cubicBezTo>
                <a:cubicBezTo>
                  <a:pt x="12876" y="5929"/>
                  <a:pt x="13102" y="5921"/>
                  <a:pt x="13226" y="5901"/>
                </a:cubicBezTo>
                <a:cubicBezTo>
                  <a:pt x="13265" y="5895"/>
                  <a:pt x="13281" y="5882"/>
                  <a:pt x="13303" y="5873"/>
                </a:cubicBezTo>
                <a:cubicBezTo>
                  <a:pt x="13308" y="5854"/>
                  <a:pt x="13309" y="5833"/>
                  <a:pt x="13303" y="5803"/>
                </a:cubicBezTo>
                <a:cubicBezTo>
                  <a:pt x="13282" y="5710"/>
                  <a:pt x="13174" y="5643"/>
                  <a:pt x="13008" y="5618"/>
                </a:cubicBezTo>
                <a:cubicBezTo>
                  <a:pt x="12991" y="5616"/>
                  <a:pt x="12985" y="5608"/>
                  <a:pt x="12971" y="5605"/>
                </a:cubicBezTo>
                <a:cubicBezTo>
                  <a:pt x="12969" y="5605"/>
                  <a:pt x="12969" y="5605"/>
                  <a:pt x="12967" y="5605"/>
                </a:cubicBezTo>
                <a:cubicBezTo>
                  <a:pt x="12924" y="5601"/>
                  <a:pt x="12889" y="5593"/>
                  <a:pt x="12858" y="5582"/>
                </a:cubicBezTo>
                <a:cubicBezTo>
                  <a:pt x="12852" y="5580"/>
                  <a:pt x="12843" y="5577"/>
                  <a:pt x="12838" y="5574"/>
                </a:cubicBezTo>
                <a:cubicBezTo>
                  <a:pt x="12789" y="5553"/>
                  <a:pt x="12758" y="5518"/>
                  <a:pt x="12737" y="5466"/>
                </a:cubicBezTo>
                <a:cubicBezTo>
                  <a:pt x="12728" y="5453"/>
                  <a:pt x="12712" y="5446"/>
                  <a:pt x="12708" y="5430"/>
                </a:cubicBezTo>
                <a:cubicBezTo>
                  <a:pt x="12703" y="5407"/>
                  <a:pt x="12706" y="5386"/>
                  <a:pt x="12708" y="5366"/>
                </a:cubicBezTo>
                <a:cubicBezTo>
                  <a:pt x="12708" y="5362"/>
                  <a:pt x="12709" y="5362"/>
                  <a:pt x="12708" y="5358"/>
                </a:cubicBezTo>
                <a:cubicBezTo>
                  <a:pt x="12681" y="5176"/>
                  <a:pt x="12706" y="5139"/>
                  <a:pt x="13097" y="5070"/>
                </a:cubicBezTo>
                <a:cubicBezTo>
                  <a:pt x="13163" y="5053"/>
                  <a:pt x="13218" y="5034"/>
                  <a:pt x="13339" y="5011"/>
                </a:cubicBezTo>
                <a:cubicBezTo>
                  <a:pt x="13667" y="4949"/>
                  <a:pt x="14083" y="4833"/>
                  <a:pt x="14265" y="4751"/>
                </a:cubicBezTo>
                <a:lnTo>
                  <a:pt x="14597" y="4599"/>
                </a:lnTo>
                <a:lnTo>
                  <a:pt x="14641" y="4627"/>
                </a:lnTo>
                <a:lnTo>
                  <a:pt x="14653" y="4622"/>
                </a:lnTo>
                <a:lnTo>
                  <a:pt x="14657" y="4625"/>
                </a:lnTo>
                <a:lnTo>
                  <a:pt x="14872" y="4764"/>
                </a:lnTo>
                <a:lnTo>
                  <a:pt x="14876" y="4766"/>
                </a:lnTo>
                <a:cubicBezTo>
                  <a:pt x="14877" y="4767"/>
                  <a:pt x="14878" y="4768"/>
                  <a:pt x="14880" y="4769"/>
                </a:cubicBezTo>
                <a:cubicBezTo>
                  <a:pt x="14889" y="4775"/>
                  <a:pt x="14894" y="4780"/>
                  <a:pt x="14904" y="4787"/>
                </a:cubicBezTo>
                <a:cubicBezTo>
                  <a:pt x="14925" y="4801"/>
                  <a:pt x="14945" y="4813"/>
                  <a:pt x="14961" y="4825"/>
                </a:cubicBezTo>
                <a:cubicBezTo>
                  <a:pt x="14969" y="4832"/>
                  <a:pt x="14986" y="4840"/>
                  <a:pt x="14993" y="4846"/>
                </a:cubicBezTo>
                <a:cubicBezTo>
                  <a:pt x="15169" y="4961"/>
                  <a:pt x="15175" y="5000"/>
                  <a:pt x="15054" y="5085"/>
                </a:cubicBezTo>
                <a:cubicBezTo>
                  <a:pt x="14859" y="5222"/>
                  <a:pt x="14865" y="5381"/>
                  <a:pt x="15037" y="5407"/>
                </a:cubicBezTo>
                <a:cubicBezTo>
                  <a:pt x="15068" y="5406"/>
                  <a:pt x="15102" y="5402"/>
                  <a:pt x="15138" y="5394"/>
                </a:cubicBezTo>
                <a:cubicBezTo>
                  <a:pt x="15139" y="5394"/>
                  <a:pt x="15142" y="5394"/>
                  <a:pt x="15142" y="5394"/>
                </a:cubicBezTo>
                <a:cubicBezTo>
                  <a:pt x="15176" y="5386"/>
                  <a:pt x="15208" y="5377"/>
                  <a:pt x="15248" y="5363"/>
                </a:cubicBezTo>
                <a:cubicBezTo>
                  <a:pt x="15248" y="5363"/>
                  <a:pt x="15251" y="5363"/>
                  <a:pt x="15252" y="5363"/>
                </a:cubicBezTo>
                <a:cubicBezTo>
                  <a:pt x="15291" y="5349"/>
                  <a:pt x="15336" y="5327"/>
                  <a:pt x="15381" y="5307"/>
                </a:cubicBezTo>
                <a:cubicBezTo>
                  <a:pt x="15449" y="5274"/>
                  <a:pt x="15517" y="5241"/>
                  <a:pt x="15591" y="5199"/>
                </a:cubicBezTo>
                <a:cubicBezTo>
                  <a:pt x="15595" y="5197"/>
                  <a:pt x="15600" y="5195"/>
                  <a:pt x="15603" y="5193"/>
                </a:cubicBezTo>
                <a:cubicBezTo>
                  <a:pt x="15611" y="5189"/>
                  <a:pt x="15616" y="5183"/>
                  <a:pt x="15624" y="5178"/>
                </a:cubicBezTo>
                <a:cubicBezTo>
                  <a:pt x="15940" y="4995"/>
                  <a:pt x="16262" y="4758"/>
                  <a:pt x="16262" y="4671"/>
                </a:cubicBezTo>
                <a:cubicBezTo>
                  <a:pt x="16262" y="4628"/>
                  <a:pt x="16252" y="4592"/>
                  <a:pt x="16230" y="4566"/>
                </a:cubicBezTo>
                <a:cubicBezTo>
                  <a:pt x="16229" y="4564"/>
                  <a:pt x="16227" y="4567"/>
                  <a:pt x="16226" y="4566"/>
                </a:cubicBezTo>
                <a:cubicBezTo>
                  <a:pt x="16178" y="4537"/>
                  <a:pt x="16132" y="4520"/>
                  <a:pt x="16085" y="4514"/>
                </a:cubicBezTo>
                <a:cubicBezTo>
                  <a:pt x="16070" y="4514"/>
                  <a:pt x="16056" y="4512"/>
                  <a:pt x="16040" y="4514"/>
                </a:cubicBezTo>
                <a:cubicBezTo>
                  <a:pt x="16026" y="4514"/>
                  <a:pt x="16000" y="4523"/>
                  <a:pt x="15983" y="4524"/>
                </a:cubicBezTo>
                <a:cubicBezTo>
                  <a:pt x="15942" y="4535"/>
                  <a:pt x="15898" y="4550"/>
                  <a:pt x="15854" y="4576"/>
                </a:cubicBezTo>
                <a:cubicBezTo>
                  <a:pt x="15604" y="4720"/>
                  <a:pt x="15502" y="4710"/>
                  <a:pt x="15219" y="4519"/>
                </a:cubicBezTo>
                <a:lnTo>
                  <a:pt x="14977" y="4357"/>
                </a:lnTo>
                <a:lnTo>
                  <a:pt x="15013" y="4324"/>
                </a:lnTo>
                <a:lnTo>
                  <a:pt x="15106" y="4244"/>
                </a:lnTo>
                <a:lnTo>
                  <a:pt x="15191" y="4167"/>
                </a:lnTo>
                <a:cubicBezTo>
                  <a:pt x="15308" y="4062"/>
                  <a:pt x="15495" y="3797"/>
                  <a:pt x="15607" y="3577"/>
                </a:cubicBezTo>
                <a:cubicBezTo>
                  <a:pt x="15671" y="3454"/>
                  <a:pt x="15718" y="3377"/>
                  <a:pt x="15765" y="3320"/>
                </a:cubicBezTo>
                <a:cubicBezTo>
                  <a:pt x="15826" y="3233"/>
                  <a:pt x="15890" y="3195"/>
                  <a:pt x="15996" y="3184"/>
                </a:cubicBezTo>
                <a:cubicBezTo>
                  <a:pt x="16079" y="3158"/>
                  <a:pt x="16178" y="3148"/>
                  <a:pt x="16279" y="3163"/>
                </a:cubicBezTo>
                <a:cubicBezTo>
                  <a:pt x="16342" y="3163"/>
                  <a:pt x="16398" y="3169"/>
                  <a:pt x="16444" y="3186"/>
                </a:cubicBezTo>
                <a:cubicBezTo>
                  <a:pt x="16599" y="3201"/>
                  <a:pt x="16641" y="3242"/>
                  <a:pt x="16663" y="3361"/>
                </a:cubicBezTo>
                <a:cubicBezTo>
                  <a:pt x="16686" y="3491"/>
                  <a:pt x="16758" y="3546"/>
                  <a:pt x="16901" y="3546"/>
                </a:cubicBezTo>
                <a:cubicBezTo>
                  <a:pt x="16939" y="3546"/>
                  <a:pt x="16967" y="3541"/>
                  <a:pt x="16990" y="3531"/>
                </a:cubicBezTo>
                <a:cubicBezTo>
                  <a:pt x="16993" y="3528"/>
                  <a:pt x="16996" y="3526"/>
                  <a:pt x="16998" y="3523"/>
                </a:cubicBezTo>
                <a:cubicBezTo>
                  <a:pt x="17043" y="3464"/>
                  <a:pt x="17071" y="3326"/>
                  <a:pt x="17087" y="3168"/>
                </a:cubicBezTo>
                <a:cubicBezTo>
                  <a:pt x="17088" y="3158"/>
                  <a:pt x="17090" y="3148"/>
                  <a:pt x="17091" y="3137"/>
                </a:cubicBezTo>
                <a:cubicBezTo>
                  <a:pt x="17093" y="3116"/>
                  <a:pt x="17098" y="3099"/>
                  <a:pt x="17099" y="3078"/>
                </a:cubicBezTo>
                <a:cubicBezTo>
                  <a:pt x="17100" y="3074"/>
                  <a:pt x="17099" y="3071"/>
                  <a:pt x="17099" y="3068"/>
                </a:cubicBezTo>
                <a:cubicBezTo>
                  <a:pt x="17101" y="3035"/>
                  <a:pt x="17108" y="3027"/>
                  <a:pt x="17108" y="2978"/>
                </a:cubicBezTo>
                <a:cubicBezTo>
                  <a:pt x="17108" y="2744"/>
                  <a:pt x="17096" y="2627"/>
                  <a:pt x="17075" y="2545"/>
                </a:cubicBezTo>
                <a:cubicBezTo>
                  <a:pt x="17070" y="2523"/>
                  <a:pt x="17069" y="2502"/>
                  <a:pt x="17063" y="2484"/>
                </a:cubicBezTo>
                <a:cubicBezTo>
                  <a:pt x="17034" y="2427"/>
                  <a:pt x="16983" y="2409"/>
                  <a:pt x="16901" y="2409"/>
                </a:cubicBezTo>
                <a:cubicBezTo>
                  <a:pt x="16758" y="2409"/>
                  <a:pt x="16686" y="2464"/>
                  <a:pt x="16663" y="2594"/>
                </a:cubicBezTo>
                <a:cubicBezTo>
                  <a:pt x="16635" y="2750"/>
                  <a:pt x="16585" y="2772"/>
                  <a:pt x="16279" y="2774"/>
                </a:cubicBezTo>
                <a:cubicBezTo>
                  <a:pt x="16264" y="2776"/>
                  <a:pt x="16249" y="2774"/>
                  <a:pt x="16234" y="2774"/>
                </a:cubicBezTo>
                <a:cubicBezTo>
                  <a:pt x="16213" y="2775"/>
                  <a:pt x="16198" y="2777"/>
                  <a:pt x="16174" y="2777"/>
                </a:cubicBezTo>
                <a:cubicBezTo>
                  <a:pt x="16101" y="2777"/>
                  <a:pt x="16043" y="2775"/>
                  <a:pt x="15996" y="2769"/>
                </a:cubicBezTo>
                <a:cubicBezTo>
                  <a:pt x="15959" y="2765"/>
                  <a:pt x="15926" y="2751"/>
                  <a:pt x="15899" y="2741"/>
                </a:cubicBezTo>
                <a:cubicBezTo>
                  <a:pt x="15892" y="2738"/>
                  <a:pt x="15885" y="2739"/>
                  <a:pt x="15878" y="2736"/>
                </a:cubicBezTo>
                <a:cubicBezTo>
                  <a:pt x="15878" y="2735"/>
                  <a:pt x="15875" y="2736"/>
                  <a:pt x="15874" y="2736"/>
                </a:cubicBezTo>
                <a:cubicBezTo>
                  <a:pt x="15874" y="2735"/>
                  <a:pt x="15875" y="2733"/>
                  <a:pt x="15874" y="2733"/>
                </a:cubicBezTo>
                <a:cubicBezTo>
                  <a:pt x="15847" y="2719"/>
                  <a:pt x="15821" y="2693"/>
                  <a:pt x="15797" y="2666"/>
                </a:cubicBezTo>
                <a:cubicBezTo>
                  <a:pt x="15791" y="2659"/>
                  <a:pt x="15783" y="2651"/>
                  <a:pt x="15777" y="2643"/>
                </a:cubicBezTo>
                <a:cubicBezTo>
                  <a:pt x="15755" y="2613"/>
                  <a:pt x="15725" y="2571"/>
                  <a:pt x="15700" y="2525"/>
                </a:cubicBezTo>
                <a:cubicBezTo>
                  <a:pt x="15700" y="2523"/>
                  <a:pt x="15701" y="2521"/>
                  <a:pt x="15700" y="2520"/>
                </a:cubicBezTo>
                <a:cubicBezTo>
                  <a:pt x="15699" y="2517"/>
                  <a:pt x="15698" y="2514"/>
                  <a:pt x="15696" y="2512"/>
                </a:cubicBezTo>
                <a:cubicBezTo>
                  <a:pt x="15663" y="2457"/>
                  <a:pt x="15628" y="2401"/>
                  <a:pt x="15583" y="2319"/>
                </a:cubicBezTo>
                <a:cubicBezTo>
                  <a:pt x="15445" y="2067"/>
                  <a:pt x="15251" y="1802"/>
                  <a:pt x="15151" y="1732"/>
                </a:cubicBezTo>
                <a:cubicBezTo>
                  <a:pt x="14977" y="1610"/>
                  <a:pt x="14982" y="1595"/>
                  <a:pt x="15268" y="1405"/>
                </a:cubicBezTo>
                <a:cubicBezTo>
                  <a:pt x="15270" y="1404"/>
                  <a:pt x="15270" y="1404"/>
                  <a:pt x="15272" y="1403"/>
                </a:cubicBezTo>
                <a:cubicBezTo>
                  <a:pt x="15275" y="1401"/>
                  <a:pt x="15277" y="1400"/>
                  <a:pt x="15280" y="1397"/>
                </a:cubicBezTo>
                <a:cubicBezTo>
                  <a:pt x="15310" y="1377"/>
                  <a:pt x="15332" y="1362"/>
                  <a:pt x="15357" y="1349"/>
                </a:cubicBezTo>
                <a:cubicBezTo>
                  <a:pt x="15364" y="1344"/>
                  <a:pt x="15374" y="1340"/>
                  <a:pt x="15381" y="1336"/>
                </a:cubicBezTo>
                <a:cubicBezTo>
                  <a:pt x="15551" y="1233"/>
                  <a:pt x="15611" y="1230"/>
                  <a:pt x="15741" y="1305"/>
                </a:cubicBezTo>
                <a:cubicBezTo>
                  <a:pt x="15982" y="1444"/>
                  <a:pt x="16262" y="1432"/>
                  <a:pt x="16262" y="1282"/>
                </a:cubicBezTo>
                <a:cubicBezTo>
                  <a:pt x="16262" y="1138"/>
                  <a:pt x="15245" y="505"/>
                  <a:pt x="15033" y="507"/>
                </a:cubicBezTo>
                <a:cubicBezTo>
                  <a:pt x="15017" y="511"/>
                  <a:pt x="15001" y="519"/>
                  <a:pt x="14985" y="528"/>
                </a:cubicBezTo>
                <a:cubicBezTo>
                  <a:pt x="14975" y="533"/>
                  <a:pt x="14963" y="534"/>
                  <a:pt x="14952" y="540"/>
                </a:cubicBezTo>
                <a:cubicBezTo>
                  <a:pt x="14866" y="619"/>
                  <a:pt x="14900" y="762"/>
                  <a:pt x="15054" y="870"/>
                </a:cubicBezTo>
                <a:cubicBezTo>
                  <a:pt x="15194" y="969"/>
                  <a:pt x="15180" y="1000"/>
                  <a:pt x="14904" y="1168"/>
                </a:cubicBezTo>
                <a:lnTo>
                  <a:pt x="14892" y="1176"/>
                </a:lnTo>
                <a:lnTo>
                  <a:pt x="14888" y="1176"/>
                </a:lnTo>
                <a:lnTo>
                  <a:pt x="14884" y="1179"/>
                </a:lnTo>
                <a:cubicBezTo>
                  <a:pt x="14881" y="1180"/>
                  <a:pt x="14882" y="1182"/>
                  <a:pt x="14880" y="1184"/>
                </a:cubicBezTo>
                <a:lnTo>
                  <a:pt x="14661" y="1333"/>
                </a:lnTo>
                <a:lnTo>
                  <a:pt x="14641" y="1328"/>
                </a:lnTo>
                <a:lnTo>
                  <a:pt x="14597" y="1356"/>
                </a:lnTo>
                <a:lnTo>
                  <a:pt x="14265" y="1204"/>
                </a:lnTo>
                <a:cubicBezTo>
                  <a:pt x="14082" y="1121"/>
                  <a:pt x="13662" y="1001"/>
                  <a:pt x="13335" y="937"/>
                </a:cubicBezTo>
                <a:cubicBezTo>
                  <a:pt x="13210" y="912"/>
                  <a:pt x="13115" y="892"/>
                  <a:pt x="13036" y="872"/>
                </a:cubicBezTo>
                <a:cubicBezTo>
                  <a:pt x="13032" y="872"/>
                  <a:pt x="13028" y="871"/>
                  <a:pt x="13024" y="870"/>
                </a:cubicBezTo>
                <a:cubicBezTo>
                  <a:pt x="13021" y="869"/>
                  <a:pt x="13014" y="868"/>
                  <a:pt x="13012" y="867"/>
                </a:cubicBezTo>
                <a:cubicBezTo>
                  <a:pt x="12943" y="853"/>
                  <a:pt x="12895" y="837"/>
                  <a:pt x="12858" y="821"/>
                </a:cubicBezTo>
                <a:cubicBezTo>
                  <a:pt x="12857" y="821"/>
                  <a:pt x="12854" y="821"/>
                  <a:pt x="12854" y="821"/>
                </a:cubicBezTo>
                <a:cubicBezTo>
                  <a:pt x="12817" y="804"/>
                  <a:pt x="12792" y="782"/>
                  <a:pt x="12777" y="757"/>
                </a:cubicBezTo>
                <a:cubicBezTo>
                  <a:pt x="12768" y="741"/>
                  <a:pt x="12757" y="723"/>
                  <a:pt x="12753" y="703"/>
                </a:cubicBezTo>
                <a:cubicBezTo>
                  <a:pt x="12737" y="675"/>
                  <a:pt x="12715" y="652"/>
                  <a:pt x="12708" y="610"/>
                </a:cubicBezTo>
                <a:cubicBezTo>
                  <a:pt x="12697" y="538"/>
                  <a:pt x="12704" y="493"/>
                  <a:pt x="12725" y="456"/>
                </a:cubicBezTo>
                <a:cubicBezTo>
                  <a:pt x="12727" y="451"/>
                  <a:pt x="12722" y="444"/>
                  <a:pt x="12725" y="440"/>
                </a:cubicBezTo>
                <a:cubicBezTo>
                  <a:pt x="12726" y="438"/>
                  <a:pt x="12731" y="437"/>
                  <a:pt x="12733" y="435"/>
                </a:cubicBezTo>
                <a:cubicBezTo>
                  <a:pt x="12745" y="420"/>
                  <a:pt x="12770" y="406"/>
                  <a:pt x="12793" y="394"/>
                </a:cubicBezTo>
                <a:cubicBezTo>
                  <a:pt x="12812" y="382"/>
                  <a:pt x="12836" y="378"/>
                  <a:pt x="12858" y="371"/>
                </a:cubicBezTo>
                <a:cubicBezTo>
                  <a:pt x="12859" y="370"/>
                  <a:pt x="12857" y="368"/>
                  <a:pt x="12858" y="368"/>
                </a:cubicBezTo>
                <a:cubicBezTo>
                  <a:pt x="12860" y="367"/>
                  <a:pt x="12864" y="369"/>
                  <a:pt x="12866" y="368"/>
                </a:cubicBezTo>
                <a:cubicBezTo>
                  <a:pt x="12878" y="363"/>
                  <a:pt x="12888" y="356"/>
                  <a:pt x="12902" y="353"/>
                </a:cubicBezTo>
                <a:cubicBezTo>
                  <a:pt x="12934" y="344"/>
                  <a:pt x="12959" y="336"/>
                  <a:pt x="12999" y="327"/>
                </a:cubicBezTo>
                <a:cubicBezTo>
                  <a:pt x="13207" y="281"/>
                  <a:pt x="13319" y="210"/>
                  <a:pt x="13319" y="129"/>
                </a:cubicBezTo>
                <a:cubicBezTo>
                  <a:pt x="13319" y="83"/>
                  <a:pt x="13294" y="58"/>
                  <a:pt x="13226" y="39"/>
                </a:cubicBezTo>
                <a:cubicBezTo>
                  <a:pt x="13222" y="38"/>
                  <a:pt x="13214" y="37"/>
                  <a:pt x="13210" y="36"/>
                </a:cubicBezTo>
                <a:cubicBezTo>
                  <a:pt x="13047" y="16"/>
                  <a:pt x="12775" y="4"/>
                  <a:pt x="12458" y="3"/>
                </a:cubicBezTo>
                <a:cubicBezTo>
                  <a:pt x="12447" y="3"/>
                  <a:pt x="12441" y="0"/>
                  <a:pt x="12429" y="0"/>
                </a:cubicBezTo>
                <a:cubicBezTo>
                  <a:pt x="12424" y="0"/>
                  <a:pt x="12418" y="0"/>
                  <a:pt x="12413" y="0"/>
                </a:cubicBezTo>
                <a:close/>
                <a:moveTo>
                  <a:pt x="3611" y="5752"/>
                </a:moveTo>
                <a:cubicBezTo>
                  <a:pt x="1558" y="5752"/>
                  <a:pt x="1541" y="5754"/>
                  <a:pt x="1286" y="5917"/>
                </a:cubicBezTo>
                <a:cubicBezTo>
                  <a:pt x="1247" y="5942"/>
                  <a:pt x="1218" y="5967"/>
                  <a:pt x="1189" y="5991"/>
                </a:cubicBezTo>
                <a:cubicBezTo>
                  <a:pt x="1186" y="5994"/>
                  <a:pt x="1183" y="5996"/>
                  <a:pt x="1181" y="5999"/>
                </a:cubicBezTo>
                <a:cubicBezTo>
                  <a:pt x="1180" y="5999"/>
                  <a:pt x="1181" y="6001"/>
                  <a:pt x="1181" y="6002"/>
                </a:cubicBezTo>
                <a:cubicBezTo>
                  <a:pt x="1114" y="6075"/>
                  <a:pt x="1067" y="6154"/>
                  <a:pt x="1047" y="6228"/>
                </a:cubicBezTo>
                <a:cubicBezTo>
                  <a:pt x="1046" y="6234"/>
                  <a:pt x="1044" y="6241"/>
                  <a:pt x="1043" y="6246"/>
                </a:cubicBezTo>
                <a:cubicBezTo>
                  <a:pt x="1043" y="6247"/>
                  <a:pt x="1043" y="6248"/>
                  <a:pt x="1043" y="6249"/>
                </a:cubicBezTo>
                <a:cubicBezTo>
                  <a:pt x="1043" y="6326"/>
                  <a:pt x="1062" y="6408"/>
                  <a:pt x="1124" y="6511"/>
                </a:cubicBezTo>
                <a:cubicBezTo>
                  <a:pt x="1146" y="6548"/>
                  <a:pt x="1194" y="6578"/>
                  <a:pt x="1241" y="6609"/>
                </a:cubicBezTo>
                <a:cubicBezTo>
                  <a:pt x="1298" y="6639"/>
                  <a:pt x="1360" y="6666"/>
                  <a:pt x="1427" y="6691"/>
                </a:cubicBezTo>
                <a:cubicBezTo>
                  <a:pt x="1645" y="6763"/>
                  <a:pt x="1939" y="6802"/>
                  <a:pt x="2244" y="6774"/>
                </a:cubicBezTo>
                <a:cubicBezTo>
                  <a:pt x="2451" y="6754"/>
                  <a:pt x="2580" y="6778"/>
                  <a:pt x="2665" y="6851"/>
                </a:cubicBezTo>
                <a:lnTo>
                  <a:pt x="2758" y="6856"/>
                </a:lnTo>
                <a:lnTo>
                  <a:pt x="2774" y="7057"/>
                </a:lnTo>
                <a:cubicBezTo>
                  <a:pt x="2775" y="7063"/>
                  <a:pt x="2777" y="7066"/>
                  <a:pt x="2778" y="7072"/>
                </a:cubicBezTo>
                <a:cubicBezTo>
                  <a:pt x="2781" y="7081"/>
                  <a:pt x="2784" y="7089"/>
                  <a:pt x="2786" y="7098"/>
                </a:cubicBezTo>
                <a:cubicBezTo>
                  <a:pt x="2787" y="7107"/>
                  <a:pt x="2785" y="7121"/>
                  <a:pt x="2786" y="7131"/>
                </a:cubicBezTo>
                <a:cubicBezTo>
                  <a:pt x="2798" y="7195"/>
                  <a:pt x="2811" y="7261"/>
                  <a:pt x="2810" y="7353"/>
                </a:cubicBezTo>
                <a:cubicBezTo>
                  <a:pt x="2810" y="7433"/>
                  <a:pt x="2799" y="7486"/>
                  <a:pt x="2790" y="7543"/>
                </a:cubicBezTo>
                <a:cubicBezTo>
                  <a:pt x="2790" y="7631"/>
                  <a:pt x="2788" y="7722"/>
                  <a:pt x="2774" y="7782"/>
                </a:cubicBezTo>
                <a:cubicBezTo>
                  <a:pt x="2774" y="7783"/>
                  <a:pt x="2774" y="7785"/>
                  <a:pt x="2774" y="7785"/>
                </a:cubicBezTo>
                <a:lnTo>
                  <a:pt x="2758" y="8050"/>
                </a:lnTo>
                <a:lnTo>
                  <a:pt x="2026" y="8132"/>
                </a:lnTo>
                <a:cubicBezTo>
                  <a:pt x="1621" y="8178"/>
                  <a:pt x="1022" y="8275"/>
                  <a:pt x="695" y="8349"/>
                </a:cubicBezTo>
                <a:cubicBezTo>
                  <a:pt x="281" y="8442"/>
                  <a:pt x="91" y="8459"/>
                  <a:pt x="0" y="8413"/>
                </a:cubicBezTo>
                <a:lnTo>
                  <a:pt x="0" y="8542"/>
                </a:lnTo>
                <a:lnTo>
                  <a:pt x="28" y="18887"/>
                </a:lnTo>
                <a:lnTo>
                  <a:pt x="550" y="19014"/>
                </a:lnTo>
                <a:cubicBezTo>
                  <a:pt x="839" y="19082"/>
                  <a:pt x="1458" y="19189"/>
                  <a:pt x="1921" y="19253"/>
                </a:cubicBezTo>
                <a:lnTo>
                  <a:pt x="2620" y="19351"/>
                </a:lnTo>
                <a:lnTo>
                  <a:pt x="2758" y="19366"/>
                </a:lnTo>
                <a:lnTo>
                  <a:pt x="2758" y="19371"/>
                </a:lnTo>
                <a:lnTo>
                  <a:pt x="2790" y="19891"/>
                </a:lnTo>
                <a:cubicBezTo>
                  <a:pt x="2802" y="20089"/>
                  <a:pt x="2784" y="20242"/>
                  <a:pt x="2758" y="20352"/>
                </a:cubicBezTo>
                <a:lnTo>
                  <a:pt x="2758" y="20563"/>
                </a:lnTo>
                <a:lnTo>
                  <a:pt x="2127" y="20596"/>
                </a:lnTo>
                <a:cubicBezTo>
                  <a:pt x="1333" y="20638"/>
                  <a:pt x="1141" y="20715"/>
                  <a:pt x="1067" y="21003"/>
                </a:cubicBezTo>
                <a:cubicBezTo>
                  <a:pt x="1023" y="21177"/>
                  <a:pt x="1062" y="21279"/>
                  <a:pt x="1233" y="21417"/>
                </a:cubicBezTo>
                <a:lnTo>
                  <a:pt x="1379" y="21533"/>
                </a:lnTo>
                <a:cubicBezTo>
                  <a:pt x="1415" y="21546"/>
                  <a:pt x="1445" y="21562"/>
                  <a:pt x="1488" y="21574"/>
                </a:cubicBezTo>
                <a:cubicBezTo>
                  <a:pt x="1524" y="21585"/>
                  <a:pt x="1583" y="21592"/>
                  <a:pt x="1634" y="21600"/>
                </a:cubicBezTo>
                <a:lnTo>
                  <a:pt x="3643" y="21600"/>
                </a:lnTo>
                <a:cubicBezTo>
                  <a:pt x="5533" y="21600"/>
                  <a:pt x="5795" y="21589"/>
                  <a:pt x="5968" y="21489"/>
                </a:cubicBezTo>
                <a:lnTo>
                  <a:pt x="6029" y="21446"/>
                </a:lnTo>
                <a:cubicBezTo>
                  <a:pt x="6056" y="21425"/>
                  <a:pt x="6066" y="21404"/>
                  <a:pt x="6089" y="21384"/>
                </a:cubicBezTo>
                <a:cubicBezTo>
                  <a:pt x="6234" y="21219"/>
                  <a:pt x="6238" y="20983"/>
                  <a:pt x="6097" y="20818"/>
                </a:cubicBezTo>
                <a:cubicBezTo>
                  <a:pt x="6075" y="20798"/>
                  <a:pt x="6060" y="20776"/>
                  <a:pt x="6033" y="20756"/>
                </a:cubicBezTo>
                <a:cubicBezTo>
                  <a:pt x="5985" y="20721"/>
                  <a:pt x="5944" y="20694"/>
                  <a:pt x="5899" y="20671"/>
                </a:cubicBezTo>
                <a:cubicBezTo>
                  <a:pt x="5758" y="20618"/>
                  <a:pt x="5551" y="20594"/>
                  <a:pt x="5192" y="20583"/>
                </a:cubicBezTo>
                <a:lnTo>
                  <a:pt x="4545" y="20563"/>
                </a:lnTo>
                <a:lnTo>
                  <a:pt x="4545" y="20414"/>
                </a:lnTo>
                <a:cubicBezTo>
                  <a:pt x="4500" y="20338"/>
                  <a:pt x="4496" y="20208"/>
                  <a:pt x="4496" y="19927"/>
                </a:cubicBezTo>
                <a:cubicBezTo>
                  <a:pt x="4496" y="19926"/>
                  <a:pt x="4496" y="19926"/>
                  <a:pt x="4496" y="19925"/>
                </a:cubicBezTo>
                <a:cubicBezTo>
                  <a:pt x="4496" y="19923"/>
                  <a:pt x="4496" y="19923"/>
                  <a:pt x="4496" y="19922"/>
                </a:cubicBezTo>
                <a:cubicBezTo>
                  <a:pt x="4496" y="19767"/>
                  <a:pt x="4505" y="19661"/>
                  <a:pt x="4521" y="19575"/>
                </a:cubicBezTo>
                <a:cubicBezTo>
                  <a:pt x="4528" y="19532"/>
                  <a:pt x="4534" y="19487"/>
                  <a:pt x="4545" y="19459"/>
                </a:cubicBezTo>
                <a:lnTo>
                  <a:pt x="4545" y="19369"/>
                </a:lnTo>
                <a:lnTo>
                  <a:pt x="5382" y="19250"/>
                </a:lnTo>
                <a:cubicBezTo>
                  <a:pt x="5885" y="19180"/>
                  <a:pt x="6339" y="19091"/>
                  <a:pt x="6773" y="18985"/>
                </a:cubicBezTo>
                <a:cubicBezTo>
                  <a:pt x="6879" y="18959"/>
                  <a:pt x="6981" y="18934"/>
                  <a:pt x="7088" y="18905"/>
                </a:cubicBezTo>
                <a:cubicBezTo>
                  <a:pt x="7089" y="18905"/>
                  <a:pt x="7091" y="18906"/>
                  <a:pt x="7092" y="18905"/>
                </a:cubicBezTo>
                <a:cubicBezTo>
                  <a:pt x="7560" y="18777"/>
                  <a:pt x="8007" y="18625"/>
                  <a:pt x="8467" y="18432"/>
                </a:cubicBezTo>
                <a:lnTo>
                  <a:pt x="9316" y="18077"/>
                </a:lnTo>
                <a:lnTo>
                  <a:pt x="9963" y="18491"/>
                </a:lnTo>
                <a:cubicBezTo>
                  <a:pt x="9980" y="18502"/>
                  <a:pt x="9994" y="18511"/>
                  <a:pt x="10011" y="18522"/>
                </a:cubicBezTo>
                <a:lnTo>
                  <a:pt x="10610" y="18908"/>
                </a:lnTo>
                <a:lnTo>
                  <a:pt x="10630" y="18923"/>
                </a:lnTo>
                <a:lnTo>
                  <a:pt x="10509" y="19006"/>
                </a:lnTo>
                <a:lnTo>
                  <a:pt x="10428" y="19083"/>
                </a:lnTo>
                <a:cubicBezTo>
                  <a:pt x="10329" y="19179"/>
                  <a:pt x="10203" y="19261"/>
                  <a:pt x="10149" y="19261"/>
                </a:cubicBezTo>
                <a:cubicBezTo>
                  <a:pt x="10067" y="19322"/>
                  <a:pt x="9999" y="19379"/>
                  <a:pt x="9947" y="19433"/>
                </a:cubicBezTo>
                <a:cubicBezTo>
                  <a:pt x="9945" y="19434"/>
                  <a:pt x="9944" y="19437"/>
                  <a:pt x="9943" y="19438"/>
                </a:cubicBezTo>
                <a:cubicBezTo>
                  <a:pt x="9941" y="19440"/>
                  <a:pt x="9940" y="19441"/>
                  <a:pt x="9939" y="19443"/>
                </a:cubicBezTo>
                <a:cubicBezTo>
                  <a:pt x="9927" y="19458"/>
                  <a:pt x="9913" y="19470"/>
                  <a:pt x="9902" y="19487"/>
                </a:cubicBezTo>
                <a:cubicBezTo>
                  <a:pt x="9660" y="19856"/>
                  <a:pt x="10017" y="20223"/>
                  <a:pt x="10549" y="20251"/>
                </a:cubicBezTo>
                <a:cubicBezTo>
                  <a:pt x="10563" y="20252"/>
                  <a:pt x="10576" y="20253"/>
                  <a:pt x="10590" y="20254"/>
                </a:cubicBezTo>
                <a:cubicBezTo>
                  <a:pt x="10665" y="20256"/>
                  <a:pt x="10744" y="20251"/>
                  <a:pt x="10824" y="20239"/>
                </a:cubicBezTo>
                <a:cubicBezTo>
                  <a:pt x="10956" y="20218"/>
                  <a:pt x="11712" y="19784"/>
                  <a:pt x="12506" y="19273"/>
                </a:cubicBezTo>
                <a:cubicBezTo>
                  <a:pt x="13739" y="18482"/>
                  <a:pt x="13943" y="18324"/>
                  <a:pt x="13950" y="18141"/>
                </a:cubicBezTo>
                <a:cubicBezTo>
                  <a:pt x="13949" y="18111"/>
                  <a:pt x="13931" y="18085"/>
                  <a:pt x="13925" y="18056"/>
                </a:cubicBezTo>
                <a:cubicBezTo>
                  <a:pt x="13899" y="17945"/>
                  <a:pt x="13831" y="17839"/>
                  <a:pt x="13695" y="17753"/>
                </a:cubicBezTo>
                <a:cubicBezTo>
                  <a:pt x="13661" y="17731"/>
                  <a:pt x="13624" y="17713"/>
                  <a:pt x="13590" y="17696"/>
                </a:cubicBezTo>
                <a:cubicBezTo>
                  <a:pt x="13515" y="17664"/>
                  <a:pt x="13441" y="17633"/>
                  <a:pt x="13367" y="17616"/>
                </a:cubicBezTo>
                <a:cubicBezTo>
                  <a:pt x="13311" y="17606"/>
                  <a:pt x="13252" y="17595"/>
                  <a:pt x="13190" y="17593"/>
                </a:cubicBezTo>
                <a:cubicBezTo>
                  <a:pt x="13098" y="17591"/>
                  <a:pt x="13003" y="17602"/>
                  <a:pt x="12902" y="17626"/>
                </a:cubicBezTo>
                <a:cubicBezTo>
                  <a:pt x="12877" y="17632"/>
                  <a:pt x="12852" y="17640"/>
                  <a:pt x="12826" y="17647"/>
                </a:cubicBezTo>
                <a:cubicBezTo>
                  <a:pt x="12637" y="17703"/>
                  <a:pt x="12429" y="17799"/>
                  <a:pt x="12191" y="17943"/>
                </a:cubicBezTo>
                <a:lnTo>
                  <a:pt x="11847" y="18151"/>
                </a:lnTo>
                <a:lnTo>
                  <a:pt x="11180" y="17729"/>
                </a:lnTo>
                <a:lnTo>
                  <a:pt x="10513" y="17310"/>
                </a:lnTo>
                <a:lnTo>
                  <a:pt x="10982" y="16862"/>
                </a:lnTo>
                <a:cubicBezTo>
                  <a:pt x="11241" y="16617"/>
                  <a:pt x="11563" y="16260"/>
                  <a:pt x="11698" y="16067"/>
                </a:cubicBezTo>
                <a:cubicBezTo>
                  <a:pt x="11830" y="15877"/>
                  <a:pt x="11971" y="15754"/>
                  <a:pt x="12074" y="15727"/>
                </a:cubicBezTo>
                <a:cubicBezTo>
                  <a:pt x="12069" y="15725"/>
                  <a:pt x="12032" y="15718"/>
                  <a:pt x="12029" y="15717"/>
                </a:cubicBezTo>
                <a:cubicBezTo>
                  <a:pt x="11984" y="15691"/>
                  <a:pt x="12000" y="15582"/>
                  <a:pt x="12065" y="15475"/>
                </a:cubicBezTo>
                <a:cubicBezTo>
                  <a:pt x="12131" y="15368"/>
                  <a:pt x="12264" y="15041"/>
                  <a:pt x="12361" y="14747"/>
                </a:cubicBezTo>
                <a:lnTo>
                  <a:pt x="12539" y="14211"/>
                </a:lnTo>
                <a:lnTo>
                  <a:pt x="12830" y="14211"/>
                </a:lnTo>
                <a:cubicBezTo>
                  <a:pt x="13169" y="14168"/>
                  <a:pt x="13800" y="14168"/>
                  <a:pt x="14140" y="14211"/>
                </a:cubicBezTo>
                <a:lnTo>
                  <a:pt x="14427" y="14211"/>
                </a:lnTo>
                <a:lnTo>
                  <a:pt x="14471" y="14605"/>
                </a:lnTo>
                <a:cubicBezTo>
                  <a:pt x="14472" y="14622"/>
                  <a:pt x="14475" y="14636"/>
                  <a:pt x="14475" y="14654"/>
                </a:cubicBezTo>
                <a:cubicBezTo>
                  <a:pt x="14475" y="14657"/>
                  <a:pt x="14475" y="14659"/>
                  <a:pt x="14475" y="14662"/>
                </a:cubicBezTo>
                <a:cubicBezTo>
                  <a:pt x="14475" y="14663"/>
                  <a:pt x="14475" y="14665"/>
                  <a:pt x="14475" y="14667"/>
                </a:cubicBezTo>
                <a:cubicBezTo>
                  <a:pt x="14476" y="14672"/>
                  <a:pt x="14479" y="14674"/>
                  <a:pt x="14479" y="14680"/>
                </a:cubicBezTo>
                <a:cubicBezTo>
                  <a:pt x="14507" y="14909"/>
                  <a:pt x="14548" y="15039"/>
                  <a:pt x="14617" y="15122"/>
                </a:cubicBezTo>
                <a:cubicBezTo>
                  <a:pt x="14662" y="15169"/>
                  <a:pt x="14720" y="15205"/>
                  <a:pt x="14795" y="15236"/>
                </a:cubicBezTo>
                <a:cubicBezTo>
                  <a:pt x="15094" y="15345"/>
                  <a:pt x="15586" y="15329"/>
                  <a:pt x="15838" y="15202"/>
                </a:cubicBezTo>
                <a:cubicBezTo>
                  <a:pt x="15864" y="15186"/>
                  <a:pt x="15888" y="15170"/>
                  <a:pt x="15915" y="15151"/>
                </a:cubicBezTo>
                <a:cubicBezTo>
                  <a:pt x="15931" y="15139"/>
                  <a:pt x="15944" y="15130"/>
                  <a:pt x="15955" y="15120"/>
                </a:cubicBezTo>
                <a:cubicBezTo>
                  <a:pt x="15957" y="15118"/>
                  <a:pt x="15957" y="15117"/>
                  <a:pt x="15959" y="15115"/>
                </a:cubicBezTo>
                <a:cubicBezTo>
                  <a:pt x="15973" y="15100"/>
                  <a:pt x="15988" y="15085"/>
                  <a:pt x="16000" y="15068"/>
                </a:cubicBezTo>
                <a:cubicBezTo>
                  <a:pt x="16000" y="15068"/>
                  <a:pt x="15999" y="15066"/>
                  <a:pt x="16000" y="15066"/>
                </a:cubicBezTo>
                <a:cubicBezTo>
                  <a:pt x="16091" y="14923"/>
                  <a:pt x="16109" y="14638"/>
                  <a:pt x="16109" y="13663"/>
                </a:cubicBezTo>
                <a:cubicBezTo>
                  <a:pt x="16109" y="13172"/>
                  <a:pt x="16101" y="12893"/>
                  <a:pt x="16089" y="12685"/>
                </a:cubicBezTo>
                <a:cubicBezTo>
                  <a:pt x="16076" y="12579"/>
                  <a:pt x="16061" y="12492"/>
                  <a:pt x="16040" y="12417"/>
                </a:cubicBezTo>
                <a:cubicBezTo>
                  <a:pt x="16019" y="12343"/>
                  <a:pt x="15991" y="12282"/>
                  <a:pt x="15959" y="12235"/>
                </a:cubicBezTo>
                <a:cubicBezTo>
                  <a:pt x="15929" y="12211"/>
                  <a:pt x="15902" y="12188"/>
                  <a:pt x="15858" y="12165"/>
                </a:cubicBezTo>
                <a:cubicBezTo>
                  <a:pt x="15747" y="12108"/>
                  <a:pt x="15555" y="12068"/>
                  <a:pt x="15385" y="12052"/>
                </a:cubicBezTo>
                <a:cubicBezTo>
                  <a:pt x="15341" y="12049"/>
                  <a:pt x="15301" y="12039"/>
                  <a:pt x="15256" y="12039"/>
                </a:cubicBezTo>
                <a:cubicBezTo>
                  <a:pt x="14765" y="12043"/>
                  <a:pt x="14538" y="12241"/>
                  <a:pt x="14475" y="12729"/>
                </a:cubicBezTo>
                <a:lnTo>
                  <a:pt x="14427" y="13141"/>
                </a:lnTo>
                <a:lnTo>
                  <a:pt x="14140" y="13141"/>
                </a:lnTo>
                <a:cubicBezTo>
                  <a:pt x="13987" y="13161"/>
                  <a:pt x="13769" y="13172"/>
                  <a:pt x="13541" y="13174"/>
                </a:cubicBezTo>
                <a:cubicBezTo>
                  <a:pt x="13457" y="13175"/>
                  <a:pt x="13390" y="13171"/>
                  <a:pt x="13307" y="13169"/>
                </a:cubicBezTo>
                <a:cubicBezTo>
                  <a:pt x="13251" y="13168"/>
                  <a:pt x="13193" y="13167"/>
                  <a:pt x="13145" y="13164"/>
                </a:cubicBezTo>
                <a:cubicBezTo>
                  <a:pt x="13023" y="13158"/>
                  <a:pt x="12906" y="13153"/>
                  <a:pt x="12818" y="13141"/>
                </a:cubicBezTo>
                <a:lnTo>
                  <a:pt x="12555" y="13141"/>
                </a:lnTo>
                <a:lnTo>
                  <a:pt x="12551" y="13141"/>
                </a:lnTo>
                <a:lnTo>
                  <a:pt x="12518" y="13043"/>
                </a:lnTo>
                <a:lnTo>
                  <a:pt x="12268" y="12405"/>
                </a:lnTo>
                <a:cubicBezTo>
                  <a:pt x="12055" y="11855"/>
                  <a:pt x="11721" y="11312"/>
                  <a:pt x="11326" y="10853"/>
                </a:cubicBezTo>
                <a:cubicBezTo>
                  <a:pt x="11280" y="10802"/>
                  <a:pt x="11235" y="10752"/>
                  <a:pt x="11188" y="10703"/>
                </a:cubicBezTo>
                <a:cubicBezTo>
                  <a:pt x="11076" y="10583"/>
                  <a:pt x="10964" y="10465"/>
                  <a:pt x="10844" y="10361"/>
                </a:cubicBezTo>
                <a:lnTo>
                  <a:pt x="10493" y="10055"/>
                </a:lnTo>
                <a:lnTo>
                  <a:pt x="11156" y="9638"/>
                </a:lnTo>
                <a:lnTo>
                  <a:pt x="11819" y="9219"/>
                </a:lnTo>
                <a:lnTo>
                  <a:pt x="11831" y="9226"/>
                </a:lnTo>
                <a:lnTo>
                  <a:pt x="11835" y="9224"/>
                </a:lnTo>
                <a:lnTo>
                  <a:pt x="11904" y="9265"/>
                </a:lnTo>
                <a:lnTo>
                  <a:pt x="11908" y="9267"/>
                </a:lnTo>
                <a:lnTo>
                  <a:pt x="12312" y="9491"/>
                </a:lnTo>
                <a:cubicBezTo>
                  <a:pt x="12551" y="9623"/>
                  <a:pt x="12755" y="9704"/>
                  <a:pt x="12943" y="9738"/>
                </a:cubicBezTo>
                <a:cubicBezTo>
                  <a:pt x="13005" y="9750"/>
                  <a:pt x="13069" y="9758"/>
                  <a:pt x="13129" y="9759"/>
                </a:cubicBezTo>
                <a:cubicBezTo>
                  <a:pt x="13159" y="9758"/>
                  <a:pt x="13183" y="9754"/>
                  <a:pt x="13210" y="9751"/>
                </a:cubicBezTo>
                <a:cubicBezTo>
                  <a:pt x="13214" y="9751"/>
                  <a:pt x="13217" y="9752"/>
                  <a:pt x="13222" y="9751"/>
                </a:cubicBezTo>
                <a:cubicBezTo>
                  <a:pt x="13270" y="9748"/>
                  <a:pt x="13319" y="9741"/>
                  <a:pt x="13363" y="9733"/>
                </a:cubicBezTo>
                <a:cubicBezTo>
                  <a:pt x="13466" y="9712"/>
                  <a:pt x="13568" y="9678"/>
                  <a:pt x="13675" y="9625"/>
                </a:cubicBezTo>
                <a:cubicBezTo>
                  <a:pt x="13713" y="9606"/>
                  <a:pt x="13735" y="9588"/>
                  <a:pt x="13764" y="9569"/>
                </a:cubicBezTo>
                <a:cubicBezTo>
                  <a:pt x="13764" y="9568"/>
                  <a:pt x="13767" y="9566"/>
                  <a:pt x="13768" y="9566"/>
                </a:cubicBezTo>
                <a:cubicBezTo>
                  <a:pt x="13773" y="9562"/>
                  <a:pt x="13775" y="9557"/>
                  <a:pt x="13780" y="9553"/>
                </a:cubicBezTo>
                <a:cubicBezTo>
                  <a:pt x="13818" y="9520"/>
                  <a:pt x="13860" y="9492"/>
                  <a:pt x="13885" y="9453"/>
                </a:cubicBezTo>
                <a:cubicBezTo>
                  <a:pt x="13886" y="9452"/>
                  <a:pt x="13888" y="9449"/>
                  <a:pt x="13889" y="9448"/>
                </a:cubicBezTo>
                <a:cubicBezTo>
                  <a:pt x="13890" y="9446"/>
                  <a:pt x="13888" y="9446"/>
                  <a:pt x="13889" y="9445"/>
                </a:cubicBezTo>
                <a:cubicBezTo>
                  <a:pt x="13924" y="9389"/>
                  <a:pt x="13942" y="9325"/>
                  <a:pt x="13946" y="9260"/>
                </a:cubicBezTo>
                <a:cubicBezTo>
                  <a:pt x="13946" y="9257"/>
                  <a:pt x="13946" y="9255"/>
                  <a:pt x="13946" y="9252"/>
                </a:cubicBezTo>
                <a:cubicBezTo>
                  <a:pt x="13944" y="9231"/>
                  <a:pt x="13941" y="9212"/>
                  <a:pt x="13938" y="9193"/>
                </a:cubicBezTo>
                <a:cubicBezTo>
                  <a:pt x="13934" y="9165"/>
                  <a:pt x="13932" y="9136"/>
                  <a:pt x="13917" y="9108"/>
                </a:cubicBezTo>
                <a:cubicBezTo>
                  <a:pt x="13911" y="9095"/>
                  <a:pt x="13898" y="9082"/>
                  <a:pt x="13889" y="9069"/>
                </a:cubicBezTo>
                <a:cubicBezTo>
                  <a:pt x="13888" y="9068"/>
                  <a:pt x="13886" y="9068"/>
                  <a:pt x="13885" y="9067"/>
                </a:cubicBezTo>
                <a:cubicBezTo>
                  <a:pt x="13882" y="9063"/>
                  <a:pt x="13876" y="9056"/>
                  <a:pt x="13873" y="9051"/>
                </a:cubicBezTo>
                <a:cubicBezTo>
                  <a:pt x="13817" y="8978"/>
                  <a:pt x="13712" y="8887"/>
                  <a:pt x="13529" y="8755"/>
                </a:cubicBezTo>
                <a:cubicBezTo>
                  <a:pt x="13506" y="8738"/>
                  <a:pt x="13479" y="8720"/>
                  <a:pt x="13452" y="8701"/>
                </a:cubicBezTo>
                <a:cubicBezTo>
                  <a:pt x="13450" y="8700"/>
                  <a:pt x="13446" y="8695"/>
                  <a:pt x="13444" y="8694"/>
                </a:cubicBezTo>
                <a:cubicBezTo>
                  <a:pt x="13288" y="8584"/>
                  <a:pt x="13030" y="8420"/>
                  <a:pt x="12753" y="8241"/>
                </a:cubicBezTo>
                <a:cubicBezTo>
                  <a:pt x="12742" y="8234"/>
                  <a:pt x="12736" y="8227"/>
                  <a:pt x="12725" y="8220"/>
                </a:cubicBezTo>
                <a:cubicBezTo>
                  <a:pt x="12626" y="8157"/>
                  <a:pt x="12565" y="8118"/>
                  <a:pt x="12450" y="8045"/>
                </a:cubicBezTo>
                <a:cubicBezTo>
                  <a:pt x="12432" y="8034"/>
                  <a:pt x="12426" y="8030"/>
                  <a:pt x="12409" y="8019"/>
                </a:cubicBezTo>
                <a:cubicBezTo>
                  <a:pt x="12403" y="8016"/>
                  <a:pt x="12399" y="8013"/>
                  <a:pt x="12393" y="8009"/>
                </a:cubicBezTo>
                <a:cubicBezTo>
                  <a:pt x="11659" y="7544"/>
                  <a:pt x="10974" y="7154"/>
                  <a:pt x="10828" y="7126"/>
                </a:cubicBezTo>
                <a:cubicBezTo>
                  <a:pt x="10815" y="7125"/>
                  <a:pt x="10801" y="7123"/>
                  <a:pt x="10788" y="7121"/>
                </a:cubicBezTo>
                <a:cubicBezTo>
                  <a:pt x="10162" y="7038"/>
                  <a:pt x="9633" y="7424"/>
                  <a:pt x="9862" y="7811"/>
                </a:cubicBezTo>
                <a:cubicBezTo>
                  <a:pt x="9891" y="7861"/>
                  <a:pt x="9963" y="7933"/>
                  <a:pt x="10048" y="8009"/>
                </a:cubicBezTo>
                <a:cubicBezTo>
                  <a:pt x="10127" y="8080"/>
                  <a:pt x="10221" y="8152"/>
                  <a:pt x="10315" y="8215"/>
                </a:cubicBezTo>
                <a:lnTo>
                  <a:pt x="10315" y="8217"/>
                </a:lnTo>
                <a:cubicBezTo>
                  <a:pt x="10315" y="8218"/>
                  <a:pt x="10318" y="8217"/>
                  <a:pt x="10319" y="8217"/>
                </a:cubicBezTo>
                <a:cubicBezTo>
                  <a:pt x="10323" y="8220"/>
                  <a:pt x="10326" y="8225"/>
                  <a:pt x="10331" y="8228"/>
                </a:cubicBezTo>
                <a:lnTo>
                  <a:pt x="10347" y="8238"/>
                </a:lnTo>
                <a:lnTo>
                  <a:pt x="10557" y="8374"/>
                </a:lnTo>
                <a:lnTo>
                  <a:pt x="10642" y="8426"/>
                </a:lnTo>
                <a:lnTo>
                  <a:pt x="10638" y="8428"/>
                </a:lnTo>
                <a:lnTo>
                  <a:pt x="10691" y="8464"/>
                </a:lnTo>
                <a:lnTo>
                  <a:pt x="10019" y="8887"/>
                </a:lnTo>
                <a:lnTo>
                  <a:pt x="9352" y="9311"/>
                </a:lnTo>
                <a:lnTo>
                  <a:pt x="8738" y="9044"/>
                </a:lnTo>
                <a:cubicBezTo>
                  <a:pt x="8455" y="8922"/>
                  <a:pt x="8161" y="8810"/>
                  <a:pt x="7864" y="8709"/>
                </a:cubicBezTo>
                <a:cubicBezTo>
                  <a:pt x="7835" y="8700"/>
                  <a:pt x="7797" y="8690"/>
                  <a:pt x="7767" y="8681"/>
                </a:cubicBezTo>
                <a:cubicBezTo>
                  <a:pt x="7174" y="8498"/>
                  <a:pt x="6495" y="8330"/>
                  <a:pt x="5911" y="8220"/>
                </a:cubicBezTo>
                <a:cubicBezTo>
                  <a:pt x="5867" y="8212"/>
                  <a:pt x="5830" y="8209"/>
                  <a:pt x="5786" y="8202"/>
                </a:cubicBezTo>
                <a:cubicBezTo>
                  <a:pt x="5541" y="8163"/>
                  <a:pt x="5295" y="8126"/>
                  <a:pt x="5054" y="8104"/>
                </a:cubicBezTo>
                <a:lnTo>
                  <a:pt x="4545" y="8058"/>
                </a:lnTo>
                <a:lnTo>
                  <a:pt x="4545" y="7888"/>
                </a:lnTo>
                <a:cubicBezTo>
                  <a:pt x="4501" y="7796"/>
                  <a:pt x="4496" y="7665"/>
                  <a:pt x="4496" y="7463"/>
                </a:cubicBezTo>
                <a:cubicBezTo>
                  <a:pt x="4496" y="7449"/>
                  <a:pt x="4496" y="7441"/>
                  <a:pt x="4496" y="7427"/>
                </a:cubicBezTo>
                <a:cubicBezTo>
                  <a:pt x="4496" y="7420"/>
                  <a:pt x="4496" y="7417"/>
                  <a:pt x="4496" y="7409"/>
                </a:cubicBezTo>
                <a:cubicBezTo>
                  <a:pt x="4496" y="7382"/>
                  <a:pt x="4500" y="7365"/>
                  <a:pt x="4500" y="7340"/>
                </a:cubicBezTo>
                <a:cubicBezTo>
                  <a:pt x="4500" y="7332"/>
                  <a:pt x="4500" y="7327"/>
                  <a:pt x="4500" y="7319"/>
                </a:cubicBezTo>
                <a:cubicBezTo>
                  <a:pt x="4500" y="7319"/>
                  <a:pt x="4500" y="7317"/>
                  <a:pt x="4500" y="7317"/>
                </a:cubicBezTo>
                <a:cubicBezTo>
                  <a:pt x="4501" y="7301"/>
                  <a:pt x="4507" y="7293"/>
                  <a:pt x="4508" y="7278"/>
                </a:cubicBezTo>
                <a:cubicBezTo>
                  <a:pt x="4513" y="7211"/>
                  <a:pt x="4519" y="7144"/>
                  <a:pt x="4533" y="7095"/>
                </a:cubicBezTo>
                <a:cubicBezTo>
                  <a:pt x="4534" y="7089"/>
                  <a:pt x="4535" y="7081"/>
                  <a:pt x="4537" y="7075"/>
                </a:cubicBezTo>
                <a:cubicBezTo>
                  <a:pt x="4537" y="7074"/>
                  <a:pt x="4537" y="7073"/>
                  <a:pt x="4537" y="7072"/>
                </a:cubicBezTo>
                <a:cubicBezTo>
                  <a:pt x="4541" y="7056"/>
                  <a:pt x="4539" y="7030"/>
                  <a:pt x="4545" y="7016"/>
                </a:cubicBezTo>
                <a:lnTo>
                  <a:pt x="4545" y="6856"/>
                </a:lnTo>
                <a:lnTo>
                  <a:pt x="5176" y="6807"/>
                </a:lnTo>
                <a:cubicBezTo>
                  <a:pt x="5958" y="6746"/>
                  <a:pt x="6336" y="6526"/>
                  <a:pt x="6235" y="6192"/>
                </a:cubicBezTo>
                <a:cubicBezTo>
                  <a:pt x="6220" y="6142"/>
                  <a:pt x="6206" y="6098"/>
                  <a:pt x="6186" y="6058"/>
                </a:cubicBezTo>
                <a:cubicBezTo>
                  <a:pt x="6181" y="6051"/>
                  <a:pt x="6172" y="6042"/>
                  <a:pt x="6166" y="6035"/>
                </a:cubicBezTo>
                <a:cubicBezTo>
                  <a:pt x="6127" y="5994"/>
                  <a:pt x="6082" y="5956"/>
                  <a:pt x="6021" y="5917"/>
                </a:cubicBezTo>
                <a:cubicBezTo>
                  <a:pt x="5997" y="5901"/>
                  <a:pt x="5973" y="5893"/>
                  <a:pt x="5952" y="5881"/>
                </a:cubicBezTo>
                <a:cubicBezTo>
                  <a:pt x="5682" y="5771"/>
                  <a:pt x="5111" y="5752"/>
                  <a:pt x="3700" y="5752"/>
                </a:cubicBezTo>
                <a:cubicBezTo>
                  <a:pt x="3664" y="5752"/>
                  <a:pt x="3648" y="5752"/>
                  <a:pt x="3611" y="5752"/>
                </a:cubicBezTo>
                <a:close/>
                <a:moveTo>
                  <a:pt x="18943" y="6593"/>
                </a:moveTo>
                <a:cubicBezTo>
                  <a:pt x="18510" y="6593"/>
                  <a:pt x="18352" y="6674"/>
                  <a:pt x="18604" y="6763"/>
                </a:cubicBezTo>
                <a:cubicBezTo>
                  <a:pt x="18721" y="6777"/>
                  <a:pt x="18769" y="6816"/>
                  <a:pt x="18757" y="6869"/>
                </a:cubicBezTo>
                <a:cubicBezTo>
                  <a:pt x="18758" y="6871"/>
                  <a:pt x="18762" y="6872"/>
                  <a:pt x="18761" y="6874"/>
                </a:cubicBezTo>
                <a:cubicBezTo>
                  <a:pt x="18802" y="6964"/>
                  <a:pt x="18651" y="7066"/>
                  <a:pt x="18296" y="7162"/>
                </a:cubicBezTo>
                <a:cubicBezTo>
                  <a:pt x="18268" y="7170"/>
                  <a:pt x="18251" y="7170"/>
                  <a:pt x="18228" y="7175"/>
                </a:cubicBezTo>
                <a:cubicBezTo>
                  <a:pt x="18205" y="7182"/>
                  <a:pt x="18194" y="7190"/>
                  <a:pt x="18171" y="7196"/>
                </a:cubicBezTo>
                <a:cubicBezTo>
                  <a:pt x="18002" y="7241"/>
                  <a:pt x="17879" y="7256"/>
                  <a:pt x="17779" y="7257"/>
                </a:cubicBezTo>
                <a:cubicBezTo>
                  <a:pt x="17758" y="7259"/>
                  <a:pt x="17740" y="7258"/>
                  <a:pt x="17722" y="7257"/>
                </a:cubicBezTo>
                <a:cubicBezTo>
                  <a:pt x="17665" y="7253"/>
                  <a:pt x="17615" y="7243"/>
                  <a:pt x="17589" y="7219"/>
                </a:cubicBezTo>
                <a:cubicBezTo>
                  <a:pt x="17588" y="7218"/>
                  <a:pt x="17586" y="7217"/>
                  <a:pt x="17585" y="7216"/>
                </a:cubicBezTo>
                <a:cubicBezTo>
                  <a:pt x="17583" y="7216"/>
                  <a:pt x="17582" y="7217"/>
                  <a:pt x="17581" y="7216"/>
                </a:cubicBezTo>
                <a:cubicBezTo>
                  <a:pt x="17576" y="7213"/>
                  <a:pt x="17572" y="7207"/>
                  <a:pt x="17568" y="7203"/>
                </a:cubicBezTo>
                <a:cubicBezTo>
                  <a:pt x="17568" y="7203"/>
                  <a:pt x="17569" y="7202"/>
                  <a:pt x="17568" y="7201"/>
                </a:cubicBezTo>
                <a:cubicBezTo>
                  <a:pt x="17568" y="7199"/>
                  <a:pt x="17565" y="7200"/>
                  <a:pt x="17564" y="7198"/>
                </a:cubicBezTo>
                <a:cubicBezTo>
                  <a:pt x="17563" y="7196"/>
                  <a:pt x="17561" y="7192"/>
                  <a:pt x="17560" y="7191"/>
                </a:cubicBezTo>
                <a:cubicBezTo>
                  <a:pt x="17560" y="7190"/>
                  <a:pt x="17561" y="7189"/>
                  <a:pt x="17560" y="7188"/>
                </a:cubicBezTo>
                <a:cubicBezTo>
                  <a:pt x="17558" y="7183"/>
                  <a:pt x="17562" y="7175"/>
                  <a:pt x="17560" y="7170"/>
                </a:cubicBezTo>
                <a:cubicBezTo>
                  <a:pt x="17550" y="7147"/>
                  <a:pt x="17542" y="7123"/>
                  <a:pt x="17556" y="7088"/>
                </a:cubicBezTo>
                <a:cubicBezTo>
                  <a:pt x="17586" y="7015"/>
                  <a:pt x="17572" y="6942"/>
                  <a:pt x="17524" y="6923"/>
                </a:cubicBezTo>
                <a:cubicBezTo>
                  <a:pt x="17403" y="6875"/>
                  <a:pt x="16788" y="7215"/>
                  <a:pt x="16788" y="7330"/>
                </a:cubicBezTo>
                <a:cubicBezTo>
                  <a:pt x="16788" y="7363"/>
                  <a:pt x="16808" y="7382"/>
                  <a:pt x="16833" y="7396"/>
                </a:cubicBezTo>
                <a:cubicBezTo>
                  <a:pt x="16869" y="7401"/>
                  <a:pt x="16929" y="7396"/>
                  <a:pt x="16990" y="7389"/>
                </a:cubicBezTo>
                <a:cubicBezTo>
                  <a:pt x="17013" y="7379"/>
                  <a:pt x="17036" y="7372"/>
                  <a:pt x="17055" y="7353"/>
                </a:cubicBezTo>
                <a:cubicBezTo>
                  <a:pt x="17101" y="7306"/>
                  <a:pt x="17188" y="7316"/>
                  <a:pt x="17310" y="7386"/>
                </a:cubicBezTo>
                <a:cubicBezTo>
                  <a:pt x="17314" y="7389"/>
                  <a:pt x="17314" y="7391"/>
                  <a:pt x="17318" y="7394"/>
                </a:cubicBezTo>
                <a:cubicBezTo>
                  <a:pt x="17478" y="7488"/>
                  <a:pt x="17472" y="7518"/>
                  <a:pt x="17233" y="7826"/>
                </a:cubicBezTo>
                <a:cubicBezTo>
                  <a:pt x="16974" y="8159"/>
                  <a:pt x="16733" y="8249"/>
                  <a:pt x="16618" y="8058"/>
                </a:cubicBezTo>
                <a:cubicBezTo>
                  <a:pt x="16590" y="8011"/>
                  <a:pt x="16560" y="7988"/>
                  <a:pt x="16533" y="7973"/>
                </a:cubicBezTo>
                <a:cubicBezTo>
                  <a:pt x="16497" y="7962"/>
                  <a:pt x="16468" y="7965"/>
                  <a:pt x="16444" y="7981"/>
                </a:cubicBezTo>
                <a:cubicBezTo>
                  <a:pt x="16399" y="8028"/>
                  <a:pt x="16371" y="8141"/>
                  <a:pt x="16372" y="8310"/>
                </a:cubicBezTo>
                <a:lnTo>
                  <a:pt x="16372" y="8346"/>
                </a:lnTo>
                <a:lnTo>
                  <a:pt x="16372" y="8349"/>
                </a:lnTo>
                <a:cubicBezTo>
                  <a:pt x="16372" y="8350"/>
                  <a:pt x="16372" y="8352"/>
                  <a:pt x="16372" y="8354"/>
                </a:cubicBezTo>
                <a:cubicBezTo>
                  <a:pt x="16372" y="8357"/>
                  <a:pt x="16372" y="8356"/>
                  <a:pt x="16372" y="8359"/>
                </a:cubicBezTo>
                <a:cubicBezTo>
                  <a:pt x="16376" y="8449"/>
                  <a:pt x="16393" y="8505"/>
                  <a:pt x="16408" y="8547"/>
                </a:cubicBezTo>
                <a:cubicBezTo>
                  <a:pt x="16415" y="8564"/>
                  <a:pt x="16422" y="8584"/>
                  <a:pt x="16432" y="8593"/>
                </a:cubicBezTo>
                <a:cubicBezTo>
                  <a:pt x="16437" y="8596"/>
                  <a:pt x="16438" y="8603"/>
                  <a:pt x="16444" y="8603"/>
                </a:cubicBezTo>
                <a:lnTo>
                  <a:pt x="16570" y="8501"/>
                </a:lnTo>
                <a:cubicBezTo>
                  <a:pt x="16632" y="8449"/>
                  <a:pt x="16706" y="8419"/>
                  <a:pt x="16780" y="8400"/>
                </a:cubicBezTo>
                <a:cubicBezTo>
                  <a:pt x="16781" y="8400"/>
                  <a:pt x="16783" y="8400"/>
                  <a:pt x="16784" y="8400"/>
                </a:cubicBezTo>
                <a:lnTo>
                  <a:pt x="16873" y="8331"/>
                </a:lnTo>
                <a:lnTo>
                  <a:pt x="16881" y="8326"/>
                </a:lnTo>
                <a:lnTo>
                  <a:pt x="16918" y="8382"/>
                </a:lnTo>
                <a:cubicBezTo>
                  <a:pt x="17022" y="8387"/>
                  <a:pt x="17108" y="8428"/>
                  <a:pt x="17108" y="8511"/>
                </a:cubicBezTo>
                <a:cubicBezTo>
                  <a:pt x="17108" y="8559"/>
                  <a:pt x="17196" y="8711"/>
                  <a:pt x="17306" y="8848"/>
                </a:cubicBezTo>
                <a:cubicBezTo>
                  <a:pt x="17346" y="8898"/>
                  <a:pt x="17344" y="8912"/>
                  <a:pt x="17366" y="8946"/>
                </a:cubicBezTo>
                <a:cubicBezTo>
                  <a:pt x="17385" y="8961"/>
                  <a:pt x="17411" y="8993"/>
                  <a:pt x="17423" y="8997"/>
                </a:cubicBezTo>
                <a:cubicBezTo>
                  <a:pt x="17523" y="9036"/>
                  <a:pt x="17508" y="9079"/>
                  <a:pt x="17423" y="9113"/>
                </a:cubicBezTo>
                <a:cubicBezTo>
                  <a:pt x="17408" y="9126"/>
                  <a:pt x="17382" y="9137"/>
                  <a:pt x="17350" y="9149"/>
                </a:cubicBezTo>
                <a:cubicBezTo>
                  <a:pt x="17348" y="9150"/>
                  <a:pt x="17344" y="9151"/>
                  <a:pt x="17342" y="9152"/>
                </a:cubicBezTo>
                <a:cubicBezTo>
                  <a:pt x="17341" y="9152"/>
                  <a:pt x="17343" y="9154"/>
                  <a:pt x="17342" y="9154"/>
                </a:cubicBezTo>
                <a:cubicBezTo>
                  <a:pt x="17341" y="9155"/>
                  <a:pt x="17339" y="9154"/>
                  <a:pt x="17338" y="9154"/>
                </a:cubicBezTo>
                <a:cubicBezTo>
                  <a:pt x="17294" y="9170"/>
                  <a:pt x="17237" y="9181"/>
                  <a:pt x="17172" y="9185"/>
                </a:cubicBezTo>
                <a:cubicBezTo>
                  <a:pt x="17108" y="9189"/>
                  <a:pt x="17040" y="9189"/>
                  <a:pt x="16986" y="9180"/>
                </a:cubicBezTo>
                <a:cubicBezTo>
                  <a:pt x="16963" y="9176"/>
                  <a:pt x="16957" y="9181"/>
                  <a:pt x="16938" y="9180"/>
                </a:cubicBezTo>
                <a:cubicBezTo>
                  <a:pt x="16872" y="9191"/>
                  <a:pt x="16820" y="9208"/>
                  <a:pt x="16808" y="9237"/>
                </a:cubicBezTo>
                <a:cubicBezTo>
                  <a:pt x="16863" y="9352"/>
                  <a:pt x="17333" y="9630"/>
                  <a:pt x="17488" y="9630"/>
                </a:cubicBezTo>
                <a:cubicBezTo>
                  <a:pt x="17544" y="9630"/>
                  <a:pt x="17575" y="9618"/>
                  <a:pt x="17597" y="9602"/>
                </a:cubicBezTo>
                <a:cubicBezTo>
                  <a:pt x="17603" y="9579"/>
                  <a:pt x="17604" y="9553"/>
                  <a:pt x="17581" y="9515"/>
                </a:cubicBezTo>
                <a:cubicBezTo>
                  <a:pt x="17579" y="9511"/>
                  <a:pt x="17582" y="9508"/>
                  <a:pt x="17581" y="9504"/>
                </a:cubicBezTo>
                <a:cubicBezTo>
                  <a:pt x="17565" y="9488"/>
                  <a:pt x="17548" y="9471"/>
                  <a:pt x="17520" y="9453"/>
                </a:cubicBezTo>
                <a:cubicBezTo>
                  <a:pt x="17444" y="9404"/>
                  <a:pt x="17453" y="9361"/>
                  <a:pt x="17552" y="9309"/>
                </a:cubicBezTo>
                <a:cubicBezTo>
                  <a:pt x="17592" y="9288"/>
                  <a:pt x="17647" y="9282"/>
                  <a:pt x="17710" y="9280"/>
                </a:cubicBezTo>
                <a:cubicBezTo>
                  <a:pt x="17715" y="9279"/>
                  <a:pt x="17721" y="9279"/>
                  <a:pt x="17726" y="9278"/>
                </a:cubicBezTo>
                <a:cubicBezTo>
                  <a:pt x="17755" y="9269"/>
                  <a:pt x="17799" y="9273"/>
                  <a:pt x="17839" y="9278"/>
                </a:cubicBezTo>
                <a:cubicBezTo>
                  <a:pt x="17886" y="9285"/>
                  <a:pt x="17943" y="9300"/>
                  <a:pt x="18005" y="9319"/>
                </a:cubicBezTo>
                <a:cubicBezTo>
                  <a:pt x="18071" y="9330"/>
                  <a:pt x="18121" y="9335"/>
                  <a:pt x="18215" y="9358"/>
                </a:cubicBezTo>
                <a:cubicBezTo>
                  <a:pt x="18587" y="9447"/>
                  <a:pt x="18771" y="9545"/>
                  <a:pt x="18761" y="9633"/>
                </a:cubicBezTo>
                <a:cubicBezTo>
                  <a:pt x="18760" y="9649"/>
                  <a:pt x="18748" y="9664"/>
                  <a:pt x="18733" y="9679"/>
                </a:cubicBezTo>
                <a:cubicBezTo>
                  <a:pt x="18720" y="9693"/>
                  <a:pt x="18697" y="9702"/>
                  <a:pt x="18672" y="9713"/>
                </a:cubicBezTo>
                <a:cubicBezTo>
                  <a:pt x="18670" y="9713"/>
                  <a:pt x="18670" y="9714"/>
                  <a:pt x="18668" y="9715"/>
                </a:cubicBezTo>
                <a:cubicBezTo>
                  <a:pt x="18640" y="9731"/>
                  <a:pt x="18623" y="9749"/>
                  <a:pt x="18579" y="9764"/>
                </a:cubicBezTo>
                <a:cubicBezTo>
                  <a:pt x="18459" y="9805"/>
                  <a:pt x="18388" y="9866"/>
                  <a:pt x="18422" y="9901"/>
                </a:cubicBezTo>
                <a:cubicBezTo>
                  <a:pt x="18438" y="9917"/>
                  <a:pt x="18489" y="9929"/>
                  <a:pt x="18539" y="9939"/>
                </a:cubicBezTo>
                <a:cubicBezTo>
                  <a:pt x="18558" y="9942"/>
                  <a:pt x="18571" y="9947"/>
                  <a:pt x="18596" y="9949"/>
                </a:cubicBezTo>
                <a:cubicBezTo>
                  <a:pt x="18669" y="9956"/>
                  <a:pt x="18759" y="9961"/>
                  <a:pt x="18866" y="9962"/>
                </a:cubicBezTo>
                <a:cubicBezTo>
                  <a:pt x="18891" y="9962"/>
                  <a:pt x="18911" y="9963"/>
                  <a:pt x="18935" y="9962"/>
                </a:cubicBezTo>
                <a:cubicBezTo>
                  <a:pt x="18973" y="9961"/>
                  <a:pt x="19004" y="9959"/>
                  <a:pt x="19040" y="9957"/>
                </a:cubicBezTo>
                <a:cubicBezTo>
                  <a:pt x="19239" y="9945"/>
                  <a:pt x="19416" y="9919"/>
                  <a:pt x="19416" y="9872"/>
                </a:cubicBezTo>
                <a:cubicBezTo>
                  <a:pt x="19416" y="9851"/>
                  <a:pt x="19400" y="9828"/>
                  <a:pt x="19380" y="9808"/>
                </a:cubicBezTo>
                <a:cubicBezTo>
                  <a:pt x="19358" y="9794"/>
                  <a:pt x="19345" y="9781"/>
                  <a:pt x="19311" y="9764"/>
                </a:cubicBezTo>
                <a:cubicBezTo>
                  <a:pt x="19310" y="9764"/>
                  <a:pt x="19308" y="9765"/>
                  <a:pt x="19307" y="9764"/>
                </a:cubicBezTo>
                <a:cubicBezTo>
                  <a:pt x="19291" y="9756"/>
                  <a:pt x="19278" y="9743"/>
                  <a:pt x="19259" y="9738"/>
                </a:cubicBezTo>
                <a:cubicBezTo>
                  <a:pt x="19227" y="9731"/>
                  <a:pt x="19212" y="9718"/>
                  <a:pt x="19190" y="9705"/>
                </a:cubicBezTo>
                <a:cubicBezTo>
                  <a:pt x="19182" y="9700"/>
                  <a:pt x="19172" y="9697"/>
                  <a:pt x="19166" y="9692"/>
                </a:cubicBezTo>
                <a:cubicBezTo>
                  <a:pt x="19161" y="9689"/>
                  <a:pt x="19165" y="9683"/>
                  <a:pt x="19162" y="9679"/>
                </a:cubicBezTo>
                <a:cubicBezTo>
                  <a:pt x="19148" y="9666"/>
                  <a:pt x="19137" y="9654"/>
                  <a:pt x="19133" y="9641"/>
                </a:cubicBezTo>
                <a:cubicBezTo>
                  <a:pt x="19129" y="9627"/>
                  <a:pt x="19129" y="9613"/>
                  <a:pt x="19133" y="9599"/>
                </a:cubicBezTo>
                <a:cubicBezTo>
                  <a:pt x="19132" y="9581"/>
                  <a:pt x="19122" y="9563"/>
                  <a:pt x="19133" y="9545"/>
                </a:cubicBezTo>
                <a:cubicBezTo>
                  <a:pt x="19146" y="9525"/>
                  <a:pt x="19165" y="9505"/>
                  <a:pt x="19194" y="9489"/>
                </a:cubicBezTo>
                <a:cubicBezTo>
                  <a:pt x="19221" y="9470"/>
                  <a:pt x="19257" y="9457"/>
                  <a:pt x="19303" y="9448"/>
                </a:cubicBezTo>
                <a:cubicBezTo>
                  <a:pt x="19409" y="9425"/>
                  <a:pt x="19628" y="9365"/>
                  <a:pt x="19804" y="9309"/>
                </a:cubicBezTo>
                <a:cubicBezTo>
                  <a:pt x="20043" y="9233"/>
                  <a:pt x="20135" y="9223"/>
                  <a:pt x="20245" y="9267"/>
                </a:cubicBezTo>
                <a:cubicBezTo>
                  <a:pt x="20250" y="9269"/>
                  <a:pt x="20253" y="9273"/>
                  <a:pt x="20257" y="9275"/>
                </a:cubicBezTo>
                <a:cubicBezTo>
                  <a:pt x="20273" y="9282"/>
                  <a:pt x="20289" y="9284"/>
                  <a:pt x="20306" y="9293"/>
                </a:cubicBezTo>
                <a:cubicBezTo>
                  <a:pt x="20424" y="9356"/>
                  <a:pt x="20443" y="9404"/>
                  <a:pt x="20367" y="9453"/>
                </a:cubicBezTo>
                <a:cubicBezTo>
                  <a:pt x="20343" y="9468"/>
                  <a:pt x="20329" y="9482"/>
                  <a:pt x="20314" y="9496"/>
                </a:cubicBezTo>
                <a:cubicBezTo>
                  <a:pt x="20304" y="9533"/>
                  <a:pt x="20308" y="9562"/>
                  <a:pt x="20318" y="9584"/>
                </a:cubicBezTo>
                <a:cubicBezTo>
                  <a:pt x="20324" y="9591"/>
                  <a:pt x="20331" y="9594"/>
                  <a:pt x="20338" y="9599"/>
                </a:cubicBezTo>
                <a:cubicBezTo>
                  <a:pt x="20347" y="9607"/>
                  <a:pt x="20357" y="9611"/>
                  <a:pt x="20371" y="9615"/>
                </a:cubicBezTo>
                <a:cubicBezTo>
                  <a:pt x="20377" y="9617"/>
                  <a:pt x="20384" y="9619"/>
                  <a:pt x="20391" y="9620"/>
                </a:cubicBezTo>
                <a:cubicBezTo>
                  <a:pt x="20395" y="9621"/>
                  <a:pt x="20402" y="9625"/>
                  <a:pt x="20407" y="9625"/>
                </a:cubicBezTo>
                <a:cubicBezTo>
                  <a:pt x="20575" y="9610"/>
                  <a:pt x="20977" y="9382"/>
                  <a:pt x="21062" y="9265"/>
                </a:cubicBezTo>
                <a:cubicBezTo>
                  <a:pt x="21073" y="9247"/>
                  <a:pt x="21088" y="9229"/>
                  <a:pt x="21086" y="9216"/>
                </a:cubicBezTo>
                <a:cubicBezTo>
                  <a:pt x="21079" y="9198"/>
                  <a:pt x="21059" y="9184"/>
                  <a:pt x="21026" y="9177"/>
                </a:cubicBezTo>
                <a:cubicBezTo>
                  <a:pt x="20992" y="9171"/>
                  <a:pt x="20945" y="9171"/>
                  <a:pt x="20892" y="9180"/>
                </a:cubicBezTo>
                <a:cubicBezTo>
                  <a:pt x="20800" y="9195"/>
                  <a:pt x="20729" y="9195"/>
                  <a:pt x="20674" y="9183"/>
                </a:cubicBezTo>
                <a:cubicBezTo>
                  <a:pt x="20643" y="9175"/>
                  <a:pt x="20620" y="9165"/>
                  <a:pt x="20601" y="9149"/>
                </a:cubicBezTo>
                <a:cubicBezTo>
                  <a:pt x="20597" y="9147"/>
                  <a:pt x="20596" y="9144"/>
                  <a:pt x="20593" y="9141"/>
                </a:cubicBezTo>
                <a:cubicBezTo>
                  <a:pt x="20497" y="9073"/>
                  <a:pt x="20498" y="8936"/>
                  <a:pt x="20629" y="8742"/>
                </a:cubicBezTo>
                <a:cubicBezTo>
                  <a:pt x="20691" y="8652"/>
                  <a:pt x="20731" y="8615"/>
                  <a:pt x="20775" y="8565"/>
                </a:cubicBezTo>
                <a:cubicBezTo>
                  <a:pt x="20783" y="8554"/>
                  <a:pt x="20788" y="8549"/>
                  <a:pt x="20795" y="8539"/>
                </a:cubicBezTo>
                <a:cubicBezTo>
                  <a:pt x="20808" y="8523"/>
                  <a:pt x="20823" y="8504"/>
                  <a:pt x="20836" y="8490"/>
                </a:cubicBezTo>
                <a:cubicBezTo>
                  <a:pt x="20842" y="8483"/>
                  <a:pt x="20850" y="8473"/>
                  <a:pt x="20856" y="8467"/>
                </a:cubicBezTo>
                <a:cubicBezTo>
                  <a:pt x="20895" y="8425"/>
                  <a:pt x="20932" y="8401"/>
                  <a:pt x="20969" y="8390"/>
                </a:cubicBezTo>
                <a:cubicBezTo>
                  <a:pt x="20994" y="8382"/>
                  <a:pt x="21021" y="8384"/>
                  <a:pt x="21046" y="8387"/>
                </a:cubicBezTo>
                <a:cubicBezTo>
                  <a:pt x="21084" y="8393"/>
                  <a:pt x="21124" y="8419"/>
                  <a:pt x="21167" y="8449"/>
                </a:cubicBezTo>
                <a:cubicBezTo>
                  <a:pt x="21195" y="8462"/>
                  <a:pt x="21221" y="8472"/>
                  <a:pt x="21256" y="8493"/>
                </a:cubicBezTo>
                <a:cubicBezTo>
                  <a:pt x="21377" y="8565"/>
                  <a:pt x="21468" y="8596"/>
                  <a:pt x="21503" y="8588"/>
                </a:cubicBezTo>
                <a:cubicBezTo>
                  <a:pt x="21517" y="8581"/>
                  <a:pt x="21523" y="8561"/>
                  <a:pt x="21535" y="8549"/>
                </a:cubicBezTo>
                <a:cubicBezTo>
                  <a:pt x="21544" y="8501"/>
                  <a:pt x="21562" y="8419"/>
                  <a:pt x="21580" y="8326"/>
                </a:cubicBezTo>
                <a:cubicBezTo>
                  <a:pt x="21600" y="8215"/>
                  <a:pt x="21572" y="8080"/>
                  <a:pt x="21515" y="8024"/>
                </a:cubicBezTo>
                <a:cubicBezTo>
                  <a:pt x="21475" y="7986"/>
                  <a:pt x="21448" y="7973"/>
                  <a:pt x="21422" y="7970"/>
                </a:cubicBezTo>
                <a:cubicBezTo>
                  <a:pt x="21413" y="7972"/>
                  <a:pt x="21403" y="7970"/>
                  <a:pt x="21394" y="7973"/>
                </a:cubicBezTo>
                <a:cubicBezTo>
                  <a:pt x="21368" y="7981"/>
                  <a:pt x="21345" y="7999"/>
                  <a:pt x="21305" y="8042"/>
                </a:cubicBezTo>
                <a:cubicBezTo>
                  <a:pt x="21208" y="8146"/>
                  <a:pt x="21103" y="8174"/>
                  <a:pt x="20993" y="8132"/>
                </a:cubicBezTo>
                <a:cubicBezTo>
                  <a:pt x="20993" y="8132"/>
                  <a:pt x="20990" y="8133"/>
                  <a:pt x="20989" y="8132"/>
                </a:cubicBezTo>
                <a:cubicBezTo>
                  <a:pt x="20966" y="8135"/>
                  <a:pt x="20945" y="8130"/>
                  <a:pt x="20925" y="8127"/>
                </a:cubicBezTo>
                <a:cubicBezTo>
                  <a:pt x="20901" y="8123"/>
                  <a:pt x="20886" y="8112"/>
                  <a:pt x="20868" y="8102"/>
                </a:cubicBezTo>
                <a:cubicBezTo>
                  <a:pt x="20867" y="8101"/>
                  <a:pt x="20861" y="8100"/>
                  <a:pt x="20860" y="8099"/>
                </a:cubicBezTo>
                <a:cubicBezTo>
                  <a:pt x="20847" y="8093"/>
                  <a:pt x="20833" y="8091"/>
                  <a:pt x="20823" y="8081"/>
                </a:cubicBezTo>
                <a:cubicBezTo>
                  <a:pt x="20822" y="8080"/>
                  <a:pt x="20824" y="8077"/>
                  <a:pt x="20823" y="8076"/>
                </a:cubicBezTo>
                <a:cubicBezTo>
                  <a:pt x="20799" y="8049"/>
                  <a:pt x="20783" y="8015"/>
                  <a:pt x="20783" y="7970"/>
                </a:cubicBezTo>
                <a:cubicBezTo>
                  <a:pt x="20783" y="7969"/>
                  <a:pt x="20783" y="7967"/>
                  <a:pt x="20783" y="7965"/>
                </a:cubicBezTo>
                <a:cubicBezTo>
                  <a:pt x="20749" y="7928"/>
                  <a:pt x="20712" y="7894"/>
                  <a:pt x="20678" y="7844"/>
                </a:cubicBezTo>
                <a:cubicBezTo>
                  <a:pt x="20614" y="7752"/>
                  <a:pt x="20571" y="7675"/>
                  <a:pt x="20544" y="7610"/>
                </a:cubicBezTo>
                <a:cubicBezTo>
                  <a:pt x="20543" y="7608"/>
                  <a:pt x="20545" y="7607"/>
                  <a:pt x="20544" y="7605"/>
                </a:cubicBezTo>
                <a:cubicBezTo>
                  <a:pt x="20535" y="7590"/>
                  <a:pt x="20513" y="7575"/>
                  <a:pt x="20508" y="7561"/>
                </a:cubicBezTo>
                <a:cubicBezTo>
                  <a:pt x="20508" y="7560"/>
                  <a:pt x="20508" y="7557"/>
                  <a:pt x="20508" y="7556"/>
                </a:cubicBezTo>
                <a:cubicBezTo>
                  <a:pt x="20507" y="7553"/>
                  <a:pt x="20509" y="7554"/>
                  <a:pt x="20508" y="7551"/>
                </a:cubicBezTo>
                <a:cubicBezTo>
                  <a:pt x="20496" y="7513"/>
                  <a:pt x="20494" y="7479"/>
                  <a:pt x="20512" y="7453"/>
                </a:cubicBezTo>
                <a:cubicBezTo>
                  <a:pt x="20512" y="7452"/>
                  <a:pt x="20511" y="7451"/>
                  <a:pt x="20512" y="7450"/>
                </a:cubicBezTo>
                <a:cubicBezTo>
                  <a:pt x="20516" y="7444"/>
                  <a:pt x="20527" y="7441"/>
                  <a:pt x="20532" y="7435"/>
                </a:cubicBezTo>
                <a:cubicBezTo>
                  <a:pt x="20568" y="7374"/>
                  <a:pt x="20666" y="7357"/>
                  <a:pt x="20836" y="7384"/>
                </a:cubicBezTo>
                <a:cubicBezTo>
                  <a:pt x="20931" y="7399"/>
                  <a:pt x="21003" y="7398"/>
                  <a:pt x="21046" y="7386"/>
                </a:cubicBezTo>
                <a:cubicBezTo>
                  <a:pt x="21066" y="7380"/>
                  <a:pt x="21077" y="7374"/>
                  <a:pt x="21086" y="7363"/>
                </a:cubicBezTo>
                <a:cubicBezTo>
                  <a:pt x="21092" y="7353"/>
                  <a:pt x="21098" y="7343"/>
                  <a:pt x="21094" y="7330"/>
                </a:cubicBezTo>
                <a:cubicBezTo>
                  <a:pt x="21087" y="7298"/>
                  <a:pt x="21054" y="7256"/>
                  <a:pt x="20997" y="7206"/>
                </a:cubicBezTo>
                <a:cubicBezTo>
                  <a:pt x="20947" y="7162"/>
                  <a:pt x="20868" y="7110"/>
                  <a:pt x="20779" y="7054"/>
                </a:cubicBezTo>
                <a:cubicBezTo>
                  <a:pt x="20575" y="6934"/>
                  <a:pt x="20351" y="6896"/>
                  <a:pt x="20302" y="6941"/>
                </a:cubicBezTo>
                <a:cubicBezTo>
                  <a:pt x="20301" y="6951"/>
                  <a:pt x="20304" y="6969"/>
                  <a:pt x="20306" y="6982"/>
                </a:cubicBezTo>
                <a:cubicBezTo>
                  <a:pt x="20311" y="7001"/>
                  <a:pt x="20317" y="7020"/>
                  <a:pt x="20358" y="7052"/>
                </a:cubicBezTo>
                <a:cubicBezTo>
                  <a:pt x="20439" y="7113"/>
                  <a:pt x="20426" y="7162"/>
                  <a:pt x="20314" y="7221"/>
                </a:cubicBezTo>
                <a:cubicBezTo>
                  <a:pt x="20311" y="7223"/>
                  <a:pt x="20309" y="7222"/>
                  <a:pt x="20306" y="7224"/>
                </a:cubicBezTo>
                <a:cubicBezTo>
                  <a:pt x="20302" y="7227"/>
                  <a:pt x="20295" y="7227"/>
                  <a:pt x="20290" y="7229"/>
                </a:cubicBezTo>
                <a:cubicBezTo>
                  <a:pt x="20283" y="7234"/>
                  <a:pt x="20281" y="7247"/>
                  <a:pt x="20274" y="7250"/>
                </a:cubicBezTo>
                <a:cubicBezTo>
                  <a:pt x="20240" y="7263"/>
                  <a:pt x="20175" y="7262"/>
                  <a:pt x="20100" y="7255"/>
                </a:cubicBezTo>
                <a:cubicBezTo>
                  <a:pt x="20074" y="7252"/>
                  <a:pt x="20051" y="7252"/>
                  <a:pt x="20023" y="7247"/>
                </a:cubicBezTo>
                <a:cubicBezTo>
                  <a:pt x="19936" y="7240"/>
                  <a:pt x="19833" y="7225"/>
                  <a:pt x="19671" y="7185"/>
                </a:cubicBezTo>
                <a:cubicBezTo>
                  <a:pt x="19542" y="7154"/>
                  <a:pt x="19444" y="7122"/>
                  <a:pt x="19360" y="7090"/>
                </a:cubicBezTo>
                <a:cubicBezTo>
                  <a:pt x="19357" y="7089"/>
                  <a:pt x="19350" y="7089"/>
                  <a:pt x="19348" y="7088"/>
                </a:cubicBezTo>
                <a:cubicBezTo>
                  <a:pt x="19306" y="7071"/>
                  <a:pt x="19285" y="7055"/>
                  <a:pt x="19255" y="7039"/>
                </a:cubicBezTo>
                <a:cubicBezTo>
                  <a:pt x="19219" y="7020"/>
                  <a:pt x="19173" y="7001"/>
                  <a:pt x="19153" y="6982"/>
                </a:cubicBezTo>
                <a:cubicBezTo>
                  <a:pt x="19149" y="6978"/>
                  <a:pt x="19149" y="6973"/>
                  <a:pt x="19145" y="6969"/>
                </a:cubicBezTo>
                <a:cubicBezTo>
                  <a:pt x="19134" y="6956"/>
                  <a:pt x="19125" y="6941"/>
                  <a:pt x="19121" y="6928"/>
                </a:cubicBezTo>
                <a:cubicBezTo>
                  <a:pt x="19117" y="6912"/>
                  <a:pt x="19121" y="6895"/>
                  <a:pt x="19129" y="6879"/>
                </a:cubicBezTo>
                <a:cubicBezTo>
                  <a:pt x="19133" y="6871"/>
                  <a:pt x="19151" y="6864"/>
                  <a:pt x="19158" y="6856"/>
                </a:cubicBezTo>
                <a:cubicBezTo>
                  <a:pt x="19178" y="6833"/>
                  <a:pt x="19195" y="6811"/>
                  <a:pt x="19242" y="6789"/>
                </a:cubicBezTo>
                <a:cubicBezTo>
                  <a:pt x="19291" y="6767"/>
                  <a:pt x="19336" y="6739"/>
                  <a:pt x="19368" y="6712"/>
                </a:cubicBezTo>
                <a:cubicBezTo>
                  <a:pt x="19376" y="6705"/>
                  <a:pt x="19374" y="6698"/>
                  <a:pt x="19380" y="6691"/>
                </a:cubicBezTo>
                <a:cubicBezTo>
                  <a:pt x="19410" y="6629"/>
                  <a:pt x="19265" y="6593"/>
                  <a:pt x="18943" y="65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2" name="٦٧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sp>
        <p:nvSpPr>
          <p:cNvPr id="223" name="دائرة"/>
          <p:cNvSpPr/>
          <p:nvPr/>
        </p:nvSpPr>
        <p:spPr>
          <a:xfrm>
            <a:off x="9444" y="10575875"/>
            <a:ext cx="2974939" cy="29749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4" name="IMG_6671.png" descr="IMG_6671.png"/>
          <p:cNvPicPr>
            <a:picLocks noChangeAspect="1"/>
          </p:cNvPicPr>
          <p:nvPr/>
        </p:nvPicPr>
        <p:blipFill>
          <a:blip r:embed="rId4"/>
          <a:srcRect l="6790" t="7634" r="6918" b="12708"/>
          <a:stretch>
            <a:fillRect/>
          </a:stretch>
        </p:blipFill>
        <p:spPr>
          <a:xfrm>
            <a:off x="492106" y="9150965"/>
            <a:ext cx="2009615" cy="1113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271" extrusionOk="0">
                <a:moveTo>
                  <a:pt x="12355" y="21"/>
                </a:moveTo>
                <a:cubicBezTo>
                  <a:pt x="11615" y="-145"/>
                  <a:pt x="10674" y="689"/>
                  <a:pt x="10381" y="1773"/>
                </a:cubicBezTo>
                <a:cubicBezTo>
                  <a:pt x="10289" y="2112"/>
                  <a:pt x="10276" y="2296"/>
                  <a:pt x="10296" y="2797"/>
                </a:cubicBezTo>
                <a:cubicBezTo>
                  <a:pt x="10310" y="3133"/>
                  <a:pt x="10357" y="3536"/>
                  <a:pt x="10402" y="3692"/>
                </a:cubicBezTo>
                <a:cubicBezTo>
                  <a:pt x="10611" y="4413"/>
                  <a:pt x="11347" y="4466"/>
                  <a:pt x="11648" y="3783"/>
                </a:cubicBezTo>
                <a:cubicBezTo>
                  <a:pt x="11712" y="3638"/>
                  <a:pt x="11775" y="3289"/>
                  <a:pt x="11809" y="2888"/>
                </a:cubicBezTo>
                <a:cubicBezTo>
                  <a:pt x="11871" y="2141"/>
                  <a:pt x="11950" y="1936"/>
                  <a:pt x="12144" y="2023"/>
                </a:cubicBezTo>
                <a:cubicBezTo>
                  <a:pt x="12455" y="2163"/>
                  <a:pt x="12415" y="2691"/>
                  <a:pt x="11995" y="3950"/>
                </a:cubicBezTo>
                <a:cubicBezTo>
                  <a:pt x="11636" y="5026"/>
                  <a:pt x="11574" y="5455"/>
                  <a:pt x="11686" y="6142"/>
                </a:cubicBezTo>
                <a:cubicBezTo>
                  <a:pt x="11756" y="6572"/>
                  <a:pt x="11800" y="6680"/>
                  <a:pt x="11936" y="6786"/>
                </a:cubicBezTo>
                <a:cubicBezTo>
                  <a:pt x="12217" y="7005"/>
                  <a:pt x="12469" y="6961"/>
                  <a:pt x="12639" y="6657"/>
                </a:cubicBezTo>
                <a:cubicBezTo>
                  <a:pt x="12722" y="6510"/>
                  <a:pt x="12792" y="6328"/>
                  <a:pt x="12792" y="6255"/>
                </a:cubicBezTo>
                <a:cubicBezTo>
                  <a:pt x="12792" y="5995"/>
                  <a:pt x="13011" y="5632"/>
                  <a:pt x="13355" y="5322"/>
                </a:cubicBezTo>
                <a:cubicBezTo>
                  <a:pt x="14179" y="4581"/>
                  <a:pt x="14417" y="3723"/>
                  <a:pt x="14190" y="2342"/>
                </a:cubicBezTo>
                <a:cubicBezTo>
                  <a:pt x="13981" y="1068"/>
                  <a:pt x="13324" y="238"/>
                  <a:pt x="12355" y="21"/>
                </a:cubicBezTo>
                <a:close/>
                <a:moveTo>
                  <a:pt x="6055" y="704"/>
                </a:moveTo>
                <a:cubicBezTo>
                  <a:pt x="5824" y="703"/>
                  <a:pt x="5762" y="887"/>
                  <a:pt x="5805" y="1439"/>
                </a:cubicBezTo>
                <a:cubicBezTo>
                  <a:pt x="5837" y="1859"/>
                  <a:pt x="5869" y="1935"/>
                  <a:pt x="6131" y="2327"/>
                </a:cubicBezTo>
                <a:cubicBezTo>
                  <a:pt x="6591" y="3016"/>
                  <a:pt x="6754" y="3347"/>
                  <a:pt x="6754" y="3593"/>
                </a:cubicBezTo>
                <a:cubicBezTo>
                  <a:pt x="6754" y="3909"/>
                  <a:pt x="6633" y="4297"/>
                  <a:pt x="6445" y="4579"/>
                </a:cubicBezTo>
                <a:cubicBezTo>
                  <a:pt x="6226" y="4908"/>
                  <a:pt x="5961" y="4893"/>
                  <a:pt x="5445" y="4519"/>
                </a:cubicBezTo>
                <a:lnTo>
                  <a:pt x="5034" y="4223"/>
                </a:lnTo>
                <a:lnTo>
                  <a:pt x="4623" y="5618"/>
                </a:lnTo>
                <a:cubicBezTo>
                  <a:pt x="4395" y="6388"/>
                  <a:pt x="4228" y="7038"/>
                  <a:pt x="4254" y="7067"/>
                </a:cubicBezTo>
                <a:cubicBezTo>
                  <a:pt x="4280" y="7096"/>
                  <a:pt x="4296" y="7206"/>
                  <a:pt x="4288" y="7310"/>
                </a:cubicBezTo>
                <a:cubicBezTo>
                  <a:pt x="4252" y="7754"/>
                  <a:pt x="4397" y="7504"/>
                  <a:pt x="4674" y="6650"/>
                </a:cubicBezTo>
                <a:cubicBezTo>
                  <a:pt x="4837" y="6146"/>
                  <a:pt x="4981" y="5732"/>
                  <a:pt x="4996" y="5732"/>
                </a:cubicBezTo>
                <a:cubicBezTo>
                  <a:pt x="5095" y="5732"/>
                  <a:pt x="5735" y="6139"/>
                  <a:pt x="5771" y="6225"/>
                </a:cubicBezTo>
                <a:cubicBezTo>
                  <a:pt x="5796" y="6284"/>
                  <a:pt x="5876" y="6882"/>
                  <a:pt x="5953" y="7560"/>
                </a:cubicBezTo>
                <a:cubicBezTo>
                  <a:pt x="6121" y="9034"/>
                  <a:pt x="6198" y="9496"/>
                  <a:pt x="6267" y="9456"/>
                </a:cubicBezTo>
                <a:cubicBezTo>
                  <a:pt x="6295" y="9440"/>
                  <a:pt x="6365" y="9157"/>
                  <a:pt x="6423" y="8834"/>
                </a:cubicBezTo>
                <a:cubicBezTo>
                  <a:pt x="6763" y="6973"/>
                  <a:pt x="7386" y="5912"/>
                  <a:pt x="8148" y="5884"/>
                </a:cubicBezTo>
                <a:cubicBezTo>
                  <a:pt x="8583" y="5868"/>
                  <a:pt x="8898" y="6097"/>
                  <a:pt x="9152" y="6612"/>
                </a:cubicBezTo>
                <a:cubicBezTo>
                  <a:pt x="9404" y="7123"/>
                  <a:pt x="9486" y="7701"/>
                  <a:pt x="9449" y="8652"/>
                </a:cubicBezTo>
                <a:cubicBezTo>
                  <a:pt x="9398" y="9937"/>
                  <a:pt x="9016" y="11253"/>
                  <a:pt x="8237" y="12816"/>
                </a:cubicBezTo>
                <a:cubicBezTo>
                  <a:pt x="7871" y="13549"/>
                  <a:pt x="7729" y="14078"/>
                  <a:pt x="7805" y="14394"/>
                </a:cubicBezTo>
                <a:cubicBezTo>
                  <a:pt x="7827" y="14485"/>
                  <a:pt x="7836" y="14632"/>
                  <a:pt x="7830" y="14720"/>
                </a:cubicBezTo>
                <a:cubicBezTo>
                  <a:pt x="7822" y="14844"/>
                  <a:pt x="7857" y="14879"/>
                  <a:pt x="7991" y="14879"/>
                </a:cubicBezTo>
                <a:cubicBezTo>
                  <a:pt x="8140" y="14879"/>
                  <a:pt x="8174" y="14839"/>
                  <a:pt x="8228" y="14568"/>
                </a:cubicBezTo>
                <a:cubicBezTo>
                  <a:pt x="8320" y="14118"/>
                  <a:pt x="8571" y="13747"/>
                  <a:pt x="9491" y="12725"/>
                </a:cubicBezTo>
                <a:cubicBezTo>
                  <a:pt x="10644" y="11444"/>
                  <a:pt x="10828" y="11112"/>
                  <a:pt x="11000" y="9995"/>
                </a:cubicBezTo>
                <a:cubicBezTo>
                  <a:pt x="11046" y="9689"/>
                  <a:pt x="11106" y="9447"/>
                  <a:pt x="11131" y="9456"/>
                </a:cubicBezTo>
                <a:cubicBezTo>
                  <a:pt x="11156" y="9465"/>
                  <a:pt x="11199" y="9607"/>
                  <a:pt x="11224" y="9775"/>
                </a:cubicBezTo>
                <a:cubicBezTo>
                  <a:pt x="11250" y="9942"/>
                  <a:pt x="11326" y="10217"/>
                  <a:pt x="11394" y="10381"/>
                </a:cubicBezTo>
                <a:lnTo>
                  <a:pt x="11516" y="10677"/>
                </a:lnTo>
                <a:lnTo>
                  <a:pt x="11288" y="11132"/>
                </a:lnTo>
                <a:cubicBezTo>
                  <a:pt x="10926" y="11851"/>
                  <a:pt x="10789" y="12825"/>
                  <a:pt x="10894" y="13931"/>
                </a:cubicBezTo>
                <a:cubicBezTo>
                  <a:pt x="10984" y="14884"/>
                  <a:pt x="10958" y="14857"/>
                  <a:pt x="11572" y="14568"/>
                </a:cubicBezTo>
                <a:cubicBezTo>
                  <a:pt x="12498" y="14131"/>
                  <a:pt x="12409" y="14240"/>
                  <a:pt x="12389" y="13552"/>
                </a:cubicBezTo>
                <a:cubicBezTo>
                  <a:pt x="12373" y="12978"/>
                  <a:pt x="12378" y="12941"/>
                  <a:pt x="12546" y="12642"/>
                </a:cubicBezTo>
                <a:cubicBezTo>
                  <a:pt x="12764" y="12252"/>
                  <a:pt x="13041" y="12141"/>
                  <a:pt x="13228" y="12361"/>
                </a:cubicBezTo>
                <a:cubicBezTo>
                  <a:pt x="13300" y="12445"/>
                  <a:pt x="13370" y="12572"/>
                  <a:pt x="13385" y="12642"/>
                </a:cubicBezTo>
                <a:cubicBezTo>
                  <a:pt x="13400" y="12711"/>
                  <a:pt x="13283" y="13233"/>
                  <a:pt x="13127" y="13802"/>
                </a:cubicBezTo>
                <a:cubicBezTo>
                  <a:pt x="12773" y="15085"/>
                  <a:pt x="12718" y="15544"/>
                  <a:pt x="12817" y="16396"/>
                </a:cubicBezTo>
                <a:cubicBezTo>
                  <a:pt x="12858" y="16743"/>
                  <a:pt x="12916" y="17142"/>
                  <a:pt x="12949" y="17283"/>
                </a:cubicBezTo>
                <a:cubicBezTo>
                  <a:pt x="12981" y="17424"/>
                  <a:pt x="13036" y="17525"/>
                  <a:pt x="13067" y="17503"/>
                </a:cubicBezTo>
                <a:cubicBezTo>
                  <a:pt x="13098" y="17481"/>
                  <a:pt x="13394" y="17267"/>
                  <a:pt x="13724" y="17025"/>
                </a:cubicBezTo>
                <a:cubicBezTo>
                  <a:pt x="14288" y="16613"/>
                  <a:pt x="14321" y="16572"/>
                  <a:pt x="14292" y="16366"/>
                </a:cubicBezTo>
                <a:cubicBezTo>
                  <a:pt x="14212" y="15797"/>
                  <a:pt x="14250" y="15469"/>
                  <a:pt x="14512" y="14553"/>
                </a:cubicBezTo>
                <a:cubicBezTo>
                  <a:pt x="14846" y="13385"/>
                  <a:pt x="14954" y="12740"/>
                  <a:pt x="14910" y="12164"/>
                </a:cubicBezTo>
                <a:cubicBezTo>
                  <a:pt x="14790" y="10574"/>
                  <a:pt x="14305" y="9709"/>
                  <a:pt x="13457" y="9585"/>
                </a:cubicBezTo>
                <a:lnTo>
                  <a:pt x="13076" y="9532"/>
                </a:lnTo>
                <a:lnTo>
                  <a:pt x="12995" y="8887"/>
                </a:lnTo>
                <a:cubicBezTo>
                  <a:pt x="12896" y="8104"/>
                  <a:pt x="12800" y="7840"/>
                  <a:pt x="12529" y="7568"/>
                </a:cubicBezTo>
                <a:cubicBezTo>
                  <a:pt x="12357" y="7395"/>
                  <a:pt x="12265" y="7363"/>
                  <a:pt x="12004" y="7393"/>
                </a:cubicBezTo>
                <a:cubicBezTo>
                  <a:pt x="11611" y="7438"/>
                  <a:pt x="11386" y="7703"/>
                  <a:pt x="11245" y="8273"/>
                </a:cubicBezTo>
                <a:cubicBezTo>
                  <a:pt x="11191" y="8494"/>
                  <a:pt x="11119" y="8655"/>
                  <a:pt x="11089" y="8637"/>
                </a:cubicBezTo>
                <a:cubicBezTo>
                  <a:pt x="11058" y="8619"/>
                  <a:pt x="11003" y="8390"/>
                  <a:pt x="10966" y="8129"/>
                </a:cubicBezTo>
                <a:cubicBezTo>
                  <a:pt x="10814" y="7072"/>
                  <a:pt x="10535" y="6385"/>
                  <a:pt x="9995" y="5740"/>
                </a:cubicBezTo>
                <a:cubicBezTo>
                  <a:pt x="9466" y="5107"/>
                  <a:pt x="8935" y="4812"/>
                  <a:pt x="8212" y="4754"/>
                </a:cubicBezTo>
                <a:cubicBezTo>
                  <a:pt x="7902" y="4729"/>
                  <a:pt x="7489" y="4749"/>
                  <a:pt x="7292" y="4799"/>
                </a:cubicBezTo>
                <a:cubicBezTo>
                  <a:pt x="7095" y="4849"/>
                  <a:pt x="6917" y="4862"/>
                  <a:pt x="6898" y="4829"/>
                </a:cubicBezTo>
                <a:cubicBezTo>
                  <a:pt x="6879" y="4797"/>
                  <a:pt x="6895" y="4545"/>
                  <a:pt x="6936" y="4268"/>
                </a:cubicBezTo>
                <a:cubicBezTo>
                  <a:pt x="7020" y="3713"/>
                  <a:pt x="7000" y="3081"/>
                  <a:pt x="6873" y="2258"/>
                </a:cubicBezTo>
                <a:cubicBezTo>
                  <a:pt x="6728" y="1320"/>
                  <a:pt x="6405" y="704"/>
                  <a:pt x="6055" y="704"/>
                </a:cubicBezTo>
                <a:close/>
                <a:moveTo>
                  <a:pt x="16376" y="4564"/>
                </a:moveTo>
                <a:cubicBezTo>
                  <a:pt x="16178" y="4543"/>
                  <a:pt x="15976" y="4583"/>
                  <a:pt x="15804" y="4685"/>
                </a:cubicBezTo>
                <a:cubicBezTo>
                  <a:pt x="15465" y="4887"/>
                  <a:pt x="15031" y="5640"/>
                  <a:pt x="14826" y="6377"/>
                </a:cubicBezTo>
                <a:cubicBezTo>
                  <a:pt x="14653" y="6997"/>
                  <a:pt x="14456" y="8343"/>
                  <a:pt x="14508" y="8553"/>
                </a:cubicBezTo>
                <a:cubicBezTo>
                  <a:pt x="14529" y="8639"/>
                  <a:pt x="14539" y="8756"/>
                  <a:pt x="14533" y="8819"/>
                </a:cubicBezTo>
                <a:cubicBezTo>
                  <a:pt x="14527" y="8894"/>
                  <a:pt x="14592" y="8933"/>
                  <a:pt x="14724" y="8933"/>
                </a:cubicBezTo>
                <a:cubicBezTo>
                  <a:pt x="14834" y="8933"/>
                  <a:pt x="14995" y="8963"/>
                  <a:pt x="15080" y="8993"/>
                </a:cubicBezTo>
                <a:cubicBezTo>
                  <a:pt x="15231" y="9047"/>
                  <a:pt x="15237" y="9035"/>
                  <a:pt x="15292" y="8576"/>
                </a:cubicBezTo>
                <a:cubicBezTo>
                  <a:pt x="15370" y="7925"/>
                  <a:pt x="15509" y="7470"/>
                  <a:pt x="15754" y="7075"/>
                </a:cubicBezTo>
                <a:cubicBezTo>
                  <a:pt x="15933" y="6784"/>
                  <a:pt x="15997" y="6741"/>
                  <a:pt x="16211" y="6741"/>
                </a:cubicBezTo>
                <a:cubicBezTo>
                  <a:pt x="16486" y="6741"/>
                  <a:pt x="16718" y="6966"/>
                  <a:pt x="16902" y="7408"/>
                </a:cubicBezTo>
                <a:cubicBezTo>
                  <a:pt x="16989" y="7618"/>
                  <a:pt x="17012" y="7802"/>
                  <a:pt x="17012" y="8371"/>
                </a:cubicBezTo>
                <a:cubicBezTo>
                  <a:pt x="17012" y="9243"/>
                  <a:pt x="16888" y="9719"/>
                  <a:pt x="16372" y="10882"/>
                </a:cubicBezTo>
                <a:cubicBezTo>
                  <a:pt x="15940" y="11855"/>
                  <a:pt x="15691" y="12741"/>
                  <a:pt x="15546" y="13794"/>
                </a:cubicBezTo>
                <a:cubicBezTo>
                  <a:pt x="15427" y="14664"/>
                  <a:pt x="15443" y="15203"/>
                  <a:pt x="15593" y="15273"/>
                </a:cubicBezTo>
                <a:cubicBezTo>
                  <a:pt x="15641" y="15296"/>
                  <a:pt x="15801" y="15321"/>
                  <a:pt x="15948" y="15326"/>
                </a:cubicBezTo>
                <a:cubicBezTo>
                  <a:pt x="16201" y="15336"/>
                  <a:pt x="16219" y="15321"/>
                  <a:pt x="16249" y="15084"/>
                </a:cubicBezTo>
                <a:cubicBezTo>
                  <a:pt x="16394" y="13932"/>
                  <a:pt x="16488" y="13580"/>
                  <a:pt x="16974" y="12437"/>
                </a:cubicBezTo>
                <a:cubicBezTo>
                  <a:pt x="17653" y="10837"/>
                  <a:pt x="17856" y="9950"/>
                  <a:pt x="17855" y="8538"/>
                </a:cubicBezTo>
                <a:cubicBezTo>
                  <a:pt x="17854" y="6754"/>
                  <a:pt x="17498" y="5335"/>
                  <a:pt x="16919" y="4807"/>
                </a:cubicBezTo>
                <a:cubicBezTo>
                  <a:pt x="16770" y="4671"/>
                  <a:pt x="16575" y="4585"/>
                  <a:pt x="16376" y="4564"/>
                </a:cubicBezTo>
                <a:close/>
                <a:moveTo>
                  <a:pt x="3648" y="8068"/>
                </a:moveTo>
                <a:cubicBezTo>
                  <a:pt x="3445" y="8106"/>
                  <a:pt x="3309" y="8396"/>
                  <a:pt x="3296" y="8872"/>
                </a:cubicBezTo>
                <a:cubicBezTo>
                  <a:pt x="3291" y="9081"/>
                  <a:pt x="3282" y="9271"/>
                  <a:pt x="3280" y="9289"/>
                </a:cubicBezTo>
                <a:cubicBezTo>
                  <a:pt x="3277" y="9307"/>
                  <a:pt x="3189" y="9187"/>
                  <a:pt x="3085" y="9024"/>
                </a:cubicBezTo>
                <a:cubicBezTo>
                  <a:pt x="2457" y="8039"/>
                  <a:pt x="1571" y="8202"/>
                  <a:pt x="818" y="9448"/>
                </a:cubicBezTo>
                <a:cubicBezTo>
                  <a:pt x="272" y="10352"/>
                  <a:pt x="0" y="11383"/>
                  <a:pt x="0" y="12535"/>
                </a:cubicBezTo>
                <a:cubicBezTo>
                  <a:pt x="0" y="13900"/>
                  <a:pt x="415" y="15425"/>
                  <a:pt x="788" y="15425"/>
                </a:cubicBezTo>
                <a:cubicBezTo>
                  <a:pt x="931" y="15425"/>
                  <a:pt x="1474" y="14647"/>
                  <a:pt x="1602" y="14257"/>
                </a:cubicBezTo>
                <a:cubicBezTo>
                  <a:pt x="1690" y="13987"/>
                  <a:pt x="1695" y="13908"/>
                  <a:pt x="1640" y="13483"/>
                </a:cubicBezTo>
                <a:cubicBezTo>
                  <a:pt x="1504" y="12435"/>
                  <a:pt x="1507" y="12347"/>
                  <a:pt x="1703" y="11997"/>
                </a:cubicBezTo>
                <a:cubicBezTo>
                  <a:pt x="1916" y="11616"/>
                  <a:pt x="2056" y="11596"/>
                  <a:pt x="2233" y="11913"/>
                </a:cubicBezTo>
                <a:cubicBezTo>
                  <a:pt x="2346" y="12116"/>
                  <a:pt x="2358" y="12197"/>
                  <a:pt x="2330" y="12528"/>
                </a:cubicBezTo>
                <a:cubicBezTo>
                  <a:pt x="2121" y="15036"/>
                  <a:pt x="2112" y="15679"/>
                  <a:pt x="2250" y="16646"/>
                </a:cubicBezTo>
                <a:cubicBezTo>
                  <a:pt x="2364" y="17441"/>
                  <a:pt x="2445" y="17743"/>
                  <a:pt x="2640" y="18110"/>
                </a:cubicBezTo>
                <a:cubicBezTo>
                  <a:pt x="2748" y="18314"/>
                  <a:pt x="2806" y="18359"/>
                  <a:pt x="2911" y="18315"/>
                </a:cubicBezTo>
                <a:cubicBezTo>
                  <a:pt x="3160" y="18209"/>
                  <a:pt x="3197" y="18213"/>
                  <a:pt x="3178" y="18353"/>
                </a:cubicBezTo>
                <a:cubicBezTo>
                  <a:pt x="3033" y="19405"/>
                  <a:pt x="3268" y="20632"/>
                  <a:pt x="3703" y="21106"/>
                </a:cubicBezTo>
                <a:cubicBezTo>
                  <a:pt x="4024" y="21455"/>
                  <a:pt x="4461" y="21231"/>
                  <a:pt x="4635" y="20628"/>
                </a:cubicBezTo>
                <a:cubicBezTo>
                  <a:pt x="4700" y="20405"/>
                  <a:pt x="4712" y="20176"/>
                  <a:pt x="4695" y="19688"/>
                </a:cubicBezTo>
                <a:cubicBezTo>
                  <a:pt x="4652" y="18495"/>
                  <a:pt x="4283" y="17610"/>
                  <a:pt x="3818" y="17587"/>
                </a:cubicBezTo>
                <a:cubicBezTo>
                  <a:pt x="3536" y="17573"/>
                  <a:pt x="3486" y="17497"/>
                  <a:pt x="3606" y="17261"/>
                </a:cubicBezTo>
                <a:cubicBezTo>
                  <a:pt x="3657" y="17160"/>
                  <a:pt x="3696" y="16960"/>
                  <a:pt x="3691" y="16821"/>
                </a:cubicBezTo>
                <a:cubicBezTo>
                  <a:pt x="3685" y="16682"/>
                  <a:pt x="3673" y="15334"/>
                  <a:pt x="3665" y="13825"/>
                </a:cubicBezTo>
                <a:cubicBezTo>
                  <a:pt x="3653" y="11505"/>
                  <a:pt x="3639" y="11007"/>
                  <a:pt x="3563" y="10594"/>
                </a:cubicBezTo>
                <a:cubicBezTo>
                  <a:pt x="3514" y="10325"/>
                  <a:pt x="3487" y="10078"/>
                  <a:pt x="3504" y="10048"/>
                </a:cubicBezTo>
                <a:cubicBezTo>
                  <a:pt x="3521" y="10017"/>
                  <a:pt x="3621" y="10003"/>
                  <a:pt x="3729" y="10017"/>
                </a:cubicBezTo>
                <a:cubicBezTo>
                  <a:pt x="4029" y="10056"/>
                  <a:pt x="4209" y="9741"/>
                  <a:pt x="4203" y="9183"/>
                </a:cubicBezTo>
                <a:cubicBezTo>
                  <a:pt x="4197" y="8606"/>
                  <a:pt x="4085" y="8239"/>
                  <a:pt x="3873" y="8114"/>
                </a:cubicBezTo>
                <a:cubicBezTo>
                  <a:pt x="3793" y="8066"/>
                  <a:pt x="3716" y="8055"/>
                  <a:pt x="3648" y="8068"/>
                </a:cubicBezTo>
                <a:close/>
                <a:moveTo>
                  <a:pt x="19876" y="8341"/>
                </a:moveTo>
                <a:cubicBezTo>
                  <a:pt x="19407" y="8339"/>
                  <a:pt x="19334" y="8364"/>
                  <a:pt x="19020" y="8629"/>
                </a:cubicBezTo>
                <a:cubicBezTo>
                  <a:pt x="18435" y="9125"/>
                  <a:pt x="17907" y="10208"/>
                  <a:pt x="17906" y="10912"/>
                </a:cubicBezTo>
                <a:cubicBezTo>
                  <a:pt x="17905" y="11306"/>
                  <a:pt x="17960" y="11769"/>
                  <a:pt x="18008" y="11769"/>
                </a:cubicBezTo>
                <a:cubicBezTo>
                  <a:pt x="18030" y="11769"/>
                  <a:pt x="18124" y="11535"/>
                  <a:pt x="18215" y="11246"/>
                </a:cubicBezTo>
                <a:cubicBezTo>
                  <a:pt x="18415" y="10613"/>
                  <a:pt x="19032" y="9440"/>
                  <a:pt x="19296" y="9198"/>
                </a:cubicBezTo>
                <a:cubicBezTo>
                  <a:pt x="19651" y="8872"/>
                  <a:pt x="20110" y="9030"/>
                  <a:pt x="20258" y="9524"/>
                </a:cubicBezTo>
                <a:cubicBezTo>
                  <a:pt x="20423" y="10075"/>
                  <a:pt x="20060" y="11456"/>
                  <a:pt x="19554" y="12209"/>
                </a:cubicBezTo>
                <a:cubicBezTo>
                  <a:pt x="19422" y="12406"/>
                  <a:pt x="19081" y="12849"/>
                  <a:pt x="18800" y="13188"/>
                </a:cubicBezTo>
                <a:cubicBezTo>
                  <a:pt x="18183" y="13931"/>
                  <a:pt x="18030" y="14176"/>
                  <a:pt x="17893" y="14651"/>
                </a:cubicBezTo>
                <a:cubicBezTo>
                  <a:pt x="17724" y="15241"/>
                  <a:pt x="17550" y="16244"/>
                  <a:pt x="17605" y="16305"/>
                </a:cubicBezTo>
                <a:cubicBezTo>
                  <a:pt x="17633" y="16335"/>
                  <a:pt x="17639" y="16436"/>
                  <a:pt x="17622" y="16532"/>
                </a:cubicBezTo>
                <a:cubicBezTo>
                  <a:pt x="17566" y="16851"/>
                  <a:pt x="17690" y="16715"/>
                  <a:pt x="17876" y="16252"/>
                </a:cubicBezTo>
                <a:cubicBezTo>
                  <a:pt x="18132" y="15616"/>
                  <a:pt x="18417" y="15279"/>
                  <a:pt x="18927" y="15008"/>
                </a:cubicBezTo>
                <a:cubicBezTo>
                  <a:pt x="19936" y="14472"/>
                  <a:pt x="20468" y="13978"/>
                  <a:pt x="20906" y="13172"/>
                </a:cubicBezTo>
                <a:cubicBezTo>
                  <a:pt x="21452" y="12168"/>
                  <a:pt x="21600" y="10855"/>
                  <a:pt x="21308" y="9608"/>
                </a:cubicBezTo>
                <a:cubicBezTo>
                  <a:pt x="21194" y="9116"/>
                  <a:pt x="21063" y="8902"/>
                  <a:pt x="20703" y="8607"/>
                </a:cubicBezTo>
                <a:cubicBezTo>
                  <a:pt x="20424" y="8378"/>
                  <a:pt x="20328" y="8343"/>
                  <a:pt x="19876" y="8341"/>
                </a:cubicBezTo>
                <a:close/>
                <a:moveTo>
                  <a:pt x="6152" y="9850"/>
                </a:moveTo>
                <a:cubicBezTo>
                  <a:pt x="5853" y="9840"/>
                  <a:pt x="5571" y="10011"/>
                  <a:pt x="5407" y="10412"/>
                </a:cubicBezTo>
                <a:cubicBezTo>
                  <a:pt x="5326" y="10609"/>
                  <a:pt x="5314" y="10733"/>
                  <a:pt x="5343" y="11079"/>
                </a:cubicBezTo>
                <a:cubicBezTo>
                  <a:pt x="5387" y="11605"/>
                  <a:pt x="5520" y="11860"/>
                  <a:pt x="5750" y="11860"/>
                </a:cubicBezTo>
                <a:cubicBezTo>
                  <a:pt x="5917" y="11860"/>
                  <a:pt x="5922" y="11847"/>
                  <a:pt x="5949" y="11428"/>
                </a:cubicBezTo>
                <a:cubicBezTo>
                  <a:pt x="5994" y="10716"/>
                  <a:pt x="6347" y="10356"/>
                  <a:pt x="6640" y="10723"/>
                </a:cubicBezTo>
                <a:cubicBezTo>
                  <a:pt x="6768" y="10883"/>
                  <a:pt x="6786" y="11201"/>
                  <a:pt x="6695" y="11686"/>
                </a:cubicBezTo>
                <a:cubicBezTo>
                  <a:pt x="6597" y="12209"/>
                  <a:pt x="6399" y="12594"/>
                  <a:pt x="5966" y="13097"/>
                </a:cubicBezTo>
                <a:cubicBezTo>
                  <a:pt x="5198" y="13986"/>
                  <a:pt x="5059" y="14366"/>
                  <a:pt x="5195" y="15198"/>
                </a:cubicBezTo>
                <a:cubicBezTo>
                  <a:pt x="5259" y="15592"/>
                  <a:pt x="5301" y="15707"/>
                  <a:pt x="5411" y="15774"/>
                </a:cubicBezTo>
                <a:cubicBezTo>
                  <a:pt x="5622" y="15903"/>
                  <a:pt x="5799" y="15715"/>
                  <a:pt x="5597" y="15577"/>
                </a:cubicBezTo>
                <a:cubicBezTo>
                  <a:pt x="5533" y="15532"/>
                  <a:pt x="5525" y="15488"/>
                  <a:pt x="5572" y="15387"/>
                </a:cubicBezTo>
                <a:cubicBezTo>
                  <a:pt x="5618" y="15288"/>
                  <a:pt x="5619" y="15213"/>
                  <a:pt x="5568" y="15061"/>
                </a:cubicBezTo>
                <a:cubicBezTo>
                  <a:pt x="5507" y="14883"/>
                  <a:pt x="5516" y="14838"/>
                  <a:pt x="5669" y="14606"/>
                </a:cubicBezTo>
                <a:cubicBezTo>
                  <a:pt x="5763" y="14465"/>
                  <a:pt x="6036" y="14229"/>
                  <a:pt x="6275" y="14075"/>
                </a:cubicBezTo>
                <a:cubicBezTo>
                  <a:pt x="7293" y="13420"/>
                  <a:pt x="7575" y="12666"/>
                  <a:pt x="7339" y="11246"/>
                </a:cubicBezTo>
                <a:cubicBezTo>
                  <a:pt x="7198" y="10400"/>
                  <a:pt x="6651" y="9868"/>
                  <a:pt x="6152" y="9850"/>
                </a:cubicBezTo>
                <a:close/>
                <a:moveTo>
                  <a:pt x="8165" y="15266"/>
                </a:moveTo>
                <a:cubicBezTo>
                  <a:pt x="7630" y="15187"/>
                  <a:pt x="7215" y="15901"/>
                  <a:pt x="7216" y="16889"/>
                </a:cubicBezTo>
                <a:cubicBezTo>
                  <a:pt x="7216" y="17857"/>
                  <a:pt x="7397" y="18542"/>
                  <a:pt x="7733" y="18838"/>
                </a:cubicBezTo>
                <a:cubicBezTo>
                  <a:pt x="8119" y="19178"/>
                  <a:pt x="8638" y="18920"/>
                  <a:pt x="8864" y="18269"/>
                </a:cubicBezTo>
                <a:cubicBezTo>
                  <a:pt x="9100" y="17590"/>
                  <a:pt x="8978" y="16231"/>
                  <a:pt x="8623" y="15615"/>
                </a:cubicBezTo>
                <a:cubicBezTo>
                  <a:pt x="8477" y="15362"/>
                  <a:pt x="8395" y="15300"/>
                  <a:pt x="8165" y="15266"/>
                </a:cubicBezTo>
                <a:close/>
                <a:moveTo>
                  <a:pt x="4953" y="16092"/>
                </a:moveTo>
                <a:cubicBezTo>
                  <a:pt x="4869" y="16143"/>
                  <a:pt x="4801" y="16237"/>
                  <a:pt x="4779" y="16358"/>
                </a:cubicBezTo>
                <a:cubicBezTo>
                  <a:pt x="4727" y="16653"/>
                  <a:pt x="4807" y="17348"/>
                  <a:pt x="4915" y="17541"/>
                </a:cubicBezTo>
                <a:cubicBezTo>
                  <a:pt x="5034" y="17754"/>
                  <a:pt x="5206" y="17764"/>
                  <a:pt x="5360" y="17571"/>
                </a:cubicBezTo>
                <a:cubicBezTo>
                  <a:pt x="5575" y="17303"/>
                  <a:pt x="5481" y="16248"/>
                  <a:pt x="5229" y="16092"/>
                </a:cubicBezTo>
                <a:cubicBezTo>
                  <a:pt x="5140" y="16038"/>
                  <a:pt x="5037" y="16042"/>
                  <a:pt x="4953" y="16092"/>
                </a:cubicBezTo>
                <a:close/>
                <a:moveTo>
                  <a:pt x="15444" y="16282"/>
                </a:moveTo>
                <a:cubicBezTo>
                  <a:pt x="15409" y="16300"/>
                  <a:pt x="15391" y="16344"/>
                  <a:pt x="15381" y="16411"/>
                </a:cubicBezTo>
                <a:cubicBezTo>
                  <a:pt x="15331" y="16725"/>
                  <a:pt x="15287" y="18314"/>
                  <a:pt x="15321" y="18557"/>
                </a:cubicBezTo>
                <a:cubicBezTo>
                  <a:pt x="15353" y="18782"/>
                  <a:pt x="15383" y="18808"/>
                  <a:pt x="15648" y="18838"/>
                </a:cubicBezTo>
                <a:cubicBezTo>
                  <a:pt x="15807" y="18856"/>
                  <a:pt x="15962" y="18874"/>
                  <a:pt x="15995" y="18884"/>
                </a:cubicBezTo>
                <a:cubicBezTo>
                  <a:pt x="16036" y="18895"/>
                  <a:pt x="16070" y="18574"/>
                  <a:pt x="16097" y="17875"/>
                </a:cubicBezTo>
                <a:cubicBezTo>
                  <a:pt x="16119" y="17309"/>
                  <a:pt x="16127" y="16803"/>
                  <a:pt x="16118" y="16752"/>
                </a:cubicBezTo>
                <a:cubicBezTo>
                  <a:pt x="16109" y="16702"/>
                  <a:pt x="16103" y="16590"/>
                  <a:pt x="16105" y="16502"/>
                </a:cubicBezTo>
                <a:cubicBezTo>
                  <a:pt x="16108" y="16389"/>
                  <a:pt x="16067" y="16340"/>
                  <a:pt x="15970" y="16335"/>
                </a:cubicBezTo>
                <a:cubicBezTo>
                  <a:pt x="15894" y="16331"/>
                  <a:pt x="15740" y="16313"/>
                  <a:pt x="15622" y="16290"/>
                </a:cubicBezTo>
                <a:cubicBezTo>
                  <a:pt x="15535" y="16272"/>
                  <a:pt x="15480" y="16264"/>
                  <a:pt x="15444" y="16282"/>
                </a:cubicBezTo>
                <a:close/>
                <a:moveTo>
                  <a:pt x="14504" y="16821"/>
                </a:moveTo>
                <a:cubicBezTo>
                  <a:pt x="14496" y="16805"/>
                  <a:pt x="14181" y="17015"/>
                  <a:pt x="13805" y="17291"/>
                </a:cubicBezTo>
                <a:lnTo>
                  <a:pt x="13122" y="17791"/>
                </a:lnTo>
                <a:lnTo>
                  <a:pt x="13139" y="18095"/>
                </a:lnTo>
                <a:cubicBezTo>
                  <a:pt x="13148" y="18261"/>
                  <a:pt x="13261" y="18864"/>
                  <a:pt x="13389" y="19430"/>
                </a:cubicBezTo>
                <a:cubicBezTo>
                  <a:pt x="13518" y="19996"/>
                  <a:pt x="13640" y="20461"/>
                  <a:pt x="13660" y="20461"/>
                </a:cubicBezTo>
                <a:cubicBezTo>
                  <a:pt x="13681" y="20461"/>
                  <a:pt x="13993" y="20238"/>
                  <a:pt x="14355" y="19968"/>
                </a:cubicBezTo>
                <a:lnTo>
                  <a:pt x="15016" y="19475"/>
                </a:lnTo>
                <a:lnTo>
                  <a:pt x="14999" y="19172"/>
                </a:lnTo>
                <a:cubicBezTo>
                  <a:pt x="14986" y="18928"/>
                  <a:pt x="14567" y="16943"/>
                  <a:pt x="14504" y="16821"/>
                </a:cubicBezTo>
                <a:close/>
                <a:moveTo>
                  <a:pt x="16978" y="17640"/>
                </a:moveTo>
                <a:cubicBezTo>
                  <a:pt x="16888" y="17656"/>
                  <a:pt x="16801" y="17693"/>
                  <a:pt x="16728" y="17761"/>
                </a:cubicBezTo>
                <a:cubicBezTo>
                  <a:pt x="16290" y="18166"/>
                  <a:pt x="16371" y="19563"/>
                  <a:pt x="16847" y="19809"/>
                </a:cubicBezTo>
                <a:cubicBezTo>
                  <a:pt x="17085" y="19932"/>
                  <a:pt x="17140" y="19925"/>
                  <a:pt x="17376" y="19733"/>
                </a:cubicBezTo>
                <a:cubicBezTo>
                  <a:pt x="17653" y="19508"/>
                  <a:pt x="17772" y="19119"/>
                  <a:pt x="17724" y="18595"/>
                </a:cubicBezTo>
                <a:cubicBezTo>
                  <a:pt x="17704" y="18386"/>
                  <a:pt x="17669" y="18144"/>
                  <a:pt x="17643" y="18057"/>
                </a:cubicBezTo>
                <a:cubicBezTo>
                  <a:pt x="17554" y="17754"/>
                  <a:pt x="17249" y="17590"/>
                  <a:pt x="16978" y="176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" name="IMG_6666.png" descr="IMG_6666.png"/>
          <p:cNvPicPr>
            <a:picLocks noChangeAspect="1"/>
          </p:cNvPicPr>
          <p:nvPr/>
        </p:nvPicPr>
        <p:blipFill>
          <a:blip r:embed="rId5"/>
          <a:srcRect l="46589" t="16899" r="12427" b="80375"/>
          <a:stretch>
            <a:fillRect/>
          </a:stretch>
        </p:blipFill>
        <p:spPr>
          <a:xfrm>
            <a:off x="3893553" y="2873203"/>
            <a:ext cx="18616712" cy="864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6666.png" descr="IMG_6666.png"/>
          <p:cNvPicPr>
            <a:picLocks noChangeAspect="1"/>
          </p:cNvPicPr>
          <p:nvPr/>
        </p:nvPicPr>
        <p:blipFill>
          <a:blip r:embed="rId5"/>
          <a:srcRect l="46536" t="23036" r="12507" b="62795"/>
          <a:stretch>
            <a:fillRect/>
          </a:stretch>
        </p:blipFill>
        <p:spPr>
          <a:xfrm>
            <a:off x="3881449" y="4214822"/>
            <a:ext cx="18604692" cy="4495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ما الكورونا ؟ متى ظهر المرض مع أطواره ؟…"/>
          <p:cNvSpPr txBox="1"/>
          <p:nvPr/>
        </p:nvSpPr>
        <p:spPr>
          <a:xfrm>
            <a:off x="4187525" y="4214822"/>
            <a:ext cx="9279515" cy="39061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ما الكورونا ؟ متى ظهر المرض مع أطواره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ما هي مكونات الفيروس وكيف يؤثر في الخلايا البشرية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ما أهمية البحث في طبيعة وباء كوفيد ١٩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اين ظهر وباء الكوفية وما مدى انتشاره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ماهي العناصر المتداخلة في الموضوع ؟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 advAuto="0"/>
      <p:bldP spid="22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6675.jpeg" descr="IMG_6675.jpeg"/>
          <p:cNvPicPr>
            <a:picLocks noChangeAspect="1"/>
          </p:cNvPicPr>
          <p:nvPr/>
        </p:nvPicPr>
        <p:blipFill>
          <a:blip r:embed="rId2"/>
          <a:srcRect l="7994" t="7473" r="59962" b="3044"/>
          <a:stretch>
            <a:fillRect/>
          </a:stretch>
        </p:blipFill>
        <p:spPr>
          <a:xfrm>
            <a:off x="2672188" y="10020666"/>
            <a:ext cx="2118775" cy="333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2413" y="0"/>
                </a:moveTo>
                <a:cubicBezTo>
                  <a:pt x="12134" y="0"/>
                  <a:pt x="11941" y="2"/>
                  <a:pt x="11811" y="10"/>
                </a:cubicBezTo>
                <a:cubicBezTo>
                  <a:pt x="11681" y="18"/>
                  <a:pt x="11616" y="32"/>
                  <a:pt x="11580" y="54"/>
                </a:cubicBezTo>
                <a:cubicBezTo>
                  <a:pt x="11579" y="55"/>
                  <a:pt x="11573" y="56"/>
                  <a:pt x="11572" y="57"/>
                </a:cubicBezTo>
                <a:cubicBezTo>
                  <a:pt x="11567" y="59"/>
                  <a:pt x="11562" y="61"/>
                  <a:pt x="11560" y="64"/>
                </a:cubicBezTo>
                <a:cubicBezTo>
                  <a:pt x="11557" y="68"/>
                  <a:pt x="11559" y="74"/>
                  <a:pt x="11556" y="77"/>
                </a:cubicBezTo>
                <a:cubicBezTo>
                  <a:pt x="11549" y="96"/>
                  <a:pt x="11549" y="119"/>
                  <a:pt x="11556" y="149"/>
                </a:cubicBezTo>
                <a:cubicBezTo>
                  <a:pt x="11565" y="187"/>
                  <a:pt x="11593" y="216"/>
                  <a:pt x="11629" y="244"/>
                </a:cubicBezTo>
                <a:cubicBezTo>
                  <a:pt x="11683" y="276"/>
                  <a:pt x="11756" y="305"/>
                  <a:pt x="11855" y="327"/>
                </a:cubicBezTo>
                <a:cubicBezTo>
                  <a:pt x="11888" y="334"/>
                  <a:pt x="11910" y="341"/>
                  <a:pt x="11936" y="347"/>
                </a:cubicBezTo>
                <a:cubicBezTo>
                  <a:pt x="11968" y="352"/>
                  <a:pt x="12004" y="355"/>
                  <a:pt x="12029" y="365"/>
                </a:cubicBezTo>
                <a:cubicBezTo>
                  <a:pt x="12045" y="372"/>
                  <a:pt x="12053" y="385"/>
                  <a:pt x="12065" y="394"/>
                </a:cubicBezTo>
                <a:cubicBezTo>
                  <a:pt x="12128" y="426"/>
                  <a:pt x="12146" y="474"/>
                  <a:pt x="12146" y="543"/>
                </a:cubicBezTo>
                <a:cubicBezTo>
                  <a:pt x="12147" y="566"/>
                  <a:pt x="12151" y="583"/>
                  <a:pt x="12146" y="613"/>
                </a:cubicBezTo>
                <a:cubicBezTo>
                  <a:pt x="12144" y="625"/>
                  <a:pt x="12141" y="632"/>
                  <a:pt x="12138" y="643"/>
                </a:cubicBezTo>
                <a:cubicBezTo>
                  <a:pt x="12135" y="658"/>
                  <a:pt x="12134" y="676"/>
                  <a:pt x="12126" y="690"/>
                </a:cubicBezTo>
                <a:cubicBezTo>
                  <a:pt x="12122" y="702"/>
                  <a:pt x="12108" y="708"/>
                  <a:pt x="12102" y="718"/>
                </a:cubicBezTo>
                <a:cubicBezTo>
                  <a:pt x="12093" y="746"/>
                  <a:pt x="12068" y="768"/>
                  <a:pt x="12041" y="788"/>
                </a:cubicBezTo>
                <a:cubicBezTo>
                  <a:pt x="12037" y="790"/>
                  <a:pt x="12037" y="792"/>
                  <a:pt x="12033" y="795"/>
                </a:cubicBezTo>
                <a:cubicBezTo>
                  <a:pt x="12032" y="796"/>
                  <a:pt x="12030" y="797"/>
                  <a:pt x="12029" y="798"/>
                </a:cubicBezTo>
                <a:cubicBezTo>
                  <a:pt x="12024" y="801"/>
                  <a:pt x="12023" y="805"/>
                  <a:pt x="12017" y="808"/>
                </a:cubicBezTo>
                <a:cubicBezTo>
                  <a:pt x="12016" y="809"/>
                  <a:pt x="12014" y="808"/>
                  <a:pt x="12013" y="808"/>
                </a:cubicBezTo>
                <a:cubicBezTo>
                  <a:pt x="11990" y="820"/>
                  <a:pt x="11948" y="833"/>
                  <a:pt x="11912" y="844"/>
                </a:cubicBezTo>
                <a:cubicBezTo>
                  <a:pt x="11894" y="849"/>
                  <a:pt x="11879" y="855"/>
                  <a:pt x="11863" y="860"/>
                </a:cubicBezTo>
                <a:cubicBezTo>
                  <a:pt x="11847" y="864"/>
                  <a:pt x="11833" y="868"/>
                  <a:pt x="11815" y="872"/>
                </a:cubicBezTo>
                <a:cubicBezTo>
                  <a:pt x="11812" y="873"/>
                  <a:pt x="11809" y="874"/>
                  <a:pt x="11807" y="875"/>
                </a:cubicBezTo>
                <a:cubicBezTo>
                  <a:pt x="11736" y="895"/>
                  <a:pt x="11693" y="911"/>
                  <a:pt x="11580" y="934"/>
                </a:cubicBezTo>
                <a:cubicBezTo>
                  <a:pt x="11286" y="995"/>
                  <a:pt x="10869" y="1111"/>
                  <a:pt x="10654" y="1192"/>
                </a:cubicBezTo>
                <a:lnTo>
                  <a:pt x="10371" y="1297"/>
                </a:lnTo>
                <a:lnTo>
                  <a:pt x="10363" y="1300"/>
                </a:lnTo>
                <a:lnTo>
                  <a:pt x="10298" y="1331"/>
                </a:lnTo>
                <a:lnTo>
                  <a:pt x="10294" y="1328"/>
                </a:lnTo>
                <a:lnTo>
                  <a:pt x="10266" y="1338"/>
                </a:lnTo>
                <a:lnTo>
                  <a:pt x="9995" y="1168"/>
                </a:lnTo>
                <a:cubicBezTo>
                  <a:pt x="9738" y="1005"/>
                  <a:pt x="9735" y="992"/>
                  <a:pt x="9906" y="826"/>
                </a:cubicBezTo>
                <a:cubicBezTo>
                  <a:pt x="9973" y="762"/>
                  <a:pt x="9999" y="727"/>
                  <a:pt x="10011" y="692"/>
                </a:cubicBezTo>
                <a:cubicBezTo>
                  <a:pt x="10016" y="682"/>
                  <a:pt x="10026" y="665"/>
                  <a:pt x="10028" y="656"/>
                </a:cubicBezTo>
                <a:cubicBezTo>
                  <a:pt x="10024" y="622"/>
                  <a:pt x="9992" y="595"/>
                  <a:pt x="9927" y="553"/>
                </a:cubicBezTo>
                <a:cubicBezTo>
                  <a:pt x="9895" y="533"/>
                  <a:pt x="9865" y="521"/>
                  <a:pt x="9834" y="515"/>
                </a:cubicBezTo>
                <a:cubicBezTo>
                  <a:pt x="9827" y="514"/>
                  <a:pt x="9820" y="512"/>
                  <a:pt x="9813" y="512"/>
                </a:cubicBezTo>
                <a:cubicBezTo>
                  <a:pt x="9798" y="511"/>
                  <a:pt x="9778" y="515"/>
                  <a:pt x="9761" y="517"/>
                </a:cubicBezTo>
                <a:cubicBezTo>
                  <a:pt x="9729" y="522"/>
                  <a:pt x="9693" y="533"/>
                  <a:pt x="9656" y="546"/>
                </a:cubicBezTo>
                <a:cubicBezTo>
                  <a:pt x="9554" y="586"/>
                  <a:pt x="9414" y="664"/>
                  <a:pt x="9178" y="806"/>
                </a:cubicBezTo>
                <a:cubicBezTo>
                  <a:pt x="9033" y="893"/>
                  <a:pt x="8911" y="972"/>
                  <a:pt x="8819" y="1045"/>
                </a:cubicBezTo>
                <a:cubicBezTo>
                  <a:pt x="8625" y="1197"/>
                  <a:pt x="8561" y="1308"/>
                  <a:pt x="8620" y="1364"/>
                </a:cubicBezTo>
                <a:cubicBezTo>
                  <a:pt x="8631" y="1369"/>
                  <a:pt x="8637" y="1374"/>
                  <a:pt x="8649" y="1379"/>
                </a:cubicBezTo>
                <a:cubicBezTo>
                  <a:pt x="8655" y="1382"/>
                  <a:pt x="8655" y="1385"/>
                  <a:pt x="8661" y="1387"/>
                </a:cubicBezTo>
                <a:cubicBezTo>
                  <a:pt x="8689" y="1397"/>
                  <a:pt x="8717" y="1405"/>
                  <a:pt x="8766" y="1405"/>
                </a:cubicBezTo>
                <a:cubicBezTo>
                  <a:pt x="8863" y="1405"/>
                  <a:pt x="9023" y="1360"/>
                  <a:pt x="9118" y="1305"/>
                </a:cubicBezTo>
                <a:cubicBezTo>
                  <a:pt x="9249" y="1229"/>
                  <a:pt x="9306" y="1231"/>
                  <a:pt x="9474" y="1333"/>
                </a:cubicBezTo>
                <a:cubicBezTo>
                  <a:pt x="9504" y="1347"/>
                  <a:pt x="9539" y="1369"/>
                  <a:pt x="9579" y="1397"/>
                </a:cubicBezTo>
                <a:lnTo>
                  <a:pt x="9607" y="1415"/>
                </a:lnTo>
                <a:cubicBezTo>
                  <a:pt x="9616" y="1421"/>
                  <a:pt x="9622" y="1425"/>
                  <a:pt x="9631" y="1431"/>
                </a:cubicBezTo>
                <a:lnTo>
                  <a:pt x="9700" y="1477"/>
                </a:lnTo>
                <a:lnTo>
                  <a:pt x="9732" y="1498"/>
                </a:lnTo>
                <a:lnTo>
                  <a:pt x="9870" y="1585"/>
                </a:lnTo>
                <a:lnTo>
                  <a:pt x="9866" y="1588"/>
                </a:lnTo>
                <a:lnTo>
                  <a:pt x="9829" y="1624"/>
                </a:lnTo>
                <a:lnTo>
                  <a:pt x="9829" y="1627"/>
                </a:lnTo>
                <a:lnTo>
                  <a:pt x="9627" y="1843"/>
                </a:lnTo>
                <a:cubicBezTo>
                  <a:pt x="9498" y="1983"/>
                  <a:pt x="9315" y="2247"/>
                  <a:pt x="9219" y="2435"/>
                </a:cubicBezTo>
                <a:cubicBezTo>
                  <a:pt x="9177" y="2517"/>
                  <a:pt x="9142" y="2578"/>
                  <a:pt x="9110" y="2625"/>
                </a:cubicBezTo>
                <a:cubicBezTo>
                  <a:pt x="9109" y="2626"/>
                  <a:pt x="9110" y="2627"/>
                  <a:pt x="9110" y="2628"/>
                </a:cubicBezTo>
                <a:cubicBezTo>
                  <a:pt x="9109" y="2628"/>
                  <a:pt x="9106" y="2629"/>
                  <a:pt x="9106" y="2630"/>
                </a:cubicBezTo>
                <a:cubicBezTo>
                  <a:pt x="9105" y="2632"/>
                  <a:pt x="9103" y="2634"/>
                  <a:pt x="9102" y="2635"/>
                </a:cubicBezTo>
                <a:cubicBezTo>
                  <a:pt x="9076" y="2685"/>
                  <a:pt x="9052" y="2718"/>
                  <a:pt x="9025" y="2743"/>
                </a:cubicBezTo>
                <a:cubicBezTo>
                  <a:pt x="9015" y="2752"/>
                  <a:pt x="9003" y="2760"/>
                  <a:pt x="8992" y="2767"/>
                </a:cubicBezTo>
                <a:cubicBezTo>
                  <a:pt x="8992" y="2767"/>
                  <a:pt x="8989" y="2769"/>
                  <a:pt x="8988" y="2769"/>
                </a:cubicBezTo>
                <a:cubicBezTo>
                  <a:pt x="8977" y="2776"/>
                  <a:pt x="8961" y="2778"/>
                  <a:pt x="8948" y="2782"/>
                </a:cubicBezTo>
                <a:cubicBezTo>
                  <a:pt x="8933" y="2787"/>
                  <a:pt x="8920" y="2793"/>
                  <a:pt x="8904" y="2795"/>
                </a:cubicBezTo>
                <a:cubicBezTo>
                  <a:pt x="8889" y="2797"/>
                  <a:pt x="8875" y="2802"/>
                  <a:pt x="8859" y="2803"/>
                </a:cubicBezTo>
                <a:cubicBezTo>
                  <a:pt x="8809" y="2804"/>
                  <a:pt x="8750" y="2802"/>
                  <a:pt x="8673" y="2797"/>
                </a:cubicBezTo>
                <a:cubicBezTo>
                  <a:pt x="8586" y="2792"/>
                  <a:pt x="8523" y="2784"/>
                  <a:pt x="8471" y="2772"/>
                </a:cubicBezTo>
                <a:cubicBezTo>
                  <a:pt x="8466" y="2771"/>
                  <a:pt x="8463" y="2768"/>
                  <a:pt x="8459" y="2767"/>
                </a:cubicBezTo>
                <a:cubicBezTo>
                  <a:pt x="8449" y="2764"/>
                  <a:pt x="8443" y="2759"/>
                  <a:pt x="8434" y="2756"/>
                </a:cubicBezTo>
                <a:cubicBezTo>
                  <a:pt x="8358" y="2731"/>
                  <a:pt x="8308" y="2697"/>
                  <a:pt x="8293" y="2643"/>
                </a:cubicBezTo>
                <a:cubicBezTo>
                  <a:pt x="8289" y="2630"/>
                  <a:pt x="8281" y="2622"/>
                  <a:pt x="8277" y="2610"/>
                </a:cubicBezTo>
                <a:cubicBezTo>
                  <a:pt x="8277" y="2609"/>
                  <a:pt x="8277" y="2607"/>
                  <a:pt x="8277" y="2607"/>
                </a:cubicBezTo>
                <a:cubicBezTo>
                  <a:pt x="8237" y="2502"/>
                  <a:pt x="8128" y="2433"/>
                  <a:pt x="7982" y="2419"/>
                </a:cubicBezTo>
                <a:cubicBezTo>
                  <a:pt x="7905" y="2412"/>
                  <a:pt x="7861" y="2423"/>
                  <a:pt x="7828" y="2447"/>
                </a:cubicBezTo>
                <a:cubicBezTo>
                  <a:pt x="7827" y="2450"/>
                  <a:pt x="7825" y="2448"/>
                  <a:pt x="7824" y="2450"/>
                </a:cubicBezTo>
                <a:cubicBezTo>
                  <a:pt x="7813" y="2470"/>
                  <a:pt x="7805" y="2502"/>
                  <a:pt x="7796" y="2530"/>
                </a:cubicBezTo>
                <a:cubicBezTo>
                  <a:pt x="7796" y="2530"/>
                  <a:pt x="7796" y="2532"/>
                  <a:pt x="7796" y="2532"/>
                </a:cubicBezTo>
                <a:cubicBezTo>
                  <a:pt x="7771" y="2646"/>
                  <a:pt x="7755" y="2800"/>
                  <a:pt x="7755" y="2978"/>
                </a:cubicBezTo>
                <a:cubicBezTo>
                  <a:pt x="7755" y="3146"/>
                  <a:pt x="7774" y="3284"/>
                  <a:pt x="7796" y="3397"/>
                </a:cubicBezTo>
                <a:cubicBezTo>
                  <a:pt x="7796" y="3398"/>
                  <a:pt x="7795" y="3402"/>
                  <a:pt x="7796" y="3402"/>
                </a:cubicBezTo>
                <a:cubicBezTo>
                  <a:pt x="7797" y="3406"/>
                  <a:pt x="7799" y="3407"/>
                  <a:pt x="7800" y="3410"/>
                </a:cubicBezTo>
                <a:cubicBezTo>
                  <a:pt x="7813" y="3452"/>
                  <a:pt x="7826" y="3490"/>
                  <a:pt x="7844" y="3516"/>
                </a:cubicBezTo>
                <a:cubicBezTo>
                  <a:pt x="7877" y="3533"/>
                  <a:pt x="7914" y="3540"/>
                  <a:pt x="7982" y="3534"/>
                </a:cubicBezTo>
                <a:cubicBezTo>
                  <a:pt x="8128" y="3520"/>
                  <a:pt x="8238" y="3451"/>
                  <a:pt x="8277" y="3346"/>
                </a:cubicBezTo>
                <a:cubicBezTo>
                  <a:pt x="8281" y="3334"/>
                  <a:pt x="8289" y="3325"/>
                  <a:pt x="8293" y="3312"/>
                </a:cubicBezTo>
                <a:cubicBezTo>
                  <a:pt x="8294" y="3309"/>
                  <a:pt x="8300" y="3308"/>
                  <a:pt x="8301" y="3304"/>
                </a:cubicBezTo>
                <a:cubicBezTo>
                  <a:pt x="8313" y="3281"/>
                  <a:pt x="8328" y="3261"/>
                  <a:pt x="8346" y="3245"/>
                </a:cubicBezTo>
                <a:cubicBezTo>
                  <a:pt x="8350" y="3241"/>
                  <a:pt x="8348" y="3233"/>
                  <a:pt x="8354" y="3230"/>
                </a:cubicBezTo>
                <a:cubicBezTo>
                  <a:pt x="8357" y="3228"/>
                  <a:pt x="8366" y="3229"/>
                  <a:pt x="8370" y="3227"/>
                </a:cubicBezTo>
                <a:cubicBezTo>
                  <a:pt x="8404" y="3207"/>
                  <a:pt x="8447" y="3190"/>
                  <a:pt x="8511" y="3184"/>
                </a:cubicBezTo>
                <a:cubicBezTo>
                  <a:pt x="8581" y="3156"/>
                  <a:pt x="8649" y="3142"/>
                  <a:pt x="8713" y="3145"/>
                </a:cubicBezTo>
                <a:cubicBezTo>
                  <a:pt x="8756" y="3147"/>
                  <a:pt x="8795" y="3167"/>
                  <a:pt x="8835" y="3184"/>
                </a:cubicBezTo>
                <a:cubicBezTo>
                  <a:pt x="8836" y="3184"/>
                  <a:pt x="8838" y="3183"/>
                  <a:pt x="8839" y="3184"/>
                </a:cubicBezTo>
                <a:cubicBezTo>
                  <a:pt x="8868" y="3186"/>
                  <a:pt x="8897" y="3193"/>
                  <a:pt x="8920" y="3199"/>
                </a:cubicBezTo>
                <a:cubicBezTo>
                  <a:pt x="8945" y="3205"/>
                  <a:pt x="8972" y="3214"/>
                  <a:pt x="8992" y="3225"/>
                </a:cubicBezTo>
                <a:cubicBezTo>
                  <a:pt x="9002" y="3230"/>
                  <a:pt x="9016" y="3235"/>
                  <a:pt x="9025" y="3243"/>
                </a:cubicBezTo>
                <a:cubicBezTo>
                  <a:pt x="9025" y="3243"/>
                  <a:pt x="9024" y="3245"/>
                  <a:pt x="9025" y="3245"/>
                </a:cubicBezTo>
                <a:cubicBezTo>
                  <a:pt x="9025" y="3246"/>
                  <a:pt x="9024" y="3248"/>
                  <a:pt x="9025" y="3248"/>
                </a:cubicBezTo>
                <a:cubicBezTo>
                  <a:pt x="9058" y="3276"/>
                  <a:pt x="9089" y="3317"/>
                  <a:pt x="9122" y="3374"/>
                </a:cubicBezTo>
                <a:cubicBezTo>
                  <a:pt x="9124" y="3377"/>
                  <a:pt x="9128" y="3379"/>
                  <a:pt x="9130" y="3382"/>
                </a:cubicBezTo>
                <a:cubicBezTo>
                  <a:pt x="9157" y="3421"/>
                  <a:pt x="9184" y="3450"/>
                  <a:pt x="9219" y="3518"/>
                </a:cubicBezTo>
                <a:cubicBezTo>
                  <a:pt x="9315" y="3705"/>
                  <a:pt x="9497" y="3975"/>
                  <a:pt x="9627" y="4115"/>
                </a:cubicBezTo>
                <a:lnTo>
                  <a:pt x="9745" y="4236"/>
                </a:lnTo>
                <a:lnTo>
                  <a:pt x="9878" y="4357"/>
                </a:lnTo>
                <a:lnTo>
                  <a:pt x="9874" y="4360"/>
                </a:lnTo>
                <a:lnTo>
                  <a:pt x="9862" y="4365"/>
                </a:lnTo>
                <a:lnTo>
                  <a:pt x="9866" y="4370"/>
                </a:lnTo>
                <a:lnTo>
                  <a:pt x="9842" y="4385"/>
                </a:lnTo>
                <a:lnTo>
                  <a:pt x="9846" y="4391"/>
                </a:lnTo>
                <a:lnTo>
                  <a:pt x="9627" y="4527"/>
                </a:lnTo>
                <a:cubicBezTo>
                  <a:pt x="9606" y="4541"/>
                  <a:pt x="9593" y="4547"/>
                  <a:pt x="9575" y="4558"/>
                </a:cubicBezTo>
                <a:cubicBezTo>
                  <a:pt x="9574" y="4559"/>
                  <a:pt x="9572" y="4557"/>
                  <a:pt x="9571" y="4558"/>
                </a:cubicBezTo>
                <a:cubicBezTo>
                  <a:pt x="9509" y="4596"/>
                  <a:pt x="9457" y="4624"/>
                  <a:pt x="9409" y="4632"/>
                </a:cubicBezTo>
                <a:cubicBezTo>
                  <a:pt x="9409" y="4633"/>
                  <a:pt x="9405" y="4632"/>
                  <a:pt x="9405" y="4632"/>
                </a:cubicBezTo>
                <a:cubicBezTo>
                  <a:pt x="9402" y="4633"/>
                  <a:pt x="9400" y="4635"/>
                  <a:pt x="9397" y="4635"/>
                </a:cubicBezTo>
                <a:cubicBezTo>
                  <a:pt x="9396" y="4635"/>
                  <a:pt x="9398" y="4637"/>
                  <a:pt x="9397" y="4638"/>
                </a:cubicBezTo>
                <a:cubicBezTo>
                  <a:pt x="9307" y="4669"/>
                  <a:pt x="9227" y="4673"/>
                  <a:pt x="9118" y="4630"/>
                </a:cubicBezTo>
                <a:cubicBezTo>
                  <a:pt x="8851" y="4524"/>
                  <a:pt x="8645" y="4532"/>
                  <a:pt x="8608" y="4635"/>
                </a:cubicBezTo>
                <a:cubicBezTo>
                  <a:pt x="8607" y="4658"/>
                  <a:pt x="8612" y="4684"/>
                  <a:pt x="8629" y="4712"/>
                </a:cubicBezTo>
                <a:cubicBezTo>
                  <a:pt x="8642" y="4734"/>
                  <a:pt x="8663" y="4757"/>
                  <a:pt x="8693" y="4787"/>
                </a:cubicBezTo>
                <a:cubicBezTo>
                  <a:pt x="8711" y="4806"/>
                  <a:pt x="8734" y="4828"/>
                  <a:pt x="8758" y="4849"/>
                </a:cubicBezTo>
                <a:cubicBezTo>
                  <a:pt x="8825" y="4904"/>
                  <a:pt x="8899" y="4962"/>
                  <a:pt x="8988" y="5024"/>
                </a:cubicBezTo>
                <a:cubicBezTo>
                  <a:pt x="8992" y="5026"/>
                  <a:pt x="8997" y="5029"/>
                  <a:pt x="9001" y="5031"/>
                </a:cubicBezTo>
                <a:cubicBezTo>
                  <a:pt x="9052" y="5065"/>
                  <a:pt x="9091" y="5097"/>
                  <a:pt x="9146" y="5129"/>
                </a:cubicBezTo>
                <a:cubicBezTo>
                  <a:pt x="9150" y="5132"/>
                  <a:pt x="9154" y="5132"/>
                  <a:pt x="9158" y="5134"/>
                </a:cubicBezTo>
                <a:cubicBezTo>
                  <a:pt x="9173" y="5143"/>
                  <a:pt x="9188" y="5151"/>
                  <a:pt x="9203" y="5160"/>
                </a:cubicBezTo>
                <a:cubicBezTo>
                  <a:pt x="9204" y="5161"/>
                  <a:pt x="9205" y="5162"/>
                  <a:pt x="9207" y="5163"/>
                </a:cubicBezTo>
                <a:cubicBezTo>
                  <a:pt x="9211" y="5165"/>
                  <a:pt x="9215" y="5168"/>
                  <a:pt x="9219" y="5170"/>
                </a:cubicBezTo>
                <a:cubicBezTo>
                  <a:pt x="9396" y="5271"/>
                  <a:pt x="9573" y="5357"/>
                  <a:pt x="9708" y="5405"/>
                </a:cubicBezTo>
                <a:cubicBezTo>
                  <a:pt x="9727" y="5409"/>
                  <a:pt x="9750" y="5417"/>
                  <a:pt x="9765" y="5417"/>
                </a:cubicBezTo>
                <a:cubicBezTo>
                  <a:pt x="9833" y="5417"/>
                  <a:pt x="9889" y="5408"/>
                  <a:pt x="9931" y="5394"/>
                </a:cubicBezTo>
                <a:cubicBezTo>
                  <a:pt x="9976" y="5364"/>
                  <a:pt x="10002" y="5337"/>
                  <a:pt x="10011" y="5307"/>
                </a:cubicBezTo>
                <a:cubicBezTo>
                  <a:pt x="10013" y="5294"/>
                  <a:pt x="10013" y="5282"/>
                  <a:pt x="10007" y="5268"/>
                </a:cubicBezTo>
                <a:cubicBezTo>
                  <a:pt x="10007" y="5261"/>
                  <a:pt x="9997" y="5248"/>
                  <a:pt x="9995" y="5240"/>
                </a:cubicBezTo>
                <a:cubicBezTo>
                  <a:pt x="9977" y="5211"/>
                  <a:pt x="9950" y="5181"/>
                  <a:pt x="9906" y="5150"/>
                </a:cubicBezTo>
                <a:cubicBezTo>
                  <a:pt x="9768" y="5052"/>
                  <a:pt x="9756" y="4999"/>
                  <a:pt x="9846" y="4892"/>
                </a:cubicBezTo>
                <a:cubicBezTo>
                  <a:pt x="9946" y="4773"/>
                  <a:pt x="10064" y="4713"/>
                  <a:pt x="10193" y="4694"/>
                </a:cubicBezTo>
                <a:lnTo>
                  <a:pt x="10298" y="4625"/>
                </a:lnTo>
                <a:lnTo>
                  <a:pt x="10517" y="4725"/>
                </a:lnTo>
                <a:cubicBezTo>
                  <a:pt x="10540" y="4731"/>
                  <a:pt x="10565" y="4737"/>
                  <a:pt x="10590" y="4748"/>
                </a:cubicBezTo>
                <a:cubicBezTo>
                  <a:pt x="10738" y="4815"/>
                  <a:pt x="11138" y="4929"/>
                  <a:pt x="11483" y="5000"/>
                </a:cubicBezTo>
                <a:cubicBezTo>
                  <a:pt x="11651" y="5035"/>
                  <a:pt x="11737" y="5060"/>
                  <a:pt x="11827" y="5085"/>
                </a:cubicBezTo>
                <a:cubicBezTo>
                  <a:pt x="11893" y="5104"/>
                  <a:pt x="11970" y="5123"/>
                  <a:pt x="12005" y="5142"/>
                </a:cubicBezTo>
                <a:cubicBezTo>
                  <a:pt x="12009" y="5144"/>
                  <a:pt x="12017" y="5147"/>
                  <a:pt x="12021" y="5150"/>
                </a:cubicBezTo>
                <a:cubicBezTo>
                  <a:pt x="12046" y="5165"/>
                  <a:pt x="12061" y="5182"/>
                  <a:pt x="12074" y="5201"/>
                </a:cubicBezTo>
                <a:cubicBezTo>
                  <a:pt x="12080" y="5211"/>
                  <a:pt x="12094" y="5221"/>
                  <a:pt x="12098" y="5232"/>
                </a:cubicBezTo>
                <a:cubicBezTo>
                  <a:pt x="12098" y="5232"/>
                  <a:pt x="12102" y="5232"/>
                  <a:pt x="12102" y="5232"/>
                </a:cubicBezTo>
                <a:cubicBezTo>
                  <a:pt x="12177" y="5308"/>
                  <a:pt x="12168" y="5391"/>
                  <a:pt x="12102" y="5464"/>
                </a:cubicBezTo>
                <a:cubicBezTo>
                  <a:pt x="12080" y="5560"/>
                  <a:pt x="12016" y="5594"/>
                  <a:pt x="11851" y="5618"/>
                </a:cubicBezTo>
                <a:cubicBezTo>
                  <a:pt x="11779" y="5629"/>
                  <a:pt x="11721" y="5651"/>
                  <a:pt x="11673" y="5677"/>
                </a:cubicBezTo>
                <a:cubicBezTo>
                  <a:pt x="11665" y="5682"/>
                  <a:pt x="11653" y="5685"/>
                  <a:pt x="11645" y="5690"/>
                </a:cubicBezTo>
                <a:cubicBezTo>
                  <a:pt x="11598" y="5721"/>
                  <a:pt x="11566" y="5759"/>
                  <a:pt x="11556" y="5803"/>
                </a:cubicBezTo>
                <a:cubicBezTo>
                  <a:pt x="11544" y="5855"/>
                  <a:pt x="11556" y="5885"/>
                  <a:pt x="11600" y="5906"/>
                </a:cubicBezTo>
                <a:cubicBezTo>
                  <a:pt x="11607" y="5909"/>
                  <a:pt x="11617" y="5912"/>
                  <a:pt x="11625" y="5914"/>
                </a:cubicBezTo>
                <a:cubicBezTo>
                  <a:pt x="11626" y="5914"/>
                  <a:pt x="11628" y="5914"/>
                  <a:pt x="11629" y="5914"/>
                </a:cubicBezTo>
                <a:cubicBezTo>
                  <a:pt x="11681" y="5925"/>
                  <a:pt x="11757" y="5933"/>
                  <a:pt x="11855" y="5937"/>
                </a:cubicBezTo>
                <a:cubicBezTo>
                  <a:pt x="11887" y="5939"/>
                  <a:pt x="11956" y="5938"/>
                  <a:pt x="11997" y="5940"/>
                </a:cubicBezTo>
                <a:cubicBezTo>
                  <a:pt x="12123" y="5942"/>
                  <a:pt x="12261" y="5942"/>
                  <a:pt x="12466" y="5937"/>
                </a:cubicBezTo>
                <a:cubicBezTo>
                  <a:pt x="12876" y="5929"/>
                  <a:pt x="13102" y="5921"/>
                  <a:pt x="13226" y="5901"/>
                </a:cubicBezTo>
                <a:cubicBezTo>
                  <a:pt x="13265" y="5895"/>
                  <a:pt x="13281" y="5882"/>
                  <a:pt x="13303" y="5873"/>
                </a:cubicBezTo>
                <a:cubicBezTo>
                  <a:pt x="13308" y="5854"/>
                  <a:pt x="13309" y="5833"/>
                  <a:pt x="13303" y="5803"/>
                </a:cubicBezTo>
                <a:cubicBezTo>
                  <a:pt x="13282" y="5710"/>
                  <a:pt x="13174" y="5643"/>
                  <a:pt x="13008" y="5618"/>
                </a:cubicBezTo>
                <a:cubicBezTo>
                  <a:pt x="12991" y="5616"/>
                  <a:pt x="12985" y="5608"/>
                  <a:pt x="12971" y="5605"/>
                </a:cubicBezTo>
                <a:cubicBezTo>
                  <a:pt x="12969" y="5605"/>
                  <a:pt x="12969" y="5605"/>
                  <a:pt x="12967" y="5605"/>
                </a:cubicBezTo>
                <a:cubicBezTo>
                  <a:pt x="12924" y="5601"/>
                  <a:pt x="12889" y="5593"/>
                  <a:pt x="12858" y="5582"/>
                </a:cubicBezTo>
                <a:cubicBezTo>
                  <a:pt x="12852" y="5580"/>
                  <a:pt x="12843" y="5577"/>
                  <a:pt x="12838" y="5574"/>
                </a:cubicBezTo>
                <a:cubicBezTo>
                  <a:pt x="12789" y="5553"/>
                  <a:pt x="12758" y="5518"/>
                  <a:pt x="12737" y="5466"/>
                </a:cubicBezTo>
                <a:cubicBezTo>
                  <a:pt x="12728" y="5453"/>
                  <a:pt x="12712" y="5446"/>
                  <a:pt x="12708" y="5430"/>
                </a:cubicBezTo>
                <a:cubicBezTo>
                  <a:pt x="12703" y="5407"/>
                  <a:pt x="12706" y="5386"/>
                  <a:pt x="12708" y="5366"/>
                </a:cubicBezTo>
                <a:cubicBezTo>
                  <a:pt x="12708" y="5362"/>
                  <a:pt x="12709" y="5362"/>
                  <a:pt x="12708" y="5358"/>
                </a:cubicBezTo>
                <a:cubicBezTo>
                  <a:pt x="12681" y="5176"/>
                  <a:pt x="12706" y="5139"/>
                  <a:pt x="13097" y="5070"/>
                </a:cubicBezTo>
                <a:cubicBezTo>
                  <a:pt x="13163" y="5053"/>
                  <a:pt x="13218" y="5034"/>
                  <a:pt x="13339" y="5011"/>
                </a:cubicBezTo>
                <a:cubicBezTo>
                  <a:pt x="13667" y="4949"/>
                  <a:pt x="14083" y="4833"/>
                  <a:pt x="14265" y="4751"/>
                </a:cubicBezTo>
                <a:lnTo>
                  <a:pt x="14597" y="4599"/>
                </a:lnTo>
                <a:lnTo>
                  <a:pt x="14641" y="4627"/>
                </a:lnTo>
                <a:lnTo>
                  <a:pt x="14653" y="4622"/>
                </a:lnTo>
                <a:lnTo>
                  <a:pt x="14657" y="4625"/>
                </a:lnTo>
                <a:lnTo>
                  <a:pt x="14872" y="4764"/>
                </a:lnTo>
                <a:lnTo>
                  <a:pt x="14876" y="4766"/>
                </a:lnTo>
                <a:cubicBezTo>
                  <a:pt x="14877" y="4767"/>
                  <a:pt x="14878" y="4768"/>
                  <a:pt x="14880" y="4769"/>
                </a:cubicBezTo>
                <a:cubicBezTo>
                  <a:pt x="14889" y="4775"/>
                  <a:pt x="14894" y="4780"/>
                  <a:pt x="14904" y="4787"/>
                </a:cubicBezTo>
                <a:cubicBezTo>
                  <a:pt x="14925" y="4801"/>
                  <a:pt x="14945" y="4813"/>
                  <a:pt x="14961" y="4825"/>
                </a:cubicBezTo>
                <a:cubicBezTo>
                  <a:pt x="14969" y="4832"/>
                  <a:pt x="14986" y="4840"/>
                  <a:pt x="14993" y="4846"/>
                </a:cubicBezTo>
                <a:cubicBezTo>
                  <a:pt x="15169" y="4961"/>
                  <a:pt x="15175" y="5000"/>
                  <a:pt x="15054" y="5085"/>
                </a:cubicBezTo>
                <a:cubicBezTo>
                  <a:pt x="14859" y="5222"/>
                  <a:pt x="14865" y="5381"/>
                  <a:pt x="15037" y="5407"/>
                </a:cubicBezTo>
                <a:cubicBezTo>
                  <a:pt x="15068" y="5406"/>
                  <a:pt x="15102" y="5402"/>
                  <a:pt x="15138" y="5394"/>
                </a:cubicBezTo>
                <a:cubicBezTo>
                  <a:pt x="15139" y="5394"/>
                  <a:pt x="15142" y="5394"/>
                  <a:pt x="15142" y="5394"/>
                </a:cubicBezTo>
                <a:cubicBezTo>
                  <a:pt x="15176" y="5386"/>
                  <a:pt x="15208" y="5377"/>
                  <a:pt x="15248" y="5363"/>
                </a:cubicBezTo>
                <a:cubicBezTo>
                  <a:pt x="15248" y="5363"/>
                  <a:pt x="15251" y="5363"/>
                  <a:pt x="15252" y="5363"/>
                </a:cubicBezTo>
                <a:cubicBezTo>
                  <a:pt x="15291" y="5349"/>
                  <a:pt x="15336" y="5327"/>
                  <a:pt x="15381" y="5307"/>
                </a:cubicBezTo>
                <a:cubicBezTo>
                  <a:pt x="15449" y="5274"/>
                  <a:pt x="15517" y="5241"/>
                  <a:pt x="15591" y="5199"/>
                </a:cubicBezTo>
                <a:cubicBezTo>
                  <a:pt x="15595" y="5197"/>
                  <a:pt x="15600" y="5195"/>
                  <a:pt x="15603" y="5193"/>
                </a:cubicBezTo>
                <a:cubicBezTo>
                  <a:pt x="15611" y="5189"/>
                  <a:pt x="15616" y="5183"/>
                  <a:pt x="15624" y="5178"/>
                </a:cubicBezTo>
                <a:cubicBezTo>
                  <a:pt x="15940" y="4995"/>
                  <a:pt x="16262" y="4758"/>
                  <a:pt x="16262" y="4671"/>
                </a:cubicBezTo>
                <a:cubicBezTo>
                  <a:pt x="16262" y="4628"/>
                  <a:pt x="16252" y="4592"/>
                  <a:pt x="16230" y="4566"/>
                </a:cubicBezTo>
                <a:cubicBezTo>
                  <a:pt x="16229" y="4564"/>
                  <a:pt x="16227" y="4567"/>
                  <a:pt x="16226" y="4566"/>
                </a:cubicBezTo>
                <a:cubicBezTo>
                  <a:pt x="16178" y="4537"/>
                  <a:pt x="16132" y="4520"/>
                  <a:pt x="16085" y="4514"/>
                </a:cubicBezTo>
                <a:cubicBezTo>
                  <a:pt x="16070" y="4514"/>
                  <a:pt x="16056" y="4512"/>
                  <a:pt x="16040" y="4514"/>
                </a:cubicBezTo>
                <a:cubicBezTo>
                  <a:pt x="16026" y="4514"/>
                  <a:pt x="16000" y="4523"/>
                  <a:pt x="15983" y="4524"/>
                </a:cubicBezTo>
                <a:cubicBezTo>
                  <a:pt x="15942" y="4535"/>
                  <a:pt x="15898" y="4550"/>
                  <a:pt x="15854" y="4576"/>
                </a:cubicBezTo>
                <a:cubicBezTo>
                  <a:pt x="15604" y="4720"/>
                  <a:pt x="15502" y="4710"/>
                  <a:pt x="15219" y="4519"/>
                </a:cubicBezTo>
                <a:lnTo>
                  <a:pt x="14977" y="4357"/>
                </a:lnTo>
                <a:lnTo>
                  <a:pt x="15013" y="4324"/>
                </a:lnTo>
                <a:lnTo>
                  <a:pt x="15106" y="4244"/>
                </a:lnTo>
                <a:lnTo>
                  <a:pt x="15191" y="4167"/>
                </a:lnTo>
                <a:cubicBezTo>
                  <a:pt x="15308" y="4062"/>
                  <a:pt x="15495" y="3797"/>
                  <a:pt x="15607" y="3577"/>
                </a:cubicBezTo>
                <a:cubicBezTo>
                  <a:pt x="15671" y="3454"/>
                  <a:pt x="15718" y="3377"/>
                  <a:pt x="15765" y="3320"/>
                </a:cubicBezTo>
                <a:cubicBezTo>
                  <a:pt x="15826" y="3233"/>
                  <a:pt x="15890" y="3195"/>
                  <a:pt x="15996" y="3184"/>
                </a:cubicBezTo>
                <a:cubicBezTo>
                  <a:pt x="16079" y="3158"/>
                  <a:pt x="16178" y="3148"/>
                  <a:pt x="16279" y="3163"/>
                </a:cubicBezTo>
                <a:cubicBezTo>
                  <a:pt x="16342" y="3163"/>
                  <a:pt x="16398" y="3169"/>
                  <a:pt x="16444" y="3186"/>
                </a:cubicBezTo>
                <a:cubicBezTo>
                  <a:pt x="16599" y="3201"/>
                  <a:pt x="16641" y="3242"/>
                  <a:pt x="16663" y="3361"/>
                </a:cubicBezTo>
                <a:cubicBezTo>
                  <a:pt x="16686" y="3491"/>
                  <a:pt x="16758" y="3546"/>
                  <a:pt x="16901" y="3546"/>
                </a:cubicBezTo>
                <a:cubicBezTo>
                  <a:pt x="16939" y="3546"/>
                  <a:pt x="16967" y="3541"/>
                  <a:pt x="16990" y="3531"/>
                </a:cubicBezTo>
                <a:cubicBezTo>
                  <a:pt x="16993" y="3528"/>
                  <a:pt x="16996" y="3526"/>
                  <a:pt x="16998" y="3523"/>
                </a:cubicBezTo>
                <a:cubicBezTo>
                  <a:pt x="17043" y="3464"/>
                  <a:pt x="17071" y="3326"/>
                  <a:pt x="17087" y="3168"/>
                </a:cubicBezTo>
                <a:cubicBezTo>
                  <a:pt x="17088" y="3158"/>
                  <a:pt x="17090" y="3148"/>
                  <a:pt x="17091" y="3137"/>
                </a:cubicBezTo>
                <a:cubicBezTo>
                  <a:pt x="17093" y="3116"/>
                  <a:pt x="17098" y="3099"/>
                  <a:pt x="17099" y="3078"/>
                </a:cubicBezTo>
                <a:cubicBezTo>
                  <a:pt x="17100" y="3074"/>
                  <a:pt x="17099" y="3071"/>
                  <a:pt x="17099" y="3068"/>
                </a:cubicBezTo>
                <a:cubicBezTo>
                  <a:pt x="17101" y="3035"/>
                  <a:pt x="17108" y="3027"/>
                  <a:pt x="17108" y="2978"/>
                </a:cubicBezTo>
                <a:cubicBezTo>
                  <a:pt x="17108" y="2744"/>
                  <a:pt x="17096" y="2627"/>
                  <a:pt x="17075" y="2545"/>
                </a:cubicBezTo>
                <a:cubicBezTo>
                  <a:pt x="17070" y="2523"/>
                  <a:pt x="17069" y="2502"/>
                  <a:pt x="17063" y="2484"/>
                </a:cubicBezTo>
                <a:cubicBezTo>
                  <a:pt x="17034" y="2427"/>
                  <a:pt x="16983" y="2409"/>
                  <a:pt x="16901" y="2409"/>
                </a:cubicBezTo>
                <a:cubicBezTo>
                  <a:pt x="16758" y="2409"/>
                  <a:pt x="16686" y="2464"/>
                  <a:pt x="16663" y="2594"/>
                </a:cubicBezTo>
                <a:cubicBezTo>
                  <a:pt x="16635" y="2750"/>
                  <a:pt x="16585" y="2772"/>
                  <a:pt x="16279" y="2774"/>
                </a:cubicBezTo>
                <a:cubicBezTo>
                  <a:pt x="16264" y="2776"/>
                  <a:pt x="16249" y="2774"/>
                  <a:pt x="16234" y="2774"/>
                </a:cubicBezTo>
                <a:cubicBezTo>
                  <a:pt x="16213" y="2775"/>
                  <a:pt x="16198" y="2777"/>
                  <a:pt x="16174" y="2777"/>
                </a:cubicBezTo>
                <a:cubicBezTo>
                  <a:pt x="16101" y="2777"/>
                  <a:pt x="16043" y="2775"/>
                  <a:pt x="15996" y="2769"/>
                </a:cubicBezTo>
                <a:cubicBezTo>
                  <a:pt x="15959" y="2765"/>
                  <a:pt x="15926" y="2751"/>
                  <a:pt x="15899" y="2741"/>
                </a:cubicBezTo>
                <a:cubicBezTo>
                  <a:pt x="15892" y="2738"/>
                  <a:pt x="15885" y="2739"/>
                  <a:pt x="15878" y="2736"/>
                </a:cubicBezTo>
                <a:cubicBezTo>
                  <a:pt x="15878" y="2735"/>
                  <a:pt x="15875" y="2736"/>
                  <a:pt x="15874" y="2736"/>
                </a:cubicBezTo>
                <a:cubicBezTo>
                  <a:pt x="15874" y="2735"/>
                  <a:pt x="15875" y="2733"/>
                  <a:pt x="15874" y="2733"/>
                </a:cubicBezTo>
                <a:cubicBezTo>
                  <a:pt x="15847" y="2719"/>
                  <a:pt x="15821" y="2693"/>
                  <a:pt x="15797" y="2666"/>
                </a:cubicBezTo>
                <a:cubicBezTo>
                  <a:pt x="15791" y="2659"/>
                  <a:pt x="15783" y="2651"/>
                  <a:pt x="15777" y="2643"/>
                </a:cubicBezTo>
                <a:cubicBezTo>
                  <a:pt x="15755" y="2613"/>
                  <a:pt x="15725" y="2571"/>
                  <a:pt x="15700" y="2525"/>
                </a:cubicBezTo>
                <a:cubicBezTo>
                  <a:pt x="15700" y="2523"/>
                  <a:pt x="15701" y="2521"/>
                  <a:pt x="15700" y="2520"/>
                </a:cubicBezTo>
                <a:cubicBezTo>
                  <a:pt x="15699" y="2517"/>
                  <a:pt x="15698" y="2514"/>
                  <a:pt x="15696" y="2512"/>
                </a:cubicBezTo>
                <a:cubicBezTo>
                  <a:pt x="15663" y="2457"/>
                  <a:pt x="15628" y="2401"/>
                  <a:pt x="15583" y="2319"/>
                </a:cubicBezTo>
                <a:cubicBezTo>
                  <a:pt x="15445" y="2067"/>
                  <a:pt x="15251" y="1802"/>
                  <a:pt x="15151" y="1732"/>
                </a:cubicBezTo>
                <a:cubicBezTo>
                  <a:pt x="14977" y="1610"/>
                  <a:pt x="14982" y="1595"/>
                  <a:pt x="15268" y="1405"/>
                </a:cubicBezTo>
                <a:cubicBezTo>
                  <a:pt x="15270" y="1404"/>
                  <a:pt x="15270" y="1404"/>
                  <a:pt x="15272" y="1403"/>
                </a:cubicBezTo>
                <a:cubicBezTo>
                  <a:pt x="15275" y="1401"/>
                  <a:pt x="15277" y="1400"/>
                  <a:pt x="15280" y="1397"/>
                </a:cubicBezTo>
                <a:cubicBezTo>
                  <a:pt x="15310" y="1377"/>
                  <a:pt x="15332" y="1362"/>
                  <a:pt x="15357" y="1349"/>
                </a:cubicBezTo>
                <a:cubicBezTo>
                  <a:pt x="15364" y="1344"/>
                  <a:pt x="15374" y="1340"/>
                  <a:pt x="15381" y="1336"/>
                </a:cubicBezTo>
                <a:cubicBezTo>
                  <a:pt x="15551" y="1233"/>
                  <a:pt x="15611" y="1230"/>
                  <a:pt x="15741" y="1305"/>
                </a:cubicBezTo>
                <a:cubicBezTo>
                  <a:pt x="15982" y="1444"/>
                  <a:pt x="16262" y="1432"/>
                  <a:pt x="16262" y="1282"/>
                </a:cubicBezTo>
                <a:cubicBezTo>
                  <a:pt x="16262" y="1138"/>
                  <a:pt x="15245" y="505"/>
                  <a:pt x="15033" y="507"/>
                </a:cubicBezTo>
                <a:cubicBezTo>
                  <a:pt x="15017" y="511"/>
                  <a:pt x="15001" y="519"/>
                  <a:pt x="14985" y="528"/>
                </a:cubicBezTo>
                <a:cubicBezTo>
                  <a:pt x="14975" y="533"/>
                  <a:pt x="14963" y="534"/>
                  <a:pt x="14952" y="540"/>
                </a:cubicBezTo>
                <a:cubicBezTo>
                  <a:pt x="14866" y="619"/>
                  <a:pt x="14900" y="762"/>
                  <a:pt x="15054" y="870"/>
                </a:cubicBezTo>
                <a:cubicBezTo>
                  <a:pt x="15194" y="969"/>
                  <a:pt x="15180" y="1000"/>
                  <a:pt x="14904" y="1168"/>
                </a:cubicBezTo>
                <a:lnTo>
                  <a:pt x="14892" y="1176"/>
                </a:lnTo>
                <a:lnTo>
                  <a:pt x="14888" y="1176"/>
                </a:lnTo>
                <a:lnTo>
                  <a:pt x="14884" y="1179"/>
                </a:lnTo>
                <a:cubicBezTo>
                  <a:pt x="14881" y="1180"/>
                  <a:pt x="14882" y="1182"/>
                  <a:pt x="14880" y="1184"/>
                </a:cubicBezTo>
                <a:lnTo>
                  <a:pt x="14661" y="1333"/>
                </a:lnTo>
                <a:lnTo>
                  <a:pt x="14641" y="1328"/>
                </a:lnTo>
                <a:lnTo>
                  <a:pt x="14597" y="1356"/>
                </a:lnTo>
                <a:lnTo>
                  <a:pt x="14265" y="1204"/>
                </a:lnTo>
                <a:cubicBezTo>
                  <a:pt x="14082" y="1121"/>
                  <a:pt x="13662" y="1001"/>
                  <a:pt x="13335" y="937"/>
                </a:cubicBezTo>
                <a:cubicBezTo>
                  <a:pt x="13210" y="912"/>
                  <a:pt x="13115" y="892"/>
                  <a:pt x="13036" y="872"/>
                </a:cubicBezTo>
                <a:cubicBezTo>
                  <a:pt x="13032" y="872"/>
                  <a:pt x="13028" y="871"/>
                  <a:pt x="13024" y="870"/>
                </a:cubicBezTo>
                <a:cubicBezTo>
                  <a:pt x="13021" y="869"/>
                  <a:pt x="13014" y="868"/>
                  <a:pt x="13012" y="867"/>
                </a:cubicBezTo>
                <a:cubicBezTo>
                  <a:pt x="12943" y="853"/>
                  <a:pt x="12895" y="837"/>
                  <a:pt x="12858" y="821"/>
                </a:cubicBezTo>
                <a:cubicBezTo>
                  <a:pt x="12857" y="821"/>
                  <a:pt x="12854" y="821"/>
                  <a:pt x="12854" y="821"/>
                </a:cubicBezTo>
                <a:cubicBezTo>
                  <a:pt x="12817" y="804"/>
                  <a:pt x="12792" y="782"/>
                  <a:pt x="12777" y="757"/>
                </a:cubicBezTo>
                <a:cubicBezTo>
                  <a:pt x="12768" y="741"/>
                  <a:pt x="12757" y="723"/>
                  <a:pt x="12753" y="703"/>
                </a:cubicBezTo>
                <a:cubicBezTo>
                  <a:pt x="12737" y="675"/>
                  <a:pt x="12715" y="652"/>
                  <a:pt x="12708" y="610"/>
                </a:cubicBezTo>
                <a:cubicBezTo>
                  <a:pt x="12697" y="538"/>
                  <a:pt x="12704" y="493"/>
                  <a:pt x="12725" y="456"/>
                </a:cubicBezTo>
                <a:cubicBezTo>
                  <a:pt x="12727" y="451"/>
                  <a:pt x="12722" y="444"/>
                  <a:pt x="12725" y="440"/>
                </a:cubicBezTo>
                <a:cubicBezTo>
                  <a:pt x="12726" y="438"/>
                  <a:pt x="12731" y="437"/>
                  <a:pt x="12733" y="435"/>
                </a:cubicBezTo>
                <a:cubicBezTo>
                  <a:pt x="12745" y="420"/>
                  <a:pt x="12770" y="406"/>
                  <a:pt x="12793" y="394"/>
                </a:cubicBezTo>
                <a:cubicBezTo>
                  <a:pt x="12812" y="382"/>
                  <a:pt x="12836" y="378"/>
                  <a:pt x="12858" y="371"/>
                </a:cubicBezTo>
                <a:cubicBezTo>
                  <a:pt x="12859" y="370"/>
                  <a:pt x="12857" y="368"/>
                  <a:pt x="12858" y="368"/>
                </a:cubicBezTo>
                <a:cubicBezTo>
                  <a:pt x="12860" y="367"/>
                  <a:pt x="12864" y="369"/>
                  <a:pt x="12866" y="368"/>
                </a:cubicBezTo>
                <a:cubicBezTo>
                  <a:pt x="12878" y="363"/>
                  <a:pt x="12888" y="356"/>
                  <a:pt x="12902" y="353"/>
                </a:cubicBezTo>
                <a:cubicBezTo>
                  <a:pt x="12934" y="344"/>
                  <a:pt x="12959" y="336"/>
                  <a:pt x="12999" y="327"/>
                </a:cubicBezTo>
                <a:cubicBezTo>
                  <a:pt x="13207" y="281"/>
                  <a:pt x="13319" y="210"/>
                  <a:pt x="13319" y="129"/>
                </a:cubicBezTo>
                <a:cubicBezTo>
                  <a:pt x="13319" y="83"/>
                  <a:pt x="13294" y="58"/>
                  <a:pt x="13226" y="39"/>
                </a:cubicBezTo>
                <a:cubicBezTo>
                  <a:pt x="13222" y="38"/>
                  <a:pt x="13214" y="37"/>
                  <a:pt x="13210" y="36"/>
                </a:cubicBezTo>
                <a:cubicBezTo>
                  <a:pt x="13047" y="16"/>
                  <a:pt x="12775" y="4"/>
                  <a:pt x="12458" y="3"/>
                </a:cubicBezTo>
                <a:cubicBezTo>
                  <a:pt x="12447" y="3"/>
                  <a:pt x="12441" y="0"/>
                  <a:pt x="12429" y="0"/>
                </a:cubicBezTo>
                <a:cubicBezTo>
                  <a:pt x="12424" y="0"/>
                  <a:pt x="12418" y="0"/>
                  <a:pt x="12413" y="0"/>
                </a:cubicBezTo>
                <a:close/>
                <a:moveTo>
                  <a:pt x="3611" y="5752"/>
                </a:moveTo>
                <a:cubicBezTo>
                  <a:pt x="1558" y="5752"/>
                  <a:pt x="1541" y="5754"/>
                  <a:pt x="1286" y="5917"/>
                </a:cubicBezTo>
                <a:cubicBezTo>
                  <a:pt x="1247" y="5942"/>
                  <a:pt x="1218" y="5967"/>
                  <a:pt x="1189" y="5991"/>
                </a:cubicBezTo>
                <a:cubicBezTo>
                  <a:pt x="1186" y="5994"/>
                  <a:pt x="1183" y="5996"/>
                  <a:pt x="1181" y="5999"/>
                </a:cubicBezTo>
                <a:cubicBezTo>
                  <a:pt x="1180" y="5999"/>
                  <a:pt x="1181" y="6001"/>
                  <a:pt x="1181" y="6002"/>
                </a:cubicBezTo>
                <a:cubicBezTo>
                  <a:pt x="1114" y="6075"/>
                  <a:pt x="1067" y="6154"/>
                  <a:pt x="1047" y="6228"/>
                </a:cubicBezTo>
                <a:cubicBezTo>
                  <a:pt x="1046" y="6234"/>
                  <a:pt x="1044" y="6241"/>
                  <a:pt x="1043" y="6246"/>
                </a:cubicBezTo>
                <a:cubicBezTo>
                  <a:pt x="1043" y="6247"/>
                  <a:pt x="1043" y="6248"/>
                  <a:pt x="1043" y="6249"/>
                </a:cubicBezTo>
                <a:cubicBezTo>
                  <a:pt x="1043" y="6326"/>
                  <a:pt x="1062" y="6408"/>
                  <a:pt x="1124" y="6511"/>
                </a:cubicBezTo>
                <a:cubicBezTo>
                  <a:pt x="1146" y="6548"/>
                  <a:pt x="1194" y="6578"/>
                  <a:pt x="1241" y="6609"/>
                </a:cubicBezTo>
                <a:cubicBezTo>
                  <a:pt x="1298" y="6639"/>
                  <a:pt x="1360" y="6666"/>
                  <a:pt x="1427" y="6691"/>
                </a:cubicBezTo>
                <a:cubicBezTo>
                  <a:pt x="1645" y="6763"/>
                  <a:pt x="1939" y="6802"/>
                  <a:pt x="2244" y="6774"/>
                </a:cubicBezTo>
                <a:cubicBezTo>
                  <a:pt x="2451" y="6754"/>
                  <a:pt x="2580" y="6778"/>
                  <a:pt x="2665" y="6851"/>
                </a:cubicBezTo>
                <a:lnTo>
                  <a:pt x="2758" y="6856"/>
                </a:lnTo>
                <a:lnTo>
                  <a:pt x="2774" y="7057"/>
                </a:lnTo>
                <a:cubicBezTo>
                  <a:pt x="2775" y="7063"/>
                  <a:pt x="2777" y="7066"/>
                  <a:pt x="2778" y="7072"/>
                </a:cubicBezTo>
                <a:cubicBezTo>
                  <a:pt x="2781" y="7081"/>
                  <a:pt x="2784" y="7089"/>
                  <a:pt x="2786" y="7098"/>
                </a:cubicBezTo>
                <a:cubicBezTo>
                  <a:pt x="2787" y="7107"/>
                  <a:pt x="2785" y="7121"/>
                  <a:pt x="2786" y="7131"/>
                </a:cubicBezTo>
                <a:cubicBezTo>
                  <a:pt x="2798" y="7195"/>
                  <a:pt x="2811" y="7261"/>
                  <a:pt x="2810" y="7353"/>
                </a:cubicBezTo>
                <a:cubicBezTo>
                  <a:pt x="2810" y="7433"/>
                  <a:pt x="2799" y="7486"/>
                  <a:pt x="2790" y="7543"/>
                </a:cubicBezTo>
                <a:cubicBezTo>
                  <a:pt x="2790" y="7631"/>
                  <a:pt x="2788" y="7722"/>
                  <a:pt x="2774" y="7782"/>
                </a:cubicBezTo>
                <a:cubicBezTo>
                  <a:pt x="2774" y="7783"/>
                  <a:pt x="2774" y="7785"/>
                  <a:pt x="2774" y="7785"/>
                </a:cubicBezTo>
                <a:lnTo>
                  <a:pt x="2758" y="8050"/>
                </a:lnTo>
                <a:lnTo>
                  <a:pt x="2026" y="8132"/>
                </a:lnTo>
                <a:cubicBezTo>
                  <a:pt x="1621" y="8178"/>
                  <a:pt x="1022" y="8275"/>
                  <a:pt x="695" y="8349"/>
                </a:cubicBezTo>
                <a:cubicBezTo>
                  <a:pt x="281" y="8442"/>
                  <a:pt x="91" y="8459"/>
                  <a:pt x="0" y="8413"/>
                </a:cubicBezTo>
                <a:lnTo>
                  <a:pt x="0" y="8542"/>
                </a:lnTo>
                <a:lnTo>
                  <a:pt x="28" y="18887"/>
                </a:lnTo>
                <a:lnTo>
                  <a:pt x="550" y="19014"/>
                </a:lnTo>
                <a:cubicBezTo>
                  <a:pt x="839" y="19082"/>
                  <a:pt x="1458" y="19189"/>
                  <a:pt x="1921" y="19253"/>
                </a:cubicBezTo>
                <a:lnTo>
                  <a:pt x="2620" y="19351"/>
                </a:lnTo>
                <a:lnTo>
                  <a:pt x="2758" y="19366"/>
                </a:lnTo>
                <a:lnTo>
                  <a:pt x="2758" y="19371"/>
                </a:lnTo>
                <a:lnTo>
                  <a:pt x="2790" y="19891"/>
                </a:lnTo>
                <a:cubicBezTo>
                  <a:pt x="2802" y="20089"/>
                  <a:pt x="2784" y="20242"/>
                  <a:pt x="2758" y="20352"/>
                </a:cubicBezTo>
                <a:lnTo>
                  <a:pt x="2758" y="20563"/>
                </a:lnTo>
                <a:lnTo>
                  <a:pt x="2127" y="20596"/>
                </a:lnTo>
                <a:cubicBezTo>
                  <a:pt x="1333" y="20638"/>
                  <a:pt x="1141" y="20715"/>
                  <a:pt x="1067" y="21003"/>
                </a:cubicBezTo>
                <a:cubicBezTo>
                  <a:pt x="1023" y="21177"/>
                  <a:pt x="1062" y="21279"/>
                  <a:pt x="1233" y="21417"/>
                </a:cubicBezTo>
                <a:lnTo>
                  <a:pt x="1379" y="21533"/>
                </a:lnTo>
                <a:cubicBezTo>
                  <a:pt x="1415" y="21546"/>
                  <a:pt x="1445" y="21562"/>
                  <a:pt x="1488" y="21574"/>
                </a:cubicBezTo>
                <a:cubicBezTo>
                  <a:pt x="1524" y="21585"/>
                  <a:pt x="1583" y="21592"/>
                  <a:pt x="1634" y="21600"/>
                </a:cubicBezTo>
                <a:lnTo>
                  <a:pt x="3643" y="21600"/>
                </a:lnTo>
                <a:cubicBezTo>
                  <a:pt x="5533" y="21600"/>
                  <a:pt x="5795" y="21589"/>
                  <a:pt x="5968" y="21489"/>
                </a:cubicBezTo>
                <a:lnTo>
                  <a:pt x="6029" y="21446"/>
                </a:lnTo>
                <a:cubicBezTo>
                  <a:pt x="6056" y="21425"/>
                  <a:pt x="6066" y="21404"/>
                  <a:pt x="6089" y="21384"/>
                </a:cubicBezTo>
                <a:cubicBezTo>
                  <a:pt x="6234" y="21219"/>
                  <a:pt x="6238" y="20983"/>
                  <a:pt x="6097" y="20818"/>
                </a:cubicBezTo>
                <a:cubicBezTo>
                  <a:pt x="6075" y="20798"/>
                  <a:pt x="6060" y="20776"/>
                  <a:pt x="6033" y="20756"/>
                </a:cubicBezTo>
                <a:cubicBezTo>
                  <a:pt x="5985" y="20721"/>
                  <a:pt x="5944" y="20694"/>
                  <a:pt x="5899" y="20671"/>
                </a:cubicBezTo>
                <a:cubicBezTo>
                  <a:pt x="5758" y="20618"/>
                  <a:pt x="5551" y="20594"/>
                  <a:pt x="5192" y="20583"/>
                </a:cubicBezTo>
                <a:lnTo>
                  <a:pt x="4545" y="20563"/>
                </a:lnTo>
                <a:lnTo>
                  <a:pt x="4545" y="20414"/>
                </a:lnTo>
                <a:cubicBezTo>
                  <a:pt x="4500" y="20338"/>
                  <a:pt x="4496" y="20208"/>
                  <a:pt x="4496" y="19927"/>
                </a:cubicBezTo>
                <a:cubicBezTo>
                  <a:pt x="4496" y="19926"/>
                  <a:pt x="4496" y="19926"/>
                  <a:pt x="4496" y="19925"/>
                </a:cubicBezTo>
                <a:cubicBezTo>
                  <a:pt x="4496" y="19923"/>
                  <a:pt x="4496" y="19923"/>
                  <a:pt x="4496" y="19922"/>
                </a:cubicBezTo>
                <a:cubicBezTo>
                  <a:pt x="4496" y="19767"/>
                  <a:pt x="4505" y="19661"/>
                  <a:pt x="4521" y="19575"/>
                </a:cubicBezTo>
                <a:cubicBezTo>
                  <a:pt x="4528" y="19532"/>
                  <a:pt x="4534" y="19487"/>
                  <a:pt x="4545" y="19459"/>
                </a:cubicBezTo>
                <a:lnTo>
                  <a:pt x="4545" y="19369"/>
                </a:lnTo>
                <a:lnTo>
                  <a:pt x="5382" y="19250"/>
                </a:lnTo>
                <a:cubicBezTo>
                  <a:pt x="5885" y="19180"/>
                  <a:pt x="6339" y="19091"/>
                  <a:pt x="6773" y="18985"/>
                </a:cubicBezTo>
                <a:cubicBezTo>
                  <a:pt x="6879" y="18959"/>
                  <a:pt x="6981" y="18934"/>
                  <a:pt x="7088" y="18905"/>
                </a:cubicBezTo>
                <a:cubicBezTo>
                  <a:pt x="7089" y="18905"/>
                  <a:pt x="7091" y="18906"/>
                  <a:pt x="7092" y="18905"/>
                </a:cubicBezTo>
                <a:cubicBezTo>
                  <a:pt x="7560" y="18777"/>
                  <a:pt x="8007" y="18625"/>
                  <a:pt x="8467" y="18432"/>
                </a:cubicBezTo>
                <a:lnTo>
                  <a:pt x="9316" y="18077"/>
                </a:lnTo>
                <a:lnTo>
                  <a:pt x="9963" y="18491"/>
                </a:lnTo>
                <a:cubicBezTo>
                  <a:pt x="9980" y="18502"/>
                  <a:pt x="9994" y="18511"/>
                  <a:pt x="10011" y="18522"/>
                </a:cubicBezTo>
                <a:lnTo>
                  <a:pt x="10610" y="18908"/>
                </a:lnTo>
                <a:lnTo>
                  <a:pt x="10630" y="18923"/>
                </a:lnTo>
                <a:lnTo>
                  <a:pt x="10509" y="19006"/>
                </a:lnTo>
                <a:lnTo>
                  <a:pt x="10428" y="19083"/>
                </a:lnTo>
                <a:cubicBezTo>
                  <a:pt x="10329" y="19179"/>
                  <a:pt x="10203" y="19261"/>
                  <a:pt x="10149" y="19261"/>
                </a:cubicBezTo>
                <a:cubicBezTo>
                  <a:pt x="10067" y="19322"/>
                  <a:pt x="9999" y="19379"/>
                  <a:pt x="9947" y="19433"/>
                </a:cubicBezTo>
                <a:cubicBezTo>
                  <a:pt x="9945" y="19434"/>
                  <a:pt x="9944" y="19437"/>
                  <a:pt x="9943" y="19438"/>
                </a:cubicBezTo>
                <a:cubicBezTo>
                  <a:pt x="9941" y="19440"/>
                  <a:pt x="9940" y="19441"/>
                  <a:pt x="9939" y="19443"/>
                </a:cubicBezTo>
                <a:cubicBezTo>
                  <a:pt x="9927" y="19458"/>
                  <a:pt x="9913" y="19470"/>
                  <a:pt x="9902" y="19487"/>
                </a:cubicBezTo>
                <a:cubicBezTo>
                  <a:pt x="9660" y="19856"/>
                  <a:pt x="10017" y="20223"/>
                  <a:pt x="10549" y="20251"/>
                </a:cubicBezTo>
                <a:cubicBezTo>
                  <a:pt x="10563" y="20252"/>
                  <a:pt x="10576" y="20253"/>
                  <a:pt x="10590" y="20254"/>
                </a:cubicBezTo>
                <a:cubicBezTo>
                  <a:pt x="10665" y="20256"/>
                  <a:pt x="10744" y="20251"/>
                  <a:pt x="10824" y="20239"/>
                </a:cubicBezTo>
                <a:cubicBezTo>
                  <a:pt x="10956" y="20218"/>
                  <a:pt x="11712" y="19784"/>
                  <a:pt x="12506" y="19273"/>
                </a:cubicBezTo>
                <a:cubicBezTo>
                  <a:pt x="13739" y="18482"/>
                  <a:pt x="13943" y="18324"/>
                  <a:pt x="13950" y="18141"/>
                </a:cubicBezTo>
                <a:cubicBezTo>
                  <a:pt x="13949" y="18111"/>
                  <a:pt x="13931" y="18085"/>
                  <a:pt x="13925" y="18056"/>
                </a:cubicBezTo>
                <a:cubicBezTo>
                  <a:pt x="13899" y="17945"/>
                  <a:pt x="13831" y="17839"/>
                  <a:pt x="13695" y="17753"/>
                </a:cubicBezTo>
                <a:cubicBezTo>
                  <a:pt x="13661" y="17731"/>
                  <a:pt x="13624" y="17713"/>
                  <a:pt x="13590" y="17696"/>
                </a:cubicBezTo>
                <a:cubicBezTo>
                  <a:pt x="13515" y="17664"/>
                  <a:pt x="13441" y="17633"/>
                  <a:pt x="13367" y="17616"/>
                </a:cubicBezTo>
                <a:cubicBezTo>
                  <a:pt x="13311" y="17606"/>
                  <a:pt x="13252" y="17595"/>
                  <a:pt x="13190" y="17593"/>
                </a:cubicBezTo>
                <a:cubicBezTo>
                  <a:pt x="13098" y="17591"/>
                  <a:pt x="13003" y="17602"/>
                  <a:pt x="12902" y="17626"/>
                </a:cubicBezTo>
                <a:cubicBezTo>
                  <a:pt x="12877" y="17632"/>
                  <a:pt x="12852" y="17640"/>
                  <a:pt x="12826" y="17647"/>
                </a:cubicBezTo>
                <a:cubicBezTo>
                  <a:pt x="12637" y="17703"/>
                  <a:pt x="12429" y="17799"/>
                  <a:pt x="12191" y="17943"/>
                </a:cubicBezTo>
                <a:lnTo>
                  <a:pt x="11847" y="18151"/>
                </a:lnTo>
                <a:lnTo>
                  <a:pt x="11180" y="17729"/>
                </a:lnTo>
                <a:lnTo>
                  <a:pt x="10513" y="17310"/>
                </a:lnTo>
                <a:lnTo>
                  <a:pt x="10982" y="16862"/>
                </a:lnTo>
                <a:cubicBezTo>
                  <a:pt x="11241" y="16617"/>
                  <a:pt x="11563" y="16260"/>
                  <a:pt x="11698" y="16067"/>
                </a:cubicBezTo>
                <a:cubicBezTo>
                  <a:pt x="11830" y="15877"/>
                  <a:pt x="11971" y="15754"/>
                  <a:pt x="12074" y="15727"/>
                </a:cubicBezTo>
                <a:cubicBezTo>
                  <a:pt x="12069" y="15725"/>
                  <a:pt x="12032" y="15718"/>
                  <a:pt x="12029" y="15717"/>
                </a:cubicBezTo>
                <a:cubicBezTo>
                  <a:pt x="11984" y="15691"/>
                  <a:pt x="12000" y="15582"/>
                  <a:pt x="12065" y="15475"/>
                </a:cubicBezTo>
                <a:cubicBezTo>
                  <a:pt x="12131" y="15368"/>
                  <a:pt x="12264" y="15041"/>
                  <a:pt x="12361" y="14747"/>
                </a:cubicBezTo>
                <a:lnTo>
                  <a:pt x="12539" y="14211"/>
                </a:lnTo>
                <a:lnTo>
                  <a:pt x="12830" y="14211"/>
                </a:lnTo>
                <a:cubicBezTo>
                  <a:pt x="13169" y="14168"/>
                  <a:pt x="13800" y="14168"/>
                  <a:pt x="14140" y="14211"/>
                </a:cubicBezTo>
                <a:lnTo>
                  <a:pt x="14427" y="14211"/>
                </a:lnTo>
                <a:lnTo>
                  <a:pt x="14471" y="14605"/>
                </a:lnTo>
                <a:cubicBezTo>
                  <a:pt x="14472" y="14622"/>
                  <a:pt x="14475" y="14636"/>
                  <a:pt x="14475" y="14654"/>
                </a:cubicBezTo>
                <a:cubicBezTo>
                  <a:pt x="14475" y="14657"/>
                  <a:pt x="14475" y="14659"/>
                  <a:pt x="14475" y="14662"/>
                </a:cubicBezTo>
                <a:cubicBezTo>
                  <a:pt x="14475" y="14663"/>
                  <a:pt x="14475" y="14665"/>
                  <a:pt x="14475" y="14667"/>
                </a:cubicBezTo>
                <a:cubicBezTo>
                  <a:pt x="14476" y="14672"/>
                  <a:pt x="14479" y="14674"/>
                  <a:pt x="14479" y="14680"/>
                </a:cubicBezTo>
                <a:cubicBezTo>
                  <a:pt x="14507" y="14909"/>
                  <a:pt x="14548" y="15039"/>
                  <a:pt x="14617" y="15122"/>
                </a:cubicBezTo>
                <a:cubicBezTo>
                  <a:pt x="14662" y="15169"/>
                  <a:pt x="14720" y="15205"/>
                  <a:pt x="14795" y="15236"/>
                </a:cubicBezTo>
                <a:cubicBezTo>
                  <a:pt x="15094" y="15345"/>
                  <a:pt x="15586" y="15329"/>
                  <a:pt x="15838" y="15202"/>
                </a:cubicBezTo>
                <a:cubicBezTo>
                  <a:pt x="15864" y="15186"/>
                  <a:pt x="15888" y="15170"/>
                  <a:pt x="15915" y="15151"/>
                </a:cubicBezTo>
                <a:cubicBezTo>
                  <a:pt x="15931" y="15139"/>
                  <a:pt x="15944" y="15130"/>
                  <a:pt x="15955" y="15120"/>
                </a:cubicBezTo>
                <a:cubicBezTo>
                  <a:pt x="15957" y="15118"/>
                  <a:pt x="15957" y="15117"/>
                  <a:pt x="15959" y="15115"/>
                </a:cubicBezTo>
                <a:cubicBezTo>
                  <a:pt x="15973" y="15100"/>
                  <a:pt x="15988" y="15085"/>
                  <a:pt x="16000" y="15068"/>
                </a:cubicBezTo>
                <a:cubicBezTo>
                  <a:pt x="16000" y="15068"/>
                  <a:pt x="15999" y="15066"/>
                  <a:pt x="16000" y="15066"/>
                </a:cubicBezTo>
                <a:cubicBezTo>
                  <a:pt x="16091" y="14923"/>
                  <a:pt x="16109" y="14638"/>
                  <a:pt x="16109" y="13663"/>
                </a:cubicBezTo>
                <a:cubicBezTo>
                  <a:pt x="16109" y="13172"/>
                  <a:pt x="16101" y="12893"/>
                  <a:pt x="16089" y="12685"/>
                </a:cubicBezTo>
                <a:cubicBezTo>
                  <a:pt x="16076" y="12579"/>
                  <a:pt x="16061" y="12492"/>
                  <a:pt x="16040" y="12417"/>
                </a:cubicBezTo>
                <a:cubicBezTo>
                  <a:pt x="16019" y="12343"/>
                  <a:pt x="15991" y="12282"/>
                  <a:pt x="15959" y="12235"/>
                </a:cubicBezTo>
                <a:cubicBezTo>
                  <a:pt x="15929" y="12211"/>
                  <a:pt x="15902" y="12188"/>
                  <a:pt x="15858" y="12165"/>
                </a:cubicBezTo>
                <a:cubicBezTo>
                  <a:pt x="15747" y="12108"/>
                  <a:pt x="15555" y="12068"/>
                  <a:pt x="15385" y="12052"/>
                </a:cubicBezTo>
                <a:cubicBezTo>
                  <a:pt x="15341" y="12049"/>
                  <a:pt x="15301" y="12039"/>
                  <a:pt x="15256" y="12039"/>
                </a:cubicBezTo>
                <a:cubicBezTo>
                  <a:pt x="14765" y="12043"/>
                  <a:pt x="14538" y="12241"/>
                  <a:pt x="14475" y="12729"/>
                </a:cubicBezTo>
                <a:lnTo>
                  <a:pt x="14427" y="13141"/>
                </a:lnTo>
                <a:lnTo>
                  <a:pt x="14140" y="13141"/>
                </a:lnTo>
                <a:cubicBezTo>
                  <a:pt x="13987" y="13161"/>
                  <a:pt x="13769" y="13172"/>
                  <a:pt x="13541" y="13174"/>
                </a:cubicBezTo>
                <a:cubicBezTo>
                  <a:pt x="13457" y="13175"/>
                  <a:pt x="13390" y="13171"/>
                  <a:pt x="13307" y="13169"/>
                </a:cubicBezTo>
                <a:cubicBezTo>
                  <a:pt x="13251" y="13168"/>
                  <a:pt x="13193" y="13167"/>
                  <a:pt x="13145" y="13164"/>
                </a:cubicBezTo>
                <a:cubicBezTo>
                  <a:pt x="13023" y="13158"/>
                  <a:pt x="12906" y="13153"/>
                  <a:pt x="12818" y="13141"/>
                </a:cubicBezTo>
                <a:lnTo>
                  <a:pt x="12555" y="13141"/>
                </a:lnTo>
                <a:lnTo>
                  <a:pt x="12551" y="13141"/>
                </a:lnTo>
                <a:lnTo>
                  <a:pt x="12518" y="13043"/>
                </a:lnTo>
                <a:lnTo>
                  <a:pt x="12268" y="12405"/>
                </a:lnTo>
                <a:cubicBezTo>
                  <a:pt x="12055" y="11855"/>
                  <a:pt x="11721" y="11312"/>
                  <a:pt x="11326" y="10853"/>
                </a:cubicBezTo>
                <a:cubicBezTo>
                  <a:pt x="11280" y="10802"/>
                  <a:pt x="11235" y="10752"/>
                  <a:pt x="11188" y="10703"/>
                </a:cubicBezTo>
                <a:cubicBezTo>
                  <a:pt x="11076" y="10583"/>
                  <a:pt x="10964" y="10465"/>
                  <a:pt x="10844" y="10361"/>
                </a:cubicBezTo>
                <a:lnTo>
                  <a:pt x="10493" y="10055"/>
                </a:lnTo>
                <a:lnTo>
                  <a:pt x="11156" y="9638"/>
                </a:lnTo>
                <a:lnTo>
                  <a:pt x="11819" y="9219"/>
                </a:lnTo>
                <a:lnTo>
                  <a:pt x="11831" y="9226"/>
                </a:lnTo>
                <a:lnTo>
                  <a:pt x="11835" y="9224"/>
                </a:lnTo>
                <a:lnTo>
                  <a:pt x="11904" y="9265"/>
                </a:lnTo>
                <a:lnTo>
                  <a:pt x="11908" y="9267"/>
                </a:lnTo>
                <a:lnTo>
                  <a:pt x="12312" y="9491"/>
                </a:lnTo>
                <a:cubicBezTo>
                  <a:pt x="12551" y="9623"/>
                  <a:pt x="12755" y="9704"/>
                  <a:pt x="12943" y="9738"/>
                </a:cubicBezTo>
                <a:cubicBezTo>
                  <a:pt x="13005" y="9750"/>
                  <a:pt x="13069" y="9758"/>
                  <a:pt x="13129" y="9759"/>
                </a:cubicBezTo>
                <a:cubicBezTo>
                  <a:pt x="13159" y="9758"/>
                  <a:pt x="13183" y="9754"/>
                  <a:pt x="13210" y="9751"/>
                </a:cubicBezTo>
                <a:cubicBezTo>
                  <a:pt x="13214" y="9751"/>
                  <a:pt x="13217" y="9752"/>
                  <a:pt x="13222" y="9751"/>
                </a:cubicBezTo>
                <a:cubicBezTo>
                  <a:pt x="13270" y="9748"/>
                  <a:pt x="13319" y="9741"/>
                  <a:pt x="13363" y="9733"/>
                </a:cubicBezTo>
                <a:cubicBezTo>
                  <a:pt x="13466" y="9712"/>
                  <a:pt x="13568" y="9678"/>
                  <a:pt x="13675" y="9625"/>
                </a:cubicBezTo>
                <a:cubicBezTo>
                  <a:pt x="13713" y="9606"/>
                  <a:pt x="13735" y="9588"/>
                  <a:pt x="13764" y="9569"/>
                </a:cubicBezTo>
                <a:cubicBezTo>
                  <a:pt x="13764" y="9568"/>
                  <a:pt x="13767" y="9566"/>
                  <a:pt x="13768" y="9566"/>
                </a:cubicBezTo>
                <a:cubicBezTo>
                  <a:pt x="13773" y="9562"/>
                  <a:pt x="13775" y="9557"/>
                  <a:pt x="13780" y="9553"/>
                </a:cubicBezTo>
                <a:cubicBezTo>
                  <a:pt x="13818" y="9520"/>
                  <a:pt x="13860" y="9492"/>
                  <a:pt x="13885" y="9453"/>
                </a:cubicBezTo>
                <a:cubicBezTo>
                  <a:pt x="13886" y="9452"/>
                  <a:pt x="13888" y="9449"/>
                  <a:pt x="13889" y="9448"/>
                </a:cubicBezTo>
                <a:cubicBezTo>
                  <a:pt x="13890" y="9446"/>
                  <a:pt x="13888" y="9446"/>
                  <a:pt x="13889" y="9445"/>
                </a:cubicBezTo>
                <a:cubicBezTo>
                  <a:pt x="13924" y="9389"/>
                  <a:pt x="13942" y="9325"/>
                  <a:pt x="13946" y="9260"/>
                </a:cubicBezTo>
                <a:cubicBezTo>
                  <a:pt x="13946" y="9257"/>
                  <a:pt x="13946" y="9255"/>
                  <a:pt x="13946" y="9252"/>
                </a:cubicBezTo>
                <a:cubicBezTo>
                  <a:pt x="13944" y="9231"/>
                  <a:pt x="13941" y="9212"/>
                  <a:pt x="13938" y="9193"/>
                </a:cubicBezTo>
                <a:cubicBezTo>
                  <a:pt x="13934" y="9165"/>
                  <a:pt x="13932" y="9136"/>
                  <a:pt x="13917" y="9108"/>
                </a:cubicBezTo>
                <a:cubicBezTo>
                  <a:pt x="13911" y="9095"/>
                  <a:pt x="13898" y="9082"/>
                  <a:pt x="13889" y="9069"/>
                </a:cubicBezTo>
                <a:cubicBezTo>
                  <a:pt x="13888" y="9068"/>
                  <a:pt x="13886" y="9068"/>
                  <a:pt x="13885" y="9067"/>
                </a:cubicBezTo>
                <a:cubicBezTo>
                  <a:pt x="13882" y="9063"/>
                  <a:pt x="13876" y="9056"/>
                  <a:pt x="13873" y="9051"/>
                </a:cubicBezTo>
                <a:cubicBezTo>
                  <a:pt x="13817" y="8978"/>
                  <a:pt x="13712" y="8887"/>
                  <a:pt x="13529" y="8755"/>
                </a:cubicBezTo>
                <a:cubicBezTo>
                  <a:pt x="13506" y="8738"/>
                  <a:pt x="13479" y="8720"/>
                  <a:pt x="13452" y="8701"/>
                </a:cubicBezTo>
                <a:cubicBezTo>
                  <a:pt x="13450" y="8700"/>
                  <a:pt x="13446" y="8695"/>
                  <a:pt x="13444" y="8694"/>
                </a:cubicBezTo>
                <a:cubicBezTo>
                  <a:pt x="13288" y="8584"/>
                  <a:pt x="13030" y="8420"/>
                  <a:pt x="12753" y="8241"/>
                </a:cubicBezTo>
                <a:cubicBezTo>
                  <a:pt x="12742" y="8234"/>
                  <a:pt x="12736" y="8227"/>
                  <a:pt x="12725" y="8220"/>
                </a:cubicBezTo>
                <a:cubicBezTo>
                  <a:pt x="12626" y="8157"/>
                  <a:pt x="12565" y="8118"/>
                  <a:pt x="12450" y="8045"/>
                </a:cubicBezTo>
                <a:cubicBezTo>
                  <a:pt x="12432" y="8034"/>
                  <a:pt x="12426" y="8030"/>
                  <a:pt x="12409" y="8019"/>
                </a:cubicBezTo>
                <a:cubicBezTo>
                  <a:pt x="12403" y="8016"/>
                  <a:pt x="12399" y="8013"/>
                  <a:pt x="12393" y="8009"/>
                </a:cubicBezTo>
                <a:cubicBezTo>
                  <a:pt x="11659" y="7544"/>
                  <a:pt x="10974" y="7154"/>
                  <a:pt x="10828" y="7126"/>
                </a:cubicBezTo>
                <a:cubicBezTo>
                  <a:pt x="10815" y="7125"/>
                  <a:pt x="10801" y="7123"/>
                  <a:pt x="10788" y="7121"/>
                </a:cubicBezTo>
                <a:cubicBezTo>
                  <a:pt x="10162" y="7038"/>
                  <a:pt x="9633" y="7424"/>
                  <a:pt x="9862" y="7811"/>
                </a:cubicBezTo>
                <a:cubicBezTo>
                  <a:pt x="9891" y="7861"/>
                  <a:pt x="9963" y="7933"/>
                  <a:pt x="10048" y="8009"/>
                </a:cubicBezTo>
                <a:cubicBezTo>
                  <a:pt x="10127" y="8080"/>
                  <a:pt x="10221" y="8152"/>
                  <a:pt x="10315" y="8215"/>
                </a:cubicBezTo>
                <a:lnTo>
                  <a:pt x="10315" y="8217"/>
                </a:lnTo>
                <a:cubicBezTo>
                  <a:pt x="10315" y="8218"/>
                  <a:pt x="10318" y="8217"/>
                  <a:pt x="10319" y="8217"/>
                </a:cubicBezTo>
                <a:cubicBezTo>
                  <a:pt x="10323" y="8220"/>
                  <a:pt x="10326" y="8225"/>
                  <a:pt x="10331" y="8228"/>
                </a:cubicBezTo>
                <a:lnTo>
                  <a:pt x="10347" y="8238"/>
                </a:lnTo>
                <a:lnTo>
                  <a:pt x="10557" y="8374"/>
                </a:lnTo>
                <a:lnTo>
                  <a:pt x="10642" y="8426"/>
                </a:lnTo>
                <a:lnTo>
                  <a:pt x="10638" y="8428"/>
                </a:lnTo>
                <a:lnTo>
                  <a:pt x="10691" y="8464"/>
                </a:lnTo>
                <a:lnTo>
                  <a:pt x="10019" y="8887"/>
                </a:lnTo>
                <a:lnTo>
                  <a:pt x="9352" y="9311"/>
                </a:lnTo>
                <a:lnTo>
                  <a:pt x="8738" y="9044"/>
                </a:lnTo>
                <a:cubicBezTo>
                  <a:pt x="8455" y="8922"/>
                  <a:pt x="8161" y="8810"/>
                  <a:pt x="7864" y="8709"/>
                </a:cubicBezTo>
                <a:cubicBezTo>
                  <a:pt x="7835" y="8700"/>
                  <a:pt x="7797" y="8690"/>
                  <a:pt x="7767" y="8681"/>
                </a:cubicBezTo>
                <a:cubicBezTo>
                  <a:pt x="7174" y="8498"/>
                  <a:pt x="6495" y="8330"/>
                  <a:pt x="5911" y="8220"/>
                </a:cubicBezTo>
                <a:cubicBezTo>
                  <a:pt x="5867" y="8212"/>
                  <a:pt x="5830" y="8209"/>
                  <a:pt x="5786" y="8202"/>
                </a:cubicBezTo>
                <a:cubicBezTo>
                  <a:pt x="5541" y="8163"/>
                  <a:pt x="5295" y="8126"/>
                  <a:pt x="5054" y="8104"/>
                </a:cubicBezTo>
                <a:lnTo>
                  <a:pt x="4545" y="8058"/>
                </a:lnTo>
                <a:lnTo>
                  <a:pt x="4545" y="7888"/>
                </a:lnTo>
                <a:cubicBezTo>
                  <a:pt x="4501" y="7796"/>
                  <a:pt x="4496" y="7665"/>
                  <a:pt x="4496" y="7463"/>
                </a:cubicBezTo>
                <a:cubicBezTo>
                  <a:pt x="4496" y="7449"/>
                  <a:pt x="4496" y="7441"/>
                  <a:pt x="4496" y="7427"/>
                </a:cubicBezTo>
                <a:cubicBezTo>
                  <a:pt x="4496" y="7420"/>
                  <a:pt x="4496" y="7417"/>
                  <a:pt x="4496" y="7409"/>
                </a:cubicBezTo>
                <a:cubicBezTo>
                  <a:pt x="4496" y="7382"/>
                  <a:pt x="4500" y="7365"/>
                  <a:pt x="4500" y="7340"/>
                </a:cubicBezTo>
                <a:cubicBezTo>
                  <a:pt x="4500" y="7332"/>
                  <a:pt x="4500" y="7327"/>
                  <a:pt x="4500" y="7319"/>
                </a:cubicBezTo>
                <a:cubicBezTo>
                  <a:pt x="4500" y="7319"/>
                  <a:pt x="4500" y="7317"/>
                  <a:pt x="4500" y="7317"/>
                </a:cubicBezTo>
                <a:cubicBezTo>
                  <a:pt x="4501" y="7301"/>
                  <a:pt x="4507" y="7293"/>
                  <a:pt x="4508" y="7278"/>
                </a:cubicBezTo>
                <a:cubicBezTo>
                  <a:pt x="4513" y="7211"/>
                  <a:pt x="4519" y="7144"/>
                  <a:pt x="4533" y="7095"/>
                </a:cubicBezTo>
                <a:cubicBezTo>
                  <a:pt x="4534" y="7089"/>
                  <a:pt x="4535" y="7081"/>
                  <a:pt x="4537" y="7075"/>
                </a:cubicBezTo>
                <a:cubicBezTo>
                  <a:pt x="4537" y="7074"/>
                  <a:pt x="4537" y="7073"/>
                  <a:pt x="4537" y="7072"/>
                </a:cubicBezTo>
                <a:cubicBezTo>
                  <a:pt x="4541" y="7056"/>
                  <a:pt x="4539" y="7030"/>
                  <a:pt x="4545" y="7016"/>
                </a:cubicBezTo>
                <a:lnTo>
                  <a:pt x="4545" y="6856"/>
                </a:lnTo>
                <a:lnTo>
                  <a:pt x="5176" y="6807"/>
                </a:lnTo>
                <a:cubicBezTo>
                  <a:pt x="5958" y="6746"/>
                  <a:pt x="6336" y="6526"/>
                  <a:pt x="6235" y="6192"/>
                </a:cubicBezTo>
                <a:cubicBezTo>
                  <a:pt x="6220" y="6142"/>
                  <a:pt x="6206" y="6098"/>
                  <a:pt x="6186" y="6058"/>
                </a:cubicBezTo>
                <a:cubicBezTo>
                  <a:pt x="6181" y="6051"/>
                  <a:pt x="6172" y="6042"/>
                  <a:pt x="6166" y="6035"/>
                </a:cubicBezTo>
                <a:cubicBezTo>
                  <a:pt x="6127" y="5994"/>
                  <a:pt x="6082" y="5956"/>
                  <a:pt x="6021" y="5917"/>
                </a:cubicBezTo>
                <a:cubicBezTo>
                  <a:pt x="5997" y="5901"/>
                  <a:pt x="5973" y="5893"/>
                  <a:pt x="5952" y="5881"/>
                </a:cubicBezTo>
                <a:cubicBezTo>
                  <a:pt x="5682" y="5771"/>
                  <a:pt x="5111" y="5752"/>
                  <a:pt x="3700" y="5752"/>
                </a:cubicBezTo>
                <a:cubicBezTo>
                  <a:pt x="3664" y="5752"/>
                  <a:pt x="3648" y="5752"/>
                  <a:pt x="3611" y="5752"/>
                </a:cubicBezTo>
                <a:close/>
                <a:moveTo>
                  <a:pt x="18943" y="6593"/>
                </a:moveTo>
                <a:cubicBezTo>
                  <a:pt x="18510" y="6593"/>
                  <a:pt x="18352" y="6674"/>
                  <a:pt x="18604" y="6763"/>
                </a:cubicBezTo>
                <a:cubicBezTo>
                  <a:pt x="18721" y="6777"/>
                  <a:pt x="18769" y="6816"/>
                  <a:pt x="18757" y="6869"/>
                </a:cubicBezTo>
                <a:cubicBezTo>
                  <a:pt x="18758" y="6871"/>
                  <a:pt x="18762" y="6872"/>
                  <a:pt x="18761" y="6874"/>
                </a:cubicBezTo>
                <a:cubicBezTo>
                  <a:pt x="18802" y="6964"/>
                  <a:pt x="18651" y="7066"/>
                  <a:pt x="18296" y="7162"/>
                </a:cubicBezTo>
                <a:cubicBezTo>
                  <a:pt x="18268" y="7170"/>
                  <a:pt x="18251" y="7170"/>
                  <a:pt x="18228" y="7175"/>
                </a:cubicBezTo>
                <a:cubicBezTo>
                  <a:pt x="18205" y="7182"/>
                  <a:pt x="18194" y="7190"/>
                  <a:pt x="18171" y="7196"/>
                </a:cubicBezTo>
                <a:cubicBezTo>
                  <a:pt x="18002" y="7241"/>
                  <a:pt x="17879" y="7256"/>
                  <a:pt x="17779" y="7257"/>
                </a:cubicBezTo>
                <a:cubicBezTo>
                  <a:pt x="17758" y="7259"/>
                  <a:pt x="17740" y="7258"/>
                  <a:pt x="17722" y="7257"/>
                </a:cubicBezTo>
                <a:cubicBezTo>
                  <a:pt x="17665" y="7253"/>
                  <a:pt x="17615" y="7243"/>
                  <a:pt x="17589" y="7219"/>
                </a:cubicBezTo>
                <a:cubicBezTo>
                  <a:pt x="17588" y="7218"/>
                  <a:pt x="17586" y="7217"/>
                  <a:pt x="17585" y="7216"/>
                </a:cubicBezTo>
                <a:cubicBezTo>
                  <a:pt x="17583" y="7216"/>
                  <a:pt x="17582" y="7217"/>
                  <a:pt x="17581" y="7216"/>
                </a:cubicBezTo>
                <a:cubicBezTo>
                  <a:pt x="17576" y="7213"/>
                  <a:pt x="17572" y="7207"/>
                  <a:pt x="17568" y="7203"/>
                </a:cubicBezTo>
                <a:cubicBezTo>
                  <a:pt x="17568" y="7203"/>
                  <a:pt x="17569" y="7202"/>
                  <a:pt x="17568" y="7201"/>
                </a:cubicBezTo>
                <a:cubicBezTo>
                  <a:pt x="17568" y="7199"/>
                  <a:pt x="17565" y="7200"/>
                  <a:pt x="17564" y="7198"/>
                </a:cubicBezTo>
                <a:cubicBezTo>
                  <a:pt x="17563" y="7196"/>
                  <a:pt x="17561" y="7192"/>
                  <a:pt x="17560" y="7191"/>
                </a:cubicBezTo>
                <a:cubicBezTo>
                  <a:pt x="17560" y="7190"/>
                  <a:pt x="17561" y="7189"/>
                  <a:pt x="17560" y="7188"/>
                </a:cubicBezTo>
                <a:cubicBezTo>
                  <a:pt x="17558" y="7183"/>
                  <a:pt x="17562" y="7175"/>
                  <a:pt x="17560" y="7170"/>
                </a:cubicBezTo>
                <a:cubicBezTo>
                  <a:pt x="17550" y="7147"/>
                  <a:pt x="17542" y="7123"/>
                  <a:pt x="17556" y="7088"/>
                </a:cubicBezTo>
                <a:cubicBezTo>
                  <a:pt x="17586" y="7015"/>
                  <a:pt x="17572" y="6942"/>
                  <a:pt x="17524" y="6923"/>
                </a:cubicBezTo>
                <a:cubicBezTo>
                  <a:pt x="17403" y="6875"/>
                  <a:pt x="16788" y="7215"/>
                  <a:pt x="16788" y="7330"/>
                </a:cubicBezTo>
                <a:cubicBezTo>
                  <a:pt x="16788" y="7363"/>
                  <a:pt x="16808" y="7382"/>
                  <a:pt x="16833" y="7396"/>
                </a:cubicBezTo>
                <a:cubicBezTo>
                  <a:pt x="16869" y="7401"/>
                  <a:pt x="16929" y="7396"/>
                  <a:pt x="16990" y="7389"/>
                </a:cubicBezTo>
                <a:cubicBezTo>
                  <a:pt x="17013" y="7379"/>
                  <a:pt x="17036" y="7372"/>
                  <a:pt x="17055" y="7353"/>
                </a:cubicBezTo>
                <a:cubicBezTo>
                  <a:pt x="17101" y="7306"/>
                  <a:pt x="17188" y="7316"/>
                  <a:pt x="17310" y="7386"/>
                </a:cubicBezTo>
                <a:cubicBezTo>
                  <a:pt x="17314" y="7389"/>
                  <a:pt x="17314" y="7391"/>
                  <a:pt x="17318" y="7394"/>
                </a:cubicBezTo>
                <a:cubicBezTo>
                  <a:pt x="17478" y="7488"/>
                  <a:pt x="17472" y="7518"/>
                  <a:pt x="17233" y="7826"/>
                </a:cubicBezTo>
                <a:cubicBezTo>
                  <a:pt x="16974" y="8159"/>
                  <a:pt x="16733" y="8249"/>
                  <a:pt x="16618" y="8058"/>
                </a:cubicBezTo>
                <a:cubicBezTo>
                  <a:pt x="16590" y="8011"/>
                  <a:pt x="16560" y="7988"/>
                  <a:pt x="16533" y="7973"/>
                </a:cubicBezTo>
                <a:cubicBezTo>
                  <a:pt x="16497" y="7962"/>
                  <a:pt x="16468" y="7965"/>
                  <a:pt x="16444" y="7981"/>
                </a:cubicBezTo>
                <a:cubicBezTo>
                  <a:pt x="16399" y="8028"/>
                  <a:pt x="16371" y="8141"/>
                  <a:pt x="16372" y="8310"/>
                </a:cubicBezTo>
                <a:lnTo>
                  <a:pt x="16372" y="8346"/>
                </a:lnTo>
                <a:lnTo>
                  <a:pt x="16372" y="8349"/>
                </a:lnTo>
                <a:cubicBezTo>
                  <a:pt x="16372" y="8350"/>
                  <a:pt x="16372" y="8352"/>
                  <a:pt x="16372" y="8354"/>
                </a:cubicBezTo>
                <a:cubicBezTo>
                  <a:pt x="16372" y="8357"/>
                  <a:pt x="16372" y="8356"/>
                  <a:pt x="16372" y="8359"/>
                </a:cubicBezTo>
                <a:cubicBezTo>
                  <a:pt x="16376" y="8449"/>
                  <a:pt x="16393" y="8505"/>
                  <a:pt x="16408" y="8547"/>
                </a:cubicBezTo>
                <a:cubicBezTo>
                  <a:pt x="16415" y="8564"/>
                  <a:pt x="16422" y="8584"/>
                  <a:pt x="16432" y="8593"/>
                </a:cubicBezTo>
                <a:cubicBezTo>
                  <a:pt x="16437" y="8596"/>
                  <a:pt x="16438" y="8603"/>
                  <a:pt x="16444" y="8603"/>
                </a:cubicBezTo>
                <a:lnTo>
                  <a:pt x="16570" y="8501"/>
                </a:lnTo>
                <a:cubicBezTo>
                  <a:pt x="16632" y="8449"/>
                  <a:pt x="16706" y="8419"/>
                  <a:pt x="16780" y="8400"/>
                </a:cubicBezTo>
                <a:cubicBezTo>
                  <a:pt x="16781" y="8400"/>
                  <a:pt x="16783" y="8400"/>
                  <a:pt x="16784" y="8400"/>
                </a:cubicBezTo>
                <a:lnTo>
                  <a:pt x="16873" y="8331"/>
                </a:lnTo>
                <a:lnTo>
                  <a:pt x="16881" y="8326"/>
                </a:lnTo>
                <a:lnTo>
                  <a:pt x="16918" y="8382"/>
                </a:lnTo>
                <a:cubicBezTo>
                  <a:pt x="17022" y="8387"/>
                  <a:pt x="17108" y="8428"/>
                  <a:pt x="17108" y="8511"/>
                </a:cubicBezTo>
                <a:cubicBezTo>
                  <a:pt x="17108" y="8559"/>
                  <a:pt x="17196" y="8711"/>
                  <a:pt x="17306" y="8848"/>
                </a:cubicBezTo>
                <a:cubicBezTo>
                  <a:pt x="17346" y="8898"/>
                  <a:pt x="17344" y="8912"/>
                  <a:pt x="17366" y="8946"/>
                </a:cubicBezTo>
                <a:cubicBezTo>
                  <a:pt x="17385" y="8961"/>
                  <a:pt x="17411" y="8993"/>
                  <a:pt x="17423" y="8997"/>
                </a:cubicBezTo>
                <a:cubicBezTo>
                  <a:pt x="17523" y="9036"/>
                  <a:pt x="17508" y="9079"/>
                  <a:pt x="17423" y="9113"/>
                </a:cubicBezTo>
                <a:cubicBezTo>
                  <a:pt x="17408" y="9126"/>
                  <a:pt x="17382" y="9137"/>
                  <a:pt x="17350" y="9149"/>
                </a:cubicBezTo>
                <a:cubicBezTo>
                  <a:pt x="17348" y="9150"/>
                  <a:pt x="17344" y="9151"/>
                  <a:pt x="17342" y="9152"/>
                </a:cubicBezTo>
                <a:cubicBezTo>
                  <a:pt x="17341" y="9152"/>
                  <a:pt x="17343" y="9154"/>
                  <a:pt x="17342" y="9154"/>
                </a:cubicBezTo>
                <a:cubicBezTo>
                  <a:pt x="17341" y="9155"/>
                  <a:pt x="17339" y="9154"/>
                  <a:pt x="17338" y="9154"/>
                </a:cubicBezTo>
                <a:cubicBezTo>
                  <a:pt x="17294" y="9170"/>
                  <a:pt x="17237" y="9181"/>
                  <a:pt x="17172" y="9185"/>
                </a:cubicBezTo>
                <a:cubicBezTo>
                  <a:pt x="17108" y="9189"/>
                  <a:pt x="17040" y="9189"/>
                  <a:pt x="16986" y="9180"/>
                </a:cubicBezTo>
                <a:cubicBezTo>
                  <a:pt x="16963" y="9176"/>
                  <a:pt x="16957" y="9181"/>
                  <a:pt x="16938" y="9180"/>
                </a:cubicBezTo>
                <a:cubicBezTo>
                  <a:pt x="16872" y="9191"/>
                  <a:pt x="16820" y="9208"/>
                  <a:pt x="16808" y="9237"/>
                </a:cubicBezTo>
                <a:cubicBezTo>
                  <a:pt x="16863" y="9352"/>
                  <a:pt x="17333" y="9630"/>
                  <a:pt x="17488" y="9630"/>
                </a:cubicBezTo>
                <a:cubicBezTo>
                  <a:pt x="17544" y="9630"/>
                  <a:pt x="17575" y="9618"/>
                  <a:pt x="17597" y="9602"/>
                </a:cubicBezTo>
                <a:cubicBezTo>
                  <a:pt x="17603" y="9579"/>
                  <a:pt x="17604" y="9553"/>
                  <a:pt x="17581" y="9515"/>
                </a:cubicBezTo>
                <a:cubicBezTo>
                  <a:pt x="17579" y="9511"/>
                  <a:pt x="17582" y="9508"/>
                  <a:pt x="17581" y="9504"/>
                </a:cubicBezTo>
                <a:cubicBezTo>
                  <a:pt x="17565" y="9488"/>
                  <a:pt x="17548" y="9471"/>
                  <a:pt x="17520" y="9453"/>
                </a:cubicBezTo>
                <a:cubicBezTo>
                  <a:pt x="17444" y="9404"/>
                  <a:pt x="17453" y="9361"/>
                  <a:pt x="17552" y="9309"/>
                </a:cubicBezTo>
                <a:cubicBezTo>
                  <a:pt x="17592" y="9288"/>
                  <a:pt x="17647" y="9282"/>
                  <a:pt x="17710" y="9280"/>
                </a:cubicBezTo>
                <a:cubicBezTo>
                  <a:pt x="17715" y="9279"/>
                  <a:pt x="17721" y="9279"/>
                  <a:pt x="17726" y="9278"/>
                </a:cubicBezTo>
                <a:cubicBezTo>
                  <a:pt x="17755" y="9269"/>
                  <a:pt x="17799" y="9273"/>
                  <a:pt x="17839" y="9278"/>
                </a:cubicBezTo>
                <a:cubicBezTo>
                  <a:pt x="17886" y="9285"/>
                  <a:pt x="17943" y="9300"/>
                  <a:pt x="18005" y="9319"/>
                </a:cubicBezTo>
                <a:cubicBezTo>
                  <a:pt x="18071" y="9330"/>
                  <a:pt x="18121" y="9335"/>
                  <a:pt x="18215" y="9358"/>
                </a:cubicBezTo>
                <a:cubicBezTo>
                  <a:pt x="18587" y="9447"/>
                  <a:pt x="18771" y="9545"/>
                  <a:pt x="18761" y="9633"/>
                </a:cubicBezTo>
                <a:cubicBezTo>
                  <a:pt x="18760" y="9649"/>
                  <a:pt x="18748" y="9664"/>
                  <a:pt x="18733" y="9679"/>
                </a:cubicBezTo>
                <a:cubicBezTo>
                  <a:pt x="18720" y="9693"/>
                  <a:pt x="18697" y="9702"/>
                  <a:pt x="18672" y="9713"/>
                </a:cubicBezTo>
                <a:cubicBezTo>
                  <a:pt x="18670" y="9713"/>
                  <a:pt x="18670" y="9714"/>
                  <a:pt x="18668" y="9715"/>
                </a:cubicBezTo>
                <a:cubicBezTo>
                  <a:pt x="18640" y="9731"/>
                  <a:pt x="18623" y="9749"/>
                  <a:pt x="18579" y="9764"/>
                </a:cubicBezTo>
                <a:cubicBezTo>
                  <a:pt x="18459" y="9805"/>
                  <a:pt x="18388" y="9866"/>
                  <a:pt x="18422" y="9901"/>
                </a:cubicBezTo>
                <a:cubicBezTo>
                  <a:pt x="18438" y="9917"/>
                  <a:pt x="18489" y="9929"/>
                  <a:pt x="18539" y="9939"/>
                </a:cubicBezTo>
                <a:cubicBezTo>
                  <a:pt x="18558" y="9942"/>
                  <a:pt x="18571" y="9947"/>
                  <a:pt x="18596" y="9949"/>
                </a:cubicBezTo>
                <a:cubicBezTo>
                  <a:pt x="18669" y="9956"/>
                  <a:pt x="18759" y="9961"/>
                  <a:pt x="18866" y="9962"/>
                </a:cubicBezTo>
                <a:cubicBezTo>
                  <a:pt x="18891" y="9962"/>
                  <a:pt x="18911" y="9963"/>
                  <a:pt x="18935" y="9962"/>
                </a:cubicBezTo>
                <a:cubicBezTo>
                  <a:pt x="18973" y="9961"/>
                  <a:pt x="19004" y="9959"/>
                  <a:pt x="19040" y="9957"/>
                </a:cubicBezTo>
                <a:cubicBezTo>
                  <a:pt x="19239" y="9945"/>
                  <a:pt x="19416" y="9919"/>
                  <a:pt x="19416" y="9872"/>
                </a:cubicBezTo>
                <a:cubicBezTo>
                  <a:pt x="19416" y="9851"/>
                  <a:pt x="19400" y="9828"/>
                  <a:pt x="19380" y="9808"/>
                </a:cubicBezTo>
                <a:cubicBezTo>
                  <a:pt x="19358" y="9794"/>
                  <a:pt x="19345" y="9781"/>
                  <a:pt x="19311" y="9764"/>
                </a:cubicBezTo>
                <a:cubicBezTo>
                  <a:pt x="19310" y="9764"/>
                  <a:pt x="19308" y="9765"/>
                  <a:pt x="19307" y="9764"/>
                </a:cubicBezTo>
                <a:cubicBezTo>
                  <a:pt x="19291" y="9756"/>
                  <a:pt x="19278" y="9743"/>
                  <a:pt x="19259" y="9738"/>
                </a:cubicBezTo>
                <a:cubicBezTo>
                  <a:pt x="19227" y="9731"/>
                  <a:pt x="19212" y="9718"/>
                  <a:pt x="19190" y="9705"/>
                </a:cubicBezTo>
                <a:cubicBezTo>
                  <a:pt x="19182" y="9700"/>
                  <a:pt x="19172" y="9697"/>
                  <a:pt x="19166" y="9692"/>
                </a:cubicBezTo>
                <a:cubicBezTo>
                  <a:pt x="19161" y="9689"/>
                  <a:pt x="19165" y="9683"/>
                  <a:pt x="19162" y="9679"/>
                </a:cubicBezTo>
                <a:cubicBezTo>
                  <a:pt x="19148" y="9666"/>
                  <a:pt x="19137" y="9654"/>
                  <a:pt x="19133" y="9641"/>
                </a:cubicBezTo>
                <a:cubicBezTo>
                  <a:pt x="19129" y="9627"/>
                  <a:pt x="19129" y="9613"/>
                  <a:pt x="19133" y="9599"/>
                </a:cubicBezTo>
                <a:cubicBezTo>
                  <a:pt x="19132" y="9581"/>
                  <a:pt x="19122" y="9563"/>
                  <a:pt x="19133" y="9545"/>
                </a:cubicBezTo>
                <a:cubicBezTo>
                  <a:pt x="19146" y="9525"/>
                  <a:pt x="19165" y="9505"/>
                  <a:pt x="19194" y="9489"/>
                </a:cubicBezTo>
                <a:cubicBezTo>
                  <a:pt x="19221" y="9470"/>
                  <a:pt x="19257" y="9457"/>
                  <a:pt x="19303" y="9448"/>
                </a:cubicBezTo>
                <a:cubicBezTo>
                  <a:pt x="19409" y="9425"/>
                  <a:pt x="19628" y="9365"/>
                  <a:pt x="19804" y="9309"/>
                </a:cubicBezTo>
                <a:cubicBezTo>
                  <a:pt x="20043" y="9233"/>
                  <a:pt x="20135" y="9223"/>
                  <a:pt x="20245" y="9267"/>
                </a:cubicBezTo>
                <a:cubicBezTo>
                  <a:pt x="20250" y="9269"/>
                  <a:pt x="20253" y="9273"/>
                  <a:pt x="20257" y="9275"/>
                </a:cubicBezTo>
                <a:cubicBezTo>
                  <a:pt x="20273" y="9282"/>
                  <a:pt x="20289" y="9284"/>
                  <a:pt x="20306" y="9293"/>
                </a:cubicBezTo>
                <a:cubicBezTo>
                  <a:pt x="20424" y="9356"/>
                  <a:pt x="20443" y="9404"/>
                  <a:pt x="20367" y="9453"/>
                </a:cubicBezTo>
                <a:cubicBezTo>
                  <a:pt x="20343" y="9468"/>
                  <a:pt x="20329" y="9482"/>
                  <a:pt x="20314" y="9496"/>
                </a:cubicBezTo>
                <a:cubicBezTo>
                  <a:pt x="20304" y="9533"/>
                  <a:pt x="20308" y="9562"/>
                  <a:pt x="20318" y="9584"/>
                </a:cubicBezTo>
                <a:cubicBezTo>
                  <a:pt x="20324" y="9591"/>
                  <a:pt x="20331" y="9594"/>
                  <a:pt x="20338" y="9599"/>
                </a:cubicBezTo>
                <a:cubicBezTo>
                  <a:pt x="20347" y="9607"/>
                  <a:pt x="20357" y="9611"/>
                  <a:pt x="20371" y="9615"/>
                </a:cubicBezTo>
                <a:cubicBezTo>
                  <a:pt x="20377" y="9617"/>
                  <a:pt x="20384" y="9619"/>
                  <a:pt x="20391" y="9620"/>
                </a:cubicBezTo>
                <a:cubicBezTo>
                  <a:pt x="20395" y="9621"/>
                  <a:pt x="20402" y="9625"/>
                  <a:pt x="20407" y="9625"/>
                </a:cubicBezTo>
                <a:cubicBezTo>
                  <a:pt x="20575" y="9610"/>
                  <a:pt x="20977" y="9382"/>
                  <a:pt x="21062" y="9265"/>
                </a:cubicBezTo>
                <a:cubicBezTo>
                  <a:pt x="21073" y="9247"/>
                  <a:pt x="21088" y="9229"/>
                  <a:pt x="21086" y="9216"/>
                </a:cubicBezTo>
                <a:cubicBezTo>
                  <a:pt x="21079" y="9198"/>
                  <a:pt x="21059" y="9184"/>
                  <a:pt x="21026" y="9177"/>
                </a:cubicBezTo>
                <a:cubicBezTo>
                  <a:pt x="20992" y="9171"/>
                  <a:pt x="20945" y="9171"/>
                  <a:pt x="20892" y="9180"/>
                </a:cubicBezTo>
                <a:cubicBezTo>
                  <a:pt x="20800" y="9195"/>
                  <a:pt x="20729" y="9195"/>
                  <a:pt x="20674" y="9183"/>
                </a:cubicBezTo>
                <a:cubicBezTo>
                  <a:pt x="20643" y="9175"/>
                  <a:pt x="20620" y="9165"/>
                  <a:pt x="20601" y="9149"/>
                </a:cubicBezTo>
                <a:cubicBezTo>
                  <a:pt x="20597" y="9147"/>
                  <a:pt x="20596" y="9144"/>
                  <a:pt x="20593" y="9141"/>
                </a:cubicBezTo>
                <a:cubicBezTo>
                  <a:pt x="20497" y="9073"/>
                  <a:pt x="20498" y="8936"/>
                  <a:pt x="20629" y="8742"/>
                </a:cubicBezTo>
                <a:cubicBezTo>
                  <a:pt x="20691" y="8652"/>
                  <a:pt x="20731" y="8615"/>
                  <a:pt x="20775" y="8565"/>
                </a:cubicBezTo>
                <a:cubicBezTo>
                  <a:pt x="20783" y="8554"/>
                  <a:pt x="20788" y="8549"/>
                  <a:pt x="20795" y="8539"/>
                </a:cubicBezTo>
                <a:cubicBezTo>
                  <a:pt x="20808" y="8523"/>
                  <a:pt x="20823" y="8504"/>
                  <a:pt x="20836" y="8490"/>
                </a:cubicBezTo>
                <a:cubicBezTo>
                  <a:pt x="20842" y="8483"/>
                  <a:pt x="20850" y="8473"/>
                  <a:pt x="20856" y="8467"/>
                </a:cubicBezTo>
                <a:cubicBezTo>
                  <a:pt x="20895" y="8425"/>
                  <a:pt x="20932" y="8401"/>
                  <a:pt x="20969" y="8390"/>
                </a:cubicBezTo>
                <a:cubicBezTo>
                  <a:pt x="20994" y="8382"/>
                  <a:pt x="21021" y="8384"/>
                  <a:pt x="21046" y="8387"/>
                </a:cubicBezTo>
                <a:cubicBezTo>
                  <a:pt x="21084" y="8393"/>
                  <a:pt x="21124" y="8419"/>
                  <a:pt x="21167" y="8449"/>
                </a:cubicBezTo>
                <a:cubicBezTo>
                  <a:pt x="21195" y="8462"/>
                  <a:pt x="21221" y="8472"/>
                  <a:pt x="21256" y="8493"/>
                </a:cubicBezTo>
                <a:cubicBezTo>
                  <a:pt x="21377" y="8565"/>
                  <a:pt x="21468" y="8596"/>
                  <a:pt x="21503" y="8588"/>
                </a:cubicBezTo>
                <a:cubicBezTo>
                  <a:pt x="21517" y="8581"/>
                  <a:pt x="21523" y="8561"/>
                  <a:pt x="21535" y="8549"/>
                </a:cubicBezTo>
                <a:cubicBezTo>
                  <a:pt x="21544" y="8501"/>
                  <a:pt x="21562" y="8419"/>
                  <a:pt x="21580" y="8326"/>
                </a:cubicBezTo>
                <a:cubicBezTo>
                  <a:pt x="21600" y="8215"/>
                  <a:pt x="21572" y="8080"/>
                  <a:pt x="21515" y="8024"/>
                </a:cubicBezTo>
                <a:cubicBezTo>
                  <a:pt x="21475" y="7986"/>
                  <a:pt x="21448" y="7973"/>
                  <a:pt x="21422" y="7970"/>
                </a:cubicBezTo>
                <a:cubicBezTo>
                  <a:pt x="21413" y="7972"/>
                  <a:pt x="21403" y="7970"/>
                  <a:pt x="21394" y="7973"/>
                </a:cubicBezTo>
                <a:cubicBezTo>
                  <a:pt x="21368" y="7981"/>
                  <a:pt x="21345" y="7999"/>
                  <a:pt x="21305" y="8042"/>
                </a:cubicBezTo>
                <a:cubicBezTo>
                  <a:pt x="21208" y="8146"/>
                  <a:pt x="21103" y="8174"/>
                  <a:pt x="20993" y="8132"/>
                </a:cubicBezTo>
                <a:cubicBezTo>
                  <a:pt x="20993" y="8132"/>
                  <a:pt x="20990" y="8133"/>
                  <a:pt x="20989" y="8132"/>
                </a:cubicBezTo>
                <a:cubicBezTo>
                  <a:pt x="20966" y="8135"/>
                  <a:pt x="20945" y="8130"/>
                  <a:pt x="20925" y="8127"/>
                </a:cubicBezTo>
                <a:cubicBezTo>
                  <a:pt x="20901" y="8123"/>
                  <a:pt x="20886" y="8112"/>
                  <a:pt x="20868" y="8102"/>
                </a:cubicBezTo>
                <a:cubicBezTo>
                  <a:pt x="20867" y="8101"/>
                  <a:pt x="20861" y="8100"/>
                  <a:pt x="20860" y="8099"/>
                </a:cubicBezTo>
                <a:cubicBezTo>
                  <a:pt x="20847" y="8093"/>
                  <a:pt x="20833" y="8091"/>
                  <a:pt x="20823" y="8081"/>
                </a:cubicBezTo>
                <a:cubicBezTo>
                  <a:pt x="20822" y="8080"/>
                  <a:pt x="20824" y="8077"/>
                  <a:pt x="20823" y="8076"/>
                </a:cubicBezTo>
                <a:cubicBezTo>
                  <a:pt x="20799" y="8049"/>
                  <a:pt x="20783" y="8015"/>
                  <a:pt x="20783" y="7970"/>
                </a:cubicBezTo>
                <a:cubicBezTo>
                  <a:pt x="20783" y="7969"/>
                  <a:pt x="20783" y="7967"/>
                  <a:pt x="20783" y="7965"/>
                </a:cubicBezTo>
                <a:cubicBezTo>
                  <a:pt x="20749" y="7928"/>
                  <a:pt x="20712" y="7894"/>
                  <a:pt x="20678" y="7844"/>
                </a:cubicBezTo>
                <a:cubicBezTo>
                  <a:pt x="20614" y="7752"/>
                  <a:pt x="20571" y="7675"/>
                  <a:pt x="20544" y="7610"/>
                </a:cubicBezTo>
                <a:cubicBezTo>
                  <a:pt x="20543" y="7608"/>
                  <a:pt x="20545" y="7607"/>
                  <a:pt x="20544" y="7605"/>
                </a:cubicBezTo>
                <a:cubicBezTo>
                  <a:pt x="20535" y="7590"/>
                  <a:pt x="20513" y="7575"/>
                  <a:pt x="20508" y="7561"/>
                </a:cubicBezTo>
                <a:cubicBezTo>
                  <a:pt x="20508" y="7560"/>
                  <a:pt x="20508" y="7557"/>
                  <a:pt x="20508" y="7556"/>
                </a:cubicBezTo>
                <a:cubicBezTo>
                  <a:pt x="20507" y="7553"/>
                  <a:pt x="20509" y="7554"/>
                  <a:pt x="20508" y="7551"/>
                </a:cubicBezTo>
                <a:cubicBezTo>
                  <a:pt x="20496" y="7513"/>
                  <a:pt x="20494" y="7479"/>
                  <a:pt x="20512" y="7453"/>
                </a:cubicBezTo>
                <a:cubicBezTo>
                  <a:pt x="20512" y="7452"/>
                  <a:pt x="20511" y="7451"/>
                  <a:pt x="20512" y="7450"/>
                </a:cubicBezTo>
                <a:cubicBezTo>
                  <a:pt x="20516" y="7444"/>
                  <a:pt x="20527" y="7441"/>
                  <a:pt x="20532" y="7435"/>
                </a:cubicBezTo>
                <a:cubicBezTo>
                  <a:pt x="20568" y="7374"/>
                  <a:pt x="20666" y="7357"/>
                  <a:pt x="20836" y="7384"/>
                </a:cubicBezTo>
                <a:cubicBezTo>
                  <a:pt x="20931" y="7399"/>
                  <a:pt x="21003" y="7398"/>
                  <a:pt x="21046" y="7386"/>
                </a:cubicBezTo>
                <a:cubicBezTo>
                  <a:pt x="21066" y="7380"/>
                  <a:pt x="21077" y="7374"/>
                  <a:pt x="21086" y="7363"/>
                </a:cubicBezTo>
                <a:cubicBezTo>
                  <a:pt x="21092" y="7353"/>
                  <a:pt x="21098" y="7343"/>
                  <a:pt x="21094" y="7330"/>
                </a:cubicBezTo>
                <a:cubicBezTo>
                  <a:pt x="21087" y="7298"/>
                  <a:pt x="21054" y="7256"/>
                  <a:pt x="20997" y="7206"/>
                </a:cubicBezTo>
                <a:cubicBezTo>
                  <a:pt x="20947" y="7162"/>
                  <a:pt x="20868" y="7110"/>
                  <a:pt x="20779" y="7054"/>
                </a:cubicBezTo>
                <a:cubicBezTo>
                  <a:pt x="20575" y="6934"/>
                  <a:pt x="20351" y="6896"/>
                  <a:pt x="20302" y="6941"/>
                </a:cubicBezTo>
                <a:cubicBezTo>
                  <a:pt x="20301" y="6951"/>
                  <a:pt x="20304" y="6969"/>
                  <a:pt x="20306" y="6982"/>
                </a:cubicBezTo>
                <a:cubicBezTo>
                  <a:pt x="20311" y="7001"/>
                  <a:pt x="20317" y="7020"/>
                  <a:pt x="20358" y="7052"/>
                </a:cubicBezTo>
                <a:cubicBezTo>
                  <a:pt x="20439" y="7113"/>
                  <a:pt x="20426" y="7162"/>
                  <a:pt x="20314" y="7221"/>
                </a:cubicBezTo>
                <a:cubicBezTo>
                  <a:pt x="20311" y="7223"/>
                  <a:pt x="20309" y="7222"/>
                  <a:pt x="20306" y="7224"/>
                </a:cubicBezTo>
                <a:cubicBezTo>
                  <a:pt x="20302" y="7227"/>
                  <a:pt x="20295" y="7227"/>
                  <a:pt x="20290" y="7229"/>
                </a:cubicBezTo>
                <a:cubicBezTo>
                  <a:pt x="20283" y="7234"/>
                  <a:pt x="20281" y="7247"/>
                  <a:pt x="20274" y="7250"/>
                </a:cubicBezTo>
                <a:cubicBezTo>
                  <a:pt x="20240" y="7263"/>
                  <a:pt x="20175" y="7262"/>
                  <a:pt x="20100" y="7255"/>
                </a:cubicBezTo>
                <a:cubicBezTo>
                  <a:pt x="20074" y="7252"/>
                  <a:pt x="20051" y="7252"/>
                  <a:pt x="20023" y="7247"/>
                </a:cubicBezTo>
                <a:cubicBezTo>
                  <a:pt x="19936" y="7240"/>
                  <a:pt x="19833" y="7225"/>
                  <a:pt x="19671" y="7185"/>
                </a:cubicBezTo>
                <a:cubicBezTo>
                  <a:pt x="19542" y="7154"/>
                  <a:pt x="19444" y="7122"/>
                  <a:pt x="19360" y="7090"/>
                </a:cubicBezTo>
                <a:cubicBezTo>
                  <a:pt x="19357" y="7089"/>
                  <a:pt x="19350" y="7089"/>
                  <a:pt x="19348" y="7088"/>
                </a:cubicBezTo>
                <a:cubicBezTo>
                  <a:pt x="19306" y="7071"/>
                  <a:pt x="19285" y="7055"/>
                  <a:pt x="19255" y="7039"/>
                </a:cubicBezTo>
                <a:cubicBezTo>
                  <a:pt x="19219" y="7020"/>
                  <a:pt x="19173" y="7001"/>
                  <a:pt x="19153" y="6982"/>
                </a:cubicBezTo>
                <a:cubicBezTo>
                  <a:pt x="19149" y="6978"/>
                  <a:pt x="19149" y="6973"/>
                  <a:pt x="19145" y="6969"/>
                </a:cubicBezTo>
                <a:cubicBezTo>
                  <a:pt x="19134" y="6956"/>
                  <a:pt x="19125" y="6941"/>
                  <a:pt x="19121" y="6928"/>
                </a:cubicBezTo>
                <a:cubicBezTo>
                  <a:pt x="19117" y="6912"/>
                  <a:pt x="19121" y="6895"/>
                  <a:pt x="19129" y="6879"/>
                </a:cubicBezTo>
                <a:cubicBezTo>
                  <a:pt x="19133" y="6871"/>
                  <a:pt x="19151" y="6864"/>
                  <a:pt x="19158" y="6856"/>
                </a:cubicBezTo>
                <a:cubicBezTo>
                  <a:pt x="19178" y="6833"/>
                  <a:pt x="19195" y="6811"/>
                  <a:pt x="19242" y="6789"/>
                </a:cubicBezTo>
                <a:cubicBezTo>
                  <a:pt x="19291" y="6767"/>
                  <a:pt x="19336" y="6739"/>
                  <a:pt x="19368" y="6712"/>
                </a:cubicBezTo>
                <a:cubicBezTo>
                  <a:pt x="19376" y="6705"/>
                  <a:pt x="19374" y="6698"/>
                  <a:pt x="19380" y="6691"/>
                </a:cubicBezTo>
                <a:cubicBezTo>
                  <a:pt x="19410" y="6629"/>
                  <a:pt x="19265" y="6593"/>
                  <a:pt x="18943" y="65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0" name="٦٧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sp>
        <p:nvSpPr>
          <p:cNvPr id="231" name="دائرة"/>
          <p:cNvSpPr/>
          <p:nvPr/>
        </p:nvSpPr>
        <p:spPr>
          <a:xfrm>
            <a:off x="9444" y="10575875"/>
            <a:ext cx="2974939" cy="29749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32" name="IMG_6671.png" descr="IMG_6671.png"/>
          <p:cNvPicPr>
            <a:picLocks noChangeAspect="1"/>
          </p:cNvPicPr>
          <p:nvPr/>
        </p:nvPicPr>
        <p:blipFill>
          <a:blip r:embed="rId4"/>
          <a:srcRect l="6790" t="7634" r="6918" b="12708"/>
          <a:stretch>
            <a:fillRect/>
          </a:stretch>
        </p:blipFill>
        <p:spPr>
          <a:xfrm>
            <a:off x="492106" y="9150965"/>
            <a:ext cx="2009615" cy="1113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271" extrusionOk="0">
                <a:moveTo>
                  <a:pt x="12355" y="21"/>
                </a:moveTo>
                <a:cubicBezTo>
                  <a:pt x="11615" y="-145"/>
                  <a:pt x="10674" y="689"/>
                  <a:pt x="10381" y="1773"/>
                </a:cubicBezTo>
                <a:cubicBezTo>
                  <a:pt x="10289" y="2112"/>
                  <a:pt x="10276" y="2296"/>
                  <a:pt x="10296" y="2797"/>
                </a:cubicBezTo>
                <a:cubicBezTo>
                  <a:pt x="10310" y="3133"/>
                  <a:pt x="10357" y="3536"/>
                  <a:pt x="10402" y="3692"/>
                </a:cubicBezTo>
                <a:cubicBezTo>
                  <a:pt x="10611" y="4413"/>
                  <a:pt x="11347" y="4466"/>
                  <a:pt x="11648" y="3783"/>
                </a:cubicBezTo>
                <a:cubicBezTo>
                  <a:pt x="11712" y="3638"/>
                  <a:pt x="11775" y="3289"/>
                  <a:pt x="11809" y="2888"/>
                </a:cubicBezTo>
                <a:cubicBezTo>
                  <a:pt x="11871" y="2141"/>
                  <a:pt x="11950" y="1936"/>
                  <a:pt x="12144" y="2023"/>
                </a:cubicBezTo>
                <a:cubicBezTo>
                  <a:pt x="12455" y="2163"/>
                  <a:pt x="12415" y="2691"/>
                  <a:pt x="11995" y="3950"/>
                </a:cubicBezTo>
                <a:cubicBezTo>
                  <a:pt x="11636" y="5026"/>
                  <a:pt x="11574" y="5455"/>
                  <a:pt x="11686" y="6142"/>
                </a:cubicBezTo>
                <a:cubicBezTo>
                  <a:pt x="11756" y="6572"/>
                  <a:pt x="11800" y="6680"/>
                  <a:pt x="11936" y="6786"/>
                </a:cubicBezTo>
                <a:cubicBezTo>
                  <a:pt x="12217" y="7005"/>
                  <a:pt x="12469" y="6961"/>
                  <a:pt x="12639" y="6657"/>
                </a:cubicBezTo>
                <a:cubicBezTo>
                  <a:pt x="12722" y="6510"/>
                  <a:pt x="12792" y="6328"/>
                  <a:pt x="12792" y="6255"/>
                </a:cubicBezTo>
                <a:cubicBezTo>
                  <a:pt x="12792" y="5995"/>
                  <a:pt x="13011" y="5632"/>
                  <a:pt x="13355" y="5322"/>
                </a:cubicBezTo>
                <a:cubicBezTo>
                  <a:pt x="14179" y="4581"/>
                  <a:pt x="14417" y="3723"/>
                  <a:pt x="14190" y="2342"/>
                </a:cubicBezTo>
                <a:cubicBezTo>
                  <a:pt x="13981" y="1068"/>
                  <a:pt x="13324" y="238"/>
                  <a:pt x="12355" y="21"/>
                </a:cubicBezTo>
                <a:close/>
                <a:moveTo>
                  <a:pt x="6055" y="704"/>
                </a:moveTo>
                <a:cubicBezTo>
                  <a:pt x="5824" y="703"/>
                  <a:pt x="5762" y="887"/>
                  <a:pt x="5805" y="1439"/>
                </a:cubicBezTo>
                <a:cubicBezTo>
                  <a:pt x="5837" y="1859"/>
                  <a:pt x="5869" y="1935"/>
                  <a:pt x="6131" y="2327"/>
                </a:cubicBezTo>
                <a:cubicBezTo>
                  <a:pt x="6591" y="3016"/>
                  <a:pt x="6754" y="3347"/>
                  <a:pt x="6754" y="3593"/>
                </a:cubicBezTo>
                <a:cubicBezTo>
                  <a:pt x="6754" y="3909"/>
                  <a:pt x="6633" y="4297"/>
                  <a:pt x="6445" y="4579"/>
                </a:cubicBezTo>
                <a:cubicBezTo>
                  <a:pt x="6226" y="4908"/>
                  <a:pt x="5961" y="4893"/>
                  <a:pt x="5445" y="4519"/>
                </a:cubicBezTo>
                <a:lnTo>
                  <a:pt x="5034" y="4223"/>
                </a:lnTo>
                <a:lnTo>
                  <a:pt x="4623" y="5618"/>
                </a:lnTo>
                <a:cubicBezTo>
                  <a:pt x="4395" y="6388"/>
                  <a:pt x="4228" y="7038"/>
                  <a:pt x="4254" y="7067"/>
                </a:cubicBezTo>
                <a:cubicBezTo>
                  <a:pt x="4280" y="7096"/>
                  <a:pt x="4296" y="7206"/>
                  <a:pt x="4288" y="7310"/>
                </a:cubicBezTo>
                <a:cubicBezTo>
                  <a:pt x="4252" y="7754"/>
                  <a:pt x="4397" y="7504"/>
                  <a:pt x="4674" y="6650"/>
                </a:cubicBezTo>
                <a:cubicBezTo>
                  <a:pt x="4837" y="6146"/>
                  <a:pt x="4981" y="5732"/>
                  <a:pt x="4996" y="5732"/>
                </a:cubicBezTo>
                <a:cubicBezTo>
                  <a:pt x="5095" y="5732"/>
                  <a:pt x="5735" y="6139"/>
                  <a:pt x="5771" y="6225"/>
                </a:cubicBezTo>
                <a:cubicBezTo>
                  <a:pt x="5796" y="6284"/>
                  <a:pt x="5876" y="6882"/>
                  <a:pt x="5953" y="7560"/>
                </a:cubicBezTo>
                <a:cubicBezTo>
                  <a:pt x="6121" y="9034"/>
                  <a:pt x="6198" y="9496"/>
                  <a:pt x="6267" y="9456"/>
                </a:cubicBezTo>
                <a:cubicBezTo>
                  <a:pt x="6295" y="9440"/>
                  <a:pt x="6365" y="9157"/>
                  <a:pt x="6423" y="8834"/>
                </a:cubicBezTo>
                <a:cubicBezTo>
                  <a:pt x="6763" y="6973"/>
                  <a:pt x="7386" y="5912"/>
                  <a:pt x="8148" y="5884"/>
                </a:cubicBezTo>
                <a:cubicBezTo>
                  <a:pt x="8583" y="5868"/>
                  <a:pt x="8898" y="6097"/>
                  <a:pt x="9152" y="6612"/>
                </a:cubicBezTo>
                <a:cubicBezTo>
                  <a:pt x="9404" y="7123"/>
                  <a:pt x="9486" y="7701"/>
                  <a:pt x="9449" y="8652"/>
                </a:cubicBezTo>
                <a:cubicBezTo>
                  <a:pt x="9398" y="9937"/>
                  <a:pt x="9016" y="11253"/>
                  <a:pt x="8237" y="12816"/>
                </a:cubicBezTo>
                <a:cubicBezTo>
                  <a:pt x="7871" y="13549"/>
                  <a:pt x="7729" y="14078"/>
                  <a:pt x="7805" y="14394"/>
                </a:cubicBezTo>
                <a:cubicBezTo>
                  <a:pt x="7827" y="14485"/>
                  <a:pt x="7836" y="14632"/>
                  <a:pt x="7830" y="14720"/>
                </a:cubicBezTo>
                <a:cubicBezTo>
                  <a:pt x="7822" y="14844"/>
                  <a:pt x="7857" y="14879"/>
                  <a:pt x="7991" y="14879"/>
                </a:cubicBezTo>
                <a:cubicBezTo>
                  <a:pt x="8140" y="14879"/>
                  <a:pt x="8174" y="14839"/>
                  <a:pt x="8228" y="14568"/>
                </a:cubicBezTo>
                <a:cubicBezTo>
                  <a:pt x="8320" y="14118"/>
                  <a:pt x="8571" y="13747"/>
                  <a:pt x="9491" y="12725"/>
                </a:cubicBezTo>
                <a:cubicBezTo>
                  <a:pt x="10644" y="11444"/>
                  <a:pt x="10828" y="11112"/>
                  <a:pt x="11000" y="9995"/>
                </a:cubicBezTo>
                <a:cubicBezTo>
                  <a:pt x="11046" y="9689"/>
                  <a:pt x="11106" y="9447"/>
                  <a:pt x="11131" y="9456"/>
                </a:cubicBezTo>
                <a:cubicBezTo>
                  <a:pt x="11156" y="9465"/>
                  <a:pt x="11199" y="9607"/>
                  <a:pt x="11224" y="9775"/>
                </a:cubicBezTo>
                <a:cubicBezTo>
                  <a:pt x="11250" y="9942"/>
                  <a:pt x="11326" y="10217"/>
                  <a:pt x="11394" y="10381"/>
                </a:cubicBezTo>
                <a:lnTo>
                  <a:pt x="11516" y="10677"/>
                </a:lnTo>
                <a:lnTo>
                  <a:pt x="11288" y="11132"/>
                </a:lnTo>
                <a:cubicBezTo>
                  <a:pt x="10926" y="11851"/>
                  <a:pt x="10789" y="12825"/>
                  <a:pt x="10894" y="13931"/>
                </a:cubicBezTo>
                <a:cubicBezTo>
                  <a:pt x="10984" y="14884"/>
                  <a:pt x="10958" y="14857"/>
                  <a:pt x="11572" y="14568"/>
                </a:cubicBezTo>
                <a:cubicBezTo>
                  <a:pt x="12498" y="14131"/>
                  <a:pt x="12409" y="14240"/>
                  <a:pt x="12389" y="13552"/>
                </a:cubicBezTo>
                <a:cubicBezTo>
                  <a:pt x="12373" y="12978"/>
                  <a:pt x="12378" y="12941"/>
                  <a:pt x="12546" y="12642"/>
                </a:cubicBezTo>
                <a:cubicBezTo>
                  <a:pt x="12764" y="12252"/>
                  <a:pt x="13041" y="12141"/>
                  <a:pt x="13228" y="12361"/>
                </a:cubicBezTo>
                <a:cubicBezTo>
                  <a:pt x="13300" y="12445"/>
                  <a:pt x="13370" y="12572"/>
                  <a:pt x="13385" y="12642"/>
                </a:cubicBezTo>
                <a:cubicBezTo>
                  <a:pt x="13400" y="12711"/>
                  <a:pt x="13283" y="13233"/>
                  <a:pt x="13127" y="13802"/>
                </a:cubicBezTo>
                <a:cubicBezTo>
                  <a:pt x="12773" y="15085"/>
                  <a:pt x="12718" y="15544"/>
                  <a:pt x="12817" y="16396"/>
                </a:cubicBezTo>
                <a:cubicBezTo>
                  <a:pt x="12858" y="16743"/>
                  <a:pt x="12916" y="17142"/>
                  <a:pt x="12949" y="17283"/>
                </a:cubicBezTo>
                <a:cubicBezTo>
                  <a:pt x="12981" y="17424"/>
                  <a:pt x="13036" y="17525"/>
                  <a:pt x="13067" y="17503"/>
                </a:cubicBezTo>
                <a:cubicBezTo>
                  <a:pt x="13098" y="17481"/>
                  <a:pt x="13394" y="17267"/>
                  <a:pt x="13724" y="17025"/>
                </a:cubicBezTo>
                <a:cubicBezTo>
                  <a:pt x="14288" y="16613"/>
                  <a:pt x="14321" y="16572"/>
                  <a:pt x="14292" y="16366"/>
                </a:cubicBezTo>
                <a:cubicBezTo>
                  <a:pt x="14212" y="15797"/>
                  <a:pt x="14250" y="15469"/>
                  <a:pt x="14512" y="14553"/>
                </a:cubicBezTo>
                <a:cubicBezTo>
                  <a:pt x="14846" y="13385"/>
                  <a:pt x="14954" y="12740"/>
                  <a:pt x="14910" y="12164"/>
                </a:cubicBezTo>
                <a:cubicBezTo>
                  <a:pt x="14790" y="10574"/>
                  <a:pt x="14305" y="9709"/>
                  <a:pt x="13457" y="9585"/>
                </a:cubicBezTo>
                <a:lnTo>
                  <a:pt x="13076" y="9532"/>
                </a:lnTo>
                <a:lnTo>
                  <a:pt x="12995" y="8887"/>
                </a:lnTo>
                <a:cubicBezTo>
                  <a:pt x="12896" y="8104"/>
                  <a:pt x="12800" y="7840"/>
                  <a:pt x="12529" y="7568"/>
                </a:cubicBezTo>
                <a:cubicBezTo>
                  <a:pt x="12357" y="7395"/>
                  <a:pt x="12265" y="7363"/>
                  <a:pt x="12004" y="7393"/>
                </a:cubicBezTo>
                <a:cubicBezTo>
                  <a:pt x="11611" y="7438"/>
                  <a:pt x="11386" y="7703"/>
                  <a:pt x="11245" y="8273"/>
                </a:cubicBezTo>
                <a:cubicBezTo>
                  <a:pt x="11191" y="8494"/>
                  <a:pt x="11119" y="8655"/>
                  <a:pt x="11089" y="8637"/>
                </a:cubicBezTo>
                <a:cubicBezTo>
                  <a:pt x="11058" y="8619"/>
                  <a:pt x="11003" y="8390"/>
                  <a:pt x="10966" y="8129"/>
                </a:cubicBezTo>
                <a:cubicBezTo>
                  <a:pt x="10814" y="7072"/>
                  <a:pt x="10535" y="6385"/>
                  <a:pt x="9995" y="5740"/>
                </a:cubicBezTo>
                <a:cubicBezTo>
                  <a:pt x="9466" y="5107"/>
                  <a:pt x="8935" y="4812"/>
                  <a:pt x="8212" y="4754"/>
                </a:cubicBezTo>
                <a:cubicBezTo>
                  <a:pt x="7902" y="4729"/>
                  <a:pt x="7489" y="4749"/>
                  <a:pt x="7292" y="4799"/>
                </a:cubicBezTo>
                <a:cubicBezTo>
                  <a:pt x="7095" y="4849"/>
                  <a:pt x="6917" y="4862"/>
                  <a:pt x="6898" y="4829"/>
                </a:cubicBezTo>
                <a:cubicBezTo>
                  <a:pt x="6879" y="4797"/>
                  <a:pt x="6895" y="4545"/>
                  <a:pt x="6936" y="4268"/>
                </a:cubicBezTo>
                <a:cubicBezTo>
                  <a:pt x="7020" y="3713"/>
                  <a:pt x="7000" y="3081"/>
                  <a:pt x="6873" y="2258"/>
                </a:cubicBezTo>
                <a:cubicBezTo>
                  <a:pt x="6728" y="1320"/>
                  <a:pt x="6405" y="704"/>
                  <a:pt x="6055" y="704"/>
                </a:cubicBezTo>
                <a:close/>
                <a:moveTo>
                  <a:pt x="16376" y="4564"/>
                </a:moveTo>
                <a:cubicBezTo>
                  <a:pt x="16178" y="4543"/>
                  <a:pt x="15976" y="4583"/>
                  <a:pt x="15804" y="4685"/>
                </a:cubicBezTo>
                <a:cubicBezTo>
                  <a:pt x="15465" y="4887"/>
                  <a:pt x="15031" y="5640"/>
                  <a:pt x="14826" y="6377"/>
                </a:cubicBezTo>
                <a:cubicBezTo>
                  <a:pt x="14653" y="6997"/>
                  <a:pt x="14456" y="8343"/>
                  <a:pt x="14508" y="8553"/>
                </a:cubicBezTo>
                <a:cubicBezTo>
                  <a:pt x="14529" y="8639"/>
                  <a:pt x="14539" y="8756"/>
                  <a:pt x="14533" y="8819"/>
                </a:cubicBezTo>
                <a:cubicBezTo>
                  <a:pt x="14527" y="8894"/>
                  <a:pt x="14592" y="8933"/>
                  <a:pt x="14724" y="8933"/>
                </a:cubicBezTo>
                <a:cubicBezTo>
                  <a:pt x="14834" y="8933"/>
                  <a:pt x="14995" y="8963"/>
                  <a:pt x="15080" y="8993"/>
                </a:cubicBezTo>
                <a:cubicBezTo>
                  <a:pt x="15231" y="9047"/>
                  <a:pt x="15237" y="9035"/>
                  <a:pt x="15292" y="8576"/>
                </a:cubicBezTo>
                <a:cubicBezTo>
                  <a:pt x="15370" y="7925"/>
                  <a:pt x="15509" y="7470"/>
                  <a:pt x="15754" y="7075"/>
                </a:cubicBezTo>
                <a:cubicBezTo>
                  <a:pt x="15933" y="6784"/>
                  <a:pt x="15997" y="6741"/>
                  <a:pt x="16211" y="6741"/>
                </a:cubicBezTo>
                <a:cubicBezTo>
                  <a:pt x="16486" y="6741"/>
                  <a:pt x="16718" y="6966"/>
                  <a:pt x="16902" y="7408"/>
                </a:cubicBezTo>
                <a:cubicBezTo>
                  <a:pt x="16989" y="7618"/>
                  <a:pt x="17012" y="7802"/>
                  <a:pt x="17012" y="8371"/>
                </a:cubicBezTo>
                <a:cubicBezTo>
                  <a:pt x="17012" y="9243"/>
                  <a:pt x="16888" y="9719"/>
                  <a:pt x="16372" y="10882"/>
                </a:cubicBezTo>
                <a:cubicBezTo>
                  <a:pt x="15940" y="11855"/>
                  <a:pt x="15691" y="12741"/>
                  <a:pt x="15546" y="13794"/>
                </a:cubicBezTo>
                <a:cubicBezTo>
                  <a:pt x="15427" y="14664"/>
                  <a:pt x="15443" y="15203"/>
                  <a:pt x="15593" y="15273"/>
                </a:cubicBezTo>
                <a:cubicBezTo>
                  <a:pt x="15641" y="15296"/>
                  <a:pt x="15801" y="15321"/>
                  <a:pt x="15948" y="15326"/>
                </a:cubicBezTo>
                <a:cubicBezTo>
                  <a:pt x="16201" y="15336"/>
                  <a:pt x="16219" y="15321"/>
                  <a:pt x="16249" y="15084"/>
                </a:cubicBezTo>
                <a:cubicBezTo>
                  <a:pt x="16394" y="13932"/>
                  <a:pt x="16488" y="13580"/>
                  <a:pt x="16974" y="12437"/>
                </a:cubicBezTo>
                <a:cubicBezTo>
                  <a:pt x="17653" y="10837"/>
                  <a:pt x="17856" y="9950"/>
                  <a:pt x="17855" y="8538"/>
                </a:cubicBezTo>
                <a:cubicBezTo>
                  <a:pt x="17854" y="6754"/>
                  <a:pt x="17498" y="5335"/>
                  <a:pt x="16919" y="4807"/>
                </a:cubicBezTo>
                <a:cubicBezTo>
                  <a:pt x="16770" y="4671"/>
                  <a:pt x="16575" y="4585"/>
                  <a:pt x="16376" y="4564"/>
                </a:cubicBezTo>
                <a:close/>
                <a:moveTo>
                  <a:pt x="3648" y="8068"/>
                </a:moveTo>
                <a:cubicBezTo>
                  <a:pt x="3445" y="8106"/>
                  <a:pt x="3309" y="8396"/>
                  <a:pt x="3296" y="8872"/>
                </a:cubicBezTo>
                <a:cubicBezTo>
                  <a:pt x="3291" y="9081"/>
                  <a:pt x="3282" y="9271"/>
                  <a:pt x="3280" y="9289"/>
                </a:cubicBezTo>
                <a:cubicBezTo>
                  <a:pt x="3277" y="9307"/>
                  <a:pt x="3189" y="9187"/>
                  <a:pt x="3085" y="9024"/>
                </a:cubicBezTo>
                <a:cubicBezTo>
                  <a:pt x="2457" y="8039"/>
                  <a:pt x="1571" y="8202"/>
                  <a:pt x="818" y="9448"/>
                </a:cubicBezTo>
                <a:cubicBezTo>
                  <a:pt x="272" y="10352"/>
                  <a:pt x="0" y="11383"/>
                  <a:pt x="0" y="12535"/>
                </a:cubicBezTo>
                <a:cubicBezTo>
                  <a:pt x="0" y="13900"/>
                  <a:pt x="415" y="15425"/>
                  <a:pt x="788" y="15425"/>
                </a:cubicBezTo>
                <a:cubicBezTo>
                  <a:pt x="931" y="15425"/>
                  <a:pt x="1474" y="14647"/>
                  <a:pt x="1602" y="14257"/>
                </a:cubicBezTo>
                <a:cubicBezTo>
                  <a:pt x="1690" y="13987"/>
                  <a:pt x="1695" y="13908"/>
                  <a:pt x="1640" y="13483"/>
                </a:cubicBezTo>
                <a:cubicBezTo>
                  <a:pt x="1504" y="12435"/>
                  <a:pt x="1507" y="12347"/>
                  <a:pt x="1703" y="11997"/>
                </a:cubicBezTo>
                <a:cubicBezTo>
                  <a:pt x="1916" y="11616"/>
                  <a:pt x="2056" y="11596"/>
                  <a:pt x="2233" y="11913"/>
                </a:cubicBezTo>
                <a:cubicBezTo>
                  <a:pt x="2346" y="12116"/>
                  <a:pt x="2358" y="12197"/>
                  <a:pt x="2330" y="12528"/>
                </a:cubicBezTo>
                <a:cubicBezTo>
                  <a:pt x="2121" y="15036"/>
                  <a:pt x="2112" y="15679"/>
                  <a:pt x="2250" y="16646"/>
                </a:cubicBezTo>
                <a:cubicBezTo>
                  <a:pt x="2364" y="17441"/>
                  <a:pt x="2445" y="17743"/>
                  <a:pt x="2640" y="18110"/>
                </a:cubicBezTo>
                <a:cubicBezTo>
                  <a:pt x="2748" y="18314"/>
                  <a:pt x="2806" y="18359"/>
                  <a:pt x="2911" y="18315"/>
                </a:cubicBezTo>
                <a:cubicBezTo>
                  <a:pt x="3160" y="18209"/>
                  <a:pt x="3197" y="18213"/>
                  <a:pt x="3178" y="18353"/>
                </a:cubicBezTo>
                <a:cubicBezTo>
                  <a:pt x="3033" y="19405"/>
                  <a:pt x="3268" y="20632"/>
                  <a:pt x="3703" y="21106"/>
                </a:cubicBezTo>
                <a:cubicBezTo>
                  <a:pt x="4024" y="21455"/>
                  <a:pt x="4461" y="21231"/>
                  <a:pt x="4635" y="20628"/>
                </a:cubicBezTo>
                <a:cubicBezTo>
                  <a:pt x="4700" y="20405"/>
                  <a:pt x="4712" y="20176"/>
                  <a:pt x="4695" y="19688"/>
                </a:cubicBezTo>
                <a:cubicBezTo>
                  <a:pt x="4652" y="18495"/>
                  <a:pt x="4283" y="17610"/>
                  <a:pt x="3818" y="17587"/>
                </a:cubicBezTo>
                <a:cubicBezTo>
                  <a:pt x="3536" y="17573"/>
                  <a:pt x="3486" y="17497"/>
                  <a:pt x="3606" y="17261"/>
                </a:cubicBezTo>
                <a:cubicBezTo>
                  <a:pt x="3657" y="17160"/>
                  <a:pt x="3696" y="16960"/>
                  <a:pt x="3691" y="16821"/>
                </a:cubicBezTo>
                <a:cubicBezTo>
                  <a:pt x="3685" y="16682"/>
                  <a:pt x="3673" y="15334"/>
                  <a:pt x="3665" y="13825"/>
                </a:cubicBezTo>
                <a:cubicBezTo>
                  <a:pt x="3653" y="11505"/>
                  <a:pt x="3639" y="11007"/>
                  <a:pt x="3563" y="10594"/>
                </a:cubicBezTo>
                <a:cubicBezTo>
                  <a:pt x="3514" y="10325"/>
                  <a:pt x="3487" y="10078"/>
                  <a:pt x="3504" y="10048"/>
                </a:cubicBezTo>
                <a:cubicBezTo>
                  <a:pt x="3521" y="10017"/>
                  <a:pt x="3621" y="10003"/>
                  <a:pt x="3729" y="10017"/>
                </a:cubicBezTo>
                <a:cubicBezTo>
                  <a:pt x="4029" y="10056"/>
                  <a:pt x="4209" y="9741"/>
                  <a:pt x="4203" y="9183"/>
                </a:cubicBezTo>
                <a:cubicBezTo>
                  <a:pt x="4197" y="8606"/>
                  <a:pt x="4085" y="8239"/>
                  <a:pt x="3873" y="8114"/>
                </a:cubicBezTo>
                <a:cubicBezTo>
                  <a:pt x="3793" y="8066"/>
                  <a:pt x="3716" y="8055"/>
                  <a:pt x="3648" y="8068"/>
                </a:cubicBezTo>
                <a:close/>
                <a:moveTo>
                  <a:pt x="19876" y="8341"/>
                </a:moveTo>
                <a:cubicBezTo>
                  <a:pt x="19407" y="8339"/>
                  <a:pt x="19334" y="8364"/>
                  <a:pt x="19020" y="8629"/>
                </a:cubicBezTo>
                <a:cubicBezTo>
                  <a:pt x="18435" y="9125"/>
                  <a:pt x="17907" y="10208"/>
                  <a:pt x="17906" y="10912"/>
                </a:cubicBezTo>
                <a:cubicBezTo>
                  <a:pt x="17905" y="11306"/>
                  <a:pt x="17960" y="11769"/>
                  <a:pt x="18008" y="11769"/>
                </a:cubicBezTo>
                <a:cubicBezTo>
                  <a:pt x="18030" y="11769"/>
                  <a:pt x="18124" y="11535"/>
                  <a:pt x="18215" y="11246"/>
                </a:cubicBezTo>
                <a:cubicBezTo>
                  <a:pt x="18415" y="10613"/>
                  <a:pt x="19032" y="9440"/>
                  <a:pt x="19296" y="9198"/>
                </a:cubicBezTo>
                <a:cubicBezTo>
                  <a:pt x="19651" y="8872"/>
                  <a:pt x="20110" y="9030"/>
                  <a:pt x="20258" y="9524"/>
                </a:cubicBezTo>
                <a:cubicBezTo>
                  <a:pt x="20423" y="10075"/>
                  <a:pt x="20060" y="11456"/>
                  <a:pt x="19554" y="12209"/>
                </a:cubicBezTo>
                <a:cubicBezTo>
                  <a:pt x="19422" y="12406"/>
                  <a:pt x="19081" y="12849"/>
                  <a:pt x="18800" y="13188"/>
                </a:cubicBezTo>
                <a:cubicBezTo>
                  <a:pt x="18183" y="13931"/>
                  <a:pt x="18030" y="14176"/>
                  <a:pt x="17893" y="14651"/>
                </a:cubicBezTo>
                <a:cubicBezTo>
                  <a:pt x="17724" y="15241"/>
                  <a:pt x="17550" y="16244"/>
                  <a:pt x="17605" y="16305"/>
                </a:cubicBezTo>
                <a:cubicBezTo>
                  <a:pt x="17633" y="16335"/>
                  <a:pt x="17639" y="16436"/>
                  <a:pt x="17622" y="16532"/>
                </a:cubicBezTo>
                <a:cubicBezTo>
                  <a:pt x="17566" y="16851"/>
                  <a:pt x="17690" y="16715"/>
                  <a:pt x="17876" y="16252"/>
                </a:cubicBezTo>
                <a:cubicBezTo>
                  <a:pt x="18132" y="15616"/>
                  <a:pt x="18417" y="15279"/>
                  <a:pt x="18927" y="15008"/>
                </a:cubicBezTo>
                <a:cubicBezTo>
                  <a:pt x="19936" y="14472"/>
                  <a:pt x="20468" y="13978"/>
                  <a:pt x="20906" y="13172"/>
                </a:cubicBezTo>
                <a:cubicBezTo>
                  <a:pt x="21452" y="12168"/>
                  <a:pt x="21600" y="10855"/>
                  <a:pt x="21308" y="9608"/>
                </a:cubicBezTo>
                <a:cubicBezTo>
                  <a:pt x="21194" y="9116"/>
                  <a:pt x="21063" y="8902"/>
                  <a:pt x="20703" y="8607"/>
                </a:cubicBezTo>
                <a:cubicBezTo>
                  <a:pt x="20424" y="8378"/>
                  <a:pt x="20328" y="8343"/>
                  <a:pt x="19876" y="8341"/>
                </a:cubicBezTo>
                <a:close/>
                <a:moveTo>
                  <a:pt x="6152" y="9850"/>
                </a:moveTo>
                <a:cubicBezTo>
                  <a:pt x="5853" y="9840"/>
                  <a:pt x="5571" y="10011"/>
                  <a:pt x="5407" y="10412"/>
                </a:cubicBezTo>
                <a:cubicBezTo>
                  <a:pt x="5326" y="10609"/>
                  <a:pt x="5314" y="10733"/>
                  <a:pt x="5343" y="11079"/>
                </a:cubicBezTo>
                <a:cubicBezTo>
                  <a:pt x="5387" y="11605"/>
                  <a:pt x="5520" y="11860"/>
                  <a:pt x="5750" y="11860"/>
                </a:cubicBezTo>
                <a:cubicBezTo>
                  <a:pt x="5917" y="11860"/>
                  <a:pt x="5922" y="11847"/>
                  <a:pt x="5949" y="11428"/>
                </a:cubicBezTo>
                <a:cubicBezTo>
                  <a:pt x="5994" y="10716"/>
                  <a:pt x="6347" y="10356"/>
                  <a:pt x="6640" y="10723"/>
                </a:cubicBezTo>
                <a:cubicBezTo>
                  <a:pt x="6768" y="10883"/>
                  <a:pt x="6786" y="11201"/>
                  <a:pt x="6695" y="11686"/>
                </a:cubicBezTo>
                <a:cubicBezTo>
                  <a:pt x="6597" y="12209"/>
                  <a:pt x="6399" y="12594"/>
                  <a:pt x="5966" y="13097"/>
                </a:cubicBezTo>
                <a:cubicBezTo>
                  <a:pt x="5198" y="13986"/>
                  <a:pt x="5059" y="14366"/>
                  <a:pt x="5195" y="15198"/>
                </a:cubicBezTo>
                <a:cubicBezTo>
                  <a:pt x="5259" y="15592"/>
                  <a:pt x="5301" y="15707"/>
                  <a:pt x="5411" y="15774"/>
                </a:cubicBezTo>
                <a:cubicBezTo>
                  <a:pt x="5622" y="15903"/>
                  <a:pt x="5799" y="15715"/>
                  <a:pt x="5597" y="15577"/>
                </a:cubicBezTo>
                <a:cubicBezTo>
                  <a:pt x="5533" y="15532"/>
                  <a:pt x="5525" y="15488"/>
                  <a:pt x="5572" y="15387"/>
                </a:cubicBezTo>
                <a:cubicBezTo>
                  <a:pt x="5618" y="15288"/>
                  <a:pt x="5619" y="15213"/>
                  <a:pt x="5568" y="15061"/>
                </a:cubicBezTo>
                <a:cubicBezTo>
                  <a:pt x="5507" y="14883"/>
                  <a:pt x="5516" y="14838"/>
                  <a:pt x="5669" y="14606"/>
                </a:cubicBezTo>
                <a:cubicBezTo>
                  <a:pt x="5763" y="14465"/>
                  <a:pt x="6036" y="14229"/>
                  <a:pt x="6275" y="14075"/>
                </a:cubicBezTo>
                <a:cubicBezTo>
                  <a:pt x="7293" y="13420"/>
                  <a:pt x="7575" y="12666"/>
                  <a:pt x="7339" y="11246"/>
                </a:cubicBezTo>
                <a:cubicBezTo>
                  <a:pt x="7198" y="10400"/>
                  <a:pt x="6651" y="9868"/>
                  <a:pt x="6152" y="9850"/>
                </a:cubicBezTo>
                <a:close/>
                <a:moveTo>
                  <a:pt x="8165" y="15266"/>
                </a:moveTo>
                <a:cubicBezTo>
                  <a:pt x="7630" y="15187"/>
                  <a:pt x="7215" y="15901"/>
                  <a:pt x="7216" y="16889"/>
                </a:cubicBezTo>
                <a:cubicBezTo>
                  <a:pt x="7216" y="17857"/>
                  <a:pt x="7397" y="18542"/>
                  <a:pt x="7733" y="18838"/>
                </a:cubicBezTo>
                <a:cubicBezTo>
                  <a:pt x="8119" y="19178"/>
                  <a:pt x="8638" y="18920"/>
                  <a:pt x="8864" y="18269"/>
                </a:cubicBezTo>
                <a:cubicBezTo>
                  <a:pt x="9100" y="17590"/>
                  <a:pt x="8978" y="16231"/>
                  <a:pt x="8623" y="15615"/>
                </a:cubicBezTo>
                <a:cubicBezTo>
                  <a:pt x="8477" y="15362"/>
                  <a:pt x="8395" y="15300"/>
                  <a:pt x="8165" y="15266"/>
                </a:cubicBezTo>
                <a:close/>
                <a:moveTo>
                  <a:pt x="4953" y="16092"/>
                </a:moveTo>
                <a:cubicBezTo>
                  <a:pt x="4869" y="16143"/>
                  <a:pt x="4801" y="16237"/>
                  <a:pt x="4779" y="16358"/>
                </a:cubicBezTo>
                <a:cubicBezTo>
                  <a:pt x="4727" y="16653"/>
                  <a:pt x="4807" y="17348"/>
                  <a:pt x="4915" y="17541"/>
                </a:cubicBezTo>
                <a:cubicBezTo>
                  <a:pt x="5034" y="17754"/>
                  <a:pt x="5206" y="17764"/>
                  <a:pt x="5360" y="17571"/>
                </a:cubicBezTo>
                <a:cubicBezTo>
                  <a:pt x="5575" y="17303"/>
                  <a:pt x="5481" y="16248"/>
                  <a:pt x="5229" y="16092"/>
                </a:cubicBezTo>
                <a:cubicBezTo>
                  <a:pt x="5140" y="16038"/>
                  <a:pt x="5037" y="16042"/>
                  <a:pt x="4953" y="16092"/>
                </a:cubicBezTo>
                <a:close/>
                <a:moveTo>
                  <a:pt x="15444" y="16282"/>
                </a:moveTo>
                <a:cubicBezTo>
                  <a:pt x="15409" y="16300"/>
                  <a:pt x="15391" y="16344"/>
                  <a:pt x="15381" y="16411"/>
                </a:cubicBezTo>
                <a:cubicBezTo>
                  <a:pt x="15331" y="16725"/>
                  <a:pt x="15287" y="18314"/>
                  <a:pt x="15321" y="18557"/>
                </a:cubicBezTo>
                <a:cubicBezTo>
                  <a:pt x="15353" y="18782"/>
                  <a:pt x="15383" y="18808"/>
                  <a:pt x="15648" y="18838"/>
                </a:cubicBezTo>
                <a:cubicBezTo>
                  <a:pt x="15807" y="18856"/>
                  <a:pt x="15962" y="18874"/>
                  <a:pt x="15995" y="18884"/>
                </a:cubicBezTo>
                <a:cubicBezTo>
                  <a:pt x="16036" y="18895"/>
                  <a:pt x="16070" y="18574"/>
                  <a:pt x="16097" y="17875"/>
                </a:cubicBezTo>
                <a:cubicBezTo>
                  <a:pt x="16119" y="17309"/>
                  <a:pt x="16127" y="16803"/>
                  <a:pt x="16118" y="16752"/>
                </a:cubicBezTo>
                <a:cubicBezTo>
                  <a:pt x="16109" y="16702"/>
                  <a:pt x="16103" y="16590"/>
                  <a:pt x="16105" y="16502"/>
                </a:cubicBezTo>
                <a:cubicBezTo>
                  <a:pt x="16108" y="16389"/>
                  <a:pt x="16067" y="16340"/>
                  <a:pt x="15970" y="16335"/>
                </a:cubicBezTo>
                <a:cubicBezTo>
                  <a:pt x="15894" y="16331"/>
                  <a:pt x="15740" y="16313"/>
                  <a:pt x="15622" y="16290"/>
                </a:cubicBezTo>
                <a:cubicBezTo>
                  <a:pt x="15535" y="16272"/>
                  <a:pt x="15480" y="16264"/>
                  <a:pt x="15444" y="16282"/>
                </a:cubicBezTo>
                <a:close/>
                <a:moveTo>
                  <a:pt x="14504" y="16821"/>
                </a:moveTo>
                <a:cubicBezTo>
                  <a:pt x="14496" y="16805"/>
                  <a:pt x="14181" y="17015"/>
                  <a:pt x="13805" y="17291"/>
                </a:cubicBezTo>
                <a:lnTo>
                  <a:pt x="13122" y="17791"/>
                </a:lnTo>
                <a:lnTo>
                  <a:pt x="13139" y="18095"/>
                </a:lnTo>
                <a:cubicBezTo>
                  <a:pt x="13148" y="18261"/>
                  <a:pt x="13261" y="18864"/>
                  <a:pt x="13389" y="19430"/>
                </a:cubicBezTo>
                <a:cubicBezTo>
                  <a:pt x="13518" y="19996"/>
                  <a:pt x="13640" y="20461"/>
                  <a:pt x="13660" y="20461"/>
                </a:cubicBezTo>
                <a:cubicBezTo>
                  <a:pt x="13681" y="20461"/>
                  <a:pt x="13993" y="20238"/>
                  <a:pt x="14355" y="19968"/>
                </a:cubicBezTo>
                <a:lnTo>
                  <a:pt x="15016" y="19475"/>
                </a:lnTo>
                <a:lnTo>
                  <a:pt x="14999" y="19172"/>
                </a:lnTo>
                <a:cubicBezTo>
                  <a:pt x="14986" y="18928"/>
                  <a:pt x="14567" y="16943"/>
                  <a:pt x="14504" y="16821"/>
                </a:cubicBezTo>
                <a:close/>
                <a:moveTo>
                  <a:pt x="16978" y="17640"/>
                </a:moveTo>
                <a:cubicBezTo>
                  <a:pt x="16888" y="17656"/>
                  <a:pt x="16801" y="17693"/>
                  <a:pt x="16728" y="17761"/>
                </a:cubicBezTo>
                <a:cubicBezTo>
                  <a:pt x="16290" y="18166"/>
                  <a:pt x="16371" y="19563"/>
                  <a:pt x="16847" y="19809"/>
                </a:cubicBezTo>
                <a:cubicBezTo>
                  <a:pt x="17085" y="19932"/>
                  <a:pt x="17140" y="19925"/>
                  <a:pt x="17376" y="19733"/>
                </a:cubicBezTo>
                <a:cubicBezTo>
                  <a:pt x="17653" y="19508"/>
                  <a:pt x="17772" y="19119"/>
                  <a:pt x="17724" y="18595"/>
                </a:cubicBezTo>
                <a:cubicBezTo>
                  <a:pt x="17704" y="18386"/>
                  <a:pt x="17669" y="18144"/>
                  <a:pt x="17643" y="18057"/>
                </a:cubicBezTo>
                <a:cubicBezTo>
                  <a:pt x="17554" y="17754"/>
                  <a:pt x="17249" y="17590"/>
                  <a:pt x="16978" y="176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" name="IMG_6666.png" descr="IMG_6666.png"/>
          <p:cNvPicPr>
            <a:picLocks noChangeAspect="1"/>
          </p:cNvPicPr>
          <p:nvPr/>
        </p:nvPicPr>
        <p:blipFill>
          <a:blip r:embed="rId5"/>
          <a:srcRect l="46589" t="16899" r="12427" b="80375"/>
          <a:stretch>
            <a:fillRect/>
          </a:stretch>
        </p:blipFill>
        <p:spPr>
          <a:xfrm>
            <a:off x="4025712" y="2560637"/>
            <a:ext cx="18616713" cy="864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6666.png" descr="IMG_6666.png"/>
          <p:cNvPicPr>
            <a:picLocks noChangeAspect="1"/>
          </p:cNvPicPr>
          <p:nvPr/>
        </p:nvPicPr>
        <p:blipFill>
          <a:blip r:embed="rId5"/>
          <a:srcRect l="46589" t="39101" r="12586" b="44237"/>
          <a:stretch>
            <a:fillRect/>
          </a:stretch>
        </p:blipFill>
        <p:spPr>
          <a:xfrm>
            <a:off x="4025712" y="3864591"/>
            <a:ext cx="18544584" cy="528635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كيف تتفاعل مكونات فيروس كورونا ؟…"/>
          <p:cNvSpPr txBox="1"/>
          <p:nvPr/>
        </p:nvSpPr>
        <p:spPr>
          <a:xfrm>
            <a:off x="4187525" y="3570690"/>
            <a:ext cx="9279515" cy="5194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كيف تتفاعل مكونات فيروس كورونا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ما علاقة الكوفية بالمحيط الذي نشأ فيه وتطور فيه  ؟ </a:t>
            </a:r>
          </a:p>
          <a:p>
            <a:pPr marL="444500" indent="-444500" algn="r" defTabSz="825500" rtl="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pPr>
            <a:r>
              <a:t>كيف يهاجم الكوفيد الخلايا الحية ؟ - ما أسباب ظهور المرض واسباب العدوى الناتجة عنه ؟ - ما الحجج والبراهين التي تثبت نجاعة التلقيح ضد الكورونا ؟ - هل اللقاحات المعتمدة مبنية على تجارب وحجج صحيحة ؟ ما مدى انتشار الوباء ؟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 advAuto="0"/>
      <p:bldP spid="23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6675.jpeg" descr="IMG_6675.jpeg"/>
          <p:cNvPicPr>
            <a:picLocks noChangeAspect="1"/>
          </p:cNvPicPr>
          <p:nvPr/>
        </p:nvPicPr>
        <p:blipFill>
          <a:blip r:embed="rId2"/>
          <a:srcRect l="7994" t="7473" r="59962" b="3044"/>
          <a:stretch>
            <a:fillRect/>
          </a:stretch>
        </p:blipFill>
        <p:spPr>
          <a:xfrm>
            <a:off x="2672188" y="10020666"/>
            <a:ext cx="2118775" cy="333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2413" y="0"/>
                </a:moveTo>
                <a:cubicBezTo>
                  <a:pt x="12134" y="0"/>
                  <a:pt x="11941" y="2"/>
                  <a:pt x="11811" y="10"/>
                </a:cubicBezTo>
                <a:cubicBezTo>
                  <a:pt x="11681" y="18"/>
                  <a:pt x="11616" y="32"/>
                  <a:pt x="11580" y="54"/>
                </a:cubicBezTo>
                <a:cubicBezTo>
                  <a:pt x="11579" y="55"/>
                  <a:pt x="11573" y="56"/>
                  <a:pt x="11572" y="57"/>
                </a:cubicBezTo>
                <a:cubicBezTo>
                  <a:pt x="11567" y="59"/>
                  <a:pt x="11562" y="61"/>
                  <a:pt x="11560" y="64"/>
                </a:cubicBezTo>
                <a:cubicBezTo>
                  <a:pt x="11557" y="68"/>
                  <a:pt x="11559" y="74"/>
                  <a:pt x="11556" y="77"/>
                </a:cubicBezTo>
                <a:cubicBezTo>
                  <a:pt x="11549" y="96"/>
                  <a:pt x="11549" y="119"/>
                  <a:pt x="11556" y="149"/>
                </a:cubicBezTo>
                <a:cubicBezTo>
                  <a:pt x="11565" y="187"/>
                  <a:pt x="11593" y="216"/>
                  <a:pt x="11629" y="244"/>
                </a:cubicBezTo>
                <a:cubicBezTo>
                  <a:pt x="11683" y="276"/>
                  <a:pt x="11756" y="305"/>
                  <a:pt x="11855" y="327"/>
                </a:cubicBezTo>
                <a:cubicBezTo>
                  <a:pt x="11888" y="334"/>
                  <a:pt x="11910" y="341"/>
                  <a:pt x="11936" y="347"/>
                </a:cubicBezTo>
                <a:cubicBezTo>
                  <a:pt x="11968" y="352"/>
                  <a:pt x="12004" y="355"/>
                  <a:pt x="12029" y="365"/>
                </a:cubicBezTo>
                <a:cubicBezTo>
                  <a:pt x="12045" y="372"/>
                  <a:pt x="12053" y="385"/>
                  <a:pt x="12065" y="394"/>
                </a:cubicBezTo>
                <a:cubicBezTo>
                  <a:pt x="12128" y="426"/>
                  <a:pt x="12146" y="474"/>
                  <a:pt x="12146" y="543"/>
                </a:cubicBezTo>
                <a:cubicBezTo>
                  <a:pt x="12147" y="566"/>
                  <a:pt x="12151" y="583"/>
                  <a:pt x="12146" y="613"/>
                </a:cubicBezTo>
                <a:cubicBezTo>
                  <a:pt x="12144" y="625"/>
                  <a:pt x="12141" y="632"/>
                  <a:pt x="12138" y="643"/>
                </a:cubicBezTo>
                <a:cubicBezTo>
                  <a:pt x="12135" y="658"/>
                  <a:pt x="12134" y="676"/>
                  <a:pt x="12126" y="690"/>
                </a:cubicBezTo>
                <a:cubicBezTo>
                  <a:pt x="12122" y="702"/>
                  <a:pt x="12108" y="708"/>
                  <a:pt x="12102" y="718"/>
                </a:cubicBezTo>
                <a:cubicBezTo>
                  <a:pt x="12093" y="746"/>
                  <a:pt x="12068" y="768"/>
                  <a:pt x="12041" y="788"/>
                </a:cubicBezTo>
                <a:cubicBezTo>
                  <a:pt x="12037" y="790"/>
                  <a:pt x="12037" y="792"/>
                  <a:pt x="12033" y="795"/>
                </a:cubicBezTo>
                <a:cubicBezTo>
                  <a:pt x="12032" y="796"/>
                  <a:pt x="12030" y="797"/>
                  <a:pt x="12029" y="798"/>
                </a:cubicBezTo>
                <a:cubicBezTo>
                  <a:pt x="12024" y="801"/>
                  <a:pt x="12023" y="805"/>
                  <a:pt x="12017" y="808"/>
                </a:cubicBezTo>
                <a:cubicBezTo>
                  <a:pt x="12016" y="809"/>
                  <a:pt x="12014" y="808"/>
                  <a:pt x="12013" y="808"/>
                </a:cubicBezTo>
                <a:cubicBezTo>
                  <a:pt x="11990" y="820"/>
                  <a:pt x="11948" y="833"/>
                  <a:pt x="11912" y="844"/>
                </a:cubicBezTo>
                <a:cubicBezTo>
                  <a:pt x="11894" y="849"/>
                  <a:pt x="11879" y="855"/>
                  <a:pt x="11863" y="860"/>
                </a:cubicBezTo>
                <a:cubicBezTo>
                  <a:pt x="11847" y="864"/>
                  <a:pt x="11833" y="868"/>
                  <a:pt x="11815" y="872"/>
                </a:cubicBezTo>
                <a:cubicBezTo>
                  <a:pt x="11812" y="873"/>
                  <a:pt x="11809" y="874"/>
                  <a:pt x="11807" y="875"/>
                </a:cubicBezTo>
                <a:cubicBezTo>
                  <a:pt x="11736" y="895"/>
                  <a:pt x="11693" y="911"/>
                  <a:pt x="11580" y="934"/>
                </a:cubicBezTo>
                <a:cubicBezTo>
                  <a:pt x="11286" y="995"/>
                  <a:pt x="10869" y="1111"/>
                  <a:pt x="10654" y="1192"/>
                </a:cubicBezTo>
                <a:lnTo>
                  <a:pt x="10371" y="1297"/>
                </a:lnTo>
                <a:lnTo>
                  <a:pt x="10363" y="1300"/>
                </a:lnTo>
                <a:lnTo>
                  <a:pt x="10298" y="1331"/>
                </a:lnTo>
                <a:lnTo>
                  <a:pt x="10294" y="1328"/>
                </a:lnTo>
                <a:lnTo>
                  <a:pt x="10266" y="1338"/>
                </a:lnTo>
                <a:lnTo>
                  <a:pt x="9995" y="1168"/>
                </a:lnTo>
                <a:cubicBezTo>
                  <a:pt x="9738" y="1005"/>
                  <a:pt x="9735" y="992"/>
                  <a:pt x="9906" y="826"/>
                </a:cubicBezTo>
                <a:cubicBezTo>
                  <a:pt x="9973" y="762"/>
                  <a:pt x="9999" y="727"/>
                  <a:pt x="10011" y="692"/>
                </a:cubicBezTo>
                <a:cubicBezTo>
                  <a:pt x="10016" y="682"/>
                  <a:pt x="10026" y="665"/>
                  <a:pt x="10028" y="656"/>
                </a:cubicBezTo>
                <a:cubicBezTo>
                  <a:pt x="10024" y="622"/>
                  <a:pt x="9992" y="595"/>
                  <a:pt x="9927" y="553"/>
                </a:cubicBezTo>
                <a:cubicBezTo>
                  <a:pt x="9895" y="533"/>
                  <a:pt x="9865" y="521"/>
                  <a:pt x="9834" y="515"/>
                </a:cubicBezTo>
                <a:cubicBezTo>
                  <a:pt x="9827" y="514"/>
                  <a:pt x="9820" y="512"/>
                  <a:pt x="9813" y="512"/>
                </a:cubicBezTo>
                <a:cubicBezTo>
                  <a:pt x="9798" y="511"/>
                  <a:pt x="9778" y="515"/>
                  <a:pt x="9761" y="517"/>
                </a:cubicBezTo>
                <a:cubicBezTo>
                  <a:pt x="9729" y="522"/>
                  <a:pt x="9693" y="533"/>
                  <a:pt x="9656" y="546"/>
                </a:cubicBezTo>
                <a:cubicBezTo>
                  <a:pt x="9554" y="586"/>
                  <a:pt x="9414" y="664"/>
                  <a:pt x="9178" y="806"/>
                </a:cubicBezTo>
                <a:cubicBezTo>
                  <a:pt x="9033" y="893"/>
                  <a:pt x="8911" y="972"/>
                  <a:pt x="8819" y="1045"/>
                </a:cubicBezTo>
                <a:cubicBezTo>
                  <a:pt x="8625" y="1197"/>
                  <a:pt x="8561" y="1308"/>
                  <a:pt x="8620" y="1364"/>
                </a:cubicBezTo>
                <a:cubicBezTo>
                  <a:pt x="8631" y="1369"/>
                  <a:pt x="8637" y="1374"/>
                  <a:pt x="8649" y="1379"/>
                </a:cubicBezTo>
                <a:cubicBezTo>
                  <a:pt x="8655" y="1382"/>
                  <a:pt x="8655" y="1385"/>
                  <a:pt x="8661" y="1387"/>
                </a:cubicBezTo>
                <a:cubicBezTo>
                  <a:pt x="8689" y="1397"/>
                  <a:pt x="8717" y="1405"/>
                  <a:pt x="8766" y="1405"/>
                </a:cubicBezTo>
                <a:cubicBezTo>
                  <a:pt x="8863" y="1405"/>
                  <a:pt x="9023" y="1360"/>
                  <a:pt x="9118" y="1305"/>
                </a:cubicBezTo>
                <a:cubicBezTo>
                  <a:pt x="9249" y="1229"/>
                  <a:pt x="9306" y="1231"/>
                  <a:pt x="9474" y="1333"/>
                </a:cubicBezTo>
                <a:cubicBezTo>
                  <a:pt x="9504" y="1347"/>
                  <a:pt x="9539" y="1369"/>
                  <a:pt x="9579" y="1397"/>
                </a:cubicBezTo>
                <a:lnTo>
                  <a:pt x="9607" y="1415"/>
                </a:lnTo>
                <a:cubicBezTo>
                  <a:pt x="9616" y="1421"/>
                  <a:pt x="9622" y="1425"/>
                  <a:pt x="9631" y="1431"/>
                </a:cubicBezTo>
                <a:lnTo>
                  <a:pt x="9700" y="1477"/>
                </a:lnTo>
                <a:lnTo>
                  <a:pt x="9732" y="1498"/>
                </a:lnTo>
                <a:lnTo>
                  <a:pt x="9870" y="1585"/>
                </a:lnTo>
                <a:lnTo>
                  <a:pt x="9866" y="1588"/>
                </a:lnTo>
                <a:lnTo>
                  <a:pt x="9829" y="1624"/>
                </a:lnTo>
                <a:lnTo>
                  <a:pt x="9829" y="1627"/>
                </a:lnTo>
                <a:lnTo>
                  <a:pt x="9627" y="1843"/>
                </a:lnTo>
                <a:cubicBezTo>
                  <a:pt x="9498" y="1983"/>
                  <a:pt x="9315" y="2247"/>
                  <a:pt x="9219" y="2435"/>
                </a:cubicBezTo>
                <a:cubicBezTo>
                  <a:pt x="9177" y="2517"/>
                  <a:pt x="9142" y="2578"/>
                  <a:pt x="9110" y="2625"/>
                </a:cubicBezTo>
                <a:cubicBezTo>
                  <a:pt x="9109" y="2626"/>
                  <a:pt x="9110" y="2627"/>
                  <a:pt x="9110" y="2628"/>
                </a:cubicBezTo>
                <a:cubicBezTo>
                  <a:pt x="9109" y="2628"/>
                  <a:pt x="9106" y="2629"/>
                  <a:pt x="9106" y="2630"/>
                </a:cubicBezTo>
                <a:cubicBezTo>
                  <a:pt x="9105" y="2632"/>
                  <a:pt x="9103" y="2634"/>
                  <a:pt x="9102" y="2635"/>
                </a:cubicBezTo>
                <a:cubicBezTo>
                  <a:pt x="9076" y="2685"/>
                  <a:pt x="9052" y="2718"/>
                  <a:pt x="9025" y="2743"/>
                </a:cubicBezTo>
                <a:cubicBezTo>
                  <a:pt x="9015" y="2752"/>
                  <a:pt x="9003" y="2760"/>
                  <a:pt x="8992" y="2767"/>
                </a:cubicBezTo>
                <a:cubicBezTo>
                  <a:pt x="8992" y="2767"/>
                  <a:pt x="8989" y="2769"/>
                  <a:pt x="8988" y="2769"/>
                </a:cubicBezTo>
                <a:cubicBezTo>
                  <a:pt x="8977" y="2776"/>
                  <a:pt x="8961" y="2778"/>
                  <a:pt x="8948" y="2782"/>
                </a:cubicBezTo>
                <a:cubicBezTo>
                  <a:pt x="8933" y="2787"/>
                  <a:pt x="8920" y="2793"/>
                  <a:pt x="8904" y="2795"/>
                </a:cubicBezTo>
                <a:cubicBezTo>
                  <a:pt x="8889" y="2797"/>
                  <a:pt x="8875" y="2802"/>
                  <a:pt x="8859" y="2803"/>
                </a:cubicBezTo>
                <a:cubicBezTo>
                  <a:pt x="8809" y="2804"/>
                  <a:pt x="8750" y="2802"/>
                  <a:pt x="8673" y="2797"/>
                </a:cubicBezTo>
                <a:cubicBezTo>
                  <a:pt x="8586" y="2792"/>
                  <a:pt x="8523" y="2784"/>
                  <a:pt x="8471" y="2772"/>
                </a:cubicBezTo>
                <a:cubicBezTo>
                  <a:pt x="8466" y="2771"/>
                  <a:pt x="8463" y="2768"/>
                  <a:pt x="8459" y="2767"/>
                </a:cubicBezTo>
                <a:cubicBezTo>
                  <a:pt x="8449" y="2764"/>
                  <a:pt x="8443" y="2759"/>
                  <a:pt x="8434" y="2756"/>
                </a:cubicBezTo>
                <a:cubicBezTo>
                  <a:pt x="8358" y="2731"/>
                  <a:pt x="8308" y="2697"/>
                  <a:pt x="8293" y="2643"/>
                </a:cubicBezTo>
                <a:cubicBezTo>
                  <a:pt x="8289" y="2630"/>
                  <a:pt x="8281" y="2622"/>
                  <a:pt x="8277" y="2610"/>
                </a:cubicBezTo>
                <a:cubicBezTo>
                  <a:pt x="8277" y="2609"/>
                  <a:pt x="8277" y="2607"/>
                  <a:pt x="8277" y="2607"/>
                </a:cubicBezTo>
                <a:cubicBezTo>
                  <a:pt x="8237" y="2502"/>
                  <a:pt x="8128" y="2433"/>
                  <a:pt x="7982" y="2419"/>
                </a:cubicBezTo>
                <a:cubicBezTo>
                  <a:pt x="7905" y="2412"/>
                  <a:pt x="7861" y="2423"/>
                  <a:pt x="7828" y="2447"/>
                </a:cubicBezTo>
                <a:cubicBezTo>
                  <a:pt x="7827" y="2450"/>
                  <a:pt x="7825" y="2448"/>
                  <a:pt x="7824" y="2450"/>
                </a:cubicBezTo>
                <a:cubicBezTo>
                  <a:pt x="7813" y="2470"/>
                  <a:pt x="7805" y="2502"/>
                  <a:pt x="7796" y="2530"/>
                </a:cubicBezTo>
                <a:cubicBezTo>
                  <a:pt x="7796" y="2530"/>
                  <a:pt x="7796" y="2532"/>
                  <a:pt x="7796" y="2532"/>
                </a:cubicBezTo>
                <a:cubicBezTo>
                  <a:pt x="7771" y="2646"/>
                  <a:pt x="7755" y="2800"/>
                  <a:pt x="7755" y="2978"/>
                </a:cubicBezTo>
                <a:cubicBezTo>
                  <a:pt x="7755" y="3146"/>
                  <a:pt x="7774" y="3284"/>
                  <a:pt x="7796" y="3397"/>
                </a:cubicBezTo>
                <a:cubicBezTo>
                  <a:pt x="7796" y="3398"/>
                  <a:pt x="7795" y="3402"/>
                  <a:pt x="7796" y="3402"/>
                </a:cubicBezTo>
                <a:cubicBezTo>
                  <a:pt x="7797" y="3406"/>
                  <a:pt x="7799" y="3407"/>
                  <a:pt x="7800" y="3410"/>
                </a:cubicBezTo>
                <a:cubicBezTo>
                  <a:pt x="7813" y="3452"/>
                  <a:pt x="7826" y="3490"/>
                  <a:pt x="7844" y="3516"/>
                </a:cubicBezTo>
                <a:cubicBezTo>
                  <a:pt x="7877" y="3533"/>
                  <a:pt x="7914" y="3540"/>
                  <a:pt x="7982" y="3534"/>
                </a:cubicBezTo>
                <a:cubicBezTo>
                  <a:pt x="8128" y="3520"/>
                  <a:pt x="8238" y="3451"/>
                  <a:pt x="8277" y="3346"/>
                </a:cubicBezTo>
                <a:cubicBezTo>
                  <a:pt x="8281" y="3334"/>
                  <a:pt x="8289" y="3325"/>
                  <a:pt x="8293" y="3312"/>
                </a:cubicBezTo>
                <a:cubicBezTo>
                  <a:pt x="8294" y="3309"/>
                  <a:pt x="8300" y="3308"/>
                  <a:pt x="8301" y="3304"/>
                </a:cubicBezTo>
                <a:cubicBezTo>
                  <a:pt x="8313" y="3281"/>
                  <a:pt x="8328" y="3261"/>
                  <a:pt x="8346" y="3245"/>
                </a:cubicBezTo>
                <a:cubicBezTo>
                  <a:pt x="8350" y="3241"/>
                  <a:pt x="8348" y="3233"/>
                  <a:pt x="8354" y="3230"/>
                </a:cubicBezTo>
                <a:cubicBezTo>
                  <a:pt x="8357" y="3228"/>
                  <a:pt x="8366" y="3229"/>
                  <a:pt x="8370" y="3227"/>
                </a:cubicBezTo>
                <a:cubicBezTo>
                  <a:pt x="8404" y="3207"/>
                  <a:pt x="8447" y="3190"/>
                  <a:pt x="8511" y="3184"/>
                </a:cubicBezTo>
                <a:cubicBezTo>
                  <a:pt x="8581" y="3156"/>
                  <a:pt x="8649" y="3142"/>
                  <a:pt x="8713" y="3145"/>
                </a:cubicBezTo>
                <a:cubicBezTo>
                  <a:pt x="8756" y="3147"/>
                  <a:pt x="8795" y="3167"/>
                  <a:pt x="8835" y="3184"/>
                </a:cubicBezTo>
                <a:cubicBezTo>
                  <a:pt x="8836" y="3184"/>
                  <a:pt x="8838" y="3183"/>
                  <a:pt x="8839" y="3184"/>
                </a:cubicBezTo>
                <a:cubicBezTo>
                  <a:pt x="8868" y="3186"/>
                  <a:pt x="8897" y="3193"/>
                  <a:pt x="8920" y="3199"/>
                </a:cubicBezTo>
                <a:cubicBezTo>
                  <a:pt x="8945" y="3205"/>
                  <a:pt x="8972" y="3214"/>
                  <a:pt x="8992" y="3225"/>
                </a:cubicBezTo>
                <a:cubicBezTo>
                  <a:pt x="9002" y="3230"/>
                  <a:pt x="9016" y="3235"/>
                  <a:pt x="9025" y="3243"/>
                </a:cubicBezTo>
                <a:cubicBezTo>
                  <a:pt x="9025" y="3243"/>
                  <a:pt x="9024" y="3245"/>
                  <a:pt x="9025" y="3245"/>
                </a:cubicBezTo>
                <a:cubicBezTo>
                  <a:pt x="9025" y="3246"/>
                  <a:pt x="9024" y="3248"/>
                  <a:pt x="9025" y="3248"/>
                </a:cubicBezTo>
                <a:cubicBezTo>
                  <a:pt x="9058" y="3276"/>
                  <a:pt x="9089" y="3317"/>
                  <a:pt x="9122" y="3374"/>
                </a:cubicBezTo>
                <a:cubicBezTo>
                  <a:pt x="9124" y="3377"/>
                  <a:pt x="9128" y="3379"/>
                  <a:pt x="9130" y="3382"/>
                </a:cubicBezTo>
                <a:cubicBezTo>
                  <a:pt x="9157" y="3421"/>
                  <a:pt x="9184" y="3450"/>
                  <a:pt x="9219" y="3518"/>
                </a:cubicBezTo>
                <a:cubicBezTo>
                  <a:pt x="9315" y="3705"/>
                  <a:pt x="9497" y="3975"/>
                  <a:pt x="9627" y="4115"/>
                </a:cubicBezTo>
                <a:lnTo>
                  <a:pt x="9745" y="4236"/>
                </a:lnTo>
                <a:lnTo>
                  <a:pt x="9878" y="4357"/>
                </a:lnTo>
                <a:lnTo>
                  <a:pt x="9874" y="4360"/>
                </a:lnTo>
                <a:lnTo>
                  <a:pt x="9862" y="4365"/>
                </a:lnTo>
                <a:lnTo>
                  <a:pt x="9866" y="4370"/>
                </a:lnTo>
                <a:lnTo>
                  <a:pt x="9842" y="4385"/>
                </a:lnTo>
                <a:lnTo>
                  <a:pt x="9846" y="4391"/>
                </a:lnTo>
                <a:lnTo>
                  <a:pt x="9627" y="4527"/>
                </a:lnTo>
                <a:cubicBezTo>
                  <a:pt x="9606" y="4541"/>
                  <a:pt x="9593" y="4547"/>
                  <a:pt x="9575" y="4558"/>
                </a:cubicBezTo>
                <a:cubicBezTo>
                  <a:pt x="9574" y="4559"/>
                  <a:pt x="9572" y="4557"/>
                  <a:pt x="9571" y="4558"/>
                </a:cubicBezTo>
                <a:cubicBezTo>
                  <a:pt x="9509" y="4596"/>
                  <a:pt x="9457" y="4624"/>
                  <a:pt x="9409" y="4632"/>
                </a:cubicBezTo>
                <a:cubicBezTo>
                  <a:pt x="9409" y="4633"/>
                  <a:pt x="9405" y="4632"/>
                  <a:pt x="9405" y="4632"/>
                </a:cubicBezTo>
                <a:cubicBezTo>
                  <a:pt x="9402" y="4633"/>
                  <a:pt x="9400" y="4635"/>
                  <a:pt x="9397" y="4635"/>
                </a:cubicBezTo>
                <a:cubicBezTo>
                  <a:pt x="9396" y="4635"/>
                  <a:pt x="9398" y="4637"/>
                  <a:pt x="9397" y="4638"/>
                </a:cubicBezTo>
                <a:cubicBezTo>
                  <a:pt x="9307" y="4669"/>
                  <a:pt x="9227" y="4673"/>
                  <a:pt x="9118" y="4630"/>
                </a:cubicBezTo>
                <a:cubicBezTo>
                  <a:pt x="8851" y="4524"/>
                  <a:pt x="8645" y="4532"/>
                  <a:pt x="8608" y="4635"/>
                </a:cubicBezTo>
                <a:cubicBezTo>
                  <a:pt x="8607" y="4658"/>
                  <a:pt x="8612" y="4684"/>
                  <a:pt x="8629" y="4712"/>
                </a:cubicBezTo>
                <a:cubicBezTo>
                  <a:pt x="8642" y="4734"/>
                  <a:pt x="8663" y="4757"/>
                  <a:pt x="8693" y="4787"/>
                </a:cubicBezTo>
                <a:cubicBezTo>
                  <a:pt x="8711" y="4806"/>
                  <a:pt x="8734" y="4828"/>
                  <a:pt x="8758" y="4849"/>
                </a:cubicBezTo>
                <a:cubicBezTo>
                  <a:pt x="8825" y="4904"/>
                  <a:pt x="8899" y="4962"/>
                  <a:pt x="8988" y="5024"/>
                </a:cubicBezTo>
                <a:cubicBezTo>
                  <a:pt x="8992" y="5026"/>
                  <a:pt x="8997" y="5029"/>
                  <a:pt x="9001" y="5031"/>
                </a:cubicBezTo>
                <a:cubicBezTo>
                  <a:pt x="9052" y="5065"/>
                  <a:pt x="9091" y="5097"/>
                  <a:pt x="9146" y="5129"/>
                </a:cubicBezTo>
                <a:cubicBezTo>
                  <a:pt x="9150" y="5132"/>
                  <a:pt x="9154" y="5132"/>
                  <a:pt x="9158" y="5134"/>
                </a:cubicBezTo>
                <a:cubicBezTo>
                  <a:pt x="9173" y="5143"/>
                  <a:pt x="9188" y="5151"/>
                  <a:pt x="9203" y="5160"/>
                </a:cubicBezTo>
                <a:cubicBezTo>
                  <a:pt x="9204" y="5161"/>
                  <a:pt x="9205" y="5162"/>
                  <a:pt x="9207" y="5163"/>
                </a:cubicBezTo>
                <a:cubicBezTo>
                  <a:pt x="9211" y="5165"/>
                  <a:pt x="9215" y="5168"/>
                  <a:pt x="9219" y="5170"/>
                </a:cubicBezTo>
                <a:cubicBezTo>
                  <a:pt x="9396" y="5271"/>
                  <a:pt x="9573" y="5357"/>
                  <a:pt x="9708" y="5405"/>
                </a:cubicBezTo>
                <a:cubicBezTo>
                  <a:pt x="9727" y="5409"/>
                  <a:pt x="9750" y="5417"/>
                  <a:pt x="9765" y="5417"/>
                </a:cubicBezTo>
                <a:cubicBezTo>
                  <a:pt x="9833" y="5417"/>
                  <a:pt x="9889" y="5408"/>
                  <a:pt x="9931" y="5394"/>
                </a:cubicBezTo>
                <a:cubicBezTo>
                  <a:pt x="9976" y="5364"/>
                  <a:pt x="10002" y="5337"/>
                  <a:pt x="10011" y="5307"/>
                </a:cubicBezTo>
                <a:cubicBezTo>
                  <a:pt x="10013" y="5294"/>
                  <a:pt x="10013" y="5282"/>
                  <a:pt x="10007" y="5268"/>
                </a:cubicBezTo>
                <a:cubicBezTo>
                  <a:pt x="10007" y="5261"/>
                  <a:pt x="9997" y="5248"/>
                  <a:pt x="9995" y="5240"/>
                </a:cubicBezTo>
                <a:cubicBezTo>
                  <a:pt x="9977" y="5211"/>
                  <a:pt x="9950" y="5181"/>
                  <a:pt x="9906" y="5150"/>
                </a:cubicBezTo>
                <a:cubicBezTo>
                  <a:pt x="9768" y="5052"/>
                  <a:pt x="9756" y="4999"/>
                  <a:pt x="9846" y="4892"/>
                </a:cubicBezTo>
                <a:cubicBezTo>
                  <a:pt x="9946" y="4773"/>
                  <a:pt x="10064" y="4713"/>
                  <a:pt x="10193" y="4694"/>
                </a:cubicBezTo>
                <a:lnTo>
                  <a:pt x="10298" y="4625"/>
                </a:lnTo>
                <a:lnTo>
                  <a:pt x="10517" y="4725"/>
                </a:lnTo>
                <a:cubicBezTo>
                  <a:pt x="10540" y="4731"/>
                  <a:pt x="10565" y="4737"/>
                  <a:pt x="10590" y="4748"/>
                </a:cubicBezTo>
                <a:cubicBezTo>
                  <a:pt x="10738" y="4815"/>
                  <a:pt x="11138" y="4929"/>
                  <a:pt x="11483" y="5000"/>
                </a:cubicBezTo>
                <a:cubicBezTo>
                  <a:pt x="11651" y="5035"/>
                  <a:pt x="11737" y="5060"/>
                  <a:pt x="11827" y="5085"/>
                </a:cubicBezTo>
                <a:cubicBezTo>
                  <a:pt x="11893" y="5104"/>
                  <a:pt x="11970" y="5123"/>
                  <a:pt x="12005" y="5142"/>
                </a:cubicBezTo>
                <a:cubicBezTo>
                  <a:pt x="12009" y="5144"/>
                  <a:pt x="12017" y="5147"/>
                  <a:pt x="12021" y="5150"/>
                </a:cubicBezTo>
                <a:cubicBezTo>
                  <a:pt x="12046" y="5165"/>
                  <a:pt x="12061" y="5182"/>
                  <a:pt x="12074" y="5201"/>
                </a:cubicBezTo>
                <a:cubicBezTo>
                  <a:pt x="12080" y="5211"/>
                  <a:pt x="12094" y="5221"/>
                  <a:pt x="12098" y="5232"/>
                </a:cubicBezTo>
                <a:cubicBezTo>
                  <a:pt x="12098" y="5232"/>
                  <a:pt x="12102" y="5232"/>
                  <a:pt x="12102" y="5232"/>
                </a:cubicBezTo>
                <a:cubicBezTo>
                  <a:pt x="12177" y="5308"/>
                  <a:pt x="12168" y="5391"/>
                  <a:pt x="12102" y="5464"/>
                </a:cubicBezTo>
                <a:cubicBezTo>
                  <a:pt x="12080" y="5560"/>
                  <a:pt x="12016" y="5594"/>
                  <a:pt x="11851" y="5618"/>
                </a:cubicBezTo>
                <a:cubicBezTo>
                  <a:pt x="11779" y="5629"/>
                  <a:pt x="11721" y="5651"/>
                  <a:pt x="11673" y="5677"/>
                </a:cubicBezTo>
                <a:cubicBezTo>
                  <a:pt x="11665" y="5682"/>
                  <a:pt x="11653" y="5685"/>
                  <a:pt x="11645" y="5690"/>
                </a:cubicBezTo>
                <a:cubicBezTo>
                  <a:pt x="11598" y="5721"/>
                  <a:pt x="11566" y="5759"/>
                  <a:pt x="11556" y="5803"/>
                </a:cubicBezTo>
                <a:cubicBezTo>
                  <a:pt x="11544" y="5855"/>
                  <a:pt x="11556" y="5885"/>
                  <a:pt x="11600" y="5906"/>
                </a:cubicBezTo>
                <a:cubicBezTo>
                  <a:pt x="11607" y="5909"/>
                  <a:pt x="11617" y="5912"/>
                  <a:pt x="11625" y="5914"/>
                </a:cubicBezTo>
                <a:cubicBezTo>
                  <a:pt x="11626" y="5914"/>
                  <a:pt x="11628" y="5914"/>
                  <a:pt x="11629" y="5914"/>
                </a:cubicBezTo>
                <a:cubicBezTo>
                  <a:pt x="11681" y="5925"/>
                  <a:pt x="11757" y="5933"/>
                  <a:pt x="11855" y="5937"/>
                </a:cubicBezTo>
                <a:cubicBezTo>
                  <a:pt x="11887" y="5939"/>
                  <a:pt x="11956" y="5938"/>
                  <a:pt x="11997" y="5940"/>
                </a:cubicBezTo>
                <a:cubicBezTo>
                  <a:pt x="12123" y="5942"/>
                  <a:pt x="12261" y="5942"/>
                  <a:pt x="12466" y="5937"/>
                </a:cubicBezTo>
                <a:cubicBezTo>
                  <a:pt x="12876" y="5929"/>
                  <a:pt x="13102" y="5921"/>
                  <a:pt x="13226" y="5901"/>
                </a:cubicBezTo>
                <a:cubicBezTo>
                  <a:pt x="13265" y="5895"/>
                  <a:pt x="13281" y="5882"/>
                  <a:pt x="13303" y="5873"/>
                </a:cubicBezTo>
                <a:cubicBezTo>
                  <a:pt x="13308" y="5854"/>
                  <a:pt x="13309" y="5833"/>
                  <a:pt x="13303" y="5803"/>
                </a:cubicBezTo>
                <a:cubicBezTo>
                  <a:pt x="13282" y="5710"/>
                  <a:pt x="13174" y="5643"/>
                  <a:pt x="13008" y="5618"/>
                </a:cubicBezTo>
                <a:cubicBezTo>
                  <a:pt x="12991" y="5616"/>
                  <a:pt x="12985" y="5608"/>
                  <a:pt x="12971" y="5605"/>
                </a:cubicBezTo>
                <a:cubicBezTo>
                  <a:pt x="12969" y="5605"/>
                  <a:pt x="12969" y="5605"/>
                  <a:pt x="12967" y="5605"/>
                </a:cubicBezTo>
                <a:cubicBezTo>
                  <a:pt x="12924" y="5601"/>
                  <a:pt x="12889" y="5593"/>
                  <a:pt x="12858" y="5582"/>
                </a:cubicBezTo>
                <a:cubicBezTo>
                  <a:pt x="12852" y="5580"/>
                  <a:pt x="12843" y="5577"/>
                  <a:pt x="12838" y="5574"/>
                </a:cubicBezTo>
                <a:cubicBezTo>
                  <a:pt x="12789" y="5553"/>
                  <a:pt x="12758" y="5518"/>
                  <a:pt x="12737" y="5466"/>
                </a:cubicBezTo>
                <a:cubicBezTo>
                  <a:pt x="12728" y="5453"/>
                  <a:pt x="12712" y="5446"/>
                  <a:pt x="12708" y="5430"/>
                </a:cubicBezTo>
                <a:cubicBezTo>
                  <a:pt x="12703" y="5407"/>
                  <a:pt x="12706" y="5386"/>
                  <a:pt x="12708" y="5366"/>
                </a:cubicBezTo>
                <a:cubicBezTo>
                  <a:pt x="12708" y="5362"/>
                  <a:pt x="12709" y="5362"/>
                  <a:pt x="12708" y="5358"/>
                </a:cubicBezTo>
                <a:cubicBezTo>
                  <a:pt x="12681" y="5176"/>
                  <a:pt x="12706" y="5139"/>
                  <a:pt x="13097" y="5070"/>
                </a:cubicBezTo>
                <a:cubicBezTo>
                  <a:pt x="13163" y="5053"/>
                  <a:pt x="13218" y="5034"/>
                  <a:pt x="13339" y="5011"/>
                </a:cubicBezTo>
                <a:cubicBezTo>
                  <a:pt x="13667" y="4949"/>
                  <a:pt x="14083" y="4833"/>
                  <a:pt x="14265" y="4751"/>
                </a:cubicBezTo>
                <a:lnTo>
                  <a:pt x="14597" y="4599"/>
                </a:lnTo>
                <a:lnTo>
                  <a:pt x="14641" y="4627"/>
                </a:lnTo>
                <a:lnTo>
                  <a:pt x="14653" y="4622"/>
                </a:lnTo>
                <a:lnTo>
                  <a:pt x="14657" y="4625"/>
                </a:lnTo>
                <a:lnTo>
                  <a:pt x="14872" y="4764"/>
                </a:lnTo>
                <a:lnTo>
                  <a:pt x="14876" y="4766"/>
                </a:lnTo>
                <a:cubicBezTo>
                  <a:pt x="14877" y="4767"/>
                  <a:pt x="14878" y="4768"/>
                  <a:pt x="14880" y="4769"/>
                </a:cubicBezTo>
                <a:cubicBezTo>
                  <a:pt x="14889" y="4775"/>
                  <a:pt x="14894" y="4780"/>
                  <a:pt x="14904" y="4787"/>
                </a:cubicBezTo>
                <a:cubicBezTo>
                  <a:pt x="14925" y="4801"/>
                  <a:pt x="14945" y="4813"/>
                  <a:pt x="14961" y="4825"/>
                </a:cubicBezTo>
                <a:cubicBezTo>
                  <a:pt x="14969" y="4832"/>
                  <a:pt x="14986" y="4840"/>
                  <a:pt x="14993" y="4846"/>
                </a:cubicBezTo>
                <a:cubicBezTo>
                  <a:pt x="15169" y="4961"/>
                  <a:pt x="15175" y="5000"/>
                  <a:pt x="15054" y="5085"/>
                </a:cubicBezTo>
                <a:cubicBezTo>
                  <a:pt x="14859" y="5222"/>
                  <a:pt x="14865" y="5381"/>
                  <a:pt x="15037" y="5407"/>
                </a:cubicBezTo>
                <a:cubicBezTo>
                  <a:pt x="15068" y="5406"/>
                  <a:pt x="15102" y="5402"/>
                  <a:pt x="15138" y="5394"/>
                </a:cubicBezTo>
                <a:cubicBezTo>
                  <a:pt x="15139" y="5394"/>
                  <a:pt x="15142" y="5394"/>
                  <a:pt x="15142" y="5394"/>
                </a:cubicBezTo>
                <a:cubicBezTo>
                  <a:pt x="15176" y="5386"/>
                  <a:pt x="15208" y="5377"/>
                  <a:pt x="15248" y="5363"/>
                </a:cubicBezTo>
                <a:cubicBezTo>
                  <a:pt x="15248" y="5363"/>
                  <a:pt x="15251" y="5363"/>
                  <a:pt x="15252" y="5363"/>
                </a:cubicBezTo>
                <a:cubicBezTo>
                  <a:pt x="15291" y="5349"/>
                  <a:pt x="15336" y="5327"/>
                  <a:pt x="15381" y="5307"/>
                </a:cubicBezTo>
                <a:cubicBezTo>
                  <a:pt x="15449" y="5274"/>
                  <a:pt x="15517" y="5241"/>
                  <a:pt x="15591" y="5199"/>
                </a:cubicBezTo>
                <a:cubicBezTo>
                  <a:pt x="15595" y="5197"/>
                  <a:pt x="15600" y="5195"/>
                  <a:pt x="15603" y="5193"/>
                </a:cubicBezTo>
                <a:cubicBezTo>
                  <a:pt x="15611" y="5189"/>
                  <a:pt x="15616" y="5183"/>
                  <a:pt x="15624" y="5178"/>
                </a:cubicBezTo>
                <a:cubicBezTo>
                  <a:pt x="15940" y="4995"/>
                  <a:pt x="16262" y="4758"/>
                  <a:pt x="16262" y="4671"/>
                </a:cubicBezTo>
                <a:cubicBezTo>
                  <a:pt x="16262" y="4628"/>
                  <a:pt x="16252" y="4592"/>
                  <a:pt x="16230" y="4566"/>
                </a:cubicBezTo>
                <a:cubicBezTo>
                  <a:pt x="16229" y="4564"/>
                  <a:pt x="16227" y="4567"/>
                  <a:pt x="16226" y="4566"/>
                </a:cubicBezTo>
                <a:cubicBezTo>
                  <a:pt x="16178" y="4537"/>
                  <a:pt x="16132" y="4520"/>
                  <a:pt x="16085" y="4514"/>
                </a:cubicBezTo>
                <a:cubicBezTo>
                  <a:pt x="16070" y="4514"/>
                  <a:pt x="16056" y="4512"/>
                  <a:pt x="16040" y="4514"/>
                </a:cubicBezTo>
                <a:cubicBezTo>
                  <a:pt x="16026" y="4514"/>
                  <a:pt x="16000" y="4523"/>
                  <a:pt x="15983" y="4524"/>
                </a:cubicBezTo>
                <a:cubicBezTo>
                  <a:pt x="15942" y="4535"/>
                  <a:pt x="15898" y="4550"/>
                  <a:pt x="15854" y="4576"/>
                </a:cubicBezTo>
                <a:cubicBezTo>
                  <a:pt x="15604" y="4720"/>
                  <a:pt x="15502" y="4710"/>
                  <a:pt x="15219" y="4519"/>
                </a:cubicBezTo>
                <a:lnTo>
                  <a:pt x="14977" y="4357"/>
                </a:lnTo>
                <a:lnTo>
                  <a:pt x="15013" y="4324"/>
                </a:lnTo>
                <a:lnTo>
                  <a:pt x="15106" y="4244"/>
                </a:lnTo>
                <a:lnTo>
                  <a:pt x="15191" y="4167"/>
                </a:lnTo>
                <a:cubicBezTo>
                  <a:pt x="15308" y="4062"/>
                  <a:pt x="15495" y="3797"/>
                  <a:pt x="15607" y="3577"/>
                </a:cubicBezTo>
                <a:cubicBezTo>
                  <a:pt x="15671" y="3454"/>
                  <a:pt x="15718" y="3377"/>
                  <a:pt x="15765" y="3320"/>
                </a:cubicBezTo>
                <a:cubicBezTo>
                  <a:pt x="15826" y="3233"/>
                  <a:pt x="15890" y="3195"/>
                  <a:pt x="15996" y="3184"/>
                </a:cubicBezTo>
                <a:cubicBezTo>
                  <a:pt x="16079" y="3158"/>
                  <a:pt x="16178" y="3148"/>
                  <a:pt x="16279" y="3163"/>
                </a:cubicBezTo>
                <a:cubicBezTo>
                  <a:pt x="16342" y="3163"/>
                  <a:pt x="16398" y="3169"/>
                  <a:pt x="16444" y="3186"/>
                </a:cubicBezTo>
                <a:cubicBezTo>
                  <a:pt x="16599" y="3201"/>
                  <a:pt x="16641" y="3242"/>
                  <a:pt x="16663" y="3361"/>
                </a:cubicBezTo>
                <a:cubicBezTo>
                  <a:pt x="16686" y="3491"/>
                  <a:pt x="16758" y="3546"/>
                  <a:pt x="16901" y="3546"/>
                </a:cubicBezTo>
                <a:cubicBezTo>
                  <a:pt x="16939" y="3546"/>
                  <a:pt x="16967" y="3541"/>
                  <a:pt x="16990" y="3531"/>
                </a:cubicBezTo>
                <a:cubicBezTo>
                  <a:pt x="16993" y="3528"/>
                  <a:pt x="16996" y="3526"/>
                  <a:pt x="16998" y="3523"/>
                </a:cubicBezTo>
                <a:cubicBezTo>
                  <a:pt x="17043" y="3464"/>
                  <a:pt x="17071" y="3326"/>
                  <a:pt x="17087" y="3168"/>
                </a:cubicBezTo>
                <a:cubicBezTo>
                  <a:pt x="17088" y="3158"/>
                  <a:pt x="17090" y="3148"/>
                  <a:pt x="17091" y="3137"/>
                </a:cubicBezTo>
                <a:cubicBezTo>
                  <a:pt x="17093" y="3116"/>
                  <a:pt x="17098" y="3099"/>
                  <a:pt x="17099" y="3078"/>
                </a:cubicBezTo>
                <a:cubicBezTo>
                  <a:pt x="17100" y="3074"/>
                  <a:pt x="17099" y="3071"/>
                  <a:pt x="17099" y="3068"/>
                </a:cubicBezTo>
                <a:cubicBezTo>
                  <a:pt x="17101" y="3035"/>
                  <a:pt x="17108" y="3027"/>
                  <a:pt x="17108" y="2978"/>
                </a:cubicBezTo>
                <a:cubicBezTo>
                  <a:pt x="17108" y="2744"/>
                  <a:pt x="17096" y="2627"/>
                  <a:pt x="17075" y="2545"/>
                </a:cubicBezTo>
                <a:cubicBezTo>
                  <a:pt x="17070" y="2523"/>
                  <a:pt x="17069" y="2502"/>
                  <a:pt x="17063" y="2484"/>
                </a:cubicBezTo>
                <a:cubicBezTo>
                  <a:pt x="17034" y="2427"/>
                  <a:pt x="16983" y="2409"/>
                  <a:pt x="16901" y="2409"/>
                </a:cubicBezTo>
                <a:cubicBezTo>
                  <a:pt x="16758" y="2409"/>
                  <a:pt x="16686" y="2464"/>
                  <a:pt x="16663" y="2594"/>
                </a:cubicBezTo>
                <a:cubicBezTo>
                  <a:pt x="16635" y="2750"/>
                  <a:pt x="16585" y="2772"/>
                  <a:pt x="16279" y="2774"/>
                </a:cubicBezTo>
                <a:cubicBezTo>
                  <a:pt x="16264" y="2776"/>
                  <a:pt x="16249" y="2774"/>
                  <a:pt x="16234" y="2774"/>
                </a:cubicBezTo>
                <a:cubicBezTo>
                  <a:pt x="16213" y="2775"/>
                  <a:pt x="16198" y="2777"/>
                  <a:pt x="16174" y="2777"/>
                </a:cubicBezTo>
                <a:cubicBezTo>
                  <a:pt x="16101" y="2777"/>
                  <a:pt x="16043" y="2775"/>
                  <a:pt x="15996" y="2769"/>
                </a:cubicBezTo>
                <a:cubicBezTo>
                  <a:pt x="15959" y="2765"/>
                  <a:pt x="15926" y="2751"/>
                  <a:pt x="15899" y="2741"/>
                </a:cubicBezTo>
                <a:cubicBezTo>
                  <a:pt x="15892" y="2738"/>
                  <a:pt x="15885" y="2739"/>
                  <a:pt x="15878" y="2736"/>
                </a:cubicBezTo>
                <a:cubicBezTo>
                  <a:pt x="15878" y="2735"/>
                  <a:pt x="15875" y="2736"/>
                  <a:pt x="15874" y="2736"/>
                </a:cubicBezTo>
                <a:cubicBezTo>
                  <a:pt x="15874" y="2735"/>
                  <a:pt x="15875" y="2733"/>
                  <a:pt x="15874" y="2733"/>
                </a:cubicBezTo>
                <a:cubicBezTo>
                  <a:pt x="15847" y="2719"/>
                  <a:pt x="15821" y="2693"/>
                  <a:pt x="15797" y="2666"/>
                </a:cubicBezTo>
                <a:cubicBezTo>
                  <a:pt x="15791" y="2659"/>
                  <a:pt x="15783" y="2651"/>
                  <a:pt x="15777" y="2643"/>
                </a:cubicBezTo>
                <a:cubicBezTo>
                  <a:pt x="15755" y="2613"/>
                  <a:pt x="15725" y="2571"/>
                  <a:pt x="15700" y="2525"/>
                </a:cubicBezTo>
                <a:cubicBezTo>
                  <a:pt x="15700" y="2523"/>
                  <a:pt x="15701" y="2521"/>
                  <a:pt x="15700" y="2520"/>
                </a:cubicBezTo>
                <a:cubicBezTo>
                  <a:pt x="15699" y="2517"/>
                  <a:pt x="15698" y="2514"/>
                  <a:pt x="15696" y="2512"/>
                </a:cubicBezTo>
                <a:cubicBezTo>
                  <a:pt x="15663" y="2457"/>
                  <a:pt x="15628" y="2401"/>
                  <a:pt x="15583" y="2319"/>
                </a:cubicBezTo>
                <a:cubicBezTo>
                  <a:pt x="15445" y="2067"/>
                  <a:pt x="15251" y="1802"/>
                  <a:pt x="15151" y="1732"/>
                </a:cubicBezTo>
                <a:cubicBezTo>
                  <a:pt x="14977" y="1610"/>
                  <a:pt x="14982" y="1595"/>
                  <a:pt x="15268" y="1405"/>
                </a:cubicBezTo>
                <a:cubicBezTo>
                  <a:pt x="15270" y="1404"/>
                  <a:pt x="15270" y="1404"/>
                  <a:pt x="15272" y="1403"/>
                </a:cubicBezTo>
                <a:cubicBezTo>
                  <a:pt x="15275" y="1401"/>
                  <a:pt x="15277" y="1400"/>
                  <a:pt x="15280" y="1397"/>
                </a:cubicBezTo>
                <a:cubicBezTo>
                  <a:pt x="15310" y="1377"/>
                  <a:pt x="15332" y="1362"/>
                  <a:pt x="15357" y="1349"/>
                </a:cubicBezTo>
                <a:cubicBezTo>
                  <a:pt x="15364" y="1344"/>
                  <a:pt x="15374" y="1340"/>
                  <a:pt x="15381" y="1336"/>
                </a:cubicBezTo>
                <a:cubicBezTo>
                  <a:pt x="15551" y="1233"/>
                  <a:pt x="15611" y="1230"/>
                  <a:pt x="15741" y="1305"/>
                </a:cubicBezTo>
                <a:cubicBezTo>
                  <a:pt x="15982" y="1444"/>
                  <a:pt x="16262" y="1432"/>
                  <a:pt x="16262" y="1282"/>
                </a:cubicBezTo>
                <a:cubicBezTo>
                  <a:pt x="16262" y="1138"/>
                  <a:pt x="15245" y="505"/>
                  <a:pt x="15033" y="507"/>
                </a:cubicBezTo>
                <a:cubicBezTo>
                  <a:pt x="15017" y="511"/>
                  <a:pt x="15001" y="519"/>
                  <a:pt x="14985" y="528"/>
                </a:cubicBezTo>
                <a:cubicBezTo>
                  <a:pt x="14975" y="533"/>
                  <a:pt x="14963" y="534"/>
                  <a:pt x="14952" y="540"/>
                </a:cubicBezTo>
                <a:cubicBezTo>
                  <a:pt x="14866" y="619"/>
                  <a:pt x="14900" y="762"/>
                  <a:pt x="15054" y="870"/>
                </a:cubicBezTo>
                <a:cubicBezTo>
                  <a:pt x="15194" y="969"/>
                  <a:pt x="15180" y="1000"/>
                  <a:pt x="14904" y="1168"/>
                </a:cubicBezTo>
                <a:lnTo>
                  <a:pt x="14892" y="1176"/>
                </a:lnTo>
                <a:lnTo>
                  <a:pt x="14888" y="1176"/>
                </a:lnTo>
                <a:lnTo>
                  <a:pt x="14884" y="1179"/>
                </a:lnTo>
                <a:cubicBezTo>
                  <a:pt x="14881" y="1180"/>
                  <a:pt x="14882" y="1182"/>
                  <a:pt x="14880" y="1184"/>
                </a:cubicBezTo>
                <a:lnTo>
                  <a:pt x="14661" y="1333"/>
                </a:lnTo>
                <a:lnTo>
                  <a:pt x="14641" y="1328"/>
                </a:lnTo>
                <a:lnTo>
                  <a:pt x="14597" y="1356"/>
                </a:lnTo>
                <a:lnTo>
                  <a:pt x="14265" y="1204"/>
                </a:lnTo>
                <a:cubicBezTo>
                  <a:pt x="14082" y="1121"/>
                  <a:pt x="13662" y="1001"/>
                  <a:pt x="13335" y="937"/>
                </a:cubicBezTo>
                <a:cubicBezTo>
                  <a:pt x="13210" y="912"/>
                  <a:pt x="13115" y="892"/>
                  <a:pt x="13036" y="872"/>
                </a:cubicBezTo>
                <a:cubicBezTo>
                  <a:pt x="13032" y="872"/>
                  <a:pt x="13028" y="871"/>
                  <a:pt x="13024" y="870"/>
                </a:cubicBezTo>
                <a:cubicBezTo>
                  <a:pt x="13021" y="869"/>
                  <a:pt x="13014" y="868"/>
                  <a:pt x="13012" y="867"/>
                </a:cubicBezTo>
                <a:cubicBezTo>
                  <a:pt x="12943" y="853"/>
                  <a:pt x="12895" y="837"/>
                  <a:pt x="12858" y="821"/>
                </a:cubicBezTo>
                <a:cubicBezTo>
                  <a:pt x="12857" y="821"/>
                  <a:pt x="12854" y="821"/>
                  <a:pt x="12854" y="821"/>
                </a:cubicBezTo>
                <a:cubicBezTo>
                  <a:pt x="12817" y="804"/>
                  <a:pt x="12792" y="782"/>
                  <a:pt x="12777" y="757"/>
                </a:cubicBezTo>
                <a:cubicBezTo>
                  <a:pt x="12768" y="741"/>
                  <a:pt x="12757" y="723"/>
                  <a:pt x="12753" y="703"/>
                </a:cubicBezTo>
                <a:cubicBezTo>
                  <a:pt x="12737" y="675"/>
                  <a:pt x="12715" y="652"/>
                  <a:pt x="12708" y="610"/>
                </a:cubicBezTo>
                <a:cubicBezTo>
                  <a:pt x="12697" y="538"/>
                  <a:pt x="12704" y="493"/>
                  <a:pt x="12725" y="456"/>
                </a:cubicBezTo>
                <a:cubicBezTo>
                  <a:pt x="12727" y="451"/>
                  <a:pt x="12722" y="444"/>
                  <a:pt x="12725" y="440"/>
                </a:cubicBezTo>
                <a:cubicBezTo>
                  <a:pt x="12726" y="438"/>
                  <a:pt x="12731" y="437"/>
                  <a:pt x="12733" y="435"/>
                </a:cubicBezTo>
                <a:cubicBezTo>
                  <a:pt x="12745" y="420"/>
                  <a:pt x="12770" y="406"/>
                  <a:pt x="12793" y="394"/>
                </a:cubicBezTo>
                <a:cubicBezTo>
                  <a:pt x="12812" y="382"/>
                  <a:pt x="12836" y="378"/>
                  <a:pt x="12858" y="371"/>
                </a:cubicBezTo>
                <a:cubicBezTo>
                  <a:pt x="12859" y="370"/>
                  <a:pt x="12857" y="368"/>
                  <a:pt x="12858" y="368"/>
                </a:cubicBezTo>
                <a:cubicBezTo>
                  <a:pt x="12860" y="367"/>
                  <a:pt x="12864" y="369"/>
                  <a:pt x="12866" y="368"/>
                </a:cubicBezTo>
                <a:cubicBezTo>
                  <a:pt x="12878" y="363"/>
                  <a:pt x="12888" y="356"/>
                  <a:pt x="12902" y="353"/>
                </a:cubicBezTo>
                <a:cubicBezTo>
                  <a:pt x="12934" y="344"/>
                  <a:pt x="12959" y="336"/>
                  <a:pt x="12999" y="327"/>
                </a:cubicBezTo>
                <a:cubicBezTo>
                  <a:pt x="13207" y="281"/>
                  <a:pt x="13319" y="210"/>
                  <a:pt x="13319" y="129"/>
                </a:cubicBezTo>
                <a:cubicBezTo>
                  <a:pt x="13319" y="83"/>
                  <a:pt x="13294" y="58"/>
                  <a:pt x="13226" y="39"/>
                </a:cubicBezTo>
                <a:cubicBezTo>
                  <a:pt x="13222" y="38"/>
                  <a:pt x="13214" y="37"/>
                  <a:pt x="13210" y="36"/>
                </a:cubicBezTo>
                <a:cubicBezTo>
                  <a:pt x="13047" y="16"/>
                  <a:pt x="12775" y="4"/>
                  <a:pt x="12458" y="3"/>
                </a:cubicBezTo>
                <a:cubicBezTo>
                  <a:pt x="12447" y="3"/>
                  <a:pt x="12441" y="0"/>
                  <a:pt x="12429" y="0"/>
                </a:cubicBezTo>
                <a:cubicBezTo>
                  <a:pt x="12424" y="0"/>
                  <a:pt x="12418" y="0"/>
                  <a:pt x="12413" y="0"/>
                </a:cubicBezTo>
                <a:close/>
                <a:moveTo>
                  <a:pt x="3611" y="5752"/>
                </a:moveTo>
                <a:cubicBezTo>
                  <a:pt x="1558" y="5752"/>
                  <a:pt x="1541" y="5754"/>
                  <a:pt x="1286" y="5917"/>
                </a:cubicBezTo>
                <a:cubicBezTo>
                  <a:pt x="1247" y="5942"/>
                  <a:pt x="1218" y="5967"/>
                  <a:pt x="1189" y="5991"/>
                </a:cubicBezTo>
                <a:cubicBezTo>
                  <a:pt x="1186" y="5994"/>
                  <a:pt x="1183" y="5996"/>
                  <a:pt x="1181" y="5999"/>
                </a:cubicBezTo>
                <a:cubicBezTo>
                  <a:pt x="1180" y="5999"/>
                  <a:pt x="1181" y="6001"/>
                  <a:pt x="1181" y="6002"/>
                </a:cubicBezTo>
                <a:cubicBezTo>
                  <a:pt x="1114" y="6075"/>
                  <a:pt x="1067" y="6154"/>
                  <a:pt x="1047" y="6228"/>
                </a:cubicBezTo>
                <a:cubicBezTo>
                  <a:pt x="1046" y="6234"/>
                  <a:pt x="1044" y="6241"/>
                  <a:pt x="1043" y="6246"/>
                </a:cubicBezTo>
                <a:cubicBezTo>
                  <a:pt x="1043" y="6247"/>
                  <a:pt x="1043" y="6248"/>
                  <a:pt x="1043" y="6249"/>
                </a:cubicBezTo>
                <a:cubicBezTo>
                  <a:pt x="1043" y="6326"/>
                  <a:pt x="1062" y="6408"/>
                  <a:pt x="1124" y="6511"/>
                </a:cubicBezTo>
                <a:cubicBezTo>
                  <a:pt x="1146" y="6548"/>
                  <a:pt x="1194" y="6578"/>
                  <a:pt x="1241" y="6609"/>
                </a:cubicBezTo>
                <a:cubicBezTo>
                  <a:pt x="1298" y="6639"/>
                  <a:pt x="1360" y="6666"/>
                  <a:pt x="1427" y="6691"/>
                </a:cubicBezTo>
                <a:cubicBezTo>
                  <a:pt x="1645" y="6763"/>
                  <a:pt x="1939" y="6802"/>
                  <a:pt x="2244" y="6774"/>
                </a:cubicBezTo>
                <a:cubicBezTo>
                  <a:pt x="2451" y="6754"/>
                  <a:pt x="2580" y="6778"/>
                  <a:pt x="2665" y="6851"/>
                </a:cubicBezTo>
                <a:lnTo>
                  <a:pt x="2758" y="6856"/>
                </a:lnTo>
                <a:lnTo>
                  <a:pt x="2774" y="7057"/>
                </a:lnTo>
                <a:cubicBezTo>
                  <a:pt x="2775" y="7063"/>
                  <a:pt x="2777" y="7066"/>
                  <a:pt x="2778" y="7072"/>
                </a:cubicBezTo>
                <a:cubicBezTo>
                  <a:pt x="2781" y="7081"/>
                  <a:pt x="2784" y="7089"/>
                  <a:pt x="2786" y="7098"/>
                </a:cubicBezTo>
                <a:cubicBezTo>
                  <a:pt x="2787" y="7107"/>
                  <a:pt x="2785" y="7121"/>
                  <a:pt x="2786" y="7131"/>
                </a:cubicBezTo>
                <a:cubicBezTo>
                  <a:pt x="2798" y="7195"/>
                  <a:pt x="2811" y="7261"/>
                  <a:pt x="2810" y="7353"/>
                </a:cubicBezTo>
                <a:cubicBezTo>
                  <a:pt x="2810" y="7433"/>
                  <a:pt x="2799" y="7486"/>
                  <a:pt x="2790" y="7543"/>
                </a:cubicBezTo>
                <a:cubicBezTo>
                  <a:pt x="2790" y="7631"/>
                  <a:pt x="2788" y="7722"/>
                  <a:pt x="2774" y="7782"/>
                </a:cubicBezTo>
                <a:cubicBezTo>
                  <a:pt x="2774" y="7783"/>
                  <a:pt x="2774" y="7785"/>
                  <a:pt x="2774" y="7785"/>
                </a:cubicBezTo>
                <a:lnTo>
                  <a:pt x="2758" y="8050"/>
                </a:lnTo>
                <a:lnTo>
                  <a:pt x="2026" y="8132"/>
                </a:lnTo>
                <a:cubicBezTo>
                  <a:pt x="1621" y="8178"/>
                  <a:pt x="1022" y="8275"/>
                  <a:pt x="695" y="8349"/>
                </a:cubicBezTo>
                <a:cubicBezTo>
                  <a:pt x="281" y="8442"/>
                  <a:pt x="91" y="8459"/>
                  <a:pt x="0" y="8413"/>
                </a:cubicBezTo>
                <a:lnTo>
                  <a:pt x="0" y="8542"/>
                </a:lnTo>
                <a:lnTo>
                  <a:pt x="28" y="18887"/>
                </a:lnTo>
                <a:lnTo>
                  <a:pt x="550" y="19014"/>
                </a:lnTo>
                <a:cubicBezTo>
                  <a:pt x="839" y="19082"/>
                  <a:pt x="1458" y="19189"/>
                  <a:pt x="1921" y="19253"/>
                </a:cubicBezTo>
                <a:lnTo>
                  <a:pt x="2620" y="19351"/>
                </a:lnTo>
                <a:lnTo>
                  <a:pt x="2758" y="19366"/>
                </a:lnTo>
                <a:lnTo>
                  <a:pt x="2758" y="19371"/>
                </a:lnTo>
                <a:lnTo>
                  <a:pt x="2790" y="19891"/>
                </a:lnTo>
                <a:cubicBezTo>
                  <a:pt x="2802" y="20089"/>
                  <a:pt x="2784" y="20242"/>
                  <a:pt x="2758" y="20352"/>
                </a:cubicBezTo>
                <a:lnTo>
                  <a:pt x="2758" y="20563"/>
                </a:lnTo>
                <a:lnTo>
                  <a:pt x="2127" y="20596"/>
                </a:lnTo>
                <a:cubicBezTo>
                  <a:pt x="1333" y="20638"/>
                  <a:pt x="1141" y="20715"/>
                  <a:pt x="1067" y="21003"/>
                </a:cubicBezTo>
                <a:cubicBezTo>
                  <a:pt x="1023" y="21177"/>
                  <a:pt x="1062" y="21279"/>
                  <a:pt x="1233" y="21417"/>
                </a:cubicBezTo>
                <a:lnTo>
                  <a:pt x="1379" y="21533"/>
                </a:lnTo>
                <a:cubicBezTo>
                  <a:pt x="1415" y="21546"/>
                  <a:pt x="1445" y="21562"/>
                  <a:pt x="1488" y="21574"/>
                </a:cubicBezTo>
                <a:cubicBezTo>
                  <a:pt x="1524" y="21585"/>
                  <a:pt x="1583" y="21592"/>
                  <a:pt x="1634" y="21600"/>
                </a:cubicBezTo>
                <a:lnTo>
                  <a:pt x="3643" y="21600"/>
                </a:lnTo>
                <a:cubicBezTo>
                  <a:pt x="5533" y="21600"/>
                  <a:pt x="5795" y="21589"/>
                  <a:pt x="5968" y="21489"/>
                </a:cubicBezTo>
                <a:lnTo>
                  <a:pt x="6029" y="21446"/>
                </a:lnTo>
                <a:cubicBezTo>
                  <a:pt x="6056" y="21425"/>
                  <a:pt x="6066" y="21404"/>
                  <a:pt x="6089" y="21384"/>
                </a:cubicBezTo>
                <a:cubicBezTo>
                  <a:pt x="6234" y="21219"/>
                  <a:pt x="6238" y="20983"/>
                  <a:pt x="6097" y="20818"/>
                </a:cubicBezTo>
                <a:cubicBezTo>
                  <a:pt x="6075" y="20798"/>
                  <a:pt x="6060" y="20776"/>
                  <a:pt x="6033" y="20756"/>
                </a:cubicBezTo>
                <a:cubicBezTo>
                  <a:pt x="5985" y="20721"/>
                  <a:pt x="5944" y="20694"/>
                  <a:pt x="5899" y="20671"/>
                </a:cubicBezTo>
                <a:cubicBezTo>
                  <a:pt x="5758" y="20618"/>
                  <a:pt x="5551" y="20594"/>
                  <a:pt x="5192" y="20583"/>
                </a:cubicBezTo>
                <a:lnTo>
                  <a:pt x="4545" y="20563"/>
                </a:lnTo>
                <a:lnTo>
                  <a:pt x="4545" y="20414"/>
                </a:lnTo>
                <a:cubicBezTo>
                  <a:pt x="4500" y="20338"/>
                  <a:pt x="4496" y="20208"/>
                  <a:pt x="4496" y="19927"/>
                </a:cubicBezTo>
                <a:cubicBezTo>
                  <a:pt x="4496" y="19926"/>
                  <a:pt x="4496" y="19926"/>
                  <a:pt x="4496" y="19925"/>
                </a:cubicBezTo>
                <a:cubicBezTo>
                  <a:pt x="4496" y="19923"/>
                  <a:pt x="4496" y="19923"/>
                  <a:pt x="4496" y="19922"/>
                </a:cubicBezTo>
                <a:cubicBezTo>
                  <a:pt x="4496" y="19767"/>
                  <a:pt x="4505" y="19661"/>
                  <a:pt x="4521" y="19575"/>
                </a:cubicBezTo>
                <a:cubicBezTo>
                  <a:pt x="4528" y="19532"/>
                  <a:pt x="4534" y="19487"/>
                  <a:pt x="4545" y="19459"/>
                </a:cubicBezTo>
                <a:lnTo>
                  <a:pt x="4545" y="19369"/>
                </a:lnTo>
                <a:lnTo>
                  <a:pt x="5382" y="19250"/>
                </a:lnTo>
                <a:cubicBezTo>
                  <a:pt x="5885" y="19180"/>
                  <a:pt x="6339" y="19091"/>
                  <a:pt x="6773" y="18985"/>
                </a:cubicBezTo>
                <a:cubicBezTo>
                  <a:pt x="6879" y="18959"/>
                  <a:pt x="6981" y="18934"/>
                  <a:pt x="7088" y="18905"/>
                </a:cubicBezTo>
                <a:cubicBezTo>
                  <a:pt x="7089" y="18905"/>
                  <a:pt x="7091" y="18906"/>
                  <a:pt x="7092" y="18905"/>
                </a:cubicBezTo>
                <a:cubicBezTo>
                  <a:pt x="7560" y="18777"/>
                  <a:pt x="8007" y="18625"/>
                  <a:pt x="8467" y="18432"/>
                </a:cubicBezTo>
                <a:lnTo>
                  <a:pt x="9316" y="18077"/>
                </a:lnTo>
                <a:lnTo>
                  <a:pt x="9963" y="18491"/>
                </a:lnTo>
                <a:cubicBezTo>
                  <a:pt x="9980" y="18502"/>
                  <a:pt x="9994" y="18511"/>
                  <a:pt x="10011" y="18522"/>
                </a:cubicBezTo>
                <a:lnTo>
                  <a:pt x="10610" y="18908"/>
                </a:lnTo>
                <a:lnTo>
                  <a:pt x="10630" y="18923"/>
                </a:lnTo>
                <a:lnTo>
                  <a:pt x="10509" y="19006"/>
                </a:lnTo>
                <a:lnTo>
                  <a:pt x="10428" y="19083"/>
                </a:lnTo>
                <a:cubicBezTo>
                  <a:pt x="10329" y="19179"/>
                  <a:pt x="10203" y="19261"/>
                  <a:pt x="10149" y="19261"/>
                </a:cubicBezTo>
                <a:cubicBezTo>
                  <a:pt x="10067" y="19322"/>
                  <a:pt x="9999" y="19379"/>
                  <a:pt x="9947" y="19433"/>
                </a:cubicBezTo>
                <a:cubicBezTo>
                  <a:pt x="9945" y="19434"/>
                  <a:pt x="9944" y="19437"/>
                  <a:pt x="9943" y="19438"/>
                </a:cubicBezTo>
                <a:cubicBezTo>
                  <a:pt x="9941" y="19440"/>
                  <a:pt x="9940" y="19441"/>
                  <a:pt x="9939" y="19443"/>
                </a:cubicBezTo>
                <a:cubicBezTo>
                  <a:pt x="9927" y="19458"/>
                  <a:pt x="9913" y="19470"/>
                  <a:pt x="9902" y="19487"/>
                </a:cubicBezTo>
                <a:cubicBezTo>
                  <a:pt x="9660" y="19856"/>
                  <a:pt x="10017" y="20223"/>
                  <a:pt x="10549" y="20251"/>
                </a:cubicBezTo>
                <a:cubicBezTo>
                  <a:pt x="10563" y="20252"/>
                  <a:pt x="10576" y="20253"/>
                  <a:pt x="10590" y="20254"/>
                </a:cubicBezTo>
                <a:cubicBezTo>
                  <a:pt x="10665" y="20256"/>
                  <a:pt x="10744" y="20251"/>
                  <a:pt x="10824" y="20239"/>
                </a:cubicBezTo>
                <a:cubicBezTo>
                  <a:pt x="10956" y="20218"/>
                  <a:pt x="11712" y="19784"/>
                  <a:pt x="12506" y="19273"/>
                </a:cubicBezTo>
                <a:cubicBezTo>
                  <a:pt x="13739" y="18482"/>
                  <a:pt x="13943" y="18324"/>
                  <a:pt x="13950" y="18141"/>
                </a:cubicBezTo>
                <a:cubicBezTo>
                  <a:pt x="13949" y="18111"/>
                  <a:pt x="13931" y="18085"/>
                  <a:pt x="13925" y="18056"/>
                </a:cubicBezTo>
                <a:cubicBezTo>
                  <a:pt x="13899" y="17945"/>
                  <a:pt x="13831" y="17839"/>
                  <a:pt x="13695" y="17753"/>
                </a:cubicBezTo>
                <a:cubicBezTo>
                  <a:pt x="13661" y="17731"/>
                  <a:pt x="13624" y="17713"/>
                  <a:pt x="13590" y="17696"/>
                </a:cubicBezTo>
                <a:cubicBezTo>
                  <a:pt x="13515" y="17664"/>
                  <a:pt x="13441" y="17633"/>
                  <a:pt x="13367" y="17616"/>
                </a:cubicBezTo>
                <a:cubicBezTo>
                  <a:pt x="13311" y="17606"/>
                  <a:pt x="13252" y="17595"/>
                  <a:pt x="13190" y="17593"/>
                </a:cubicBezTo>
                <a:cubicBezTo>
                  <a:pt x="13098" y="17591"/>
                  <a:pt x="13003" y="17602"/>
                  <a:pt x="12902" y="17626"/>
                </a:cubicBezTo>
                <a:cubicBezTo>
                  <a:pt x="12877" y="17632"/>
                  <a:pt x="12852" y="17640"/>
                  <a:pt x="12826" y="17647"/>
                </a:cubicBezTo>
                <a:cubicBezTo>
                  <a:pt x="12637" y="17703"/>
                  <a:pt x="12429" y="17799"/>
                  <a:pt x="12191" y="17943"/>
                </a:cubicBezTo>
                <a:lnTo>
                  <a:pt x="11847" y="18151"/>
                </a:lnTo>
                <a:lnTo>
                  <a:pt x="11180" y="17729"/>
                </a:lnTo>
                <a:lnTo>
                  <a:pt x="10513" y="17310"/>
                </a:lnTo>
                <a:lnTo>
                  <a:pt x="10982" y="16862"/>
                </a:lnTo>
                <a:cubicBezTo>
                  <a:pt x="11241" y="16617"/>
                  <a:pt x="11563" y="16260"/>
                  <a:pt x="11698" y="16067"/>
                </a:cubicBezTo>
                <a:cubicBezTo>
                  <a:pt x="11830" y="15877"/>
                  <a:pt x="11971" y="15754"/>
                  <a:pt x="12074" y="15727"/>
                </a:cubicBezTo>
                <a:cubicBezTo>
                  <a:pt x="12069" y="15725"/>
                  <a:pt x="12032" y="15718"/>
                  <a:pt x="12029" y="15717"/>
                </a:cubicBezTo>
                <a:cubicBezTo>
                  <a:pt x="11984" y="15691"/>
                  <a:pt x="12000" y="15582"/>
                  <a:pt x="12065" y="15475"/>
                </a:cubicBezTo>
                <a:cubicBezTo>
                  <a:pt x="12131" y="15368"/>
                  <a:pt x="12264" y="15041"/>
                  <a:pt x="12361" y="14747"/>
                </a:cubicBezTo>
                <a:lnTo>
                  <a:pt x="12539" y="14211"/>
                </a:lnTo>
                <a:lnTo>
                  <a:pt x="12830" y="14211"/>
                </a:lnTo>
                <a:cubicBezTo>
                  <a:pt x="13169" y="14168"/>
                  <a:pt x="13800" y="14168"/>
                  <a:pt x="14140" y="14211"/>
                </a:cubicBezTo>
                <a:lnTo>
                  <a:pt x="14427" y="14211"/>
                </a:lnTo>
                <a:lnTo>
                  <a:pt x="14471" y="14605"/>
                </a:lnTo>
                <a:cubicBezTo>
                  <a:pt x="14472" y="14622"/>
                  <a:pt x="14475" y="14636"/>
                  <a:pt x="14475" y="14654"/>
                </a:cubicBezTo>
                <a:cubicBezTo>
                  <a:pt x="14475" y="14657"/>
                  <a:pt x="14475" y="14659"/>
                  <a:pt x="14475" y="14662"/>
                </a:cubicBezTo>
                <a:cubicBezTo>
                  <a:pt x="14475" y="14663"/>
                  <a:pt x="14475" y="14665"/>
                  <a:pt x="14475" y="14667"/>
                </a:cubicBezTo>
                <a:cubicBezTo>
                  <a:pt x="14476" y="14672"/>
                  <a:pt x="14479" y="14674"/>
                  <a:pt x="14479" y="14680"/>
                </a:cubicBezTo>
                <a:cubicBezTo>
                  <a:pt x="14507" y="14909"/>
                  <a:pt x="14548" y="15039"/>
                  <a:pt x="14617" y="15122"/>
                </a:cubicBezTo>
                <a:cubicBezTo>
                  <a:pt x="14662" y="15169"/>
                  <a:pt x="14720" y="15205"/>
                  <a:pt x="14795" y="15236"/>
                </a:cubicBezTo>
                <a:cubicBezTo>
                  <a:pt x="15094" y="15345"/>
                  <a:pt x="15586" y="15329"/>
                  <a:pt x="15838" y="15202"/>
                </a:cubicBezTo>
                <a:cubicBezTo>
                  <a:pt x="15864" y="15186"/>
                  <a:pt x="15888" y="15170"/>
                  <a:pt x="15915" y="15151"/>
                </a:cubicBezTo>
                <a:cubicBezTo>
                  <a:pt x="15931" y="15139"/>
                  <a:pt x="15944" y="15130"/>
                  <a:pt x="15955" y="15120"/>
                </a:cubicBezTo>
                <a:cubicBezTo>
                  <a:pt x="15957" y="15118"/>
                  <a:pt x="15957" y="15117"/>
                  <a:pt x="15959" y="15115"/>
                </a:cubicBezTo>
                <a:cubicBezTo>
                  <a:pt x="15973" y="15100"/>
                  <a:pt x="15988" y="15085"/>
                  <a:pt x="16000" y="15068"/>
                </a:cubicBezTo>
                <a:cubicBezTo>
                  <a:pt x="16000" y="15068"/>
                  <a:pt x="15999" y="15066"/>
                  <a:pt x="16000" y="15066"/>
                </a:cubicBezTo>
                <a:cubicBezTo>
                  <a:pt x="16091" y="14923"/>
                  <a:pt x="16109" y="14638"/>
                  <a:pt x="16109" y="13663"/>
                </a:cubicBezTo>
                <a:cubicBezTo>
                  <a:pt x="16109" y="13172"/>
                  <a:pt x="16101" y="12893"/>
                  <a:pt x="16089" y="12685"/>
                </a:cubicBezTo>
                <a:cubicBezTo>
                  <a:pt x="16076" y="12579"/>
                  <a:pt x="16061" y="12492"/>
                  <a:pt x="16040" y="12417"/>
                </a:cubicBezTo>
                <a:cubicBezTo>
                  <a:pt x="16019" y="12343"/>
                  <a:pt x="15991" y="12282"/>
                  <a:pt x="15959" y="12235"/>
                </a:cubicBezTo>
                <a:cubicBezTo>
                  <a:pt x="15929" y="12211"/>
                  <a:pt x="15902" y="12188"/>
                  <a:pt x="15858" y="12165"/>
                </a:cubicBezTo>
                <a:cubicBezTo>
                  <a:pt x="15747" y="12108"/>
                  <a:pt x="15555" y="12068"/>
                  <a:pt x="15385" y="12052"/>
                </a:cubicBezTo>
                <a:cubicBezTo>
                  <a:pt x="15341" y="12049"/>
                  <a:pt x="15301" y="12039"/>
                  <a:pt x="15256" y="12039"/>
                </a:cubicBezTo>
                <a:cubicBezTo>
                  <a:pt x="14765" y="12043"/>
                  <a:pt x="14538" y="12241"/>
                  <a:pt x="14475" y="12729"/>
                </a:cubicBezTo>
                <a:lnTo>
                  <a:pt x="14427" y="13141"/>
                </a:lnTo>
                <a:lnTo>
                  <a:pt x="14140" y="13141"/>
                </a:lnTo>
                <a:cubicBezTo>
                  <a:pt x="13987" y="13161"/>
                  <a:pt x="13769" y="13172"/>
                  <a:pt x="13541" y="13174"/>
                </a:cubicBezTo>
                <a:cubicBezTo>
                  <a:pt x="13457" y="13175"/>
                  <a:pt x="13390" y="13171"/>
                  <a:pt x="13307" y="13169"/>
                </a:cubicBezTo>
                <a:cubicBezTo>
                  <a:pt x="13251" y="13168"/>
                  <a:pt x="13193" y="13167"/>
                  <a:pt x="13145" y="13164"/>
                </a:cubicBezTo>
                <a:cubicBezTo>
                  <a:pt x="13023" y="13158"/>
                  <a:pt x="12906" y="13153"/>
                  <a:pt x="12818" y="13141"/>
                </a:cubicBezTo>
                <a:lnTo>
                  <a:pt x="12555" y="13141"/>
                </a:lnTo>
                <a:lnTo>
                  <a:pt x="12551" y="13141"/>
                </a:lnTo>
                <a:lnTo>
                  <a:pt x="12518" y="13043"/>
                </a:lnTo>
                <a:lnTo>
                  <a:pt x="12268" y="12405"/>
                </a:lnTo>
                <a:cubicBezTo>
                  <a:pt x="12055" y="11855"/>
                  <a:pt x="11721" y="11312"/>
                  <a:pt x="11326" y="10853"/>
                </a:cubicBezTo>
                <a:cubicBezTo>
                  <a:pt x="11280" y="10802"/>
                  <a:pt x="11235" y="10752"/>
                  <a:pt x="11188" y="10703"/>
                </a:cubicBezTo>
                <a:cubicBezTo>
                  <a:pt x="11076" y="10583"/>
                  <a:pt x="10964" y="10465"/>
                  <a:pt x="10844" y="10361"/>
                </a:cubicBezTo>
                <a:lnTo>
                  <a:pt x="10493" y="10055"/>
                </a:lnTo>
                <a:lnTo>
                  <a:pt x="11156" y="9638"/>
                </a:lnTo>
                <a:lnTo>
                  <a:pt x="11819" y="9219"/>
                </a:lnTo>
                <a:lnTo>
                  <a:pt x="11831" y="9226"/>
                </a:lnTo>
                <a:lnTo>
                  <a:pt x="11835" y="9224"/>
                </a:lnTo>
                <a:lnTo>
                  <a:pt x="11904" y="9265"/>
                </a:lnTo>
                <a:lnTo>
                  <a:pt x="11908" y="9267"/>
                </a:lnTo>
                <a:lnTo>
                  <a:pt x="12312" y="9491"/>
                </a:lnTo>
                <a:cubicBezTo>
                  <a:pt x="12551" y="9623"/>
                  <a:pt x="12755" y="9704"/>
                  <a:pt x="12943" y="9738"/>
                </a:cubicBezTo>
                <a:cubicBezTo>
                  <a:pt x="13005" y="9750"/>
                  <a:pt x="13069" y="9758"/>
                  <a:pt x="13129" y="9759"/>
                </a:cubicBezTo>
                <a:cubicBezTo>
                  <a:pt x="13159" y="9758"/>
                  <a:pt x="13183" y="9754"/>
                  <a:pt x="13210" y="9751"/>
                </a:cubicBezTo>
                <a:cubicBezTo>
                  <a:pt x="13214" y="9751"/>
                  <a:pt x="13217" y="9752"/>
                  <a:pt x="13222" y="9751"/>
                </a:cubicBezTo>
                <a:cubicBezTo>
                  <a:pt x="13270" y="9748"/>
                  <a:pt x="13319" y="9741"/>
                  <a:pt x="13363" y="9733"/>
                </a:cubicBezTo>
                <a:cubicBezTo>
                  <a:pt x="13466" y="9712"/>
                  <a:pt x="13568" y="9678"/>
                  <a:pt x="13675" y="9625"/>
                </a:cubicBezTo>
                <a:cubicBezTo>
                  <a:pt x="13713" y="9606"/>
                  <a:pt x="13735" y="9588"/>
                  <a:pt x="13764" y="9569"/>
                </a:cubicBezTo>
                <a:cubicBezTo>
                  <a:pt x="13764" y="9568"/>
                  <a:pt x="13767" y="9566"/>
                  <a:pt x="13768" y="9566"/>
                </a:cubicBezTo>
                <a:cubicBezTo>
                  <a:pt x="13773" y="9562"/>
                  <a:pt x="13775" y="9557"/>
                  <a:pt x="13780" y="9553"/>
                </a:cubicBezTo>
                <a:cubicBezTo>
                  <a:pt x="13818" y="9520"/>
                  <a:pt x="13860" y="9492"/>
                  <a:pt x="13885" y="9453"/>
                </a:cubicBezTo>
                <a:cubicBezTo>
                  <a:pt x="13886" y="9452"/>
                  <a:pt x="13888" y="9449"/>
                  <a:pt x="13889" y="9448"/>
                </a:cubicBezTo>
                <a:cubicBezTo>
                  <a:pt x="13890" y="9446"/>
                  <a:pt x="13888" y="9446"/>
                  <a:pt x="13889" y="9445"/>
                </a:cubicBezTo>
                <a:cubicBezTo>
                  <a:pt x="13924" y="9389"/>
                  <a:pt x="13942" y="9325"/>
                  <a:pt x="13946" y="9260"/>
                </a:cubicBezTo>
                <a:cubicBezTo>
                  <a:pt x="13946" y="9257"/>
                  <a:pt x="13946" y="9255"/>
                  <a:pt x="13946" y="9252"/>
                </a:cubicBezTo>
                <a:cubicBezTo>
                  <a:pt x="13944" y="9231"/>
                  <a:pt x="13941" y="9212"/>
                  <a:pt x="13938" y="9193"/>
                </a:cubicBezTo>
                <a:cubicBezTo>
                  <a:pt x="13934" y="9165"/>
                  <a:pt x="13932" y="9136"/>
                  <a:pt x="13917" y="9108"/>
                </a:cubicBezTo>
                <a:cubicBezTo>
                  <a:pt x="13911" y="9095"/>
                  <a:pt x="13898" y="9082"/>
                  <a:pt x="13889" y="9069"/>
                </a:cubicBezTo>
                <a:cubicBezTo>
                  <a:pt x="13888" y="9068"/>
                  <a:pt x="13886" y="9068"/>
                  <a:pt x="13885" y="9067"/>
                </a:cubicBezTo>
                <a:cubicBezTo>
                  <a:pt x="13882" y="9063"/>
                  <a:pt x="13876" y="9056"/>
                  <a:pt x="13873" y="9051"/>
                </a:cubicBezTo>
                <a:cubicBezTo>
                  <a:pt x="13817" y="8978"/>
                  <a:pt x="13712" y="8887"/>
                  <a:pt x="13529" y="8755"/>
                </a:cubicBezTo>
                <a:cubicBezTo>
                  <a:pt x="13506" y="8738"/>
                  <a:pt x="13479" y="8720"/>
                  <a:pt x="13452" y="8701"/>
                </a:cubicBezTo>
                <a:cubicBezTo>
                  <a:pt x="13450" y="8700"/>
                  <a:pt x="13446" y="8695"/>
                  <a:pt x="13444" y="8694"/>
                </a:cubicBezTo>
                <a:cubicBezTo>
                  <a:pt x="13288" y="8584"/>
                  <a:pt x="13030" y="8420"/>
                  <a:pt x="12753" y="8241"/>
                </a:cubicBezTo>
                <a:cubicBezTo>
                  <a:pt x="12742" y="8234"/>
                  <a:pt x="12736" y="8227"/>
                  <a:pt x="12725" y="8220"/>
                </a:cubicBezTo>
                <a:cubicBezTo>
                  <a:pt x="12626" y="8157"/>
                  <a:pt x="12565" y="8118"/>
                  <a:pt x="12450" y="8045"/>
                </a:cubicBezTo>
                <a:cubicBezTo>
                  <a:pt x="12432" y="8034"/>
                  <a:pt x="12426" y="8030"/>
                  <a:pt x="12409" y="8019"/>
                </a:cubicBezTo>
                <a:cubicBezTo>
                  <a:pt x="12403" y="8016"/>
                  <a:pt x="12399" y="8013"/>
                  <a:pt x="12393" y="8009"/>
                </a:cubicBezTo>
                <a:cubicBezTo>
                  <a:pt x="11659" y="7544"/>
                  <a:pt x="10974" y="7154"/>
                  <a:pt x="10828" y="7126"/>
                </a:cubicBezTo>
                <a:cubicBezTo>
                  <a:pt x="10815" y="7125"/>
                  <a:pt x="10801" y="7123"/>
                  <a:pt x="10788" y="7121"/>
                </a:cubicBezTo>
                <a:cubicBezTo>
                  <a:pt x="10162" y="7038"/>
                  <a:pt x="9633" y="7424"/>
                  <a:pt x="9862" y="7811"/>
                </a:cubicBezTo>
                <a:cubicBezTo>
                  <a:pt x="9891" y="7861"/>
                  <a:pt x="9963" y="7933"/>
                  <a:pt x="10048" y="8009"/>
                </a:cubicBezTo>
                <a:cubicBezTo>
                  <a:pt x="10127" y="8080"/>
                  <a:pt x="10221" y="8152"/>
                  <a:pt x="10315" y="8215"/>
                </a:cubicBezTo>
                <a:lnTo>
                  <a:pt x="10315" y="8217"/>
                </a:lnTo>
                <a:cubicBezTo>
                  <a:pt x="10315" y="8218"/>
                  <a:pt x="10318" y="8217"/>
                  <a:pt x="10319" y="8217"/>
                </a:cubicBezTo>
                <a:cubicBezTo>
                  <a:pt x="10323" y="8220"/>
                  <a:pt x="10326" y="8225"/>
                  <a:pt x="10331" y="8228"/>
                </a:cubicBezTo>
                <a:lnTo>
                  <a:pt x="10347" y="8238"/>
                </a:lnTo>
                <a:lnTo>
                  <a:pt x="10557" y="8374"/>
                </a:lnTo>
                <a:lnTo>
                  <a:pt x="10642" y="8426"/>
                </a:lnTo>
                <a:lnTo>
                  <a:pt x="10638" y="8428"/>
                </a:lnTo>
                <a:lnTo>
                  <a:pt x="10691" y="8464"/>
                </a:lnTo>
                <a:lnTo>
                  <a:pt x="10019" y="8887"/>
                </a:lnTo>
                <a:lnTo>
                  <a:pt x="9352" y="9311"/>
                </a:lnTo>
                <a:lnTo>
                  <a:pt x="8738" y="9044"/>
                </a:lnTo>
                <a:cubicBezTo>
                  <a:pt x="8455" y="8922"/>
                  <a:pt x="8161" y="8810"/>
                  <a:pt x="7864" y="8709"/>
                </a:cubicBezTo>
                <a:cubicBezTo>
                  <a:pt x="7835" y="8700"/>
                  <a:pt x="7797" y="8690"/>
                  <a:pt x="7767" y="8681"/>
                </a:cubicBezTo>
                <a:cubicBezTo>
                  <a:pt x="7174" y="8498"/>
                  <a:pt x="6495" y="8330"/>
                  <a:pt x="5911" y="8220"/>
                </a:cubicBezTo>
                <a:cubicBezTo>
                  <a:pt x="5867" y="8212"/>
                  <a:pt x="5830" y="8209"/>
                  <a:pt x="5786" y="8202"/>
                </a:cubicBezTo>
                <a:cubicBezTo>
                  <a:pt x="5541" y="8163"/>
                  <a:pt x="5295" y="8126"/>
                  <a:pt x="5054" y="8104"/>
                </a:cubicBezTo>
                <a:lnTo>
                  <a:pt x="4545" y="8058"/>
                </a:lnTo>
                <a:lnTo>
                  <a:pt x="4545" y="7888"/>
                </a:lnTo>
                <a:cubicBezTo>
                  <a:pt x="4501" y="7796"/>
                  <a:pt x="4496" y="7665"/>
                  <a:pt x="4496" y="7463"/>
                </a:cubicBezTo>
                <a:cubicBezTo>
                  <a:pt x="4496" y="7449"/>
                  <a:pt x="4496" y="7441"/>
                  <a:pt x="4496" y="7427"/>
                </a:cubicBezTo>
                <a:cubicBezTo>
                  <a:pt x="4496" y="7420"/>
                  <a:pt x="4496" y="7417"/>
                  <a:pt x="4496" y="7409"/>
                </a:cubicBezTo>
                <a:cubicBezTo>
                  <a:pt x="4496" y="7382"/>
                  <a:pt x="4500" y="7365"/>
                  <a:pt x="4500" y="7340"/>
                </a:cubicBezTo>
                <a:cubicBezTo>
                  <a:pt x="4500" y="7332"/>
                  <a:pt x="4500" y="7327"/>
                  <a:pt x="4500" y="7319"/>
                </a:cubicBezTo>
                <a:cubicBezTo>
                  <a:pt x="4500" y="7319"/>
                  <a:pt x="4500" y="7317"/>
                  <a:pt x="4500" y="7317"/>
                </a:cubicBezTo>
                <a:cubicBezTo>
                  <a:pt x="4501" y="7301"/>
                  <a:pt x="4507" y="7293"/>
                  <a:pt x="4508" y="7278"/>
                </a:cubicBezTo>
                <a:cubicBezTo>
                  <a:pt x="4513" y="7211"/>
                  <a:pt x="4519" y="7144"/>
                  <a:pt x="4533" y="7095"/>
                </a:cubicBezTo>
                <a:cubicBezTo>
                  <a:pt x="4534" y="7089"/>
                  <a:pt x="4535" y="7081"/>
                  <a:pt x="4537" y="7075"/>
                </a:cubicBezTo>
                <a:cubicBezTo>
                  <a:pt x="4537" y="7074"/>
                  <a:pt x="4537" y="7073"/>
                  <a:pt x="4537" y="7072"/>
                </a:cubicBezTo>
                <a:cubicBezTo>
                  <a:pt x="4541" y="7056"/>
                  <a:pt x="4539" y="7030"/>
                  <a:pt x="4545" y="7016"/>
                </a:cubicBezTo>
                <a:lnTo>
                  <a:pt x="4545" y="6856"/>
                </a:lnTo>
                <a:lnTo>
                  <a:pt x="5176" y="6807"/>
                </a:lnTo>
                <a:cubicBezTo>
                  <a:pt x="5958" y="6746"/>
                  <a:pt x="6336" y="6526"/>
                  <a:pt x="6235" y="6192"/>
                </a:cubicBezTo>
                <a:cubicBezTo>
                  <a:pt x="6220" y="6142"/>
                  <a:pt x="6206" y="6098"/>
                  <a:pt x="6186" y="6058"/>
                </a:cubicBezTo>
                <a:cubicBezTo>
                  <a:pt x="6181" y="6051"/>
                  <a:pt x="6172" y="6042"/>
                  <a:pt x="6166" y="6035"/>
                </a:cubicBezTo>
                <a:cubicBezTo>
                  <a:pt x="6127" y="5994"/>
                  <a:pt x="6082" y="5956"/>
                  <a:pt x="6021" y="5917"/>
                </a:cubicBezTo>
                <a:cubicBezTo>
                  <a:pt x="5997" y="5901"/>
                  <a:pt x="5973" y="5893"/>
                  <a:pt x="5952" y="5881"/>
                </a:cubicBezTo>
                <a:cubicBezTo>
                  <a:pt x="5682" y="5771"/>
                  <a:pt x="5111" y="5752"/>
                  <a:pt x="3700" y="5752"/>
                </a:cubicBezTo>
                <a:cubicBezTo>
                  <a:pt x="3664" y="5752"/>
                  <a:pt x="3648" y="5752"/>
                  <a:pt x="3611" y="5752"/>
                </a:cubicBezTo>
                <a:close/>
                <a:moveTo>
                  <a:pt x="18943" y="6593"/>
                </a:moveTo>
                <a:cubicBezTo>
                  <a:pt x="18510" y="6593"/>
                  <a:pt x="18352" y="6674"/>
                  <a:pt x="18604" y="6763"/>
                </a:cubicBezTo>
                <a:cubicBezTo>
                  <a:pt x="18721" y="6777"/>
                  <a:pt x="18769" y="6816"/>
                  <a:pt x="18757" y="6869"/>
                </a:cubicBezTo>
                <a:cubicBezTo>
                  <a:pt x="18758" y="6871"/>
                  <a:pt x="18762" y="6872"/>
                  <a:pt x="18761" y="6874"/>
                </a:cubicBezTo>
                <a:cubicBezTo>
                  <a:pt x="18802" y="6964"/>
                  <a:pt x="18651" y="7066"/>
                  <a:pt x="18296" y="7162"/>
                </a:cubicBezTo>
                <a:cubicBezTo>
                  <a:pt x="18268" y="7170"/>
                  <a:pt x="18251" y="7170"/>
                  <a:pt x="18228" y="7175"/>
                </a:cubicBezTo>
                <a:cubicBezTo>
                  <a:pt x="18205" y="7182"/>
                  <a:pt x="18194" y="7190"/>
                  <a:pt x="18171" y="7196"/>
                </a:cubicBezTo>
                <a:cubicBezTo>
                  <a:pt x="18002" y="7241"/>
                  <a:pt x="17879" y="7256"/>
                  <a:pt x="17779" y="7257"/>
                </a:cubicBezTo>
                <a:cubicBezTo>
                  <a:pt x="17758" y="7259"/>
                  <a:pt x="17740" y="7258"/>
                  <a:pt x="17722" y="7257"/>
                </a:cubicBezTo>
                <a:cubicBezTo>
                  <a:pt x="17665" y="7253"/>
                  <a:pt x="17615" y="7243"/>
                  <a:pt x="17589" y="7219"/>
                </a:cubicBezTo>
                <a:cubicBezTo>
                  <a:pt x="17588" y="7218"/>
                  <a:pt x="17586" y="7217"/>
                  <a:pt x="17585" y="7216"/>
                </a:cubicBezTo>
                <a:cubicBezTo>
                  <a:pt x="17583" y="7216"/>
                  <a:pt x="17582" y="7217"/>
                  <a:pt x="17581" y="7216"/>
                </a:cubicBezTo>
                <a:cubicBezTo>
                  <a:pt x="17576" y="7213"/>
                  <a:pt x="17572" y="7207"/>
                  <a:pt x="17568" y="7203"/>
                </a:cubicBezTo>
                <a:cubicBezTo>
                  <a:pt x="17568" y="7203"/>
                  <a:pt x="17569" y="7202"/>
                  <a:pt x="17568" y="7201"/>
                </a:cubicBezTo>
                <a:cubicBezTo>
                  <a:pt x="17568" y="7199"/>
                  <a:pt x="17565" y="7200"/>
                  <a:pt x="17564" y="7198"/>
                </a:cubicBezTo>
                <a:cubicBezTo>
                  <a:pt x="17563" y="7196"/>
                  <a:pt x="17561" y="7192"/>
                  <a:pt x="17560" y="7191"/>
                </a:cubicBezTo>
                <a:cubicBezTo>
                  <a:pt x="17560" y="7190"/>
                  <a:pt x="17561" y="7189"/>
                  <a:pt x="17560" y="7188"/>
                </a:cubicBezTo>
                <a:cubicBezTo>
                  <a:pt x="17558" y="7183"/>
                  <a:pt x="17562" y="7175"/>
                  <a:pt x="17560" y="7170"/>
                </a:cubicBezTo>
                <a:cubicBezTo>
                  <a:pt x="17550" y="7147"/>
                  <a:pt x="17542" y="7123"/>
                  <a:pt x="17556" y="7088"/>
                </a:cubicBezTo>
                <a:cubicBezTo>
                  <a:pt x="17586" y="7015"/>
                  <a:pt x="17572" y="6942"/>
                  <a:pt x="17524" y="6923"/>
                </a:cubicBezTo>
                <a:cubicBezTo>
                  <a:pt x="17403" y="6875"/>
                  <a:pt x="16788" y="7215"/>
                  <a:pt x="16788" y="7330"/>
                </a:cubicBezTo>
                <a:cubicBezTo>
                  <a:pt x="16788" y="7363"/>
                  <a:pt x="16808" y="7382"/>
                  <a:pt x="16833" y="7396"/>
                </a:cubicBezTo>
                <a:cubicBezTo>
                  <a:pt x="16869" y="7401"/>
                  <a:pt x="16929" y="7396"/>
                  <a:pt x="16990" y="7389"/>
                </a:cubicBezTo>
                <a:cubicBezTo>
                  <a:pt x="17013" y="7379"/>
                  <a:pt x="17036" y="7372"/>
                  <a:pt x="17055" y="7353"/>
                </a:cubicBezTo>
                <a:cubicBezTo>
                  <a:pt x="17101" y="7306"/>
                  <a:pt x="17188" y="7316"/>
                  <a:pt x="17310" y="7386"/>
                </a:cubicBezTo>
                <a:cubicBezTo>
                  <a:pt x="17314" y="7389"/>
                  <a:pt x="17314" y="7391"/>
                  <a:pt x="17318" y="7394"/>
                </a:cubicBezTo>
                <a:cubicBezTo>
                  <a:pt x="17478" y="7488"/>
                  <a:pt x="17472" y="7518"/>
                  <a:pt x="17233" y="7826"/>
                </a:cubicBezTo>
                <a:cubicBezTo>
                  <a:pt x="16974" y="8159"/>
                  <a:pt x="16733" y="8249"/>
                  <a:pt x="16618" y="8058"/>
                </a:cubicBezTo>
                <a:cubicBezTo>
                  <a:pt x="16590" y="8011"/>
                  <a:pt x="16560" y="7988"/>
                  <a:pt x="16533" y="7973"/>
                </a:cubicBezTo>
                <a:cubicBezTo>
                  <a:pt x="16497" y="7962"/>
                  <a:pt x="16468" y="7965"/>
                  <a:pt x="16444" y="7981"/>
                </a:cubicBezTo>
                <a:cubicBezTo>
                  <a:pt x="16399" y="8028"/>
                  <a:pt x="16371" y="8141"/>
                  <a:pt x="16372" y="8310"/>
                </a:cubicBezTo>
                <a:lnTo>
                  <a:pt x="16372" y="8346"/>
                </a:lnTo>
                <a:lnTo>
                  <a:pt x="16372" y="8349"/>
                </a:lnTo>
                <a:cubicBezTo>
                  <a:pt x="16372" y="8350"/>
                  <a:pt x="16372" y="8352"/>
                  <a:pt x="16372" y="8354"/>
                </a:cubicBezTo>
                <a:cubicBezTo>
                  <a:pt x="16372" y="8357"/>
                  <a:pt x="16372" y="8356"/>
                  <a:pt x="16372" y="8359"/>
                </a:cubicBezTo>
                <a:cubicBezTo>
                  <a:pt x="16376" y="8449"/>
                  <a:pt x="16393" y="8505"/>
                  <a:pt x="16408" y="8547"/>
                </a:cubicBezTo>
                <a:cubicBezTo>
                  <a:pt x="16415" y="8564"/>
                  <a:pt x="16422" y="8584"/>
                  <a:pt x="16432" y="8593"/>
                </a:cubicBezTo>
                <a:cubicBezTo>
                  <a:pt x="16437" y="8596"/>
                  <a:pt x="16438" y="8603"/>
                  <a:pt x="16444" y="8603"/>
                </a:cubicBezTo>
                <a:lnTo>
                  <a:pt x="16570" y="8501"/>
                </a:lnTo>
                <a:cubicBezTo>
                  <a:pt x="16632" y="8449"/>
                  <a:pt x="16706" y="8419"/>
                  <a:pt x="16780" y="8400"/>
                </a:cubicBezTo>
                <a:cubicBezTo>
                  <a:pt x="16781" y="8400"/>
                  <a:pt x="16783" y="8400"/>
                  <a:pt x="16784" y="8400"/>
                </a:cubicBezTo>
                <a:lnTo>
                  <a:pt x="16873" y="8331"/>
                </a:lnTo>
                <a:lnTo>
                  <a:pt x="16881" y="8326"/>
                </a:lnTo>
                <a:lnTo>
                  <a:pt x="16918" y="8382"/>
                </a:lnTo>
                <a:cubicBezTo>
                  <a:pt x="17022" y="8387"/>
                  <a:pt x="17108" y="8428"/>
                  <a:pt x="17108" y="8511"/>
                </a:cubicBezTo>
                <a:cubicBezTo>
                  <a:pt x="17108" y="8559"/>
                  <a:pt x="17196" y="8711"/>
                  <a:pt x="17306" y="8848"/>
                </a:cubicBezTo>
                <a:cubicBezTo>
                  <a:pt x="17346" y="8898"/>
                  <a:pt x="17344" y="8912"/>
                  <a:pt x="17366" y="8946"/>
                </a:cubicBezTo>
                <a:cubicBezTo>
                  <a:pt x="17385" y="8961"/>
                  <a:pt x="17411" y="8993"/>
                  <a:pt x="17423" y="8997"/>
                </a:cubicBezTo>
                <a:cubicBezTo>
                  <a:pt x="17523" y="9036"/>
                  <a:pt x="17508" y="9079"/>
                  <a:pt x="17423" y="9113"/>
                </a:cubicBezTo>
                <a:cubicBezTo>
                  <a:pt x="17408" y="9126"/>
                  <a:pt x="17382" y="9137"/>
                  <a:pt x="17350" y="9149"/>
                </a:cubicBezTo>
                <a:cubicBezTo>
                  <a:pt x="17348" y="9150"/>
                  <a:pt x="17344" y="9151"/>
                  <a:pt x="17342" y="9152"/>
                </a:cubicBezTo>
                <a:cubicBezTo>
                  <a:pt x="17341" y="9152"/>
                  <a:pt x="17343" y="9154"/>
                  <a:pt x="17342" y="9154"/>
                </a:cubicBezTo>
                <a:cubicBezTo>
                  <a:pt x="17341" y="9155"/>
                  <a:pt x="17339" y="9154"/>
                  <a:pt x="17338" y="9154"/>
                </a:cubicBezTo>
                <a:cubicBezTo>
                  <a:pt x="17294" y="9170"/>
                  <a:pt x="17237" y="9181"/>
                  <a:pt x="17172" y="9185"/>
                </a:cubicBezTo>
                <a:cubicBezTo>
                  <a:pt x="17108" y="9189"/>
                  <a:pt x="17040" y="9189"/>
                  <a:pt x="16986" y="9180"/>
                </a:cubicBezTo>
                <a:cubicBezTo>
                  <a:pt x="16963" y="9176"/>
                  <a:pt x="16957" y="9181"/>
                  <a:pt x="16938" y="9180"/>
                </a:cubicBezTo>
                <a:cubicBezTo>
                  <a:pt x="16872" y="9191"/>
                  <a:pt x="16820" y="9208"/>
                  <a:pt x="16808" y="9237"/>
                </a:cubicBezTo>
                <a:cubicBezTo>
                  <a:pt x="16863" y="9352"/>
                  <a:pt x="17333" y="9630"/>
                  <a:pt x="17488" y="9630"/>
                </a:cubicBezTo>
                <a:cubicBezTo>
                  <a:pt x="17544" y="9630"/>
                  <a:pt x="17575" y="9618"/>
                  <a:pt x="17597" y="9602"/>
                </a:cubicBezTo>
                <a:cubicBezTo>
                  <a:pt x="17603" y="9579"/>
                  <a:pt x="17604" y="9553"/>
                  <a:pt x="17581" y="9515"/>
                </a:cubicBezTo>
                <a:cubicBezTo>
                  <a:pt x="17579" y="9511"/>
                  <a:pt x="17582" y="9508"/>
                  <a:pt x="17581" y="9504"/>
                </a:cubicBezTo>
                <a:cubicBezTo>
                  <a:pt x="17565" y="9488"/>
                  <a:pt x="17548" y="9471"/>
                  <a:pt x="17520" y="9453"/>
                </a:cubicBezTo>
                <a:cubicBezTo>
                  <a:pt x="17444" y="9404"/>
                  <a:pt x="17453" y="9361"/>
                  <a:pt x="17552" y="9309"/>
                </a:cubicBezTo>
                <a:cubicBezTo>
                  <a:pt x="17592" y="9288"/>
                  <a:pt x="17647" y="9282"/>
                  <a:pt x="17710" y="9280"/>
                </a:cubicBezTo>
                <a:cubicBezTo>
                  <a:pt x="17715" y="9279"/>
                  <a:pt x="17721" y="9279"/>
                  <a:pt x="17726" y="9278"/>
                </a:cubicBezTo>
                <a:cubicBezTo>
                  <a:pt x="17755" y="9269"/>
                  <a:pt x="17799" y="9273"/>
                  <a:pt x="17839" y="9278"/>
                </a:cubicBezTo>
                <a:cubicBezTo>
                  <a:pt x="17886" y="9285"/>
                  <a:pt x="17943" y="9300"/>
                  <a:pt x="18005" y="9319"/>
                </a:cubicBezTo>
                <a:cubicBezTo>
                  <a:pt x="18071" y="9330"/>
                  <a:pt x="18121" y="9335"/>
                  <a:pt x="18215" y="9358"/>
                </a:cubicBezTo>
                <a:cubicBezTo>
                  <a:pt x="18587" y="9447"/>
                  <a:pt x="18771" y="9545"/>
                  <a:pt x="18761" y="9633"/>
                </a:cubicBezTo>
                <a:cubicBezTo>
                  <a:pt x="18760" y="9649"/>
                  <a:pt x="18748" y="9664"/>
                  <a:pt x="18733" y="9679"/>
                </a:cubicBezTo>
                <a:cubicBezTo>
                  <a:pt x="18720" y="9693"/>
                  <a:pt x="18697" y="9702"/>
                  <a:pt x="18672" y="9713"/>
                </a:cubicBezTo>
                <a:cubicBezTo>
                  <a:pt x="18670" y="9713"/>
                  <a:pt x="18670" y="9714"/>
                  <a:pt x="18668" y="9715"/>
                </a:cubicBezTo>
                <a:cubicBezTo>
                  <a:pt x="18640" y="9731"/>
                  <a:pt x="18623" y="9749"/>
                  <a:pt x="18579" y="9764"/>
                </a:cubicBezTo>
                <a:cubicBezTo>
                  <a:pt x="18459" y="9805"/>
                  <a:pt x="18388" y="9866"/>
                  <a:pt x="18422" y="9901"/>
                </a:cubicBezTo>
                <a:cubicBezTo>
                  <a:pt x="18438" y="9917"/>
                  <a:pt x="18489" y="9929"/>
                  <a:pt x="18539" y="9939"/>
                </a:cubicBezTo>
                <a:cubicBezTo>
                  <a:pt x="18558" y="9942"/>
                  <a:pt x="18571" y="9947"/>
                  <a:pt x="18596" y="9949"/>
                </a:cubicBezTo>
                <a:cubicBezTo>
                  <a:pt x="18669" y="9956"/>
                  <a:pt x="18759" y="9961"/>
                  <a:pt x="18866" y="9962"/>
                </a:cubicBezTo>
                <a:cubicBezTo>
                  <a:pt x="18891" y="9962"/>
                  <a:pt x="18911" y="9963"/>
                  <a:pt x="18935" y="9962"/>
                </a:cubicBezTo>
                <a:cubicBezTo>
                  <a:pt x="18973" y="9961"/>
                  <a:pt x="19004" y="9959"/>
                  <a:pt x="19040" y="9957"/>
                </a:cubicBezTo>
                <a:cubicBezTo>
                  <a:pt x="19239" y="9945"/>
                  <a:pt x="19416" y="9919"/>
                  <a:pt x="19416" y="9872"/>
                </a:cubicBezTo>
                <a:cubicBezTo>
                  <a:pt x="19416" y="9851"/>
                  <a:pt x="19400" y="9828"/>
                  <a:pt x="19380" y="9808"/>
                </a:cubicBezTo>
                <a:cubicBezTo>
                  <a:pt x="19358" y="9794"/>
                  <a:pt x="19345" y="9781"/>
                  <a:pt x="19311" y="9764"/>
                </a:cubicBezTo>
                <a:cubicBezTo>
                  <a:pt x="19310" y="9764"/>
                  <a:pt x="19308" y="9765"/>
                  <a:pt x="19307" y="9764"/>
                </a:cubicBezTo>
                <a:cubicBezTo>
                  <a:pt x="19291" y="9756"/>
                  <a:pt x="19278" y="9743"/>
                  <a:pt x="19259" y="9738"/>
                </a:cubicBezTo>
                <a:cubicBezTo>
                  <a:pt x="19227" y="9731"/>
                  <a:pt x="19212" y="9718"/>
                  <a:pt x="19190" y="9705"/>
                </a:cubicBezTo>
                <a:cubicBezTo>
                  <a:pt x="19182" y="9700"/>
                  <a:pt x="19172" y="9697"/>
                  <a:pt x="19166" y="9692"/>
                </a:cubicBezTo>
                <a:cubicBezTo>
                  <a:pt x="19161" y="9689"/>
                  <a:pt x="19165" y="9683"/>
                  <a:pt x="19162" y="9679"/>
                </a:cubicBezTo>
                <a:cubicBezTo>
                  <a:pt x="19148" y="9666"/>
                  <a:pt x="19137" y="9654"/>
                  <a:pt x="19133" y="9641"/>
                </a:cubicBezTo>
                <a:cubicBezTo>
                  <a:pt x="19129" y="9627"/>
                  <a:pt x="19129" y="9613"/>
                  <a:pt x="19133" y="9599"/>
                </a:cubicBezTo>
                <a:cubicBezTo>
                  <a:pt x="19132" y="9581"/>
                  <a:pt x="19122" y="9563"/>
                  <a:pt x="19133" y="9545"/>
                </a:cubicBezTo>
                <a:cubicBezTo>
                  <a:pt x="19146" y="9525"/>
                  <a:pt x="19165" y="9505"/>
                  <a:pt x="19194" y="9489"/>
                </a:cubicBezTo>
                <a:cubicBezTo>
                  <a:pt x="19221" y="9470"/>
                  <a:pt x="19257" y="9457"/>
                  <a:pt x="19303" y="9448"/>
                </a:cubicBezTo>
                <a:cubicBezTo>
                  <a:pt x="19409" y="9425"/>
                  <a:pt x="19628" y="9365"/>
                  <a:pt x="19804" y="9309"/>
                </a:cubicBezTo>
                <a:cubicBezTo>
                  <a:pt x="20043" y="9233"/>
                  <a:pt x="20135" y="9223"/>
                  <a:pt x="20245" y="9267"/>
                </a:cubicBezTo>
                <a:cubicBezTo>
                  <a:pt x="20250" y="9269"/>
                  <a:pt x="20253" y="9273"/>
                  <a:pt x="20257" y="9275"/>
                </a:cubicBezTo>
                <a:cubicBezTo>
                  <a:pt x="20273" y="9282"/>
                  <a:pt x="20289" y="9284"/>
                  <a:pt x="20306" y="9293"/>
                </a:cubicBezTo>
                <a:cubicBezTo>
                  <a:pt x="20424" y="9356"/>
                  <a:pt x="20443" y="9404"/>
                  <a:pt x="20367" y="9453"/>
                </a:cubicBezTo>
                <a:cubicBezTo>
                  <a:pt x="20343" y="9468"/>
                  <a:pt x="20329" y="9482"/>
                  <a:pt x="20314" y="9496"/>
                </a:cubicBezTo>
                <a:cubicBezTo>
                  <a:pt x="20304" y="9533"/>
                  <a:pt x="20308" y="9562"/>
                  <a:pt x="20318" y="9584"/>
                </a:cubicBezTo>
                <a:cubicBezTo>
                  <a:pt x="20324" y="9591"/>
                  <a:pt x="20331" y="9594"/>
                  <a:pt x="20338" y="9599"/>
                </a:cubicBezTo>
                <a:cubicBezTo>
                  <a:pt x="20347" y="9607"/>
                  <a:pt x="20357" y="9611"/>
                  <a:pt x="20371" y="9615"/>
                </a:cubicBezTo>
                <a:cubicBezTo>
                  <a:pt x="20377" y="9617"/>
                  <a:pt x="20384" y="9619"/>
                  <a:pt x="20391" y="9620"/>
                </a:cubicBezTo>
                <a:cubicBezTo>
                  <a:pt x="20395" y="9621"/>
                  <a:pt x="20402" y="9625"/>
                  <a:pt x="20407" y="9625"/>
                </a:cubicBezTo>
                <a:cubicBezTo>
                  <a:pt x="20575" y="9610"/>
                  <a:pt x="20977" y="9382"/>
                  <a:pt x="21062" y="9265"/>
                </a:cubicBezTo>
                <a:cubicBezTo>
                  <a:pt x="21073" y="9247"/>
                  <a:pt x="21088" y="9229"/>
                  <a:pt x="21086" y="9216"/>
                </a:cubicBezTo>
                <a:cubicBezTo>
                  <a:pt x="21079" y="9198"/>
                  <a:pt x="21059" y="9184"/>
                  <a:pt x="21026" y="9177"/>
                </a:cubicBezTo>
                <a:cubicBezTo>
                  <a:pt x="20992" y="9171"/>
                  <a:pt x="20945" y="9171"/>
                  <a:pt x="20892" y="9180"/>
                </a:cubicBezTo>
                <a:cubicBezTo>
                  <a:pt x="20800" y="9195"/>
                  <a:pt x="20729" y="9195"/>
                  <a:pt x="20674" y="9183"/>
                </a:cubicBezTo>
                <a:cubicBezTo>
                  <a:pt x="20643" y="9175"/>
                  <a:pt x="20620" y="9165"/>
                  <a:pt x="20601" y="9149"/>
                </a:cubicBezTo>
                <a:cubicBezTo>
                  <a:pt x="20597" y="9147"/>
                  <a:pt x="20596" y="9144"/>
                  <a:pt x="20593" y="9141"/>
                </a:cubicBezTo>
                <a:cubicBezTo>
                  <a:pt x="20497" y="9073"/>
                  <a:pt x="20498" y="8936"/>
                  <a:pt x="20629" y="8742"/>
                </a:cubicBezTo>
                <a:cubicBezTo>
                  <a:pt x="20691" y="8652"/>
                  <a:pt x="20731" y="8615"/>
                  <a:pt x="20775" y="8565"/>
                </a:cubicBezTo>
                <a:cubicBezTo>
                  <a:pt x="20783" y="8554"/>
                  <a:pt x="20788" y="8549"/>
                  <a:pt x="20795" y="8539"/>
                </a:cubicBezTo>
                <a:cubicBezTo>
                  <a:pt x="20808" y="8523"/>
                  <a:pt x="20823" y="8504"/>
                  <a:pt x="20836" y="8490"/>
                </a:cubicBezTo>
                <a:cubicBezTo>
                  <a:pt x="20842" y="8483"/>
                  <a:pt x="20850" y="8473"/>
                  <a:pt x="20856" y="8467"/>
                </a:cubicBezTo>
                <a:cubicBezTo>
                  <a:pt x="20895" y="8425"/>
                  <a:pt x="20932" y="8401"/>
                  <a:pt x="20969" y="8390"/>
                </a:cubicBezTo>
                <a:cubicBezTo>
                  <a:pt x="20994" y="8382"/>
                  <a:pt x="21021" y="8384"/>
                  <a:pt x="21046" y="8387"/>
                </a:cubicBezTo>
                <a:cubicBezTo>
                  <a:pt x="21084" y="8393"/>
                  <a:pt x="21124" y="8419"/>
                  <a:pt x="21167" y="8449"/>
                </a:cubicBezTo>
                <a:cubicBezTo>
                  <a:pt x="21195" y="8462"/>
                  <a:pt x="21221" y="8472"/>
                  <a:pt x="21256" y="8493"/>
                </a:cubicBezTo>
                <a:cubicBezTo>
                  <a:pt x="21377" y="8565"/>
                  <a:pt x="21468" y="8596"/>
                  <a:pt x="21503" y="8588"/>
                </a:cubicBezTo>
                <a:cubicBezTo>
                  <a:pt x="21517" y="8581"/>
                  <a:pt x="21523" y="8561"/>
                  <a:pt x="21535" y="8549"/>
                </a:cubicBezTo>
                <a:cubicBezTo>
                  <a:pt x="21544" y="8501"/>
                  <a:pt x="21562" y="8419"/>
                  <a:pt x="21580" y="8326"/>
                </a:cubicBezTo>
                <a:cubicBezTo>
                  <a:pt x="21600" y="8215"/>
                  <a:pt x="21572" y="8080"/>
                  <a:pt x="21515" y="8024"/>
                </a:cubicBezTo>
                <a:cubicBezTo>
                  <a:pt x="21475" y="7986"/>
                  <a:pt x="21448" y="7973"/>
                  <a:pt x="21422" y="7970"/>
                </a:cubicBezTo>
                <a:cubicBezTo>
                  <a:pt x="21413" y="7972"/>
                  <a:pt x="21403" y="7970"/>
                  <a:pt x="21394" y="7973"/>
                </a:cubicBezTo>
                <a:cubicBezTo>
                  <a:pt x="21368" y="7981"/>
                  <a:pt x="21345" y="7999"/>
                  <a:pt x="21305" y="8042"/>
                </a:cubicBezTo>
                <a:cubicBezTo>
                  <a:pt x="21208" y="8146"/>
                  <a:pt x="21103" y="8174"/>
                  <a:pt x="20993" y="8132"/>
                </a:cubicBezTo>
                <a:cubicBezTo>
                  <a:pt x="20993" y="8132"/>
                  <a:pt x="20990" y="8133"/>
                  <a:pt x="20989" y="8132"/>
                </a:cubicBezTo>
                <a:cubicBezTo>
                  <a:pt x="20966" y="8135"/>
                  <a:pt x="20945" y="8130"/>
                  <a:pt x="20925" y="8127"/>
                </a:cubicBezTo>
                <a:cubicBezTo>
                  <a:pt x="20901" y="8123"/>
                  <a:pt x="20886" y="8112"/>
                  <a:pt x="20868" y="8102"/>
                </a:cubicBezTo>
                <a:cubicBezTo>
                  <a:pt x="20867" y="8101"/>
                  <a:pt x="20861" y="8100"/>
                  <a:pt x="20860" y="8099"/>
                </a:cubicBezTo>
                <a:cubicBezTo>
                  <a:pt x="20847" y="8093"/>
                  <a:pt x="20833" y="8091"/>
                  <a:pt x="20823" y="8081"/>
                </a:cubicBezTo>
                <a:cubicBezTo>
                  <a:pt x="20822" y="8080"/>
                  <a:pt x="20824" y="8077"/>
                  <a:pt x="20823" y="8076"/>
                </a:cubicBezTo>
                <a:cubicBezTo>
                  <a:pt x="20799" y="8049"/>
                  <a:pt x="20783" y="8015"/>
                  <a:pt x="20783" y="7970"/>
                </a:cubicBezTo>
                <a:cubicBezTo>
                  <a:pt x="20783" y="7969"/>
                  <a:pt x="20783" y="7967"/>
                  <a:pt x="20783" y="7965"/>
                </a:cubicBezTo>
                <a:cubicBezTo>
                  <a:pt x="20749" y="7928"/>
                  <a:pt x="20712" y="7894"/>
                  <a:pt x="20678" y="7844"/>
                </a:cubicBezTo>
                <a:cubicBezTo>
                  <a:pt x="20614" y="7752"/>
                  <a:pt x="20571" y="7675"/>
                  <a:pt x="20544" y="7610"/>
                </a:cubicBezTo>
                <a:cubicBezTo>
                  <a:pt x="20543" y="7608"/>
                  <a:pt x="20545" y="7607"/>
                  <a:pt x="20544" y="7605"/>
                </a:cubicBezTo>
                <a:cubicBezTo>
                  <a:pt x="20535" y="7590"/>
                  <a:pt x="20513" y="7575"/>
                  <a:pt x="20508" y="7561"/>
                </a:cubicBezTo>
                <a:cubicBezTo>
                  <a:pt x="20508" y="7560"/>
                  <a:pt x="20508" y="7557"/>
                  <a:pt x="20508" y="7556"/>
                </a:cubicBezTo>
                <a:cubicBezTo>
                  <a:pt x="20507" y="7553"/>
                  <a:pt x="20509" y="7554"/>
                  <a:pt x="20508" y="7551"/>
                </a:cubicBezTo>
                <a:cubicBezTo>
                  <a:pt x="20496" y="7513"/>
                  <a:pt x="20494" y="7479"/>
                  <a:pt x="20512" y="7453"/>
                </a:cubicBezTo>
                <a:cubicBezTo>
                  <a:pt x="20512" y="7452"/>
                  <a:pt x="20511" y="7451"/>
                  <a:pt x="20512" y="7450"/>
                </a:cubicBezTo>
                <a:cubicBezTo>
                  <a:pt x="20516" y="7444"/>
                  <a:pt x="20527" y="7441"/>
                  <a:pt x="20532" y="7435"/>
                </a:cubicBezTo>
                <a:cubicBezTo>
                  <a:pt x="20568" y="7374"/>
                  <a:pt x="20666" y="7357"/>
                  <a:pt x="20836" y="7384"/>
                </a:cubicBezTo>
                <a:cubicBezTo>
                  <a:pt x="20931" y="7399"/>
                  <a:pt x="21003" y="7398"/>
                  <a:pt x="21046" y="7386"/>
                </a:cubicBezTo>
                <a:cubicBezTo>
                  <a:pt x="21066" y="7380"/>
                  <a:pt x="21077" y="7374"/>
                  <a:pt x="21086" y="7363"/>
                </a:cubicBezTo>
                <a:cubicBezTo>
                  <a:pt x="21092" y="7353"/>
                  <a:pt x="21098" y="7343"/>
                  <a:pt x="21094" y="7330"/>
                </a:cubicBezTo>
                <a:cubicBezTo>
                  <a:pt x="21087" y="7298"/>
                  <a:pt x="21054" y="7256"/>
                  <a:pt x="20997" y="7206"/>
                </a:cubicBezTo>
                <a:cubicBezTo>
                  <a:pt x="20947" y="7162"/>
                  <a:pt x="20868" y="7110"/>
                  <a:pt x="20779" y="7054"/>
                </a:cubicBezTo>
                <a:cubicBezTo>
                  <a:pt x="20575" y="6934"/>
                  <a:pt x="20351" y="6896"/>
                  <a:pt x="20302" y="6941"/>
                </a:cubicBezTo>
                <a:cubicBezTo>
                  <a:pt x="20301" y="6951"/>
                  <a:pt x="20304" y="6969"/>
                  <a:pt x="20306" y="6982"/>
                </a:cubicBezTo>
                <a:cubicBezTo>
                  <a:pt x="20311" y="7001"/>
                  <a:pt x="20317" y="7020"/>
                  <a:pt x="20358" y="7052"/>
                </a:cubicBezTo>
                <a:cubicBezTo>
                  <a:pt x="20439" y="7113"/>
                  <a:pt x="20426" y="7162"/>
                  <a:pt x="20314" y="7221"/>
                </a:cubicBezTo>
                <a:cubicBezTo>
                  <a:pt x="20311" y="7223"/>
                  <a:pt x="20309" y="7222"/>
                  <a:pt x="20306" y="7224"/>
                </a:cubicBezTo>
                <a:cubicBezTo>
                  <a:pt x="20302" y="7227"/>
                  <a:pt x="20295" y="7227"/>
                  <a:pt x="20290" y="7229"/>
                </a:cubicBezTo>
                <a:cubicBezTo>
                  <a:pt x="20283" y="7234"/>
                  <a:pt x="20281" y="7247"/>
                  <a:pt x="20274" y="7250"/>
                </a:cubicBezTo>
                <a:cubicBezTo>
                  <a:pt x="20240" y="7263"/>
                  <a:pt x="20175" y="7262"/>
                  <a:pt x="20100" y="7255"/>
                </a:cubicBezTo>
                <a:cubicBezTo>
                  <a:pt x="20074" y="7252"/>
                  <a:pt x="20051" y="7252"/>
                  <a:pt x="20023" y="7247"/>
                </a:cubicBezTo>
                <a:cubicBezTo>
                  <a:pt x="19936" y="7240"/>
                  <a:pt x="19833" y="7225"/>
                  <a:pt x="19671" y="7185"/>
                </a:cubicBezTo>
                <a:cubicBezTo>
                  <a:pt x="19542" y="7154"/>
                  <a:pt x="19444" y="7122"/>
                  <a:pt x="19360" y="7090"/>
                </a:cubicBezTo>
                <a:cubicBezTo>
                  <a:pt x="19357" y="7089"/>
                  <a:pt x="19350" y="7089"/>
                  <a:pt x="19348" y="7088"/>
                </a:cubicBezTo>
                <a:cubicBezTo>
                  <a:pt x="19306" y="7071"/>
                  <a:pt x="19285" y="7055"/>
                  <a:pt x="19255" y="7039"/>
                </a:cubicBezTo>
                <a:cubicBezTo>
                  <a:pt x="19219" y="7020"/>
                  <a:pt x="19173" y="7001"/>
                  <a:pt x="19153" y="6982"/>
                </a:cubicBezTo>
                <a:cubicBezTo>
                  <a:pt x="19149" y="6978"/>
                  <a:pt x="19149" y="6973"/>
                  <a:pt x="19145" y="6969"/>
                </a:cubicBezTo>
                <a:cubicBezTo>
                  <a:pt x="19134" y="6956"/>
                  <a:pt x="19125" y="6941"/>
                  <a:pt x="19121" y="6928"/>
                </a:cubicBezTo>
                <a:cubicBezTo>
                  <a:pt x="19117" y="6912"/>
                  <a:pt x="19121" y="6895"/>
                  <a:pt x="19129" y="6879"/>
                </a:cubicBezTo>
                <a:cubicBezTo>
                  <a:pt x="19133" y="6871"/>
                  <a:pt x="19151" y="6864"/>
                  <a:pt x="19158" y="6856"/>
                </a:cubicBezTo>
                <a:cubicBezTo>
                  <a:pt x="19178" y="6833"/>
                  <a:pt x="19195" y="6811"/>
                  <a:pt x="19242" y="6789"/>
                </a:cubicBezTo>
                <a:cubicBezTo>
                  <a:pt x="19291" y="6767"/>
                  <a:pt x="19336" y="6739"/>
                  <a:pt x="19368" y="6712"/>
                </a:cubicBezTo>
                <a:cubicBezTo>
                  <a:pt x="19376" y="6705"/>
                  <a:pt x="19374" y="6698"/>
                  <a:pt x="19380" y="6691"/>
                </a:cubicBezTo>
                <a:cubicBezTo>
                  <a:pt x="19410" y="6629"/>
                  <a:pt x="19265" y="6593"/>
                  <a:pt x="18943" y="65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8" name="٦٧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sp>
        <p:nvSpPr>
          <p:cNvPr id="239" name="دائرة"/>
          <p:cNvSpPr/>
          <p:nvPr/>
        </p:nvSpPr>
        <p:spPr>
          <a:xfrm>
            <a:off x="9444" y="10575875"/>
            <a:ext cx="2974939" cy="29749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40" name="IMG_6671.png" descr="IMG_6671.png"/>
          <p:cNvPicPr>
            <a:picLocks noChangeAspect="1"/>
          </p:cNvPicPr>
          <p:nvPr/>
        </p:nvPicPr>
        <p:blipFill>
          <a:blip r:embed="rId4"/>
          <a:srcRect l="6790" t="7634" r="6918" b="12708"/>
          <a:stretch>
            <a:fillRect/>
          </a:stretch>
        </p:blipFill>
        <p:spPr>
          <a:xfrm>
            <a:off x="492106" y="9150965"/>
            <a:ext cx="2009615" cy="1113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271" extrusionOk="0">
                <a:moveTo>
                  <a:pt x="12355" y="21"/>
                </a:moveTo>
                <a:cubicBezTo>
                  <a:pt x="11615" y="-145"/>
                  <a:pt x="10674" y="689"/>
                  <a:pt x="10381" y="1773"/>
                </a:cubicBezTo>
                <a:cubicBezTo>
                  <a:pt x="10289" y="2112"/>
                  <a:pt x="10276" y="2296"/>
                  <a:pt x="10296" y="2797"/>
                </a:cubicBezTo>
                <a:cubicBezTo>
                  <a:pt x="10310" y="3133"/>
                  <a:pt x="10357" y="3536"/>
                  <a:pt x="10402" y="3692"/>
                </a:cubicBezTo>
                <a:cubicBezTo>
                  <a:pt x="10611" y="4413"/>
                  <a:pt x="11347" y="4466"/>
                  <a:pt x="11648" y="3783"/>
                </a:cubicBezTo>
                <a:cubicBezTo>
                  <a:pt x="11712" y="3638"/>
                  <a:pt x="11775" y="3289"/>
                  <a:pt x="11809" y="2888"/>
                </a:cubicBezTo>
                <a:cubicBezTo>
                  <a:pt x="11871" y="2141"/>
                  <a:pt x="11950" y="1936"/>
                  <a:pt x="12144" y="2023"/>
                </a:cubicBezTo>
                <a:cubicBezTo>
                  <a:pt x="12455" y="2163"/>
                  <a:pt x="12415" y="2691"/>
                  <a:pt x="11995" y="3950"/>
                </a:cubicBezTo>
                <a:cubicBezTo>
                  <a:pt x="11636" y="5026"/>
                  <a:pt x="11574" y="5455"/>
                  <a:pt x="11686" y="6142"/>
                </a:cubicBezTo>
                <a:cubicBezTo>
                  <a:pt x="11756" y="6572"/>
                  <a:pt x="11800" y="6680"/>
                  <a:pt x="11936" y="6786"/>
                </a:cubicBezTo>
                <a:cubicBezTo>
                  <a:pt x="12217" y="7005"/>
                  <a:pt x="12469" y="6961"/>
                  <a:pt x="12639" y="6657"/>
                </a:cubicBezTo>
                <a:cubicBezTo>
                  <a:pt x="12722" y="6510"/>
                  <a:pt x="12792" y="6328"/>
                  <a:pt x="12792" y="6255"/>
                </a:cubicBezTo>
                <a:cubicBezTo>
                  <a:pt x="12792" y="5995"/>
                  <a:pt x="13011" y="5632"/>
                  <a:pt x="13355" y="5322"/>
                </a:cubicBezTo>
                <a:cubicBezTo>
                  <a:pt x="14179" y="4581"/>
                  <a:pt x="14417" y="3723"/>
                  <a:pt x="14190" y="2342"/>
                </a:cubicBezTo>
                <a:cubicBezTo>
                  <a:pt x="13981" y="1068"/>
                  <a:pt x="13324" y="238"/>
                  <a:pt x="12355" y="21"/>
                </a:cubicBezTo>
                <a:close/>
                <a:moveTo>
                  <a:pt x="6055" y="704"/>
                </a:moveTo>
                <a:cubicBezTo>
                  <a:pt x="5824" y="703"/>
                  <a:pt x="5762" y="887"/>
                  <a:pt x="5805" y="1439"/>
                </a:cubicBezTo>
                <a:cubicBezTo>
                  <a:pt x="5837" y="1859"/>
                  <a:pt x="5869" y="1935"/>
                  <a:pt x="6131" y="2327"/>
                </a:cubicBezTo>
                <a:cubicBezTo>
                  <a:pt x="6591" y="3016"/>
                  <a:pt x="6754" y="3347"/>
                  <a:pt x="6754" y="3593"/>
                </a:cubicBezTo>
                <a:cubicBezTo>
                  <a:pt x="6754" y="3909"/>
                  <a:pt x="6633" y="4297"/>
                  <a:pt x="6445" y="4579"/>
                </a:cubicBezTo>
                <a:cubicBezTo>
                  <a:pt x="6226" y="4908"/>
                  <a:pt x="5961" y="4893"/>
                  <a:pt x="5445" y="4519"/>
                </a:cubicBezTo>
                <a:lnTo>
                  <a:pt x="5034" y="4223"/>
                </a:lnTo>
                <a:lnTo>
                  <a:pt x="4623" y="5618"/>
                </a:lnTo>
                <a:cubicBezTo>
                  <a:pt x="4395" y="6388"/>
                  <a:pt x="4228" y="7038"/>
                  <a:pt x="4254" y="7067"/>
                </a:cubicBezTo>
                <a:cubicBezTo>
                  <a:pt x="4280" y="7096"/>
                  <a:pt x="4296" y="7206"/>
                  <a:pt x="4288" y="7310"/>
                </a:cubicBezTo>
                <a:cubicBezTo>
                  <a:pt x="4252" y="7754"/>
                  <a:pt x="4397" y="7504"/>
                  <a:pt x="4674" y="6650"/>
                </a:cubicBezTo>
                <a:cubicBezTo>
                  <a:pt x="4837" y="6146"/>
                  <a:pt x="4981" y="5732"/>
                  <a:pt x="4996" y="5732"/>
                </a:cubicBezTo>
                <a:cubicBezTo>
                  <a:pt x="5095" y="5732"/>
                  <a:pt x="5735" y="6139"/>
                  <a:pt x="5771" y="6225"/>
                </a:cubicBezTo>
                <a:cubicBezTo>
                  <a:pt x="5796" y="6284"/>
                  <a:pt x="5876" y="6882"/>
                  <a:pt x="5953" y="7560"/>
                </a:cubicBezTo>
                <a:cubicBezTo>
                  <a:pt x="6121" y="9034"/>
                  <a:pt x="6198" y="9496"/>
                  <a:pt x="6267" y="9456"/>
                </a:cubicBezTo>
                <a:cubicBezTo>
                  <a:pt x="6295" y="9440"/>
                  <a:pt x="6365" y="9157"/>
                  <a:pt x="6423" y="8834"/>
                </a:cubicBezTo>
                <a:cubicBezTo>
                  <a:pt x="6763" y="6973"/>
                  <a:pt x="7386" y="5912"/>
                  <a:pt x="8148" y="5884"/>
                </a:cubicBezTo>
                <a:cubicBezTo>
                  <a:pt x="8583" y="5868"/>
                  <a:pt x="8898" y="6097"/>
                  <a:pt x="9152" y="6612"/>
                </a:cubicBezTo>
                <a:cubicBezTo>
                  <a:pt x="9404" y="7123"/>
                  <a:pt x="9486" y="7701"/>
                  <a:pt x="9449" y="8652"/>
                </a:cubicBezTo>
                <a:cubicBezTo>
                  <a:pt x="9398" y="9937"/>
                  <a:pt x="9016" y="11253"/>
                  <a:pt x="8237" y="12816"/>
                </a:cubicBezTo>
                <a:cubicBezTo>
                  <a:pt x="7871" y="13549"/>
                  <a:pt x="7729" y="14078"/>
                  <a:pt x="7805" y="14394"/>
                </a:cubicBezTo>
                <a:cubicBezTo>
                  <a:pt x="7827" y="14485"/>
                  <a:pt x="7836" y="14632"/>
                  <a:pt x="7830" y="14720"/>
                </a:cubicBezTo>
                <a:cubicBezTo>
                  <a:pt x="7822" y="14844"/>
                  <a:pt x="7857" y="14879"/>
                  <a:pt x="7991" y="14879"/>
                </a:cubicBezTo>
                <a:cubicBezTo>
                  <a:pt x="8140" y="14879"/>
                  <a:pt x="8174" y="14839"/>
                  <a:pt x="8228" y="14568"/>
                </a:cubicBezTo>
                <a:cubicBezTo>
                  <a:pt x="8320" y="14118"/>
                  <a:pt x="8571" y="13747"/>
                  <a:pt x="9491" y="12725"/>
                </a:cubicBezTo>
                <a:cubicBezTo>
                  <a:pt x="10644" y="11444"/>
                  <a:pt x="10828" y="11112"/>
                  <a:pt x="11000" y="9995"/>
                </a:cubicBezTo>
                <a:cubicBezTo>
                  <a:pt x="11046" y="9689"/>
                  <a:pt x="11106" y="9447"/>
                  <a:pt x="11131" y="9456"/>
                </a:cubicBezTo>
                <a:cubicBezTo>
                  <a:pt x="11156" y="9465"/>
                  <a:pt x="11199" y="9607"/>
                  <a:pt x="11224" y="9775"/>
                </a:cubicBezTo>
                <a:cubicBezTo>
                  <a:pt x="11250" y="9942"/>
                  <a:pt x="11326" y="10217"/>
                  <a:pt x="11394" y="10381"/>
                </a:cubicBezTo>
                <a:lnTo>
                  <a:pt x="11516" y="10677"/>
                </a:lnTo>
                <a:lnTo>
                  <a:pt x="11288" y="11132"/>
                </a:lnTo>
                <a:cubicBezTo>
                  <a:pt x="10926" y="11851"/>
                  <a:pt x="10789" y="12825"/>
                  <a:pt x="10894" y="13931"/>
                </a:cubicBezTo>
                <a:cubicBezTo>
                  <a:pt x="10984" y="14884"/>
                  <a:pt x="10958" y="14857"/>
                  <a:pt x="11572" y="14568"/>
                </a:cubicBezTo>
                <a:cubicBezTo>
                  <a:pt x="12498" y="14131"/>
                  <a:pt x="12409" y="14240"/>
                  <a:pt x="12389" y="13552"/>
                </a:cubicBezTo>
                <a:cubicBezTo>
                  <a:pt x="12373" y="12978"/>
                  <a:pt x="12378" y="12941"/>
                  <a:pt x="12546" y="12642"/>
                </a:cubicBezTo>
                <a:cubicBezTo>
                  <a:pt x="12764" y="12252"/>
                  <a:pt x="13041" y="12141"/>
                  <a:pt x="13228" y="12361"/>
                </a:cubicBezTo>
                <a:cubicBezTo>
                  <a:pt x="13300" y="12445"/>
                  <a:pt x="13370" y="12572"/>
                  <a:pt x="13385" y="12642"/>
                </a:cubicBezTo>
                <a:cubicBezTo>
                  <a:pt x="13400" y="12711"/>
                  <a:pt x="13283" y="13233"/>
                  <a:pt x="13127" y="13802"/>
                </a:cubicBezTo>
                <a:cubicBezTo>
                  <a:pt x="12773" y="15085"/>
                  <a:pt x="12718" y="15544"/>
                  <a:pt x="12817" y="16396"/>
                </a:cubicBezTo>
                <a:cubicBezTo>
                  <a:pt x="12858" y="16743"/>
                  <a:pt x="12916" y="17142"/>
                  <a:pt x="12949" y="17283"/>
                </a:cubicBezTo>
                <a:cubicBezTo>
                  <a:pt x="12981" y="17424"/>
                  <a:pt x="13036" y="17525"/>
                  <a:pt x="13067" y="17503"/>
                </a:cubicBezTo>
                <a:cubicBezTo>
                  <a:pt x="13098" y="17481"/>
                  <a:pt x="13394" y="17267"/>
                  <a:pt x="13724" y="17025"/>
                </a:cubicBezTo>
                <a:cubicBezTo>
                  <a:pt x="14288" y="16613"/>
                  <a:pt x="14321" y="16572"/>
                  <a:pt x="14292" y="16366"/>
                </a:cubicBezTo>
                <a:cubicBezTo>
                  <a:pt x="14212" y="15797"/>
                  <a:pt x="14250" y="15469"/>
                  <a:pt x="14512" y="14553"/>
                </a:cubicBezTo>
                <a:cubicBezTo>
                  <a:pt x="14846" y="13385"/>
                  <a:pt x="14954" y="12740"/>
                  <a:pt x="14910" y="12164"/>
                </a:cubicBezTo>
                <a:cubicBezTo>
                  <a:pt x="14790" y="10574"/>
                  <a:pt x="14305" y="9709"/>
                  <a:pt x="13457" y="9585"/>
                </a:cubicBezTo>
                <a:lnTo>
                  <a:pt x="13076" y="9532"/>
                </a:lnTo>
                <a:lnTo>
                  <a:pt x="12995" y="8887"/>
                </a:lnTo>
                <a:cubicBezTo>
                  <a:pt x="12896" y="8104"/>
                  <a:pt x="12800" y="7840"/>
                  <a:pt x="12529" y="7568"/>
                </a:cubicBezTo>
                <a:cubicBezTo>
                  <a:pt x="12357" y="7395"/>
                  <a:pt x="12265" y="7363"/>
                  <a:pt x="12004" y="7393"/>
                </a:cubicBezTo>
                <a:cubicBezTo>
                  <a:pt x="11611" y="7438"/>
                  <a:pt x="11386" y="7703"/>
                  <a:pt x="11245" y="8273"/>
                </a:cubicBezTo>
                <a:cubicBezTo>
                  <a:pt x="11191" y="8494"/>
                  <a:pt x="11119" y="8655"/>
                  <a:pt x="11089" y="8637"/>
                </a:cubicBezTo>
                <a:cubicBezTo>
                  <a:pt x="11058" y="8619"/>
                  <a:pt x="11003" y="8390"/>
                  <a:pt x="10966" y="8129"/>
                </a:cubicBezTo>
                <a:cubicBezTo>
                  <a:pt x="10814" y="7072"/>
                  <a:pt x="10535" y="6385"/>
                  <a:pt x="9995" y="5740"/>
                </a:cubicBezTo>
                <a:cubicBezTo>
                  <a:pt x="9466" y="5107"/>
                  <a:pt x="8935" y="4812"/>
                  <a:pt x="8212" y="4754"/>
                </a:cubicBezTo>
                <a:cubicBezTo>
                  <a:pt x="7902" y="4729"/>
                  <a:pt x="7489" y="4749"/>
                  <a:pt x="7292" y="4799"/>
                </a:cubicBezTo>
                <a:cubicBezTo>
                  <a:pt x="7095" y="4849"/>
                  <a:pt x="6917" y="4862"/>
                  <a:pt x="6898" y="4829"/>
                </a:cubicBezTo>
                <a:cubicBezTo>
                  <a:pt x="6879" y="4797"/>
                  <a:pt x="6895" y="4545"/>
                  <a:pt x="6936" y="4268"/>
                </a:cubicBezTo>
                <a:cubicBezTo>
                  <a:pt x="7020" y="3713"/>
                  <a:pt x="7000" y="3081"/>
                  <a:pt x="6873" y="2258"/>
                </a:cubicBezTo>
                <a:cubicBezTo>
                  <a:pt x="6728" y="1320"/>
                  <a:pt x="6405" y="704"/>
                  <a:pt x="6055" y="704"/>
                </a:cubicBezTo>
                <a:close/>
                <a:moveTo>
                  <a:pt x="16376" y="4564"/>
                </a:moveTo>
                <a:cubicBezTo>
                  <a:pt x="16178" y="4543"/>
                  <a:pt x="15976" y="4583"/>
                  <a:pt x="15804" y="4685"/>
                </a:cubicBezTo>
                <a:cubicBezTo>
                  <a:pt x="15465" y="4887"/>
                  <a:pt x="15031" y="5640"/>
                  <a:pt x="14826" y="6377"/>
                </a:cubicBezTo>
                <a:cubicBezTo>
                  <a:pt x="14653" y="6997"/>
                  <a:pt x="14456" y="8343"/>
                  <a:pt x="14508" y="8553"/>
                </a:cubicBezTo>
                <a:cubicBezTo>
                  <a:pt x="14529" y="8639"/>
                  <a:pt x="14539" y="8756"/>
                  <a:pt x="14533" y="8819"/>
                </a:cubicBezTo>
                <a:cubicBezTo>
                  <a:pt x="14527" y="8894"/>
                  <a:pt x="14592" y="8933"/>
                  <a:pt x="14724" y="8933"/>
                </a:cubicBezTo>
                <a:cubicBezTo>
                  <a:pt x="14834" y="8933"/>
                  <a:pt x="14995" y="8963"/>
                  <a:pt x="15080" y="8993"/>
                </a:cubicBezTo>
                <a:cubicBezTo>
                  <a:pt x="15231" y="9047"/>
                  <a:pt x="15237" y="9035"/>
                  <a:pt x="15292" y="8576"/>
                </a:cubicBezTo>
                <a:cubicBezTo>
                  <a:pt x="15370" y="7925"/>
                  <a:pt x="15509" y="7470"/>
                  <a:pt x="15754" y="7075"/>
                </a:cubicBezTo>
                <a:cubicBezTo>
                  <a:pt x="15933" y="6784"/>
                  <a:pt x="15997" y="6741"/>
                  <a:pt x="16211" y="6741"/>
                </a:cubicBezTo>
                <a:cubicBezTo>
                  <a:pt x="16486" y="6741"/>
                  <a:pt x="16718" y="6966"/>
                  <a:pt x="16902" y="7408"/>
                </a:cubicBezTo>
                <a:cubicBezTo>
                  <a:pt x="16989" y="7618"/>
                  <a:pt x="17012" y="7802"/>
                  <a:pt x="17012" y="8371"/>
                </a:cubicBezTo>
                <a:cubicBezTo>
                  <a:pt x="17012" y="9243"/>
                  <a:pt x="16888" y="9719"/>
                  <a:pt x="16372" y="10882"/>
                </a:cubicBezTo>
                <a:cubicBezTo>
                  <a:pt x="15940" y="11855"/>
                  <a:pt x="15691" y="12741"/>
                  <a:pt x="15546" y="13794"/>
                </a:cubicBezTo>
                <a:cubicBezTo>
                  <a:pt x="15427" y="14664"/>
                  <a:pt x="15443" y="15203"/>
                  <a:pt x="15593" y="15273"/>
                </a:cubicBezTo>
                <a:cubicBezTo>
                  <a:pt x="15641" y="15296"/>
                  <a:pt x="15801" y="15321"/>
                  <a:pt x="15948" y="15326"/>
                </a:cubicBezTo>
                <a:cubicBezTo>
                  <a:pt x="16201" y="15336"/>
                  <a:pt x="16219" y="15321"/>
                  <a:pt x="16249" y="15084"/>
                </a:cubicBezTo>
                <a:cubicBezTo>
                  <a:pt x="16394" y="13932"/>
                  <a:pt x="16488" y="13580"/>
                  <a:pt x="16974" y="12437"/>
                </a:cubicBezTo>
                <a:cubicBezTo>
                  <a:pt x="17653" y="10837"/>
                  <a:pt x="17856" y="9950"/>
                  <a:pt x="17855" y="8538"/>
                </a:cubicBezTo>
                <a:cubicBezTo>
                  <a:pt x="17854" y="6754"/>
                  <a:pt x="17498" y="5335"/>
                  <a:pt x="16919" y="4807"/>
                </a:cubicBezTo>
                <a:cubicBezTo>
                  <a:pt x="16770" y="4671"/>
                  <a:pt x="16575" y="4585"/>
                  <a:pt x="16376" y="4564"/>
                </a:cubicBezTo>
                <a:close/>
                <a:moveTo>
                  <a:pt x="3648" y="8068"/>
                </a:moveTo>
                <a:cubicBezTo>
                  <a:pt x="3445" y="8106"/>
                  <a:pt x="3309" y="8396"/>
                  <a:pt x="3296" y="8872"/>
                </a:cubicBezTo>
                <a:cubicBezTo>
                  <a:pt x="3291" y="9081"/>
                  <a:pt x="3282" y="9271"/>
                  <a:pt x="3280" y="9289"/>
                </a:cubicBezTo>
                <a:cubicBezTo>
                  <a:pt x="3277" y="9307"/>
                  <a:pt x="3189" y="9187"/>
                  <a:pt x="3085" y="9024"/>
                </a:cubicBezTo>
                <a:cubicBezTo>
                  <a:pt x="2457" y="8039"/>
                  <a:pt x="1571" y="8202"/>
                  <a:pt x="818" y="9448"/>
                </a:cubicBezTo>
                <a:cubicBezTo>
                  <a:pt x="272" y="10352"/>
                  <a:pt x="0" y="11383"/>
                  <a:pt x="0" y="12535"/>
                </a:cubicBezTo>
                <a:cubicBezTo>
                  <a:pt x="0" y="13900"/>
                  <a:pt x="415" y="15425"/>
                  <a:pt x="788" y="15425"/>
                </a:cubicBezTo>
                <a:cubicBezTo>
                  <a:pt x="931" y="15425"/>
                  <a:pt x="1474" y="14647"/>
                  <a:pt x="1602" y="14257"/>
                </a:cubicBezTo>
                <a:cubicBezTo>
                  <a:pt x="1690" y="13987"/>
                  <a:pt x="1695" y="13908"/>
                  <a:pt x="1640" y="13483"/>
                </a:cubicBezTo>
                <a:cubicBezTo>
                  <a:pt x="1504" y="12435"/>
                  <a:pt x="1507" y="12347"/>
                  <a:pt x="1703" y="11997"/>
                </a:cubicBezTo>
                <a:cubicBezTo>
                  <a:pt x="1916" y="11616"/>
                  <a:pt x="2056" y="11596"/>
                  <a:pt x="2233" y="11913"/>
                </a:cubicBezTo>
                <a:cubicBezTo>
                  <a:pt x="2346" y="12116"/>
                  <a:pt x="2358" y="12197"/>
                  <a:pt x="2330" y="12528"/>
                </a:cubicBezTo>
                <a:cubicBezTo>
                  <a:pt x="2121" y="15036"/>
                  <a:pt x="2112" y="15679"/>
                  <a:pt x="2250" y="16646"/>
                </a:cubicBezTo>
                <a:cubicBezTo>
                  <a:pt x="2364" y="17441"/>
                  <a:pt x="2445" y="17743"/>
                  <a:pt x="2640" y="18110"/>
                </a:cubicBezTo>
                <a:cubicBezTo>
                  <a:pt x="2748" y="18314"/>
                  <a:pt x="2806" y="18359"/>
                  <a:pt x="2911" y="18315"/>
                </a:cubicBezTo>
                <a:cubicBezTo>
                  <a:pt x="3160" y="18209"/>
                  <a:pt x="3197" y="18213"/>
                  <a:pt x="3178" y="18353"/>
                </a:cubicBezTo>
                <a:cubicBezTo>
                  <a:pt x="3033" y="19405"/>
                  <a:pt x="3268" y="20632"/>
                  <a:pt x="3703" y="21106"/>
                </a:cubicBezTo>
                <a:cubicBezTo>
                  <a:pt x="4024" y="21455"/>
                  <a:pt x="4461" y="21231"/>
                  <a:pt x="4635" y="20628"/>
                </a:cubicBezTo>
                <a:cubicBezTo>
                  <a:pt x="4700" y="20405"/>
                  <a:pt x="4712" y="20176"/>
                  <a:pt x="4695" y="19688"/>
                </a:cubicBezTo>
                <a:cubicBezTo>
                  <a:pt x="4652" y="18495"/>
                  <a:pt x="4283" y="17610"/>
                  <a:pt x="3818" y="17587"/>
                </a:cubicBezTo>
                <a:cubicBezTo>
                  <a:pt x="3536" y="17573"/>
                  <a:pt x="3486" y="17497"/>
                  <a:pt x="3606" y="17261"/>
                </a:cubicBezTo>
                <a:cubicBezTo>
                  <a:pt x="3657" y="17160"/>
                  <a:pt x="3696" y="16960"/>
                  <a:pt x="3691" y="16821"/>
                </a:cubicBezTo>
                <a:cubicBezTo>
                  <a:pt x="3685" y="16682"/>
                  <a:pt x="3673" y="15334"/>
                  <a:pt x="3665" y="13825"/>
                </a:cubicBezTo>
                <a:cubicBezTo>
                  <a:pt x="3653" y="11505"/>
                  <a:pt x="3639" y="11007"/>
                  <a:pt x="3563" y="10594"/>
                </a:cubicBezTo>
                <a:cubicBezTo>
                  <a:pt x="3514" y="10325"/>
                  <a:pt x="3487" y="10078"/>
                  <a:pt x="3504" y="10048"/>
                </a:cubicBezTo>
                <a:cubicBezTo>
                  <a:pt x="3521" y="10017"/>
                  <a:pt x="3621" y="10003"/>
                  <a:pt x="3729" y="10017"/>
                </a:cubicBezTo>
                <a:cubicBezTo>
                  <a:pt x="4029" y="10056"/>
                  <a:pt x="4209" y="9741"/>
                  <a:pt x="4203" y="9183"/>
                </a:cubicBezTo>
                <a:cubicBezTo>
                  <a:pt x="4197" y="8606"/>
                  <a:pt x="4085" y="8239"/>
                  <a:pt x="3873" y="8114"/>
                </a:cubicBezTo>
                <a:cubicBezTo>
                  <a:pt x="3793" y="8066"/>
                  <a:pt x="3716" y="8055"/>
                  <a:pt x="3648" y="8068"/>
                </a:cubicBezTo>
                <a:close/>
                <a:moveTo>
                  <a:pt x="19876" y="8341"/>
                </a:moveTo>
                <a:cubicBezTo>
                  <a:pt x="19407" y="8339"/>
                  <a:pt x="19334" y="8364"/>
                  <a:pt x="19020" y="8629"/>
                </a:cubicBezTo>
                <a:cubicBezTo>
                  <a:pt x="18435" y="9125"/>
                  <a:pt x="17907" y="10208"/>
                  <a:pt x="17906" y="10912"/>
                </a:cubicBezTo>
                <a:cubicBezTo>
                  <a:pt x="17905" y="11306"/>
                  <a:pt x="17960" y="11769"/>
                  <a:pt x="18008" y="11769"/>
                </a:cubicBezTo>
                <a:cubicBezTo>
                  <a:pt x="18030" y="11769"/>
                  <a:pt x="18124" y="11535"/>
                  <a:pt x="18215" y="11246"/>
                </a:cubicBezTo>
                <a:cubicBezTo>
                  <a:pt x="18415" y="10613"/>
                  <a:pt x="19032" y="9440"/>
                  <a:pt x="19296" y="9198"/>
                </a:cubicBezTo>
                <a:cubicBezTo>
                  <a:pt x="19651" y="8872"/>
                  <a:pt x="20110" y="9030"/>
                  <a:pt x="20258" y="9524"/>
                </a:cubicBezTo>
                <a:cubicBezTo>
                  <a:pt x="20423" y="10075"/>
                  <a:pt x="20060" y="11456"/>
                  <a:pt x="19554" y="12209"/>
                </a:cubicBezTo>
                <a:cubicBezTo>
                  <a:pt x="19422" y="12406"/>
                  <a:pt x="19081" y="12849"/>
                  <a:pt x="18800" y="13188"/>
                </a:cubicBezTo>
                <a:cubicBezTo>
                  <a:pt x="18183" y="13931"/>
                  <a:pt x="18030" y="14176"/>
                  <a:pt x="17893" y="14651"/>
                </a:cubicBezTo>
                <a:cubicBezTo>
                  <a:pt x="17724" y="15241"/>
                  <a:pt x="17550" y="16244"/>
                  <a:pt x="17605" y="16305"/>
                </a:cubicBezTo>
                <a:cubicBezTo>
                  <a:pt x="17633" y="16335"/>
                  <a:pt x="17639" y="16436"/>
                  <a:pt x="17622" y="16532"/>
                </a:cubicBezTo>
                <a:cubicBezTo>
                  <a:pt x="17566" y="16851"/>
                  <a:pt x="17690" y="16715"/>
                  <a:pt x="17876" y="16252"/>
                </a:cubicBezTo>
                <a:cubicBezTo>
                  <a:pt x="18132" y="15616"/>
                  <a:pt x="18417" y="15279"/>
                  <a:pt x="18927" y="15008"/>
                </a:cubicBezTo>
                <a:cubicBezTo>
                  <a:pt x="19936" y="14472"/>
                  <a:pt x="20468" y="13978"/>
                  <a:pt x="20906" y="13172"/>
                </a:cubicBezTo>
                <a:cubicBezTo>
                  <a:pt x="21452" y="12168"/>
                  <a:pt x="21600" y="10855"/>
                  <a:pt x="21308" y="9608"/>
                </a:cubicBezTo>
                <a:cubicBezTo>
                  <a:pt x="21194" y="9116"/>
                  <a:pt x="21063" y="8902"/>
                  <a:pt x="20703" y="8607"/>
                </a:cubicBezTo>
                <a:cubicBezTo>
                  <a:pt x="20424" y="8378"/>
                  <a:pt x="20328" y="8343"/>
                  <a:pt x="19876" y="8341"/>
                </a:cubicBezTo>
                <a:close/>
                <a:moveTo>
                  <a:pt x="6152" y="9850"/>
                </a:moveTo>
                <a:cubicBezTo>
                  <a:pt x="5853" y="9840"/>
                  <a:pt x="5571" y="10011"/>
                  <a:pt x="5407" y="10412"/>
                </a:cubicBezTo>
                <a:cubicBezTo>
                  <a:pt x="5326" y="10609"/>
                  <a:pt x="5314" y="10733"/>
                  <a:pt x="5343" y="11079"/>
                </a:cubicBezTo>
                <a:cubicBezTo>
                  <a:pt x="5387" y="11605"/>
                  <a:pt x="5520" y="11860"/>
                  <a:pt x="5750" y="11860"/>
                </a:cubicBezTo>
                <a:cubicBezTo>
                  <a:pt x="5917" y="11860"/>
                  <a:pt x="5922" y="11847"/>
                  <a:pt x="5949" y="11428"/>
                </a:cubicBezTo>
                <a:cubicBezTo>
                  <a:pt x="5994" y="10716"/>
                  <a:pt x="6347" y="10356"/>
                  <a:pt x="6640" y="10723"/>
                </a:cubicBezTo>
                <a:cubicBezTo>
                  <a:pt x="6768" y="10883"/>
                  <a:pt x="6786" y="11201"/>
                  <a:pt x="6695" y="11686"/>
                </a:cubicBezTo>
                <a:cubicBezTo>
                  <a:pt x="6597" y="12209"/>
                  <a:pt x="6399" y="12594"/>
                  <a:pt x="5966" y="13097"/>
                </a:cubicBezTo>
                <a:cubicBezTo>
                  <a:pt x="5198" y="13986"/>
                  <a:pt x="5059" y="14366"/>
                  <a:pt x="5195" y="15198"/>
                </a:cubicBezTo>
                <a:cubicBezTo>
                  <a:pt x="5259" y="15592"/>
                  <a:pt x="5301" y="15707"/>
                  <a:pt x="5411" y="15774"/>
                </a:cubicBezTo>
                <a:cubicBezTo>
                  <a:pt x="5622" y="15903"/>
                  <a:pt x="5799" y="15715"/>
                  <a:pt x="5597" y="15577"/>
                </a:cubicBezTo>
                <a:cubicBezTo>
                  <a:pt x="5533" y="15532"/>
                  <a:pt x="5525" y="15488"/>
                  <a:pt x="5572" y="15387"/>
                </a:cubicBezTo>
                <a:cubicBezTo>
                  <a:pt x="5618" y="15288"/>
                  <a:pt x="5619" y="15213"/>
                  <a:pt x="5568" y="15061"/>
                </a:cubicBezTo>
                <a:cubicBezTo>
                  <a:pt x="5507" y="14883"/>
                  <a:pt x="5516" y="14838"/>
                  <a:pt x="5669" y="14606"/>
                </a:cubicBezTo>
                <a:cubicBezTo>
                  <a:pt x="5763" y="14465"/>
                  <a:pt x="6036" y="14229"/>
                  <a:pt x="6275" y="14075"/>
                </a:cubicBezTo>
                <a:cubicBezTo>
                  <a:pt x="7293" y="13420"/>
                  <a:pt x="7575" y="12666"/>
                  <a:pt x="7339" y="11246"/>
                </a:cubicBezTo>
                <a:cubicBezTo>
                  <a:pt x="7198" y="10400"/>
                  <a:pt x="6651" y="9868"/>
                  <a:pt x="6152" y="9850"/>
                </a:cubicBezTo>
                <a:close/>
                <a:moveTo>
                  <a:pt x="8165" y="15266"/>
                </a:moveTo>
                <a:cubicBezTo>
                  <a:pt x="7630" y="15187"/>
                  <a:pt x="7215" y="15901"/>
                  <a:pt x="7216" y="16889"/>
                </a:cubicBezTo>
                <a:cubicBezTo>
                  <a:pt x="7216" y="17857"/>
                  <a:pt x="7397" y="18542"/>
                  <a:pt x="7733" y="18838"/>
                </a:cubicBezTo>
                <a:cubicBezTo>
                  <a:pt x="8119" y="19178"/>
                  <a:pt x="8638" y="18920"/>
                  <a:pt x="8864" y="18269"/>
                </a:cubicBezTo>
                <a:cubicBezTo>
                  <a:pt x="9100" y="17590"/>
                  <a:pt x="8978" y="16231"/>
                  <a:pt x="8623" y="15615"/>
                </a:cubicBezTo>
                <a:cubicBezTo>
                  <a:pt x="8477" y="15362"/>
                  <a:pt x="8395" y="15300"/>
                  <a:pt x="8165" y="15266"/>
                </a:cubicBezTo>
                <a:close/>
                <a:moveTo>
                  <a:pt x="4953" y="16092"/>
                </a:moveTo>
                <a:cubicBezTo>
                  <a:pt x="4869" y="16143"/>
                  <a:pt x="4801" y="16237"/>
                  <a:pt x="4779" y="16358"/>
                </a:cubicBezTo>
                <a:cubicBezTo>
                  <a:pt x="4727" y="16653"/>
                  <a:pt x="4807" y="17348"/>
                  <a:pt x="4915" y="17541"/>
                </a:cubicBezTo>
                <a:cubicBezTo>
                  <a:pt x="5034" y="17754"/>
                  <a:pt x="5206" y="17764"/>
                  <a:pt x="5360" y="17571"/>
                </a:cubicBezTo>
                <a:cubicBezTo>
                  <a:pt x="5575" y="17303"/>
                  <a:pt x="5481" y="16248"/>
                  <a:pt x="5229" y="16092"/>
                </a:cubicBezTo>
                <a:cubicBezTo>
                  <a:pt x="5140" y="16038"/>
                  <a:pt x="5037" y="16042"/>
                  <a:pt x="4953" y="16092"/>
                </a:cubicBezTo>
                <a:close/>
                <a:moveTo>
                  <a:pt x="15444" y="16282"/>
                </a:moveTo>
                <a:cubicBezTo>
                  <a:pt x="15409" y="16300"/>
                  <a:pt x="15391" y="16344"/>
                  <a:pt x="15381" y="16411"/>
                </a:cubicBezTo>
                <a:cubicBezTo>
                  <a:pt x="15331" y="16725"/>
                  <a:pt x="15287" y="18314"/>
                  <a:pt x="15321" y="18557"/>
                </a:cubicBezTo>
                <a:cubicBezTo>
                  <a:pt x="15353" y="18782"/>
                  <a:pt x="15383" y="18808"/>
                  <a:pt x="15648" y="18838"/>
                </a:cubicBezTo>
                <a:cubicBezTo>
                  <a:pt x="15807" y="18856"/>
                  <a:pt x="15962" y="18874"/>
                  <a:pt x="15995" y="18884"/>
                </a:cubicBezTo>
                <a:cubicBezTo>
                  <a:pt x="16036" y="18895"/>
                  <a:pt x="16070" y="18574"/>
                  <a:pt x="16097" y="17875"/>
                </a:cubicBezTo>
                <a:cubicBezTo>
                  <a:pt x="16119" y="17309"/>
                  <a:pt x="16127" y="16803"/>
                  <a:pt x="16118" y="16752"/>
                </a:cubicBezTo>
                <a:cubicBezTo>
                  <a:pt x="16109" y="16702"/>
                  <a:pt x="16103" y="16590"/>
                  <a:pt x="16105" y="16502"/>
                </a:cubicBezTo>
                <a:cubicBezTo>
                  <a:pt x="16108" y="16389"/>
                  <a:pt x="16067" y="16340"/>
                  <a:pt x="15970" y="16335"/>
                </a:cubicBezTo>
                <a:cubicBezTo>
                  <a:pt x="15894" y="16331"/>
                  <a:pt x="15740" y="16313"/>
                  <a:pt x="15622" y="16290"/>
                </a:cubicBezTo>
                <a:cubicBezTo>
                  <a:pt x="15535" y="16272"/>
                  <a:pt x="15480" y="16264"/>
                  <a:pt x="15444" y="16282"/>
                </a:cubicBezTo>
                <a:close/>
                <a:moveTo>
                  <a:pt x="14504" y="16821"/>
                </a:moveTo>
                <a:cubicBezTo>
                  <a:pt x="14496" y="16805"/>
                  <a:pt x="14181" y="17015"/>
                  <a:pt x="13805" y="17291"/>
                </a:cubicBezTo>
                <a:lnTo>
                  <a:pt x="13122" y="17791"/>
                </a:lnTo>
                <a:lnTo>
                  <a:pt x="13139" y="18095"/>
                </a:lnTo>
                <a:cubicBezTo>
                  <a:pt x="13148" y="18261"/>
                  <a:pt x="13261" y="18864"/>
                  <a:pt x="13389" y="19430"/>
                </a:cubicBezTo>
                <a:cubicBezTo>
                  <a:pt x="13518" y="19996"/>
                  <a:pt x="13640" y="20461"/>
                  <a:pt x="13660" y="20461"/>
                </a:cubicBezTo>
                <a:cubicBezTo>
                  <a:pt x="13681" y="20461"/>
                  <a:pt x="13993" y="20238"/>
                  <a:pt x="14355" y="19968"/>
                </a:cubicBezTo>
                <a:lnTo>
                  <a:pt x="15016" y="19475"/>
                </a:lnTo>
                <a:lnTo>
                  <a:pt x="14999" y="19172"/>
                </a:lnTo>
                <a:cubicBezTo>
                  <a:pt x="14986" y="18928"/>
                  <a:pt x="14567" y="16943"/>
                  <a:pt x="14504" y="16821"/>
                </a:cubicBezTo>
                <a:close/>
                <a:moveTo>
                  <a:pt x="16978" y="17640"/>
                </a:moveTo>
                <a:cubicBezTo>
                  <a:pt x="16888" y="17656"/>
                  <a:pt x="16801" y="17693"/>
                  <a:pt x="16728" y="17761"/>
                </a:cubicBezTo>
                <a:cubicBezTo>
                  <a:pt x="16290" y="18166"/>
                  <a:pt x="16371" y="19563"/>
                  <a:pt x="16847" y="19809"/>
                </a:cubicBezTo>
                <a:cubicBezTo>
                  <a:pt x="17085" y="19932"/>
                  <a:pt x="17140" y="19925"/>
                  <a:pt x="17376" y="19733"/>
                </a:cubicBezTo>
                <a:cubicBezTo>
                  <a:pt x="17653" y="19508"/>
                  <a:pt x="17772" y="19119"/>
                  <a:pt x="17724" y="18595"/>
                </a:cubicBezTo>
                <a:cubicBezTo>
                  <a:pt x="17704" y="18386"/>
                  <a:pt x="17669" y="18144"/>
                  <a:pt x="17643" y="18057"/>
                </a:cubicBezTo>
                <a:cubicBezTo>
                  <a:pt x="17554" y="17754"/>
                  <a:pt x="17249" y="17590"/>
                  <a:pt x="16978" y="176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IMG_6666.png" descr="IMG_6666.png"/>
          <p:cNvPicPr>
            <a:picLocks noChangeAspect="1"/>
          </p:cNvPicPr>
          <p:nvPr/>
        </p:nvPicPr>
        <p:blipFill>
          <a:blip r:embed="rId5"/>
          <a:srcRect l="46589" t="16899" r="12427" b="80375"/>
          <a:stretch>
            <a:fillRect/>
          </a:stretch>
        </p:blipFill>
        <p:spPr>
          <a:xfrm>
            <a:off x="4025712" y="2560637"/>
            <a:ext cx="18616713" cy="864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6666.png" descr="IMG_6666.png"/>
          <p:cNvPicPr>
            <a:picLocks noChangeAspect="1"/>
          </p:cNvPicPr>
          <p:nvPr/>
        </p:nvPicPr>
        <p:blipFill>
          <a:blip r:embed="rId5"/>
          <a:srcRect l="46642" t="56681" r="12480" b="26657"/>
          <a:stretch>
            <a:fillRect/>
          </a:stretch>
        </p:blipFill>
        <p:spPr>
          <a:xfrm>
            <a:off x="4025712" y="3864592"/>
            <a:ext cx="18568626" cy="528635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استفهم عن القيمة قيمة الحلول - قيمة تجارب الحلول - حدود امكانية الحلول - مدى الاستفادة من الحلول - أهمية الحل بالنسبة للاخرين - ما قيمة الحلول الوقائية ؟ ما قيمة الحلول العلاجية المتوفرة ؟ هل يمكننا ان نثق بالتجارب التي اقيمت بشأن اللقاحات ؟ ما مدى فاعلي"/>
          <p:cNvSpPr txBox="1"/>
          <p:nvPr/>
        </p:nvSpPr>
        <p:spPr>
          <a:xfrm>
            <a:off x="4187525" y="3570690"/>
            <a:ext cx="9279515" cy="5194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r" defTabSz="825500">
              <a:buSzPct val="40000"/>
              <a:buBlip>
                <a:blip r:embed="rId6"/>
              </a:buBlip>
              <a:defRPr sz="3500" b="1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استفهم عن القيمة قيمة الحلول - قيمة تجارب الحلول - حدود امكانية الحلول - مدى الاستفادة من الحلول - أهمية الحل بالنسبة للاخرين - ما قيمة الحلول الوقائية ؟ ما قيمة الحلول العلاجية المتوفرة ؟ هل يمكننا ان نثق بالتجارب التي اقيمت بشأن اللقاحات ؟ ما مدى فاعلية الطرق العلاجية الموجودة ؟ هل استفدنا من الحلول الوقائية والعلاجية ؟ كيف يرى الاخرون الحلول المقترحة ؟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٦٨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pic>
        <p:nvPicPr>
          <p:cNvPr id="246" name="IMG_6680.png" descr="IMG_6680.png"/>
          <p:cNvPicPr>
            <a:picLocks noChangeAspect="1"/>
          </p:cNvPicPr>
          <p:nvPr/>
        </p:nvPicPr>
        <p:blipFill>
          <a:blip r:embed="rId2"/>
          <a:srcRect l="10455" t="12346" r="46147" b="84448"/>
          <a:stretch>
            <a:fillRect/>
          </a:stretch>
        </p:blipFill>
        <p:spPr>
          <a:xfrm>
            <a:off x="1945531" y="884751"/>
            <a:ext cx="21381854" cy="226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6680.png" descr="IMG_6680.png"/>
          <p:cNvPicPr>
            <a:picLocks noChangeAspect="1"/>
          </p:cNvPicPr>
          <p:nvPr/>
        </p:nvPicPr>
        <p:blipFill>
          <a:blip r:embed="rId2"/>
          <a:srcRect l="11523" t="15324" r="65885" b="73527"/>
          <a:stretch>
            <a:fillRect/>
          </a:stretch>
        </p:blipFill>
        <p:spPr>
          <a:xfrm>
            <a:off x="1356772" y="4671692"/>
            <a:ext cx="11195123" cy="7909249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المثلث"/>
          <p:cNvSpPr/>
          <p:nvPr/>
        </p:nvSpPr>
        <p:spPr>
          <a:xfrm>
            <a:off x="14085158" y="3403325"/>
            <a:ext cx="8818132" cy="917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EFC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49" name="يركب / يبني حلا"/>
          <p:cNvSpPr/>
          <p:nvPr/>
        </p:nvSpPr>
        <p:spPr>
          <a:xfrm>
            <a:off x="17115944" y="6726175"/>
            <a:ext cx="2756560" cy="722520"/>
          </a:xfrm>
          <a:prstGeom prst="roundRect">
            <a:avLst>
              <a:gd name="adj" fmla="val 21297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0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يركب / يبني حلا</a:t>
            </a:r>
          </a:p>
        </p:txBody>
      </p:sp>
      <p:sp>
        <p:nvSpPr>
          <p:cNvPr id="250" name="يقيم  / يحكم"/>
          <p:cNvSpPr/>
          <p:nvPr/>
        </p:nvSpPr>
        <p:spPr>
          <a:xfrm>
            <a:off x="17067827" y="7659679"/>
            <a:ext cx="2895293" cy="664982"/>
          </a:xfrm>
          <a:prstGeom prst="roundRect">
            <a:avLst>
              <a:gd name="adj" fmla="val 21428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يقيم  / يحكم </a:t>
            </a:r>
          </a:p>
        </p:txBody>
      </p:sp>
      <p:sp>
        <p:nvSpPr>
          <p:cNvPr id="251" name="يحلل  / يستدل"/>
          <p:cNvSpPr/>
          <p:nvPr/>
        </p:nvSpPr>
        <p:spPr>
          <a:xfrm>
            <a:off x="17054066" y="8593653"/>
            <a:ext cx="2880317" cy="683921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يحلل  / يستدل </a:t>
            </a:r>
          </a:p>
        </p:txBody>
      </p:sp>
      <p:sp>
        <p:nvSpPr>
          <p:cNvPr id="252" name="يٌطبق / يٌماس"/>
          <p:cNvSpPr/>
          <p:nvPr/>
        </p:nvSpPr>
        <p:spPr>
          <a:xfrm>
            <a:off x="16987677" y="9467386"/>
            <a:ext cx="2975443" cy="765335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يٌطبق / يٌماس</a:t>
            </a:r>
          </a:p>
        </p:txBody>
      </p:sp>
      <p:sp>
        <p:nvSpPr>
          <p:cNvPr id="253" name="يفهم / يٌقارن / يٌعلل"/>
          <p:cNvSpPr/>
          <p:nvPr/>
        </p:nvSpPr>
        <p:spPr>
          <a:xfrm>
            <a:off x="17000227" y="10422532"/>
            <a:ext cx="2962893" cy="746732"/>
          </a:xfrm>
          <a:prstGeom prst="roundRect">
            <a:avLst>
              <a:gd name="adj" fmla="val 23651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7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يفهم / يٌقارن / يٌعلل</a:t>
            </a:r>
          </a:p>
        </p:txBody>
      </p:sp>
      <p:sp>
        <p:nvSpPr>
          <p:cNvPr id="254" name="يتعرف / يتذكر"/>
          <p:cNvSpPr/>
          <p:nvPr/>
        </p:nvSpPr>
        <p:spPr>
          <a:xfrm>
            <a:off x="17000227" y="11495141"/>
            <a:ext cx="2987993" cy="676488"/>
          </a:xfrm>
          <a:prstGeom prst="roundRect">
            <a:avLst>
              <a:gd name="adj" fmla="val 22722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يتعرف / يتذكر</a:t>
            </a:r>
          </a:p>
        </p:txBody>
      </p:sp>
      <p:pic>
        <p:nvPicPr>
          <p:cNvPr id="255" name="خط خط" descr="خط خط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75264">
            <a:off x="12431528" y="8589268"/>
            <a:ext cx="4952086" cy="503147"/>
          </a:xfrm>
          <a:prstGeom prst="rect">
            <a:avLst/>
          </a:prstGeom>
        </p:spPr>
      </p:pic>
      <p:pic>
        <p:nvPicPr>
          <p:cNvPr id="257" name="IMG_6671.png" descr="IMG_6671.png"/>
          <p:cNvPicPr>
            <a:picLocks noChangeAspect="1"/>
          </p:cNvPicPr>
          <p:nvPr/>
        </p:nvPicPr>
        <p:blipFill>
          <a:blip r:embed="rId4"/>
          <a:srcRect l="6790" t="7625" r="6922" b="12706"/>
          <a:stretch>
            <a:fillRect/>
          </a:stretch>
        </p:blipFill>
        <p:spPr>
          <a:xfrm>
            <a:off x="12617219" y="10541479"/>
            <a:ext cx="3941638" cy="218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410" extrusionOk="0">
                <a:moveTo>
                  <a:pt x="12069" y="5"/>
                </a:moveTo>
                <a:cubicBezTo>
                  <a:pt x="11389" y="69"/>
                  <a:pt x="10639" y="829"/>
                  <a:pt x="10382" y="1783"/>
                </a:cubicBezTo>
                <a:cubicBezTo>
                  <a:pt x="10290" y="2124"/>
                  <a:pt x="10276" y="2311"/>
                  <a:pt x="10296" y="2815"/>
                </a:cubicBezTo>
                <a:cubicBezTo>
                  <a:pt x="10309" y="3153"/>
                  <a:pt x="10356" y="3556"/>
                  <a:pt x="10401" y="3714"/>
                </a:cubicBezTo>
                <a:cubicBezTo>
                  <a:pt x="10610" y="4439"/>
                  <a:pt x="11350" y="4494"/>
                  <a:pt x="11650" y="3807"/>
                </a:cubicBezTo>
                <a:cubicBezTo>
                  <a:pt x="11714" y="3661"/>
                  <a:pt x="11774" y="3312"/>
                  <a:pt x="11808" y="2908"/>
                </a:cubicBezTo>
                <a:cubicBezTo>
                  <a:pt x="11870" y="2157"/>
                  <a:pt x="11951" y="1949"/>
                  <a:pt x="12145" y="2036"/>
                </a:cubicBezTo>
                <a:cubicBezTo>
                  <a:pt x="12457" y="2177"/>
                  <a:pt x="12416" y="2711"/>
                  <a:pt x="11996" y="3978"/>
                </a:cubicBezTo>
                <a:cubicBezTo>
                  <a:pt x="11637" y="5061"/>
                  <a:pt x="11575" y="5494"/>
                  <a:pt x="11687" y="6185"/>
                </a:cubicBezTo>
                <a:cubicBezTo>
                  <a:pt x="11757" y="6618"/>
                  <a:pt x="11799" y="6728"/>
                  <a:pt x="11935" y="6835"/>
                </a:cubicBezTo>
                <a:cubicBezTo>
                  <a:pt x="12217" y="7055"/>
                  <a:pt x="12472" y="7008"/>
                  <a:pt x="12642" y="6702"/>
                </a:cubicBezTo>
                <a:cubicBezTo>
                  <a:pt x="12724" y="6554"/>
                  <a:pt x="12791" y="6374"/>
                  <a:pt x="12791" y="6301"/>
                </a:cubicBezTo>
                <a:cubicBezTo>
                  <a:pt x="12791" y="6040"/>
                  <a:pt x="13012" y="5668"/>
                  <a:pt x="13357" y="5356"/>
                </a:cubicBezTo>
                <a:cubicBezTo>
                  <a:pt x="14180" y="4610"/>
                  <a:pt x="14420" y="3753"/>
                  <a:pt x="14193" y="2363"/>
                </a:cubicBezTo>
                <a:cubicBezTo>
                  <a:pt x="13983" y="1081"/>
                  <a:pt x="13323" y="239"/>
                  <a:pt x="12354" y="21"/>
                </a:cubicBezTo>
                <a:cubicBezTo>
                  <a:pt x="12262" y="0"/>
                  <a:pt x="12166" y="-4"/>
                  <a:pt x="12069" y="5"/>
                </a:cubicBezTo>
                <a:close/>
                <a:moveTo>
                  <a:pt x="6055" y="713"/>
                </a:moveTo>
                <a:cubicBezTo>
                  <a:pt x="5825" y="713"/>
                  <a:pt x="5764" y="893"/>
                  <a:pt x="5807" y="1449"/>
                </a:cubicBezTo>
                <a:cubicBezTo>
                  <a:pt x="5839" y="1871"/>
                  <a:pt x="5869" y="1953"/>
                  <a:pt x="6131" y="2348"/>
                </a:cubicBezTo>
                <a:cubicBezTo>
                  <a:pt x="6591" y="3042"/>
                  <a:pt x="6753" y="3376"/>
                  <a:pt x="6753" y="3624"/>
                </a:cubicBezTo>
                <a:cubicBezTo>
                  <a:pt x="6753" y="3942"/>
                  <a:pt x="6632" y="4328"/>
                  <a:pt x="6444" y="4613"/>
                </a:cubicBezTo>
                <a:cubicBezTo>
                  <a:pt x="6225" y="4943"/>
                  <a:pt x="5962" y="4927"/>
                  <a:pt x="5446" y="4550"/>
                </a:cubicBezTo>
                <a:lnTo>
                  <a:pt x="5033" y="4251"/>
                </a:lnTo>
                <a:lnTo>
                  <a:pt x="4621" y="5659"/>
                </a:lnTo>
                <a:cubicBezTo>
                  <a:pt x="4393" y="6434"/>
                  <a:pt x="4230" y="7090"/>
                  <a:pt x="4256" y="7119"/>
                </a:cubicBezTo>
                <a:cubicBezTo>
                  <a:pt x="4282" y="7148"/>
                  <a:pt x="4296" y="7255"/>
                  <a:pt x="4288" y="7360"/>
                </a:cubicBezTo>
                <a:cubicBezTo>
                  <a:pt x="4252" y="7808"/>
                  <a:pt x="4398" y="7554"/>
                  <a:pt x="4675" y="6694"/>
                </a:cubicBezTo>
                <a:cubicBezTo>
                  <a:pt x="4838" y="6187"/>
                  <a:pt x="4985" y="5776"/>
                  <a:pt x="4999" y="5776"/>
                </a:cubicBezTo>
                <a:cubicBezTo>
                  <a:pt x="5098" y="5776"/>
                  <a:pt x="5734" y="6180"/>
                  <a:pt x="5770" y="6266"/>
                </a:cubicBezTo>
                <a:cubicBezTo>
                  <a:pt x="5795" y="6326"/>
                  <a:pt x="5879" y="6930"/>
                  <a:pt x="5956" y="7613"/>
                </a:cubicBezTo>
                <a:cubicBezTo>
                  <a:pt x="6123" y="9097"/>
                  <a:pt x="6198" y="9560"/>
                  <a:pt x="6267" y="9520"/>
                </a:cubicBezTo>
                <a:cubicBezTo>
                  <a:pt x="6295" y="9503"/>
                  <a:pt x="6366" y="9222"/>
                  <a:pt x="6425" y="8897"/>
                </a:cubicBezTo>
                <a:cubicBezTo>
                  <a:pt x="6764" y="7024"/>
                  <a:pt x="7384" y="5952"/>
                  <a:pt x="8146" y="5924"/>
                </a:cubicBezTo>
                <a:cubicBezTo>
                  <a:pt x="8581" y="5908"/>
                  <a:pt x="8899" y="6141"/>
                  <a:pt x="9153" y="6659"/>
                </a:cubicBezTo>
                <a:cubicBezTo>
                  <a:pt x="9405" y="7174"/>
                  <a:pt x="9488" y="7753"/>
                  <a:pt x="9451" y="8710"/>
                </a:cubicBezTo>
                <a:cubicBezTo>
                  <a:pt x="9401" y="10003"/>
                  <a:pt x="9018" y="11324"/>
                  <a:pt x="8239" y="12897"/>
                </a:cubicBezTo>
                <a:cubicBezTo>
                  <a:pt x="7874" y="13636"/>
                  <a:pt x="7726" y="14172"/>
                  <a:pt x="7803" y="14489"/>
                </a:cubicBezTo>
                <a:cubicBezTo>
                  <a:pt x="7825" y="14581"/>
                  <a:pt x="7839" y="14727"/>
                  <a:pt x="7833" y="14816"/>
                </a:cubicBezTo>
                <a:cubicBezTo>
                  <a:pt x="7824" y="14941"/>
                  <a:pt x="7859" y="14979"/>
                  <a:pt x="7993" y="14979"/>
                </a:cubicBezTo>
                <a:cubicBezTo>
                  <a:pt x="8142" y="14979"/>
                  <a:pt x="8173" y="14937"/>
                  <a:pt x="8228" y="14664"/>
                </a:cubicBezTo>
                <a:cubicBezTo>
                  <a:pt x="8319" y="14211"/>
                  <a:pt x="8572" y="13840"/>
                  <a:pt x="9492" y="12812"/>
                </a:cubicBezTo>
                <a:cubicBezTo>
                  <a:pt x="10645" y="11523"/>
                  <a:pt x="10831" y="11185"/>
                  <a:pt x="11002" y="10061"/>
                </a:cubicBezTo>
                <a:cubicBezTo>
                  <a:pt x="11049" y="9753"/>
                  <a:pt x="11106" y="9507"/>
                  <a:pt x="11132" y="9516"/>
                </a:cubicBezTo>
                <a:cubicBezTo>
                  <a:pt x="11157" y="9525"/>
                  <a:pt x="11199" y="9670"/>
                  <a:pt x="11225" y="9839"/>
                </a:cubicBezTo>
                <a:cubicBezTo>
                  <a:pt x="11250" y="10007"/>
                  <a:pt x="11327" y="10280"/>
                  <a:pt x="11395" y="10446"/>
                </a:cubicBezTo>
                <a:lnTo>
                  <a:pt x="11518" y="10749"/>
                </a:lnTo>
                <a:lnTo>
                  <a:pt x="11287" y="11209"/>
                </a:lnTo>
                <a:cubicBezTo>
                  <a:pt x="10925" y="11932"/>
                  <a:pt x="10790" y="12909"/>
                  <a:pt x="10894" y="14022"/>
                </a:cubicBezTo>
                <a:cubicBezTo>
                  <a:pt x="10984" y="14982"/>
                  <a:pt x="10956" y="14955"/>
                  <a:pt x="11570" y="14664"/>
                </a:cubicBezTo>
                <a:cubicBezTo>
                  <a:pt x="12497" y="14225"/>
                  <a:pt x="12409" y="14334"/>
                  <a:pt x="12389" y="13641"/>
                </a:cubicBezTo>
                <a:cubicBezTo>
                  <a:pt x="12372" y="13063"/>
                  <a:pt x="12379" y="13032"/>
                  <a:pt x="12547" y="12730"/>
                </a:cubicBezTo>
                <a:cubicBezTo>
                  <a:pt x="12764" y="12338"/>
                  <a:pt x="13039" y="12221"/>
                  <a:pt x="13227" y="12442"/>
                </a:cubicBezTo>
                <a:cubicBezTo>
                  <a:pt x="13299" y="12527"/>
                  <a:pt x="13370" y="12652"/>
                  <a:pt x="13385" y="12722"/>
                </a:cubicBezTo>
                <a:cubicBezTo>
                  <a:pt x="13400" y="12792"/>
                  <a:pt x="13284" y="13317"/>
                  <a:pt x="13128" y="13890"/>
                </a:cubicBezTo>
                <a:cubicBezTo>
                  <a:pt x="12774" y="15181"/>
                  <a:pt x="12720" y="15647"/>
                  <a:pt x="12819" y="16505"/>
                </a:cubicBezTo>
                <a:cubicBezTo>
                  <a:pt x="12859" y="16854"/>
                  <a:pt x="12918" y="17258"/>
                  <a:pt x="12951" y="17400"/>
                </a:cubicBezTo>
                <a:cubicBezTo>
                  <a:pt x="12983" y="17542"/>
                  <a:pt x="13036" y="17640"/>
                  <a:pt x="13067" y="17618"/>
                </a:cubicBezTo>
                <a:cubicBezTo>
                  <a:pt x="13098" y="17596"/>
                  <a:pt x="13392" y="17378"/>
                  <a:pt x="13722" y="17135"/>
                </a:cubicBezTo>
                <a:cubicBezTo>
                  <a:pt x="14286" y="16720"/>
                  <a:pt x="14321" y="16678"/>
                  <a:pt x="14292" y="16470"/>
                </a:cubicBezTo>
                <a:cubicBezTo>
                  <a:pt x="14212" y="15898"/>
                  <a:pt x="14252" y="15570"/>
                  <a:pt x="14515" y="14649"/>
                </a:cubicBezTo>
                <a:cubicBezTo>
                  <a:pt x="14849" y="13474"/>
                  <a:pt x="14956" y="12819"/>
                  <a:pt x="14912" y="12240"/>
                </a:cubicBezTo>
                <a:cubicBezTo>
                  <a:pt x="14792" y="10640"/>
                  <a:pt x="14306" y="9773"/>
                  <a:pt x="13458" y="9648"/>
                </a:cubicBezTo>
                <a:lnTo>
                  <a:pt x="13076" y="9594"/>
                </a:lnTo>
                <a:lnTo>
                  <a:pt x="12994" y="8948"/>
                </a:lnTo>
                <a:cubicBezTo>
                  <a:pt x="12894" y="8160"/>
                  <a:pt x="12802" y="7895"/>
                  <a:pt x="12531" y="7621"/>
                </a:cubicBezTo>
                <a:cubicBezTo>
                  <a:pt x="12359" y="7447"/>
                  <a:pt x="12265" y="7416"/>
                  <a:pt x="12004" y="7446"/>
                </a:cubicBezTo>
                <a:cubicBezTo>
                  <a:pt x="11612" y="7491"/>
                  <a:pt x="11387" y="7752"/>
                  <a:pt x="11246" y="8325"/>
                </a:cubicBezTo>
                <a:cubicBezTo>
                  <a:pt x="11191" y="8548"/>
                  <a:pt x="11121" y="8717"/>
                  <a:pt x="11091" y="8699"/>
                </a:cubicBezTo>
                <a:cubicBezTo>
                  <a:pt x="11060" y="8680"/>
                  <a:pt x="11005" y="8448"/>
                  <a:pt x="10967" y="8185"/>
                </a:cubicBezTo>
                <a:cubicBezTo>
                  <a:pt x="10816" y="7121"/>
                  <a:pt x="10537" y="6429"/>
                  <a:pt x="9998" y="5780"/>
                </a:cubicBezTo>
                <a:cubicBezTo>
                  <a:pt x="9468" y="5143"/>
                  <a:pt x="8935" y="4847"/>
                  <a:pt x="8211" y="4788"/>
                </a:cubicBezTo>
                <a:cubicBezTo>
                  <a:pt x="7901" y="4762"/>
                  <a:pt x="7488" y="4784"/>
                  <a:pt x="7291" y="4834"/>
                </a:cubicBezTo>
                <a:cubicBezTo>
                  <a:pt x="7094" y="4885"/>
                  <a:pt x="6917" y="4898"/>
                  <a:pt x="6898" y="4865"/>
                </a:cubicBezTo>
                <a:cubicBezTo>
                  <a:pt x="6878" y="4833"/>
                  <a:pt x="6897" y="4580"/>
                  <a:pt x="6939" y="4301"/>
                </a:cubicBezTo>
                <a:cubicBezTo>
                  <a:pt x="7022" y="3742"/>
                  <a:pt x="7001" y="3106"/>
                  <a:pt x="6874" y="2278"/>
                </a:cubicBezTo>
                <a:cubicBezTo>
                  <a:pt x="6729" y="1333"/>
                  <a:pt x="6405" y="714"/>
                  <a:pt x="6055" y="713"/>
                </a:cubicBezTo>
                <a:close/>
                <a:moveTo>
                  <a:pt x="16377" y="4601"/>
                </a:moveTo>
                <a:cubicBezTo>
                  <a:pt x="16178" y="4580"/>
                  <a:pt x="15976" y="4615"/>
                  <a:pt x="15804" y="4718"/>
                </a:cubicBezTo>
                <a:cubicBezTo>
                  <a:pt x="15465" y="4920"/>
                  <a:pt x="15028" y="5676"/>
                  <a:pt x="14823" y="6418"/>
                </a:cubicBezTo>
                <a:cubicBezTo>
                  <a:pt x="14651" y="7042"/>
                  <a:pt x="14456" y="8397"/>
                  <a:pt x="14508" y="8609"/>
                </a:cubicBezTo>
                <a:cubicBezTo>
                  <a:pt x="14529" y="8695"/>
                  <a:pt x="14542" y="8818"/>
                  <a:pt x="14536" y="8881"/>
                </a:cubicBezTo>
                <a:cubicBezTo>
                  <a:pt x="14529" y="8957"/>
                  <a:pt x="14594" y="8994"/>
                  <a:pt x="14726" y="8994"/>
                </a:cubicBezTo>
                <a:cubicBezTo>
                  <a:pt x="14836" y="8994"/>
                  <a:pt x="14996" y="9022"/>
                  <a:pt x="15081" y="9053"/>
                </a:cubicBezTo>
                <a:cubicBezTo>
                  <a:pt x="15231" y="9107"/>
                  <a:pt x="15237" y="9094"/>
                  <a:pt x="15292" y="8632"/>
                </a:cubicBezTo>
                <a:cubicBezTo>
                  <a:pt x="15370" y="7977"/>
                  <a:pt x="15510" y="7524"/>
                  <a:pt x="15754" y="7126"/>
                </a:cubicBezTo>
                <a:cubicBezTo>
                  <a:pt x="15934" y="6834"/>
                  <a:pt x="15996" y="6788"/>
                  <a:pt x="16210" y="6788"/>
                </a:cubicBezTo>
                <a:cubicBezTo>
                  <a:pt x="16485" y="6788"/>
                  <a:pt x="16720" y="7016"/>
                  <a:pt x="16904" y="7461"/>
                </a:cubicBezTo>
                <a:cubicBezTo>
                  <a:pt x="16990" y="7672"/>
                  <a:pt x="17012" y="7853"/>
                  <a:pt x="17012" y="8426"/>
                </a:cubicBezTo>
                <a:cubicBezTo>
                  <a:pt x="17012" y="9303"/>
                  <a:pt x="16890" y="9785"/>
                  <a:pt x="16374" y="10956"/>
                </a:cubicBezTo>
                <a:cubicBezTo>
                  <a:pt x="15943" y="11935"/>
                  <a:pt x="15690" y="12826"/>
                  <a:pt x="15545" y="13886"/>
                </a:cubicBezTo>
                <a:cubicBezTo>
                  <a:pt x="15426" y="14761"/>
                  <a:pt x="15443" y="15306"/>
                  <a:pt x="15592" y="15376"/>
                </a:cubicBezTo>
                <a:cubicBezTo>
                  <a:pt x="15641" y="15399"/>
                  <a:pt x="15802" y="15421"/>
                  <a:pt x="15949" y="15427"/>
                </a:cubicBezTo>
                <a:cubicBezTo>
                  <a:pt x="16201" y="15437"/>
                  <a:pt x="16217" y="15424"/>
                  <a:pt x="16247" y="15186"/>
                </a:cubicBezTo>
                <a:cubicBezTo>
                  <a:pt x="16392" y="14026"/>
                  <a:pt x="16489" y="13671"/>
                  <a:pt x="16975" y="12520"/>
                </a:cubicBezTo>
                <a:cubicBezTo>
                  <a:pt x="17655" y="10910"/>
                  <a:pt x="17856" y="10014"/>
                  <a:pt x="17854" y="8594"/>
                </a:cubicBezTo>
                <a:cubicBezTo>
                  <a:pt x="17853" y="6798"/>
                  <a:pt x="17495" y="5369"/>
                  <a:pt x="16917" y="4838"/>
                </a:cubicBezTo>
                <a:cubicBezTo>
                  <a:pt x="16767" y="4701"/>
                  <a:pt x="16575" y="4622"/>
                  <a:pt x="16377" y="4601"/>
                </a:cubicBezTo>
                <a:close/>
                <a:moveTo>
                  <a:pt x="3649" y="8123"/>
                </a:moveTo>
                <a:cubicBezTo>
                  <a:pt x="3446" y="8161"/>
                  <a:pt x="3307" y="8457"/>
                  <a:pt x="3294" y="8936"/>
                </a:cubicBezTo>
                <a:cubicBezTo>
                  <a:pt x="3289" y="9146"/>
                  <a:pt x="3282" y="9331"/>
                  <a:pt x="3279" y="9348"/>
                </a:cubicBezTo>
                <a:cubicBezTo>
                  <a:pt x="3276" y="9366"/>
                  <a:pt x="3189" y="9248"/>
                  <a:pt x="3085" y="9084"/>
                </a:cubicBezTo>
                <a:cubicBezTo>
                  <a:pt x="2457" y="8093"/>
                  <a:pt x="1572" y="8262"/>
                  <a:pt x="819" y="9516"/>
                </a:cubicBezTo>
                <a:cubicBezTo>
                  <a:pt x="273" y="10425"/>
                  <a:pt x="0" y="11461"/>
                  <a:pt x="0" y="12621"/>
                </a:cubicBezTo>
                <a:cubicBezTo>
                  <a:pt x="0" y="13994"/>
                  <a:pt x="418" y="15528"/>
                  <a:pt x="791" y="15528"/>
                </a:cubicBezTo>
                <a:cubicBezTo>
                  <a:pt x="934" y="15528"/>
                  <a:pt x="1475" y="14745"/>
                  <a:pt x="1603" y="14353"/>
                </a:cubicBezTo>
                <a:cubicBezTo>
                  <a:pt x="1691" y="14081"/>
                  <a:pt x="1695" y="13998"/>
                  <a:pt x="1640" y="13571"/>
                </a:cubicBezTo>
                <a:cubicBezTo>
                  <a:pt x="1504" y="12516"/>
                  <a:pt x="1508" y="12433"/>
                  <a:pt x="1704" y="12080"/>
                </a:cubicBezTo>
                <a:cubicBezTo>
                  <a:pt x="1917" y="11697"/>
                  <a:pt x="2056" y="11672"/>
                  <a:pt x="2234" y="11991"/>
                </a:cubicBezTo>
                <a:cubicBezTo>
                  <a:pt x="2347" y="12194"/>
                  <a:pt x="2361" y="12280"/>
                  <a:pt x="2333" y="12613"/>
                </a:cubicBezTo>
                <a:cubicBezTo>
                  <a:pt x="2124" y="15138"/>
                  <a:pt x="2110" y="15781"/>
                  <a:pt x="2249" y="16754"/>
                </a:cubicBezTo>
                <a:cubicBezTo>
                  <a:pt x="2363" y="17554"/>
                  <a:pt x="2443" y="17859"/>
                  <a:pt x="2638" y="18229"/>
                </a:cubicBezTo>
                <a:cubicBezTo>
                  <a:pt x="2746" y="18434"/>
                  <a:pt x="2805" y="18480"/>
                  <a:pt x="2910" y="18435"/>
                </a:cubicBezTo>
                <a:cubicBezTo>
                  <a:pt x="3159" y="18328"/>
                  <a:pt x="3197" y="18333"/>
                  <a:pt x="3178" y="18474"/>
                </a:cubicBezTo>
                <a:cubicBezTo>
                  <a:pt x="3033" y="19533"/>
                  <a:pt x="3267" y="20767"/>
                  <a:pt x="3703" y="21245"/>
                </a:cubicBezTo>
                <a:cubicBezTo>
                  <a:pt x="4023" y="21596"/>
                  <a:pt x="4459" y="21369"/>
                  <a:pt x="4634" y="20762"/>
                </a:cubicBezTo>
                <a:cubicBezTo>
                  <a:pt x="4698" y="20538"/>
                  <a:pt x="4714" y="20308"/>
                  <a:pt x="4696" y="19816"/>
                </a:cubicBezTo>
                <a:cubicBezTo>
                  <a:pt x="4654" y="18616"/>
                  <a:pt x="4285" y="17727"/>
                  <a:pt x="3819" y="17703"/>
                </a:cubicBezTo>
                <a:cubicBezTo>
                  <a:pt x="3538" y="17689"/>
                  <a:pt x="3486" y="17611"/>
                  <a:pt x="3605" y="17373"/>
                </a:cubicBezTo>
                <a:cubicBezTo>
                  <a:pt x="3656" y="17272"/>
                  <a:pt x="3695" y="17073"/>
                  <a:pt x="3690" y="16933"/>
                </a:cubicBezTo>
                <a:cubicBezTo>
                  <a:pt x="3684" y="16793"/>
                  <a:pt x="3674" y="15440"/>
                  <a:pt x="3666" y="13921"/>
                </a:cubicBezTo>
                <a:cubicBezTo>
                  <a:pt x="3654" y="11586"/>
                  <a:pt x="3638" y="11084"/>
                  <a:pt x="3562" y="10668"/>
                </a:cubicBezTo>
                <a:cubicBezTo>
                  <a:pt x="3513" y="10397"/>
                  <a:pt x="3487" y="10150"/>
                  <a:pt x="3504" y="10119"/>
                </a:cubicBezTo>
                <a:cubicBezTo>
                  <a:pt x="3521" y="10088"/>
                  <a:pt x="3623" y="10074"/>
                  <a:pt x="3731" y="10088"/>
                </a:cubicBezTo>
                <a:cubicBezTo>
                  <a:pt x="4031" y="10127"/>
                  <a:pt x="4210" y="9805"/>
                  <a:pt x="4204" y="9243"/>
                </a:cubicBezTo>
                <a:cubicBezTo>
                  <a:pt x="4197" y="8663"/>
                  <a:pt x="4084" y="8300"/>
                  <a:pt x="3871" y="8173"/>
                </a:cubicBezTo>
                <a:cubicBezTo>
                  <a:pt x="3791" y="8126"/>
                  <a:pt x="3716" y="8110"/>
                  <a:pt x="3649" y="8123"/>
                </a:cubicBezTo>
                <a:close/>
                <a:moveTo>
                  <a:pt x="19876" y="8399"/>
                </a:moveTo>
                <a:cubicBezTo>
                  <a:pt x="19407" y="8397"/>
                  <a:pt x="19337" y="8420"/>
                  <a:pt x="19023" y="8687"/>
                </a:cubicBezTo>
                <a:cubicBezTo>
                  <a:pt x="18438" y="9186"/>
                  <a:pt x="17907" y="10278"/>
                  <a:pt x="17906" y="10987"/>
                </a:cubicBezTo>
                <a:cubicBezTo>
                  <a:pt x="17905" y="11383"/>
                  <a:pt x="17962" y="11847"/>
                  <a:pt x="18010" y="11847"/>
                </a:cubicBezTo>
                <a:cubicBezTo>
                  <a:pt x="18032" y="11847"/>
                  <a:pt x="18124" y="11609"/>
                  <a:pt x="18215" y="11318"/>
                </a:cubicBezTo>
                <a:cubicBezTo>
                  <a:pt x="18414" y="10681"/>
                  <a:pt x="19036" y="9506"/>
                  <a:pt x="19299" y="9263"/>
                </a:cubicBezTo>
                <a:cubicBezTo>
                  <a:pt x="19655" y="8935"/>
                  <a:pt x="20109" y="9089"/>
                  <a:pt x="20256" y="9586"/>
                </a:cubicBezTo>
                <a:cubicBezTo>
                  <a:pt x="20421" y="10140"/>
                  <a:pt x="20060" y="11532"/>
                  <a:pt x="19554" y="12290"/>
                </a:cubicBezTo>
                <a:cubicBezTo>
                  <a:pt x="19422" y="12489"/>
                  <a:pt x="19084" y="12930"/>
                  <a:pt x="18803" y="13271"/>
                </a:cubicBezTo>
                <a:cubicBezTo>
                  <a:pt x="18185" y="14019"/>
                  <a:pt x="18032" y="14267"/>
                  <a:pt x="17895" y="14746"/>
                </a:cubicBezTo>
                <a:cubicBezTo>
                  <a:pt x="17726" y="15339"/>
                  <a:pt x="17550" y="16350"/>
                  <a:pt x="17606" y="16411"/>
                </a:cubicBezTo>
                <a:cubicBezTo>
                  <a:pt x="17633" y="16442"/>
                  <a:pt x="17640" y="16544"/>
                  <a:pt x="17623" y="16641"/>
                </a:cubicBezTo>
                <a:cubicBezTo>
                  <a:pt x="17567" y="16962"/>
                  <a:pt x="17690" y="16827"/>
                  <a:pt x="17876" y="16361"/>
                </a:cubicBezTo>
                <a:cubicBezTo>
                  <a:pt x="18131" y="15721"/>
                  <a:pt x="18416" y="15381"/>
                  <a:pt x="18926" y="15108"/>
                </a:cubicBezTo>
                <a:cubicBezTo>
                  <a:pt x="19935" y="14568"/>
                  <a:pt x="20466" y="14070"/>
                  <a:pt x="20904" y="13259"/>
                </a:cubicBezTo>
                <a:cubicBezTo>
                  <a:pt x="21451" y="12249"/>
                  <a:pt x="21600" y="10923"/>
                  <a:pt x="21308" y="9668"/>
                </a:cubicBezTo>
                <a:cubicBezTo>
                  <a:pt x="21194" y="9173"/>
                  <a:pt x="21064" y="8961"/>
                  <a:pt x="20704" y="8664"/>
                </a:cubicBezTo>
                <a:cubicBezTo>
                  <a:pt x="20425" y="8434"/>
                  <a:pt x="20328" y="8401"/>
                  <a:pt x="19876" y="8399"/>
                </a:cubicBezTo>
                <a:close/>
                <a:moveTo>
                  <a:pt x="6152" y="9917"/>
                </a:moveTo>
                <a:cubicBezTo>
                  <a:pt x="5853" y="9906"/>
                  <a:pt x="5571" y="10077"/>
                  <a:pt x="5407" y="10481"/>
                </a:cubicBezTo>
                <a:cubicBezTo>
                  <a:pt x="5326" y="10679"/>
                  <a:pt x="5315" y="10810"/>
                  <a:pt x="5344" y="11158"/>
                </a:cubicBezTo>
                <a:cubicBezTo>
                  <a:pt x="5389" y="11687"/>
                  <a:pt x="5519" y="11940"/>
                  <a:pt x="5748" y="11940"/>
                </a:cubicBezTo>
                <a:cubicBezTo>
                  <a:pt x="5916" y="11940"/>
                  <a:pt x="5923" y="11930"/>
                  <a:pt x="5949" y="11508"/>
                </a:cubicBezTo>
                <a:cubicBezTo>
                  <a:pt x="5994" y="10791"/>
                  <a:pt x="6348" y="10427"/>
                  <a:pt x="6641" y="10796"/>
                </a:cubicBezTo>
                <a:cubicBezTo>
                  <a:pt x="6769" y="10957"/>
                  <a:pt x="6785" y="11277"/>
                  <a:pt x="6695" y="11765"/>
                </a:cubicBezTo>
                <a:cubicBezTo>
                  <a:pt x="6596" y="12292"/>
                  <a:pt x="6400" y="12676"/>
                  <a:pt x="5967" y="13182"/>
                </a:cubicBezTo>
                <a:cubicBezTo>
                  <a:pt x="5199" y="14077"/>
                  <a:pt x="5060" y="14457"/>
                  <a:pt x="5195" y="15295"/>
                </a:cubicBezTo>
                <a:cubicBezTo>
                  <a:pt x="5259" y="15691"/>
                  <a:pt x="5304" y="15811"/>
                  <a:pt x="5414" y="15878"/>
                </a:cubicBezTo>
                <a:cubicBezTo>
                  <a:pt x="5625" y="16008"/>
                  <a:pt x="5799" y="15816"/>
                  <a:pt x="5597" y="15676"/>
                </a:cubicBezTo>
                <a:cubicBezTo>
                  <a:pt x="5532" y="15631"/>
                  <a:pt x="5526" y="15591"/>
                  <a:pt x="5573" y="15489"/>
                </a:cubicBezTo>
                <a:cubicBezTo>
                  <a:pt x="5619" y="15390"/>
                  <a:pt x="5618" y="15315"/>
                  <a:pt x="5567" y="15162"/>
                </a:cubicBezTo>
                <a:cubicBezTo>
                  <a:pt x="5506" y="14983"/>
                  <a:pt x="5517" y="14940"/>
                  <a:pt x="5671" y="14707"/>
                </a:cubicBezTo>
                <a:cubicBezTo>
                  <a:pt x="5764" y="14565"/>
                  <a:pt x="6036" y="14321"/>
                  <a:pt x="6275" y="14166"/>
                </a:cubicBezTo>
                <a:cubicBezTo>
                  <a:pt x="7293" y="13507"/>
                  <a:pt x="7576" y="12746"/>
                  <a:pt x="7340" y="11318"/>
                </a:cubicBezTo>
                <a:cubicBezTo>
                  <a:pt x="7200" y="10466"/>
                  <a:pt x="6651" y="9935"/>
                  <a:pt x="6152" y="9917"/>
                </a:cubicBezTo>
                <a:close/>
                <a:moveTo>
                  <a:pt x="8166" y="15365"/>
                </a:moveTo>
                <a:cubicBezTo>
                  <a:pt x="7631" y="15285"/>
                  <a:pt x="7212" y="16005"/>
                  <a:pt x="7213" y="16999"/>
                </a:cubicBezTo>
                <a:cubicBezTo>
                  <a:pt x="7214" y="17973"/>
                  <a:pt x="7398" y="18666"/>
                  <a:pt x="7734" y="18964"/>
                </a:cubicBezTo>
                <a:cubicBezTo>
                  <a:pt x="8120" y="19306"/>
                  <a:pt x="8639" y="19043"/>
                  <a:pt x="8866" y="18388"/>
                </a:cubicBezTo>
                <a:cubicBezTo>
                  <a:pt x="9102" y="17704"/>
                  <a:pt x="8977" y="16335"/>
                  <a:pt x="8621" y="15715"/>
                </a:cubicBezTo>
                <a:cubicBezTo>
                  <a:pt x="8476" y="15460"/>
                  <a:pt x="8395" y="15399"/>
                  <a:pt x="8166" y="15365"/>
                </a:cubicBezTo>
                <a:close/>
                <a:moveTo>
                  <a:pt x="5089" y="16159"/>
                </a:moveTo>
                <a:cubicBezTo>
                  <a:pt x="4949" y="16162"/>
                  <a:pt x="4813" y="16283"/>
                  <a:pt x="4781" y="16466"/>
                </a:cubicBezTo>
                <a:cubicBezTo>
                  <a:pt x="4728" y="16763"/>
                  <a:pt x="4807" y="17459"/>
                  <a:pt x="4915" y="17653"/>
                </a:cubicBezTo>
                <a:cubicBezTo>
                  <a:pt x="5034" y="17867"/>
                  <a:pt x="5206" y="17881"/>
                  <a:pt x="5360" y="17688"/>
                </a:cubicBezTo>
                <a:cubicBezTo>
                  <a:pt x="5574" y="17417"/>
                  <a:pt x="5481" y="16350"/>
                  <a:pt x="5228" y="16194"/>
                </a:cubicBezTo>
                <a:cubicBezTo>
                  <a:pt x="5183" y="16166"/>
                  <a:pt x="5136" y="16157"/>
                  <a:pt x="5089" y="16159"/>
                </a:cubicBezTo>
                <a:close/>
                <a:moveTo>
                  <a:pt x="15443" y="16392"/>
                </a:moveTo>
                <a:cubicBezTo>
                  <a:pt x="15408" y="16410"/>
                  <a:pt x="15393" y="16449"/>
                  <a:pt x="15383" y="16517"/>
                </a:cubicBezTo>
                <a:cubicBezTo>
                  <a:pt x="15334" y="16832"/>
                  <a:pt x="15290" y="18435"/>
                  <a:pt x="15325" y="18680"/>
                </a:cubicBezTo>
                <a:cubicBezTo>
                  <a:pt x="15356" y="18906"/>
                  <a:pt x="15382" y="18930"/>
                  <a:pt x="15646" y="18960"/>
                </a:cubicBezTo>
                <a:cubicBezTo>
                  <a:pt x="15806" y="18978"/>
                  <a:pt x="15964" y="19001"/>
                  <a:pt x="15996" y="19011"/>
                </a:cubicBezTo>
                <a:cubicBezTo>
                  <a:pt x="16037" y="19023"/>
                  <a:pt x="16069" y="18695"/>
                  <a:pt x="16096" y="17991"/>
                </a:cubicBezTo>
                <a:cubicBezTo>
                  <a:pt x="16118" y="17422"/>
                  <a:pt x="16127" y="16913"/>
                  <a:pt x="16117" y="16863"/>
                </a:cubicBezTo>
                <a:cubicBezTo>
                  <a:pt x="16108" y="16812"/>
                  <a:pt x="16102" y="16698"/>
                  <a:pt x="16104" y="16610"/>
                </a:cubicBezTo>
                <a:cubicBezTo>
                  <a:pt x="16107" y="16496"/>
                  <a:pt x="16070" y="16448"/>
                  <a:pt x="15973" y="16443"/>
                </a:cubicBezTo>
                <a:cubicBezTo>
                  <a:pt x="15897" y="16439"/>
                  <a:pt x="15738" y="16416"/>
                  <a:pt x="15621" y="16392"/>
                </a:cubicBezTo>
                <a:cubicBezTo>
                  <a:pt x="15534" y="16375"/>
                  <a:pt x="15479" y="16374"/>
                  <a:pt x="15443" y="16392"/>
                </a:cubicBezTo>
                <a:close/>
                <a:moveTo>
                  <a:pt x="14504" y="16929"/>
                </a:moveTo>
                <a:cubicBezTo>
                  <a:pt x="14496" y="16914"/>
                  <a:pt x="14182" y="17130"/>
                  <a:pt x="13806" y="17408"/>
                </a:cubicBezTo>
                <a:lnTo>
                  <a:pt x="13123" y="17914"/>
                </a:lnTo>
                <a:lnTo>
                  <a:pt x="13138" y="18217"/>
                </a:lnTo>
                <a:cubicBezTo>
                  <a:pt x="13147" y="18385"/>
                  <a:pt x="13260" y="18986"/>
                  <a:pt x="13389" y="19556"/>
                </a:cubicBezTo>
                <a:cubicBezTo>
                  <a:pt x="13518" y="20125"/>
                  <a:pt x="13639" y="20591"/>
                  <a:pt x="13659" y="20591"/>
                </a:cubicBezTo>
                <a:cubicBezTo>
                  <a:pt x="13680" y="20591"/>
                  <a:pt x="13994" y="20372"/>
                  <a:pt x="14357" y="20101"/>
                </a:cubicBezTo>
                <a:lnTo>
                  <a:pt x="15016" y="19606"/>
                </a:lnTo>
                <a:lnTo>
                  <a:pt x="14998" y="19295"/>
                </a:lnTo>
                <a:cubicBezTo>
                  <a:pt x="14985" y="19050"/>
                  <a:pt x="14567" y="17052"/>
                  <a:pt x="14504" y="16929"/>
                </a:cubicBezTo>
                <a:close/>
                <a:moveTo>
                  <a:pt x="16977" y="17754"/>
                </a:moveTo>
                <a:cubicBezTo>
                  <a:pt x="16887" y="17771"/>
                  <a:pt x="16802" y="17810"/>
                  <a:pt x="16729" y="17879"/>
                </a:cubicBezTo>
                <a:cubicBezTo>
                  <a:pt x="16291" y="18286"/>
                  <a:pt x="16371" y="19689"/>
                  <a:pt x="16848" y="19937"/>
                </a:cubicBezTo>
                <a:cubicBezTo>
                  <a:pt x="17086" y="20061"/>
                  <a:pt x="17142" y="20052"/>
                  <a:pt x="17379" y="19859"/>
                </a:cubicBezTo>
                <a:cubicBezTo>
                  <a:pt x="17656" y="19633"/>
                  <a:pt x="17773" y="19246"/>
                  <a:pt x="17725" y="18719"/>
                </a:cubicBezTo>
                <a:cubicBezTo>
                  <a:pt x="17705" y="18509"/>
                  <a:pt x="17668" y="18266"/>
                  <a:pt x="17643" y="18178"/>
                </a:cubicBezTo>
                <a:cubicBezTo>
                  <a:pt x="17554" y="17873"/>
                  <a:pt x="17248" y="17704"/>
                  <a:pt x="16977" y="1775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ما العلاقة بين انسداد الشرايين والدهون ؟"/>
          <p:cNvSpPr txBox="1"/>
          <p:nvPr/>
        </p:nvSpPr>
        <p:spPr>
          <a:xfrm>
            <a:off x="1700466" y="7139877"/>
            <a:ext cx="6866935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5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العلاقة بين انسداد الشرايين والدهون ؟</a:t>
            </a:r>
          </a:p>
        </p:txBody>
      </p:sp>
      <p:sp>
        <p:nvSpPr>
          <p:cNvPr id="259" name="كيف نستدل على ارتباط الجلطة بانسداد الشرايين  ؟"/>
          <p:cNvSpPr txBox="1"/>
          <p:nvPr/>
        </p:nvSpPr>
        <p:spPr>
          <a:xfrm>
            <a:off x="1550832" y="8325633"/>
            <a:ext cx="7166204" cy="5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30200" indent="-330200" algn="r" defTabSz="825500">
              <a:buSzPct val="40000"/>
              <a:buBlip>
                <a:blip r:embed="rId5"/>
              </a:buBlip>
              <a:defRPr sz="26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كيف نستدل على ارتباط الجلطة بانسداد الشرايين  ؟</a:t>
            </a:r>
          </a:p>
        </p:txBody>
      </p:sp>
      <p:sp>
        <p:nvSpPr>
          <p:cNvPr id="260" name="متى يحدث انسداد الشرايين ؟ متى تحدث الجلطة ؟"/>
          <p:cNvSpPr txBox="1"/>
          <p:nvPr/>
        </p:nvSpPr>
        <p:spPr>
          <a:xfrm>
            <a:off x="1685181" y="9470591"/>
            <a:ext cx="7031855" cy="536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30200" indent="-330200" algn="r" defTabSz="825500">
              <a:buSzPct val="40000"/>
              <a:buBlip>
                <a:blip r:embed="rId5"/>
              </a:buBlip>
              <a:defRPr sz="26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متى يحدث انسداد الشرايين ؟ متى تحدث الجلطة ؟</a:t>
            </a:r>
          </a:p>
        </p:txBody>
      </p:sp>
      <p:sp>
        <p:nvSpPr>
          <p:cNvPr id="261" name="ما الامثلة الدالة على الالتهاب ؟"/>
          <p:cNvSpPr txBox="1"/>
          <p:nvPr/>
        </p:nvSpPr>
        <p:spPr>
          <a:xfrm>
            <a:off x="3451409" y="10487081"/>
            <a:ext cx="5265627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5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الامثلة الدالة على الالتهاب ؟</a:t>
            </a:r>
          </a:p>
        </p:txBody>
      </p:sp>
      <p:sp>
        <p:nvSpPr>
          <p:cNvPr id="262" name="ما أوجه الشبه بين حدوث الجلطة والتهاب الشرايين ؟"/>
          <p:cNvSpPr txBox="1"/>
          <p:nvPr/>
        </p:nvSpPr>
        <p:spPr>
          <a:xfrm>
            <a:off x="1674003" y="11773750"/>
            <a:ext cx="6960573" cy="509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17500" indent="-317500" algn="r" defTabSz="825500">
              <a:buSzPct val="40000"/>
              <a:buBlip>
                <a:blip r:embed="rId5"/>
              </a:buBlip>
              <a:defRPr sz="25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أوجه الشبه بين حدوث الجلطة والتهاب الشرايين 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 advAuto="0"/>
      <p:bldP spid="249" grpId="0" animBg="1" advAuto="0"/>
      <p:bldP spid="250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  <p:bldP spid="255" grpId="0" animBg="1" advAuto="0"/>
      <p:bldP spid="258" grpId="0" animBg="1" advAuto="0"/>
      <p:bldP spid="259" grpId="0" animBg="1" advAuto="0"/>
      <p:bldP spid="260" grpId="0" animBg="1" advAuto="0"/>
      <p:bldP spid="261" grpId="0" animBg="1" advAuto="0"/>
      <p:bldP spid="26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6566.jpeg" descr="IMG_6566.jpeg"/>
          <p:cNvPicPr>
            <a:picLocks noChangeAspect="1"/>
          </p:cNvPicPr>
          <p:nvPr/>
        </p:nvPicPr>
        <p:blipFill>
          <a:blip r:embed="rId2"/>
          <a:srcRect l="5537" t="4254" r="11351" b="7103"/>
          <a:stretch>
            <a:fillRect/>
          </a:stretch>
        </p:blipFill>
        <p:spPr>
          <a:xfrm>
            <a:off x="3561151" y="4167775"/>
            <a:ext cx="6418316" cy="7495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33" extrusionOk="0">
                <a:moveTo>
                  <a:pt x="8699" y="0"/>
                </a:moveTo>
                <a:cubicBezTo>
                  <a:pt x="8544" y="1"/>
                  <a:pt x="8377" y="47"/>
                  <a:pt x="8214" y="142"/>
                </a:cubicBezTo>
                <a:cubicBezTo>
                  <a:pt x="8056" y="234"/>
                  <a:pt x="7985" y="312"/>
                  <a:pt x="8009" y="365"/>
                </a:cubicBezTo>
                <a:cubicBezTo>
                  <a:pt x="8029" y="410"/>
                  <a:pt x="8045" y="456"/>
                  <a:pt x="8045" y="469"/>
                </a:cubicBezTo>
                <a:cubicBezTo>
                  <a:pt x="8045" y="526"/>
                  <a:pt x="8199" y="481"/>
                  <a:pt x="8346" y="382"/>
                </a:cubicBezTo>
                <a:cubicBezTo>
                  <a:pt x="8564" y="236"/>
                  <a:pt x="8721" y="245"/>
                  <a:pt x="8849" y="413"/>
                </a:cubicBezTo>
                <a:cubicBezTo>
                  <a:pt x="8941" y="533"/>
                  <a:pt x="8945" y="591"/>
                  <a:pt x="8882" y="826"/>
                </a:cubicBezTo>
                <a:cubicBezTo>
                  <a:pt x="8791" y="1164"/>
                  <a:pt x="8788" y="1393"/>
                  <a:pt x="8874" y="1530"/>
                </a:cubicBezTo>
                <a:cubicBezTo>
                  <a:pt x="9021" y="1766"/>
                  <a:pt x="9168" y="1617"/>
                  <a:pt x="9175" y="1227"/>
                </a:cubicBezTo>
                <a:cubicBezTo>
                  <a:pt x="9178" y="1047"/>
                  <a:pt x="9201" y="761"/>
                  <a:pt x="9224" y="590"/>
                </a:cubicBezTo>
                <a:cubicBezTo>
                  <a:pt x="9263" y="305"/>
                  <a:pt x="9251" y="268"/>
                  <a:pt x="9103" y="141"/>
                </a:cubicBezTo>
                <a:cubicBezTo>
                  <a:pt x="8993" y="47"/>
                  <a:pt x="8853" y="0"/>
                  <a:pt x="8699" y="0"/>
                </a:cubicBezTo>
                <a:close/>
                <a:moveTo>
                  <a:pt x="12220" y="7"/>
                </a:moveTo>
                <a:cubicBezTo>
                  <a:pt x="12165" y="5"/>
                  <a:pt x="12108" y="6"/>
                  <a:pt x="12047" y="11"/>
                </a:cubicBezTo>
                <a:cubicBezTo>
                  <a:pt x="11759" y="34"/>
                  <a:pt x="11751" y="185"/>
                  <a:pt x="12036" y="209"/>
                </a:cubicBezTo>
                <a:cubicBezTo>
                  <a:pt x="12299" y="231"/>
                  <a:pt x="12526" y="457"/>
                  <a:pt x="12434" y="605"/>
                </a:cubicBezTo>
                <a:cubicBezTo>
                  <a:pt x="12399" y="660"/>
                  <a:pt x="12264" y="772"/>
                  <a:pt x="12133" y="853"/>
                </a:cubicBezTo>
                <a:cubicBezTo>
                  <a:pt x="11697" y="1124"/>
                  <a:pt x="11495" y="1412"/>
                  <a:pt x="11650" y="1545"/>
                </a:cubicBezTo>
                <a:cubicBezTo>
                  <a:pt x="11741" y="1623"/>
                  <a:pt x="11861" y="1574"/>
                  <a:pt x="11971" y="1414"/>
                </a:cubicBezTo>
                <a:cubicBezTo>
                  <a:pt x="12034" y="1322"/>
                  <a:pt x="12186" y="1194"/>
                  <a:pt x="12309" y="1129"/>
                </a:cubicBezTo>
                <a:cubicBezTo>
                  <a:pt x="12687" y="929"/>
                  <a:pt x="12817" y="773"/>
                  <a:pt x="12817" y="521"/>
                </a:cubicBezTo>
                <a:cubicBezTo>
                  <a:pt x="12817" y="202"/>
                  <a:pt x="12602" y="21"/>
                  <a:pt x="12220" y="7"/>
                </a:cubicBezTo>
                <a:close/>
                <a:moveTo>
                  <a:pt x="11513" y="1772"/>
                </a:moveTo>
                <a:cubicBezTo>
                  <a:pt x="11482" y="1776"/>
                  <a:pt x="11449" y="1785"/>
                  <a:pt x="11417" y="1799"/>
                </a:cubicBezTo>
                <a:cubicBezTo>
                  <a:pt x="11295" y="1855"/>
                  <a:pt x="11243" y="2067"/>
                  <a:pt x="11332" y="2144"/>
                </a:cubicBezTo>
                <a:cubicBezTo>
                  <a:pt x="11401" y="2203"/>
                  <a:pt x="11640" y="2185"/>
                  <a:pt x="11722" y="2114"/>
                </a:cubicBezTo>
                <a:cubicBezTo>
                  <a:pt x="11899" y="1962"/>
                  <a:pt x="11730" y="1745"/>
                  <a:pt x="11513" y="1772"/>
                </a:cubicBezTo>
                <a:close/>
                <a:moveTo>
                  <a:pt x="9287" y="1826"/>
                </a:moveTo>
                <a:cubicBezTo>
                  <a:pt x="9136" y="1826"/>
                  <a:pt x="9092" y="1853"/>
                  <a:pt x="9075" y="1952"/>
                </a:cubicBezTo>
                <a:cubicBezTo>
                  <a:pt x="9064" y="2021"/>
                  <a:pt x="9088" y="2113"/>
                  <a:pt x="9130" y="2156"/>
                </a:cubicBezTo>
                <a:cubicBezTo>
                  <a:pt x="9224" y="2253"/>
                  <a:pt x="9263" y="2255"/>
                  <a:pt x="9408" y="2164"/>
                </a:cubicBezTo>
                <a:cubicBezTo>
                  <a:pt x="9478" y="2121"/>
                  <a:pt x="9512" y="2041"/>
                  <a:pt x="9498" y="1959"/>
                </a:cubicBezTo>
                <a:cubicBezTo>
                  <a:pt x="9481" y="1852"/>
                  <a:pt x="9441" y="1826"/>
                  <a:pt x="9287" y="1826"/>
                </a:cubicBezTo>
                <a:close/>
                <a:moveTo>
                  <a:pt x="5325" y="2317"/>
                </a:moveTo>
                <a:cubicBezTo>
                  <a:pt x="5303" y="2316"/>
                  <a:pt x="5281" y="2335"/>
                  <a:pt x="5244" y="2373"/>
                </a:cubicBezTo>
                <a:cubicBezTo>
                  <a:pt x="5199" y="2420"/>
                  <a:pt x="5125" y="2445"/>
                  <a:pt x="5079" y="2430"/>
                </a:cubicBezTo>
                <a:cubicBezTo>
                  <a:pt x="5033" y="2415"/>
                  <a:pt x="4979" y="2426"/>
                  <a:pt x="4958" y="2455"/>
                </a:cubicBezTo>
                <a:cubicBezTo>
                  <a:pt x="4937" y="2484"/>
                  <a:pt x="4852" y="2507"/>
                  <a:pt x="4769" y="2507"/>
                </a:cubicBezTo>
                <a:cubicBezTo>
                  <a:pt x="4686" y="2507"/>
                  <a:pt x="4601" y="2529"/>
                  <a:pt x="4581" y="2556"/>
                </a:cubicBezTo>
                <a:cubicBezTo>
                  <a:pt x="4562" y="2584"/>
                  <a:pt x="4482" y="2592"/>
                  <a:pt x="4403" y="2576"/>
                </a:cubicBezTo>
                <a:cubicBezTo>
                  <a:pt x="4324" y="2559"/>
                  <a:pt x="4281" y="2565"/>
                  <a:pt x="4307" y="2590"/>
                </a:cubicBezTo>
                <a:cubicBezTo>
                  <a:pt x="4333" y="2614"/>
                  <a:pt x="4323" y="2666"/>
                  <a:pt x="4283" y="2707"/>
                </a:cubicBezTo>
                <a:cubicBezTo>
                  <a:pt x="4225" y="2767"/>
                  <a:pt x="4192" y="2768"/>
                  <a:pt x="4112" y="2713"/>
                </a:cubicBezTo>
                <a:cubicBezTo>
                  <a:pt x="4027" y="2654"/>
                  <a:pt x="4020" y="2657"/>
                  <a:pt x="4058" y="2745"/>
                </a:cubicBezTo>
                <a:cubicBezTo>
                  <a:pt x="4116" y="2875"/>
                  <a:pt x="3996" y="3001"/>
                  <a:pt x="3858" y="2957"/>
                </a:cubicBezTo>
                <a:cubicBezTo>
                  <a:pt x="3767" y="2928"/>
                  <a:pt x="3763" y="2936"/>
                  <a:pt x="3834" y="3010"/>
                </a:cubicBezTo>
                <a:cubicBezTo>
                  <a:pt x="3893" y="3072"/>
                  <a:pt x="3896" y="3108"/>
                  <a:pt x="3846" y="3134"/>
                </a:cubicBezTo>
                <a:cubicBezTo>
                  <a:pt x="3807" y="3155"/>
                  <a:pt x="3750" y="3230"/>
                  <a:pt x="3718" y="3302"/>
                </a:cubicBezTo>
                <a:cubicBezTo>
                  <a:pt x="3686" y="3374"/>
                  <a:pt x="3612" y="3433"/>
                  <a:pt x="3554" y="3433"/>
                </a:cubicBezTo>
                <a:cubicBezTo>
                  <a:pt x="3467" y="3433"/>
                  <a:pt x="3462" y="3448"/>
                  <a:pt x="3530" y="3518"/>
                </a:cubicBezTo>
                <a:cubicBezTo>
                  <a:pt x="3591" y="3580"/>
                  <a:pt x="3595" y="3616"/>
                  <a:pt x="3541" y="3662"/>
                </a:cubicBezTo>
                <a:cubicBezTo>
                  <a:pt x="3488" y="3707"/>
                  <a:pt x="3486" y="3744"/>
                  <a:pt x="3537" y="3797"/>
                </a:cubicBezTo>
                <a:cubicBezTo>
                  <a:pt x="3588" y="3850"/>
                  <a:pt x="3586" y="3889"/>
                  <a:pt x="3530" y="3947"/>
                </a:cubicBezTo>
                <a:cubicBezTo>
                  <a:pt x="3488" y="3991"/>
                  <a:pt x="3473" y="4054"/>
                  <a:pt x="3497" y="4086"/>
                </a:cubicBezTo>
                <a:cubicBezTo>
                  <a:pt x="3520" y="4119"/>
                  <a:pt x="3507" y="4178"/>
                  <a:pt x="3469" y="4218"/>
                </a:cubicBezTo>
                <a:cubicBezTo>
                  <a:pt x="3417" y="4271"/>
                  <a:pt x="3424" y="4308"/>
                  <a:pt x="3497" y="4360"/>
                </a:cubicBezTo>
                <a:cubicBezTo>
                  <a:pt x="3551" y="4398"/>
                  <a:pt x="3579" y="4472"/>
                  <a:pt x="3559" y="4524"/>
                </a:cubicBezTo>
                <a:cubicBezTo>
                  <a:pt x="3538" y="4582"/>
                  <a:pt x="3565" y="4631"/>
                  <a:pt x="3629" y="4652"/>
                </a:cubicBezTo>
                <a:cubicBezTo>
                  <a:pt x="3686" y="4671"/>
                  <a:pt x="3718" y="4719"/>
                  <a:pt x="3701" y="4758"/>
                </a:cubicBezTo>
                <a:cubicBezTo>
                  <a:pt x="3683" y="4797"/>
                  <a:pt x="3726" y="4860"/>
                  <a:pt x="3795" y="4897"/>
                </a:cubicBezTo>
                <a:cubicBezTo>
                  <a:pt x="3864" y="4934"/>
                  <a:pt x="3907" y="4997"/>
                  <a:pt x="3889" y="5036"/>
                </a:cubicBezTo>
                <a:cubicBezTo>
                  <a:pt x="3870" y="5079"/>
                  <a:pt x="3899" y="5105"/>
                  <a:pt x="3963" y="5101"/>
                </a:cubicBezTo>
                <a:cubicBezTo>
                  <a:pt x="4032" y="5097"/>
                  <a:pt x="4068" y="5133"/>
                  <a:pt x="4065" y="5208"/>
                </a:cubicBezTo>
                <a:cubicBezTo>
                  <a:pt x="4062" y="5294"/>
                  <a:pt x="4092" y="5317"/>
                  <a:pt x="4181" y="5297"/>
                </a:cubicBezTo>
                <a:cubicBezTo>
                  <a:pt x="4263" y="5279"/>
                  <a:pt x="4310" y="5305"/>
                  <a:pt x="4334" y="5383"/>
                </a:cubicBezTo>
                <a:cubicBezTo>
                  <a:pt x="4355" y="5451"/>
                  <a:pt x="4403" y="5484"/>
                  <a:pt x="4458" y="5466"/>
                </a:cubicBezTo>
                <a:cubicBezTo>
                  <a:pt x="4507" y="5450"/>
                  <a:pt x="4591" y="5467"/>
                  <a:pt x="4644" y="5505"/>
                </a:cubicBezTo>
                <a:cubicBezTo>
                  <a:pt x="4697" y="5542"/>
                  <a:pt x="4759" y="5558"/>
                  <a:pt x="4781" y="5539"/>
                </a:cubicBezTo>
                <a:cubicBezTo>
                  <a:pt x="4803" y="5520"/>
                  <a:pt x="4859" y="5531"/>
                  <a:pt x="4906" y="5564"/>
                </a:cubicBezTo>
                <a:cubicBezTo>
                  <a:pt x="4953" y="5597"/>
                  <a:pt x="5048" y="5612"/>
                  <a:pt x="5118" y="5596"/>
                </a:cubicBezTo>
                <a:cubicBezTo>
                  <a:pt x="5188" y="5580"/>
                  <a:pt x="5263" y="5591"/>
                  <a:pt x="5284" y="5621"/>
                </a:cubicBezTo>
                <a:cubicBezTo>
                  <a:pt x="5305" y="5651"/>
                  <a:pt x="5390" y="5660"/>
                  <a:pt x="5472" y="5643"/>
                </a:cubicBezTo>
                <a:cubicBezTo>
                  <a:pt x="5553" y="5625"/>
                  <a:pt x="5638" y="5637"/>
                  <a:pt x="5659" y="5667"/>
                </a:cubicBezTo>
                <a:cubicBezTo>
                  <a:pt x="5681" y="5697"/>
                  <a:pt x="5712" y="5720"/>
                  <a:pt x="5730" y="5720"/>
                </a:cubicBezTo>
                <a:cubicBezTo>
                  <a:pt x="5747" y="5720"/>
                  <a:pt x="5746" y="5699"/>
                  <a:pt x="5727" y="5672"/>
                </a:cubicBezTo>
                <a:cubicBezTo>
                  <a:pt x="5682" y="5609"/>
                  <a:pt x="5859" y="5483"/>
                  <a:pt x="5936" y="5524"/>
                </a:cubicBezTo>
                <a:cubicBezTo>
                  <a:pt x="5969" y="5541"/>
                  <a:pt x="6029" y="5521"/>
                  <a:pt x="6070" y="5478"/>
                </a:cubicBezTo>
                <a:cubicBezTo>
                  <a:pt x="6112" y="5436"/>
                  <a:pt x="6183" y="5412"/>
                  <a:pt x="6229" y="5427"/>
                </a:cubicBezTo>
                <a:cubicBezTo>
                  <a:pt x="6276" y="5443"/>
                  <a:pt x="6326" y="5404"/>
                  <a:pt x="6347" y="5336"/>
                </a:cubicBezTo>
                <a:cubicBezTo>
                  <a:pt x="6369" y="5263"/>
                  <a:pt x="6417" y="5227"/>
                  <a:pt x="6471" y="5245"/>
                </a:cubicBezTo>
                <a:cubicBezTo>
                  <a:pt x="6519" y="5261"/>
                  <a:pt x="6592" y="5228"/>
                  <a:pt x="6633" y="5172"/>
                </a:cubicBezTo>
                <a:cubicBezTo>
                  <a:pt x="6677" y="5112"/>
                  <a:pt x="6749" y="5083"/>
                  <a:pt x="6805" y="5101"/>
                </a:cubicBezTo>
                <a:cubicBezTo>
                  <a:pt x="6877" y="5125"/>
                  <a:pt x="6890" y="5109"/>
                  <a:pt x="6858" y="5038"/>
                </a:cubicBezTo>
                <a:cubicBezTo>
                  <a:pt x="6833" y="4982"/>
                  <a:pt x="6853" y="4917"/>
                  <a:pt x="6906" y="4881"/>
                </a:cubicBezTo>
                <a:cubicBezTo>
                  <a:pt x="7041" y="4789"/>
                  <a:pt x="7165" y="4580"/>
                  <a:pt x="7120" y="4519"/>
                </a:cubicBezTo>
                <a:cubicBezTo>
                  <a:pt x="7099" y="4488"/>
                  <a:pt x="7114" y="4427"/>
                  <a:pt x="7156" y="4384"/>
                </a:cubicBezTo>
                <a:cubicBezTo>
                  <a:pt x="7198" y="4341"/>
                  <a:pt x="7216" y="4266"/>
                  <a:pt x="7194" y="4216"/>
                </a:cubicBezTo>
                <a:cubicBezTo>
                  <a:pt x="7172" y="4167"/>
                  <a:pt x="7187" y="4092"/>
                  <a:pt x="7228" y="4050"/>
                </a:cubicBezTo>
                <a:cubicBezTo>
                  <a:pt x="7282" y="3995"/>
                  <a:pt x="7283" y="3956"/>
                  <a:pt x="7233" y="3914"/>
                </a:cubicBezTo>
                <a:cubicBezTo>
                  <a:pt x="7196" y="3882"/>
                  <a:pt x="7180" y="3821"/>
                  <a:pt x="7199" y="3780"/>
                </a:cubicBezTo>
                <a:cubicBezTo>
                  <a:pt x="7218" y="3738"/>
                  <a:pt x="7198" y="3669"/>
                  <a:pt x="7156" y="3626"/>
                </a:cubicBezTo>
                <a:cubicBezTo>
                  <a:pt x="7114" y="3583"/>
                  <a:pt x="7097" y="3524"/>
                  <a:pt x="7118" y="3496"/>
                </a:cubicBezTo>
                <a:cubicBezTo>
                  <a:pt x="7138" y="3468"/>
                  <a:pt x="7107" y="3430"/>
                  <a:pt x="7051" y="3412"/>
                </a:cubicBezTo>
                <a:cubicBezTo>
                  <a:pt x="6988" y="3391"/>
                  <a:pt x="6961" y="3337"/>
                  <a:pt x="6981" y="3274"/>
                </a:cubicBezTo>
                <a:cubicBezTo>
                  <a:pt x="7002" y="3203"/>
                  <a:pt x="6974" y="3162"/>
                  <a:pt x="6888" y="3142"/>
                </a:cubicBezTo>
                <a:cubicBezTo>
                  <a:pt x="6794" y="3122"/>
                  <a:pt x="6771" y="3085"/>
                  <a:pt x="6802" y="3001"/>
                </a:cubicBezTo>
                <a:cubicBezTo>
                  <a:pt x="6833" y="2918"/>
                  <a:pt x="6821" y="2897"/>
                  <a:pt x="6754" y="2919"/>
                </a:cubicBezTo>
                <a:cubicBezTo>
                  <a:pt x="6702" y="2936"/>
                  <a:pt x="6583" y="2868"/>
                  <a:pt x="6467" y="2755"/>
                </a:cubicBezTo>
                <a:cubicBezTo>
                  <a:pt x="6358" y="2648"/>
                  <a:pt x="6226" y="2561"/>
                  <a:pt x="6174" y="2561"/>
                </a:cubicBezTo>
                <a:cubicBezTo>
                  <a:pt x="6123" y="2561"/>
                  <a:pt x="6065" y="2539"/>
                  <a:pt x="6045" y="2512"/>
                </a:cubicBezTo>
                <a:cubicBezTo>
                  <a:pt x="6026" y="2485"/>
                  <a:pt x="5952" y="2476"/>
                  <a:pt x="5883" y="2491"/>
                </a:cubicBezTo>
                <a:cubicBezTo>
                  <a:pt x="5802" y="2510"/>
                  <a:pt x="5742" y="2487"/>
                  <a:pt x="5717" y="2430"/>
                </a:cubicBezTo>
                <a:cubicBezTo>
                  <a:pt x="5684" y="2357"/>
                  <a:pt x="5659" y="2354"/>
                  <a:pt x="5582" y="2408"/>
                </a:cubicBezTo>
                <a:cubicBezTo>
                  <a:pt x="5505" y="2463"/>
                  <a:pt x="5471" y="2458"/>
                  <a:pt x="5406" y="2382"/>
                </a:cubicBezTo>
                <a:cubicBezTo>
                  <a:pt x="5370" y="2340"/>
                  <a:pt x="5348" y="2318"/>
                  <a:pt x="5325" y="2317"/>
                </a:cubicBezTo>
                <a:close/>
                <a:moveTo>
                  <a:pt x="10667" y="2391"/>
                </a:moveTo>
                <a:cubicBezTo>
                  <a:pt x="10616" y="2388"/>
                  <a:pt x="10586" y="2461"/>
                  <a:pt x="10613" y="2610"/>
                </a:cubicBezTo>
                <a:cubicBezTo>
                  <a:pt x="10642" y="2763"/>
                  <a:pt x="10627" y="2840"/>
                  <a:pt x="10559" y="2888"/>
                </a:cubicBezTo>
                <a:cubicBezTo>
                  <a:pt x="10416" y="2990"/>
                  <a:pt x="10160" y="2907"/>
                  <a:pt x="10049" y="2724"/>
                </a:cubicBezTo>
                <a:cubicBezTo>
                  <a:pt x="9913" y="2499"/>
                  <a:pt x="9838" y="2520"/>
                  <a:pt x="9815" y="2792"/>
                </a:cubicBezTo>
                <a:cubicBezTo>
                  <a:pt x="9799" y="2988"/>
                  <a:pt x="9771" y="3027"/>
                  <a:pt x="9646" y="3042"/>
                </a:cubicBezTo>
                <a:cubicBezTo>
                  <a:pt x="9564" y="3052"/>
                  <a:pt x="9445" y="3019"/>
                  <a:pt x="9380" y="2969"/>
                </a:cubicBezTo>
                <a:cubicBezTo>
                  <a:pt x="9224" y="2848"/>
                  <a:pt x="9110" y="2915"/>
                  <a:pt x="9158" y="3100"/>
                </a:cubicBezTo>
                <a:cubicBezTo>
                  <a:pt x="9186" y="3212"/>
                  <a:pt x="9158" y="3277"/>
                  <a:pt x="9041" y="3372"/>
                </a:cubicBezTo>
                <a:cubicBezTo>
                  <a:pt x="8942" y="3451"/>
                  <a:pt x="8871" y="3475"/>
                  <a:pt x="8844" y="3438"/>
                </a:cubicBezTo>
                <a:cubicBezTo>
                  <a:pt x="8801" y="3379"/>
                  <a:pt x="8491" y="3352"/>
                  <a:pt x="8491" y="3408"/>
                </a:cubicBezTo>
                <a:cubicBezTo>
                  <a:pt x="8491" y="3425"/>
                  <a:pt x="8535" y="3511"/>
                  <a:pt x="8588" y="3598"/>
                </a:cubicBezTo>
                <a:cubicBezTo>
                  <a:pt x="8678" y="3747"/>
                  <a:pt x="8674" y="3765"/>
                  <a:pt x="8556" y="3866"/>
                </a:cubicBezTo>
                <a:cubicBezTo>
                  <a:pt x="8453" y="3955"/>
                  <a:pt x="8399" y="3966"/>
                  <a:pt x="8266" y="3922"/>
                </a:cubicBezTo>
                <a:cubicBezTo>
                  <a:pt x="7924" y="3811"/>
                  <a:pt x="7892" y="3884"/>
                  <a:pt x="8173" y="4141"/>
                </a:cubicBezTo>
                <a:cubicBezTo>
                  <a:pt x="8278" y="4237"/>
                  <a:pt x="8363" y="4347"/>
                  <a:pt x="8363" y="4384"/>
                </a:cubicBezTo>
                <a:cubicBezTo>
                  <a:pt x="8363" y="4486"/>
                  <a:pt x="8142" y="4637"/>
                  <a:pt x="8073" y="4582"/>
                </a:cubicBezTo>
                <a:cubicBezTo>
                  <a:pt x="8040" y="4556"/>
                  <a:pt x="7950" y="4517"/>
                  <a:pt x="7871" y="4497"/>
                </a:cubicBezTo>
                <a:cubicBezTo>
                  <a:pt x="7637" y="4436"/>
                  <a:pt x="7694" y="4639"/>
                  <a:pt x="7951" y="4782"/>
                </a:cubicBezTo>
                <a:cubicBezTo>
                  <a:pt x="8187" y="4913"/>
                  <a:pt x="8235" y="5064"/>
                  <a:pt x="8076" y="5177"/>
                </a:cubicBezTo>
                <a:cubicBezTo>
                  <a:pt x="8002" y="5230"/>
                  <a:pt x="7941" y="5232"/>
                  <a:pt x="7822" y="5185"/>
                </a:cubicBezTo>
                <a:cubicBezTo>
                  <a:pt x="7660" y="5122"/>
                  <a:pt x="7473" y="5151"/>
                  <a:pt x="7473" y="5238"/>
                </a:cubicBezTo>
                <a:cubicBezTo>
                  <a:pt x="7473" y="5265"/>
                  <a:pt x="7551" y="5316"/>
                  <a:pt x="7647" y="5351"/>
                </a:cubicBezTo>
                <a:cubicBezTo>
                  <a:pt x="7744" y="5386"/>
                  <a:pt x="7887" y="5464"/>
                  <a:pt x="7965" y="5523"/>
                </a:cubicBezTo>
                <a:cubicBezTo>
                  <a:pt x="8099" y="5624"/>
                  <a:pt x="8102" y="5636"/>
                  <a:pt x="8004" y="5729"/>
                </a:cubicBezTo>
                <a:cubicBezTo>
                  <a:pt x="7937" y="5793"/>
                  <a:pt x="7810" y="5830"/>
                  <a:pt x="7654" y="5830"/>
                </a:cubicBezTo>
                <a:cubicBezTo>
                  <a:pt x="7519" y="5830"/>
                  <a:pt x="7409" y="5849"/>
                  <a:pt x="7409" y="5873"/>
                </a:cubicBezTo>
                <a:cubicBezTo>
                  <a:pt x="7409" y="5955"/>
                  <a:pt x="7563" y="6047"/>
                  <a:pt x="7699" y="6047"/>
                </a:cubicBezTo>
                <a:cubicBezTo>
                  <a:pt x="7871" y="6047"/>
                  <a:pt x="8074" y="6234"/>
                  <a:pt x="8024" y="6346"/>
                </a:cubicBezTo>
                <a:cubicBezTo>
                  <a:pt x="8003" y="6393"/>
                  <a:pt x="7898" y="6445"/>
                  <a:pt x="7791" y="6463"/>
                </a:cubicBezTo>
                <a:cubicBezTo>
                  <a:pt x="7396" y="6531"/>
                  <a:pt x="7501" y="6696"/>
                  <a:pt x="7936" y="6690"/>
                </a:cubicBezTo>
                <a:cubicBezTo>
                  <a:pt x="8378" y="6685"/>
                  <a:pt x="8433" y="6921"/>
                  <a:pt x="8032" y="7102"/>
                </a:cubicBezTo>
                <a:cubicBezTo>
                  <a:pt x="7840" y="7188"/>
                  <a:pt x="7809" y="7225"/>
                  <a:pt x="7858" y="7303"/>
                </a:cubicBezTo>
                <a:cubicBezTo>
                  <a:pt x="7949" y="7449"/>
                  <a:pt x="7714" y="7677"/>
                  <a:pt x="7557" y="7594"/>
                </a:cubicBezTo>
                <a:cubicBezTo>
                  <a:pt x="7469" y="7548"/>
                  <a:pt x="7407" y="7553"/>
                  <a:pt x="7296" y="7615"/>
                </a:cubicBezTo>
                <a:cubicBezTo>
                  <a:pt x="7166" y="7688"/>
                  <a:pt x="7139" y="7686"/>
                  <a:pt x="7026" y="7598"/>
                </a:cubicBezTo>
                <a:cubicBezTo>
                  <a:pt x="6861" y="7470"/>
                  <a:pt x="6867" y="7417"/>
                  <a:pt x="7071" y="7234"/>
                </a:cubicBezTo>
                <a:cubicBezTo>
                  <a:pt x="7264" y="7062"/>
                  <a:pt x="7195" y="7036"/>
                  <a:pt x="6913" y="7175"/>
                </a:cubicBezTo>
                <a:cubicBezTo>
                  <a:pt x="6753" y="7254"/>
                  <a:pt x="6706" y="7257"/>
                  <a:pt x="6619" y="7195"/>
                </a:cubicBezTo>
                <a:cubicBezTo>
                  <a:pt x="6524" y="7128"/>
                  <a:pt x="6527" y="7105"/>
                  <a:pt x="6647" y="6931"/>
                </a:cubicBezTo>
                <a:cubicBezTo>
                  <a:pt x="6816" y="6685"/>
                  <a:pt x="6758" y="6641"/>
                  <a:pt x="6520" y="6836"/>
                </a:cubicBezTo>
                <a:cubicBezTo>
                  <a:pt x="6363" y="6965"/>
                  <a:pt x="6317" y="6979"/>
                  <a:pt x="6235" y="6921"/>
                </a:cubicBezTo>
                <a:cubicBezTo>
                  <a:pt x="6126" y="6843"/>
                  <a:pt x="6104" y="6616"/>
                  <a:pt x="6201" y="6565"/>
                </a:cubicBezTo>
                <a:cubicBezTo>
                  <a:pt x="6236" y="6546"/>
                  <a:pt x="6264" y="6478"/>
                  <a:pt x="6263" y="6412"/>
                </a:cubicBezTo>
                <a:cubicBezTo>
                  <a:pt x="6263" y="6304"/>
                  <a:pt x="6247" y="6310"/>
                  <a:pt x="6100" y="6470"/>
                </a:cubicBezTo>
                <a:cubicBezTo>
                  <a:pt x="5927" y="6658"/>
                  <a:pt x="5754" y="6694"/>
                  <a:pt x="5634" y="6571"/>
                </a:cubicBezTo>
                <a:cubicBezTo>
                  <a:pt x="5582" y="6517"/>
                  <a:pt x="5580" y="6455"/>
                  <a:pt x="5626" y="6351"/>
                </a:cubicBezTo>
                <a:cubicBezTo>
                  <a:pt x="5736" y="6104"/>
                  <a:pt x="5698" y="6066"/>
                  <a:pt x="5528" y="6251"/>
                </a:cubicBezTo>
                <a:cubicBezTo>
                  <a:pt x="5438" y="6349"/>
                  <a:pt x="5325" y="6428"/>
                  <a:pt x="5276" y="6428"/>
                </a:cubicBezTo>
                <a:cubicBezTo>
                  <a:pt x="5142" y="6428"/>
                  <a:pt x="5051" y="6240"/>
                  <a:pt x="5095" y="6052"/>
                </a:cubicBezTo>
                <a:cubicBezTo>
                  <a:pt x="5147" y="5828"/>
                  <a:pt x="5086" y="5840"/>
                  <a:pt x="4953" y="6080"/>
                </a:cubicBezTo>
                <a:cubicBezTo>
                  <a:pt x="4893" y="6188"/>
                  <a:pt x="4806" y="6288"/>
                  <a:pt x="4758" y="6304"/>
                </a:cubicBezTo>
                <a:cubicBezTo>
                  <a:pt x="4604" y="6354"/>
                  <a:pt x="4470" y="6204"/>
                  <a:pt x="4496" y="6010"/>
                </a:cubicBezTo>
                <a:cubicBezTo>
                  <a:pt x="4510" y="5911"/>
                  <a:pt x="4498" y="5830"/>
                  <a:pt x="4470" y="5830"/>
                </a:cubicBezTo>
                <a:cubicBezTo>
                  <a:pt x="4442" y="5830"/>
                  <a:pt x="4419" y="5875"/>
                  <a:pt x="4419" y="5931"/>
                </a:cubicBezTo>
                <a:cubicBezTo>
                  <a:pt x="4419" y="5987"/>
                  <a:pt x="4359" y="6098"/>
                  <a:pt x="4285" y="6178"/>
                </a:cubicBezTo>
                <a:cubicBezTo>
                  <a:pt x="4157" y="6318"/>
                  <a:pt x="4145" y="6320"/>
                  <a:pt x="4031" y="6232"/>
                </a:cubicBezTo>
                <a:cubicBezTo>
                  <a:pt x="3965" y="6181"/>
                  <a:pt x="3911" y="6070"/>
                  <a:pt x="3911" y="5985"/>
                </a:cubicBezTo>
                <a:cubicBezTo>
                  <a:pt x="3911" y="5899"/>
                  <a:pt x="3882" y="5830"/>
                  <a:pt x="3847" y="5830"/>
                </a:cubicBezTo>
                <a:cubicBezTo>
                  <a:pt x="3812" y="5830"/>
                  <a:pt x="3783" y="5888"/>
                  <a:pt x="3783" y="5960"/>
                </a:cubicBezTo>
                <a:cubicBezTo>
                  <a:pt x="3783" y="6136"/>
                  <a:pt x="3576" y="6347"/>
                  <a:pt x="3446" y="6304"/>
                </a:cubicBezTo>
                <a:cubicBezTo>
                  <a:pt x="3390" y="6285"/>
                  <a:pt x="3326" y="6183"/>
                  <a:pt x="3303" y="6075"/>
                </a:cubicBezTo>
                <a:cubicBezTo>
                  <a:pt x="3253" y="5847"/>
                  <a:pt x="3188" y="5866"/>
                  <a:pt x="3183" y="6110"/>
                </a:cubicBezTo>
                <a:cubicBezTo>
                  <a:pt x="3178" y="6341"/>
                  <a:pt x="3007" y="6431"/>
                  <a:pt x="2832" y="6295"/>
                </a:cubicBezTo>
                <a:cubicBezTo>
                  <a:pt x="2760" y="6239"/>
                  <a:pt x="2701" y="6161"/>
                  <a:pt x="2701" y="6120"/>
                </a:cubicBezTo>
                <a:cubicBezTo>
                  <a:pt x="2701" y="6080"/>
                  <a:pt x="2673" y="6047"/>
                  <a:pt x="2637" y="6047"/>
                </a:cubicBezTo>
                <a:cubicBezTo>
                  <a:pt x="2598" y="6047"/>
                  <a:pt x="2588" y="6131"/>
                  <a:pt x="2612" y="6261"/>
                </a:cubicBezTo>
                <a:cubicBezTo>
                  <a:pt x="2646" y="6445"/>
                  <a:pt x="2634" y="6482"/>
                  <a:pt x="2507" y="6540"/>
                </a:cubicBezTo>
                <a:cubicBezTo>
                  <a:pt x="2354" y="6610"/>
                  <a:pt x="2329" y="6596"/>
                  <a:pt x="2078" y="6286"/>
                </a:cubicBezTo>
                <a:cubicBezTo>
                  <a:pt x="2003" y="6192"/>
                  <a:pt x="2000" y="6195"/>
                  <a:pt x="2033" y="6320"/>
                </a:cubicBezTo>
                <a:cubicBezTo>
                  <a:pt x="2146" y="6745"/>
                  <a:pt x="2145" y="6753"/>
                  <a:pt x="2037" y="6788"/>
                </a:cubicBezTo>
                <a:cubicBezTo>
                  <a:pt x="1968" y="6811"/>
                  <a:pt x="1866" y="6770"/>
                  <a:pt x="1744" y="6671"/>
                </a:cubicBezTo>
                <a:cubicBezTo>
                  <a:pt x="1512" y="6480"/>
                  <a:pt x="1454" y="6520"/>
                  <a:pt x="1595" y="6774"/>
                </a:cubicBezTo>
                <a:cubicBezTo>
                  <a:pt x="1685" y="6934"/>
                  <a:pt x="1689" y="6984"/>
                  <a:pt x="1622" y="7053"/>
                </a:cubicBezTo>
                <a:cubicBezTo>
                  <a:pt x="1512" y="7167"/>
                  <a:pt x="1433" y="7159"/>
                  <a:pt x="1259" y="7019"/>
                </a:cubicBezTo>
                <a:cubicBezTo>
                  <a:pt x="1057" y="6856"/>
                  <a:pt x="1003" y="6931"/>
                  <a:pt x="1174" y="7136"/>
                </a:cubicBezTo>
                <a:cubicBezTo>
                  <a:pt x="1413" y="7424"/>
                  <a:pt x="1227" y="7560"/>
                  <a:pt x="853" y="7371"/>
                </a:cubicBezTo>
                <a:cubicBezTo>
                  <a:pt x="591" y="7239"/>
                  <a:pt x="549" y="7323"/>
                  <a:pt x="784" y="7511"/>
                </a:cubicBezTo>
                <a:cubicBezTo>
                  <a:pt x="1008" y="7691"/>
                  <a:pt x="1026" y="7747"/>
                  <a:pt x="886" y="7846"/>
                </a:cubicBezTo>
                <a:cubicBezTo>
                  <a:pt x="811" y="7900"/>
                  <a:pt x="752" y="7901"/>
                  <a:pt x="628" y="7853"/>
                </a:cubicBezTo>
                <a:cubicBezTo>
                  <a:pt x="347" y="7744"/>
                  <a:pt x="317" y="7785"/>
                  <a:pt x="536" y="7979"/>
                </a:cubicBezTo>
                <a:cubicBezTo>
                  <a:pt x="721" y="8142"/>
                  <a:pt x="737" y="8178"/>
                  <a:pt x="663" y="8255"/>
                </a:cubicBezTo>
                <a:cubicBezTo>
                  <a:pt x="580" y="8340"/>
                  <a:pt x="443" y="8340"/>
                  <a:pt x="205" y="8255"/>
                </a:cubicBezTo>
                <a:cubicBezTo>
                  <a:pt x="23" y="8189"/>
                  <a:pt x="75" y="8322"/>
                  <a:pt x="262" y="8400"/>
                </a:cubicBezTo>
                <a:cubicBezTo>
                  <a:pt x="513" y="8506"/>
                  <a:pt x="598" y="8651"/>
                  <a:pt x="459" y="8739"/>
                </a:cubicBezTo>
                <a:cubicBezTo>
                  <a:pt x="398" y="8778"/>
                  <a:pt x="276" y="8799"/>
                  <a:pt x="189" y="8785"/>
                </a:cubicBezTo>
                <a:cubicBezTo>
                  <a:pt x="96" y="8770"/>
                  <a:pt x="30" y="8783"/>
                  <a:pt x="30" y="8819"/>
                </a:cubicBezTo>
                <a:cubicBezTo>
                  <a:pt x="30" y="8852"/>
                  <a:pt x="83" y="8879"/>
                  <a:pt x="148" y="8879"/>
                </a:cubicBezTo>
                <a:cubicBezTo>
                  <a:pt x="212" y="8879"/>
                  <a:pt x="316" y="8928"/>
                  <a:pt x="379" y="8988"/>
                </a:cubicBezTo>
                <a:cubicBezTo>
                  <a:pt x="472" y="9076"/>
                  <a:pt x="478" y="9110"/>
                  <a:pt x="412" y="9178"/>
                </a:cubicBezTo>
                <a:cubicBezTo>
                  <a:pt x="368" y="9224"/>
                  <a:pt x="266" y="9260"/>
                  <a:pt x="185" y="9260"/>
                </a:cubicBezTo>
                <a:cubicBezTo>
                  <a:pt x="-41" y="9260"/>
                  <a:pt x="-68" y="9367"/>
                  <a:pt x="149" y="9404"/>
                </a:cubicBezTo>
                <a:cubicBezTo>
                  <a:pt x="254" y="9422"/>
                  <a:pt x="392" y="9485"/>
                  <a:pt x="455" y="9544"/>
                </a:cubicBezTo>
                <a:cubicBezTo>
                  <a:pt x="564" y="9647"/>
                  <a:pt x="564" y="9655"/>
                  <a:pt x="446" y="9729"/>
                </a:cubicBezTo>
                <a:cubicBezTo>
                  <a:pt x="378" y="9771"/>
                  <a:pt x="256" y="9805"/>
                  <a:pt x="175" y="9805"/>
                </a:cubicBezTo>
                <a:cubicBezTo>
                  <a:pt x="95" y="9805"/>
                  <a:pt x="30" y="9832"/>
                  <a:pt x="30" y="9865"/>
                </a:cubicBezTo>
                <a:cubicBezTo>
                  <a:pt x="30" y="9903"/>
                  <a:pt x="91" y="9913"/>
                  <a:pt x="195" y="9891"/>
                </a:cubicBezTo>
                <a:cubicBezTo>
                  <a:pt x="309" y="9866"/>
                  <a:pt x="401" y="9884"/>
                  <a:pt x="483" y="9948"/>
                </a:cubicBezTo>
                <a:cubicBezTo>
                  <a:pt x="663" y="10087"/>
                  <a:pt x="628" y="10183"/>
                  <a:pt x="363" y="10284"/>
                </a:cubicBezTo>
                <a:lnTo>
                  <a:pt x="125" y="10374"/>
                </a:lnTo>
                <a:lnTo>
                  <a:pt x="443" y="10404"/>
                </a:lnTo>
                <a:cubicBezTo>
                  <a:pt x="712" y="10428"/>
                  <a:pt x="764" y="10451"/>
                  <a:pt x="781" y="10554"/>
                </a:cubicBezTo>
                <a:cubicBezTo>
                  <a:pt x="795" y="10642"/>
                  <a:pt x="756" y="10693"/>
                  <a:pt x="639" y="10739"/>
                </a:cubicBezTo>
                <a:cubicBezTo>
                  <a:pt x="393" y="10835"/>
                  <a:pt x="441" y="10885"/>
                  <a:pt x="753" y="10855"/>
                </a:cubicBezTo>
                <a:cubicBezTo>
                  <a:pt x="1095" y="10822"/>
                  <a:pt x="1165" y="10896"/>
                  <a:pt x="989" y="11108"/>
                </a:cubicBezTo>
                <a:cubicBezTo>
                  <a:pt x="809" y="11324"/>
                  <a:pt x="819" y="11337"/>
                  <a:pt x="1103" y="11251"/>
                </a:cubicBezTo>
                <a:cubicBezTo>
                  <a:pt x="1466" y="11141"/>
                  <a:pt x="1633" y="11314"/>
                  <a:pt x="1365" y="11522"/>
                </a:cubicBezTo>
                <a:cubicBezTo>
                  <a:pt x="1165" y="11677"/>
                  <a:pt x="1215" y="11713"/>
                  <a:pt x="1505" y="11626"/>
                </a:cubicBezTo>
                <a:cubicBezTo>
                  <a:pt x="1741" y="11554"/>
                  <a:pt x="1782" y="11555"/>
                  <a:pt x="1867" y="11628"/>
                </a:cubicBezTo>
                <a:cubicBezTo>
                  <a:pt x="1952" y="11701"/>
                  <a:pt x="1948" y="11728"/>
                  <a:pt x="1824" y="11872"/>
                </a:cubicBezTo>
                <a:cubicBezTo>
                  <a:pt x="1651" y="12073"/>
                  <a:pt x="1740" y="12137"/>
                  <a:pt x="1940" y="11955"/>
                </a:cubicBezTo>
                <a:cubicBezTo>
                  <a:pt x="2111" y="11799"/>
                  <a:pt x="2207" y="11786"/>
                  <a:pt x="2323" y="11906"/>
                </a:cubicBezTo>
                <a:cubicBezTo>
                  <a:pt x="2387" y="11972"/>
                  <a:pt x="2392" y="12030"/>
                  <a:pt x="2339" y="12149"/>
                </a:cubicBezTo>
                <a:cubicBezTo>
                  <a:pt x="2236" y="12383"/>
                  <a:pt x="2317" y="12391"/>
                  <a:pt x="2580" y="12171"/>
                </a:cubicBezTo>
                <a:lnTo>
                  <a:pt x="2817" y="11972"/>
                </a:lnTo>
                <a:lnTo>
                  <a:pt x="2893" y="12093"/>
                </a:lnTo>
                <a:cubicBezTo>
                  <a:pt x="2952" y="12189"/>
                  <a:pt x="2951" y="12244"/>
                  <a:pt x="2887" y="12345"/>
                </a:cubicBezTo>
                <a:cubicBezTo>
                  <a:pt x="2791" y="12500"/>
                  <a:pt x="2876" y="12601"/>
                  <a:pt x="2979" y="12455"/>
                </a:cubicBezTo>
                <a:cubicBezTo>
                  <a:pt x="3183" y="12167"/>
                  <a:pt x="3254" y="12120"/>
                  <a:pt x="3368" y="12200"/>
                </a:cubicBezTo>
                <a:cubicBezTo>
                  <a:pt x="3442" y="12253"/>
                  <a:pt x="3467" y="12335"/>
                  <a:pt x="3450" y="12458"/>
                </a:cubicBezTo>
                <a:cubicBezTo>
                  <a:pt x="3434" y="12580"/>
                  <a:pt x="3454" y="12637"/>
                  <a:pt x="3510" y="12637"/>
                </a:cubicBezTo>
                <a:cubicBezTo>
                  <a:pt x="3556" y="12637"/>
                  <a:pt x="3593" y="12594"/>
                  <a:pt x="3593" y="12539"/>
                </a:cubicBezTo>
                <a:cubicBezTo>
                  <a:pt x="3593" y="12484"/>
                  <a:pt x="3660" y="12385"/>
                  <a:pt x="3742" y="12319"/>
                </a:cubicBezTo>
                <a:cubicBezTo>
                  <a:pt x="3911" y="12183"/>
                  <a:pt x="4009" y="12232"/>
                  <a:pt x="4048" y="12474"/>
                </a:cubicBezTo>
                <a:cubicBezTo>
                  <a:pt x="4081" y="12676"/>
                  <a:pt x="4184" y="12640"/>
                  <a:pt x="4263" y="12396"/>
                </a:cubicBezTo>
                <a:cubicBezTo>
                  <a:pt x="4302" y="12278"/>
                  <a:pt x="4367" y="12171"/>
                  <a:pt x="4410" y="12159"/>
                </a:cubicBezTo>
                <a:cubicBezTo>
                  <a:pt x="4539" y="12123"/>
                  <a:pt x="4673" y="12260"/>
                  <a:pt x="4673" y="12430"/>
                </a:cubicBezTo>
                <a:cubicBezTo>
                  <a:pt x="4673" y="12639"/>
                  <a:pt x="4785" y="12577"/>
                  <a:pt x="4837" y="12338"/>
                </a:cubicBezTo>
                <a:cubicBezTo>
                  <a:pt x="4892" y="12089"/>
                  <a:pt x="5006" y="12010"/>
                  <a:pt x="5135" y="12134"/>
                </a:cubicBezTo>
                <a:cubicBezTo>
                  <a:pt x="5189" y="12187"/>
                  <a:pt x="5244" y="12274"/>
                  <a:pt x="5256" y="12328"/>
                </a:cubicBezTo>
                <a:cubicBezTo>
                  <a:pt x="5293" y="12489"/>
                  <a:pt x="5405" y="12407"/>
                  <a:pt x="5412" y="12213"/>
                </a:cubicBezTo>
                <a:cubicBezTo>
                  <a:pt x="5432" y="11657"/>
                  <a:pt x="5865" y="12023"/>
                  <a:pt x="6205" y="12883"/>
                </a:cubicBezTo>
                <a:cubicBezTo>
                  <a:pt x="6325" y="13187"/>
                  <a:pt x="6427" y="13376"/>
                  <a:pt x="6554" y="13503"/>
                </a:cubicBezTo>
                <a:cubicBezTo>
                  <a:pt x="7295" y="13718"/>
                  <a:pt x="7373" y="13776"/>
                  <a:pt x="7373" y="14071"/>
                </a:cubicBezTo>
                <a:cubicBezTo>
                  <a:pt x="7373" y="14352"/>
                  <a:pt x="7135" y="14524"/>
                  <a:pt x="6744" y="14524"/>
                </a:cubicBezTo>
                <a:cubicBezTo>
                  <a:pt x="6620" y="14524"/>
                  <a:pt x="6526" y="14583"/>
                  <a:pt x="6526" y="14661"/>
                </a:cubicBezTo>
                <a:cubicBezTo>
                  <a:pt x="6526" y="14755"/>
                  <a:pt x="6636" y="14797"/>
                  <a:pt x="6884" y="14797"/>
                </a:cubicBezTo>
                <a:cubicBezTo>
                  <a:pt x="7351" y="14797"/>
                  <a:pt x="7511" y="14959"/>
                  <a:pt x="7340" y="15256"/>
                </a:cubicBezTo>
                <a:cubicBezTo>
                  <a:pt x="7269" y="15379"/>
                  <a:pt x="7104" y="15520"/>
                  <a:pt x="6974" y="15569"/>
                </a:cubicBezTo>
                <a:cubicBezTo>
                  <a:pt x="6609" y="15708"/>
                  <a:pt x="6669" y="15893"/>
                  <a:pt x="7050" y="15800"/>
                </a:cubicBezTo>
                <a:cubicBezTo>
                  <a:pt x="7412" y="15711"/>
                  <a:pt x="7526" y="15793"/>
                  <a:pt x="7633" y="16223"/>
                </a:cubicBezTo>
                <a:cubicBezTo>
                  <a:pt x="7681" y="16418"/>
                  <a:pt x="7661" y="16535"/>
                  <a:pt x="7566" y="16586"/>
                </a:cubicBezTo>
                <a:cubicBezTo>
                  <a:pt x="7490" y="16628"/>
                  <a:pt x="7366" y="16730"/>
                  <a:pt x="7291" y="16813"/>
                </a:cubicBezTo>
                <a:cubicBezTo>
                  <a:pt x="7169" y="16947"/>
                  <a:pt x="7192" y="16961"/>
                  <a:pt x="7502" y="16949"/>
                </a:cubicBezTo>
                <a:cubicBezTo>
                  <a:pt x="7840" y="16935"/>
                  <a:pt x="7853" y="16948"/>
                  <a:pt x="7884" y="17320"/>
                </a:cubicBezTo>
                <a:cubicBezTo>
                  <a:pt x="7903" y="17545"/>
                  <a:pt x="7844" y="17833"/>
                  <a:pt x="7740" y="18022"/>
                </a:cubicBezTo>
                <a:cubicBezTo>
                  <a:pt x="7711" y="18219"/>
                  <a:pt x="7673" y="18456"/>
                  <a:pt x="7622" y="18746"/>
                </a:cubicBezTo>
                <a:cubicBezTo>
                  <a:pt x="7616" y="18991"/>
                  <a:pt x="7558" y="19458"/>
                  <a:pt x="7470" y="19935"/>
                </a:cubicBezTo>
                <a:cubicBezTo>
                  <a:pt x="7226" y="21270"/>
                  <a:pt x="7227" y="21130"/>
                  <a:pt x="7481" y="21348"/>
                </a:cubicBezTo>
                <a:cubicBezTo>
                  <a:pt x="7727" y="21559"/>
                  <a:pt x="8502" y="21600"/>
                  <a:pt x="8780" y="21417"/>
                </a:cubicBezTo>
                <a:cubicBezTo>
                  <a:pt x="8938" y="21312"/>
                  <a:pt x="9137" y="20485"/>
                  <a:pt x="9339" y="19088"/>
                </a:cubicBezTo>
                <a:cubicBezTo>
                  <a:pt x="9370" y="18870"/>
                  <a:pt x="9448" y="18605"/>
                  <a:pt x="9513" y="18502"/>
                </a:cubicBezTo>
                <a:cubicBezTo>
                  <a:pt x="9627" y="18318"/>
                  <a:pt x="9636" y="18318"/>
                  <a:pt x="9776" y="18483"/>
                </a:cubicBezTo>
                <a:cubicBezTo>
                  <a:pt x="9856" y="18577"/>
                  <a:pt x="9924" y="18758"/>
                  <a:pt x="9928" y="18886"/>
                </a:cubicBezTo>
                <a:cubicBezTo>
                  <a:pt x="9932" y="19014"/>
                  <a:pt x="9973" y="19199"/>
                  <a:pt x="10017" y="19297"/>
                </a:cubicBezTo>
                <a:cubicBezTo>
                  <a:pt x="10094" y="19466"/>
                  <a:pt x="10110" y="19463"/>
                  <a:pt x="10282" y="19237"/>
                </a:cubicBezTo>
                <a:cubicBezTo>
                  <a:pt x="10533" y="18909"/>
                  <a:pt x="10736" y="18863"/>
                  <a:pt x="10986" y="19077"/>
                </a:cubicBezTo>
                <a:cubicBezTo>
                  <a:pt x="11135" y="19205"/>
                  <a:pt x="11178" y="19325"/>
                  <a:pt x="11131" y="19484"/>
                </a:cubicBezTo>
                <a:cubicBezTo>
                  <a:pt x="11076" y="19672"/>
                  <a:pt x="11104" y="19710"/>
                  <a:pt x="11292" y="19710"/>
                </a:cubicBezTo>
                <a:cubicBezTo>
                  <a:pt x="11567" y="19710"/>
                  <a:pt x="11672" y="19924"/>
                  <a:pt x="11775" y="20689"/>
                </a:cubicBezTo>
                <a:cubicBezTo>
                  <a:pt x="11833" y="21120"/>
                  <a:pt x="11907" y="21293"/>
                  <a:pt x="12077" y="21395"/>
                </a:cubicBezTo>
                <a:cubicBezTo>
                  <a:pt x="12369" y="21570"/>
                  <a:pt x="12820" y="21567"/>
                  <a:pt x="13226" y="21387"/>
                </a:cubicBezTo>
                <a:lnTo>
                  <a:pt x="13532" y="21250"/>
                </a:lnTo>
                <a:cubicBezTo>
                  <a:pt x="13539" y="21243"/>
                  <a:pt x="13542" y="21236"/>
                  <a:pt x="13548" y="21229"/>
                </a:cubicBezTo>
                <a:lnTo>
                  <a:pt x="13465" y="20590"/>
                </a:lnTo>
                <a:cubicBezTo>
                  <a:pt x="13333" y="19572"/>
                  <a:pt x="13346" y="19301"/>
                  <a:pt x="13529" y="19301"/>
                </a:cubicBezTo>
                <a:cubicBezTo>
                  <a:pt x="13617" y="19301"/>
                  <a:pt x="13703" y="19390"/>
                  <a:pt x="13721" y="19499"/>
                </a:cubicBezTo>
                <a:cubicBezTo>
                  <a:pt x="13758" y="19721"/>
                  <a:pt x="14026" y="19951"/>
                  <a:pt x="14137" y="19856"/>
                </a:cubicBezTo>
                <a:cubicBezTo>
                  <a:pt x="14177" y="19822"/>
                  <a:pt x="14156" y="19674"/>
                  <a:pt x="14091" y="19525"/>
                </a:cubicBezTo>
                <a:cubicBezTo>
                  <a:pt x="13986" y="19289"/>
                  <a:pt x="13999" y="19238"/>
                  <a:pt x="14198" y="19118"/>
                </a:cubicBezTo>
                <a:cubicBezTo>
                  <a:pt x="14521" y="18924"/>
                  <a:pt x="14642" y="18947"/>
                  <a:pt x="14945" y="19255"/>
                </a:cubicBezTo>
                <a:cubicBezTo>
                  <a:pt x="15343" y="19661"/>
                  <a:pt x="15620" y="19591"/>
                  <a:pt x="15308" y="19163"/>
                </a:cubicBezTo>
                <a:cubicBezTo>
                  <a:pt x="15164" y="18964"/>
                  <a:pt x="15261" y="18751"/>
                  <a:pt x="15574" y="18581"/>
                </a:cubicBezTo>
                <a:cubicBezTo>
                  <a:pt x="15707" y="18510"/>
                  <a:pt x="15807" y="18536"/>
                  <a:pt x="15999" y="18690"/>
                </a:cubicBezTo>
                <a:cubicBezTo>
                  <a:pt x="16447" y="19051"/>
                  <a:pt x="16659" y="18910"/>
                  <a:pt x="16325" y="18473"/>
                </a:cubicBezTo>
                <a:cubicBezTo>
                  <a:pt x="16158" y="18254"/>
                  <a:pt x="16159" y="18233"/>
                  <a:pt x="16375" y="18048"/>
                </a:cubicBezTo>
                <a:cubicBezTo>
                  <a:pt x="16583" y="17870"/>
                  <a:pt x="16635" y="17863"/>
                  <a:pt x="16983" y="17971"/>
                </a:cubicBezTo>
                <a:cubicBezTo>
                  <a:pt x="17458" y="18119"/>
                  <a:pt x="17562" y="18045"/>
                  <a:pt x="17262" y="17771"/>
                </a:cubicBezTo>
                <a:cubicBezTo>
                  <a:pt x="16805" y="17354"/>
                  <a:pt x="17119" y="16951"/>
                  <a:pt x="17831" y="17038"/>
                </a:cubicBezTo>
                <a:lnTo>
                  <a:pt x="18222" y="17086"/>
                </a:lnTo>
                <a:cubicBezTo>
                  <a:pt x="18227" y="17083"/>
                  <a:pt x="18229" y="17080"/>
                  <a:pt x="18233" y="17076"/>
                </a:cubicBezTo>
                <a:lnTo>
                  <a:pt x="17906" y="16846"/>
                </a:lnTo>
                <a:cubicBezTo>
                  <a:pt x="17328" y="16440"/>
                  <a:pt x="17509" y="15934"/>
                  <a:pt x="18210" y="15996"/>
                </a:cubicBezTo>
                <a:cubicBezTo>
                  <a:pt x="18665" y="16036"/>
                  <a:pt x="18701" y="15877"/>
                  <a:pt x="18276" y="15707"/>
                </a:cubicBezTo>
                <a:cubicBezTo>
                  <a:pt x="17705" y="15480"/>
                  <a:pt x="17775" y="14934"/>
                  <a:pt x="18383" y="14872"/>
                </a:cubicBezTo>
                <a:cubicBezTo>
                  <a:pt x="18760" y="14833"/>
                  <a:pt x="18800" y="14660"/>
                  <a:pt x="18438" y="14636"/>
                </a:cubicBezTo>
                <a:cubicBezTo>
                  <a:pt x="17847" y="14595"/>
                  <a:pt x="17690" y="14063"/>
                  <a:pt x="18197" y="13816"/>
                </a:cubicBezTo>
                <a:cubicBezTo>
                  <a:pt x="18647" y="13596"/>
                  <a:pt x="18619" y="13408"/>
                  <a:pt x="18148" y="13484"/>
                </a:cubicBezTo>
                <a:cubicBezTo>
                  <a:pt x="17821" y="13537"/>
                  <a:pt x="17765" y="13516"/>
                  <a:pt x="17653" y="13304"/>
                </a:cubicBezTo>
                <a:cubicBezTo>
                  <a:pt x="17540" y="13092"/>
                  <a:pt x="17558" y="13038"/>
                  <a:pt x="17810" y="12813"/>
                </a:cubicBezTo>
                <a:cubicBezTo>
                  <a:pt x="18186" y="12476"/>
                  <a:pt x="18166" y="12400"/>
                  <a:pt x="17725" y="12471"/>
                </a:cubicBezTo>
                <a:cubicBezTo>
                  <a:pt x="17436" y="12517"/>
                  <a:pt x="17312" y="12490"/>
                  <a:pt x="17142" y="12344"/>
                </a:cubicBezTo>
                <a:cubicBezTo>
                  <a:pt x="16860" y="12102"/>
                  <a:pt x="16866" y="12059"/>
                  <a:pt x="17240" y="11752"/>
                </a:cubicBezTo>
                <a:cubicBezTo>
                  <a:pt x="17381" y="11637"/>
                  <a:pt x="17463" y="11578"/>
                  <a:pt x="17517" y="11565"/>
                </a:cubicBezTo>
                <a:cubicBezTo>
                  <a:pt x="17572" y="11489"/>
                  <a:pt x="17580" y="11441"/>
                  <a:pt x="17546" y="11395"/>
                </a:cubicBezTo>
                <a:cubicBezTo>
                  <a:pt x="17436" y="11245"/>
                  <a:pt x="17280" y="11257"/>
                  <a:pt x="17043" y="11435"/>
                </a:cubicBezTo>
                <a:cubicBezTo>
                  <a:pt x="16771" y="11640"/>
                  <a:pt x="16673" y="11645"/>
                  <a:pt x="16472" y="11459"/>
                </a:cubicBezTo>
                <a:cubicBezTo>
                  <a:pt x="16273" y="11275"/>
                  <a:pt x="16275" y="11126"/>
                  <a:pt x="16482" y="10864"/>
                </a:cubicBezTo>
                <a:cubicBezTo>
                  <a:pt x="16669" y="10629"/>
                  <a:pt x="16633" y="10498"/>
                  <a:pt x="16374" y="10472"/>
                </a:cubicBezTo>
                <a:cubicBezTo>
                  <a:pt x="16261" y="10461"/>
                  <a:pt x="16192" y="10498"/>
                  <a:pt x="16112" y="10620"/>
                </a:cubicBezTo>
                <a:cubicBezTo>
                  <a:pt x="16052" y="10711"/>
                  <a:pt x="15931" y="10814"/>
                  <a:pt x="15840" y="10849"/>
                </a:cubicBezTo>
                <a:cubicBezTo>
                  <a:pt x="15701" y="10904"/>
                  <a:pt x="15649" y="10897"/>
                  <a:pt x="15502" y="10801"/>
                </a:cubicBezTo>
                <a:cubicBezTo>
                  <a:pt x="15354" y="10705"/>
                  <a:pt x="15331" y="10653"/>
                  <a:pt x="15340" y="10436"/>
                </a:cubicBezTo>
                <a:cubicBezTo>
                  <a:pt x="15346" y="10296"/>
                  <a:pt x="15394" y="10126"/>
                  <a:pt x="15447" y="10058"/>
                </a:cubicBezTo>
                <a:cubicBezTo>
                  <a:pt x="15536" y="9941"/>
                  <a:pt x="15530" y="9930"/>
                  <a:pt x="15353" y="9873"/>
                </a:cubicBezTo>
                <a:cubicBezTo>
                  <a:pt x="15184" y="9819"/>
                  <a:pt x="15158" y="9828"/>
                  <a:pt x="15062" y="9960"/>
                </a:cubicBezTo>
                <a:cubicBezTo>
                  <a:pt x="14778" y="10352"/>
                  <a:pt x="14573" y="10433"/>
                  <a:pt x="14294" y="10266"/>
                </a:cubicBezTo>
                <a:cubicBezTo>
                  <a:pt x="14173" y="10193"/>
                  <a:pt x="14153" y="10130"/>
                  <a:pt x="14153" y="9829"/>
                </a:cubicBezTo>
                <a:cubicBezTo>
                  <a:pt x="14153" y="9509"/>
                  <a:pt x="14141" y="9479"/>
                  <a:pt x="14020" y="9479"/>
                </a:cubicBezTo>
                <a:cubicBezTo>
                  <a:pt x="13856" y="9479"/>
                  <a:pt x="13649" y="9681"/>
                  <a:pt x="13646" y="9844"/>
                </a:cubicBezTo>
                <a:cubicBezTo>
                  <a:pt x="13644" y="9981"/>
                  <a:pt x="13474" y="10078"/>
                  <a:pt x="13236" y="10078"/>
                </a:cubicBezTo>
                <a:cubicBezTo>
                  <a:pt x="13029" y="10078"/>
                  <a:pt x="12880" y="9887"/>
                  <a:pt x="12870" y="9609"/>
                </a:cubicBezTo>
                <a:cubicBezTo>
                  <a:pt x="12866" y="9493"/>
                  <a:pt x="12839" y="9356"/>
                  <a:pt x="12809" y="9306"/>
                </a:cubicBezTo>
                <a:cubicBezTo>
                  <a:pt x="12755" y="9215"/>
                  <a:pt x="12963" y="8957"/>
                  <a:pt x="13380" y="8598"/>
                </a:cubicBezTo>
                <a:cubicBezTo>
                  <a:pt x="13473" y="8518"/>
                  <a:pt x="13617" y="8376"/>
                  <a:pt x="13699" y="8282"/>
                </a:cubicBezTo>
                <a:cubicBezTo>
                  <a:pt x="13800" y="8168"/>
                  <a:pt x="13894" y="8117"/>
                  <a:pt x="13985" y="8128"/>
                </a:cubicBezTo>
                <a:cubicBezTo>
                  <a:pt x="14095" y="8141"/>
                  <a:pt x="14121" y="8116"/>
                  <a:pt x="14121" y="8000"/>
                </a:cubicBezTo>
                <a:cubicBezTo>
                  <a:pt x="14121" y="7830"/>
                  <a:pt x="14304" y="7640"/>
                  <a:pt x="14488" y="7616"/>
                </a:cubicBezTo>
                <a:cubicBezTo>
                  <a:pt x="14583" y="7604"/>
                  <a:pt x="14621" y="7557"/>
                  <a:pt x="14627" y="7447"/>
                </a:cubicBezTo>
                <a:cubicBezTo>
                  <a:pt x="14634" y="7310"/>
                  <a:pt x="14918" y="7035"/>
                  <a:pt x="15059" y="7029"/>
                </a:cubicBezTo>
                <a:cubicBezTo>
                  <a:pt x="15086" y="7028"/>
                  <a:pt x="15107" y="6997"/>
                  <a:pt x="15107" y="6959"/>
                </a:cubicBezTo>
                <a:cubicBezTo>
                  <a:pt x="15107" y="6922"/>
                  <a:pt x="15257" y="6736"/>
                  <a:pt x="15439" y="6546"/>
                </a:cubicBezTo>
                <a:lnTo>
                  <a:pt x="15769" y="6199"/>
                </a:lnTo>
                <a:lnTo>
                  <a:pt x="15407" y="5589"/>
                </a:lnTo>
                <a:cubicBezTo>
                  <a:pt x="15207" y="5254"/>
                  <a:pt x="15043" y="4941"/>
                  <a:pt x="15043" y="4894"/>
                </a:cubicBezTo>
                <a:cubicBezTo>
                  <a:pt x="15043" y="4846"/>
                  <a:pt x="15002" y="4793"/>
                  <a:pt x="14952" y="4776"/>
                </a:cubicBezTo>
                <a:cubicBezTo>
                  <a:pt x="14806" y="4728"/>
                  <a:pt x="14637" y="4412"/>
                  <a:pt x="14720" y="4342"/>
                </a:cubicBezTo>
                <a:cubicBezTo>
                  <a:pt x="14839" y="4240"/>
                  <a:pt x="14796" y="4141"/>
                  <a:pt x="14632" y="4141"/>
                </a:cubicBezTo>
                <a:cubicBezTo>
                  <a:pt x="14429" y="4141"/>
                  <a:pt x="14327" y="3976"/>
                  <a:pt x="14381" y="3732"/>
                </a:cubicBezTo>
                <a:cubicBezTo>
                  <a:pt x="14419" y="3558"/>
                  <a:pt x="14410" y="3542"/>
                  <a:pt x="14278" y="3555"/>
                </a:cubicBezTo>
                <a:cubicBezTo>
                  <a:pt x="14161" y="3567"/>
                  <a:pt x="14094" y="3504"/>
                  <a:pt x="13906" y="3210"/>
                </a:cubicBezTo>
                <a:cubicBezTo>
                  <a:pt x="13779" y="3012"/>
                  <a:pt x="13639" y="2812"/>
                  <a:pt x="13593" y="2765"/>
                </a:cubicBezTo>
                <a:cubicBezTo>
                  <a:pt x="13464" y="2632"/>
                  <a:pt x="13078" y="2599"/>
                  <a:pt x="12763" y="2694"/>
                </a:cubicBezTo>
                <a:cubicBezTo>
                  <a:pt x="12442" y="2791"/>
                  <a:pt x="12371" y="2771"/>
                  <a:pt x="12371" y="2582"/>
                </a:cubicBezTo>
                <a:cubicBezTo>
                  <a:pt x="12371" y="2383"/>
                  <a:pt x="12170" y="2435"/>
                  <a:pt x="12105" y="2650"/>
                </a:cubicBezTo>
                <a:cubicBezTo>
                  <a:pt x="12012" y="2956"/>
                  <a:pt x="11673" y="3048"/>
                  <a:pt x="11671" y="2767"/>
                </a:cubicBezTo>
                <a:cubicBezTo>
                  <a:pt x="11670" y="2535"/>
                  <a:pt x="11595" y="2398"/>
                  <a:pt x="11473" y="2398"/>
                </a:cubicBezTo>
                <a:cubicBezTo>
                  <a:pt x="11384" y="2398"/>
                  <a:pt x="11353" y="2438"/>
                  <a:pt x="11353" y="2553"/>
                </a:cubicBezTo>
                <a:cubicBezTo>
                  <a:pt x="11353" y="2724"/>
                  <a:pt x="11153" y="2917"/>
                  <a:pt x="11019" y="2873"/>
                </a:cubicBezTo>
                <a:cubicBezTo>
                  <a:pt x="10972" y="2858"/>
                  <a:pt x="10894" y="2744"/>
                  <a:pt x="10846" y="2621"/>
                </a:cubicBezTo>
                <a:cubicBezTo>
                  <a:pt x="10788" y="2471"/>
                  <a:pt x="10718" y="2394"/>
                  <a:pt x="10667" y="2391"/>
                </a:cubicBezTo>
                <a:close/>
                <a:moveTo>
                  <a:pt x="18334" y="5286"/>
                </a:moveTo>
                <a:cubicBezTo>
                  <a:pt x="18272" y="5269"/>
                  <a:pt x="18225" y="5335"/>
                  <a:pt x="18225" y="5493"/>
                </a:cubicBezTo>
                <a:cubicBezTo>
                  <a:pt x="18225" y="5970"/>
                  <a:pt x="17771" y="6080"/>
                  <a:pt x="17522" y="5663"/>
                </a:cubicBezTo>
                <a:cubicBezTo>
                  <a:pt x="17298" y="5286"/>
                  <a:pt x="17101" y="5317"/>
                  <a:pt x="17218" y="5710"/>
                </a:cubicBezTo>
                <a:cubicBezTo>
                  <a:pt x="17281" y="5923"/>
                  <a:pt x="17274" y="5955"/>
                  <a:pt x="17141" y="6077"/>
                </a:cubicBezTo>
                <a:cubicBezTo>
                  <a:pt x="16952" y="6249"/>
                  <a:pt x="16893" y="6245"/>
                  <a:pt x="16603" y="6047"/>
                </a:cubicBezTo>
                <a:cubicBezTo>
                  <a:pt x="16471" y="5958"/>
                  <a:pt x="16340" y="5899"/>
                  <a:pt x="16309" y="5915"/>
                </a:cubicBezTo>
                <a:cubicBezTo>
                  <a:pt x="16222" y="5961"/>
                  <a:pt x="16318" y="6228"/>
                  <a:pt x="16454" y="6321"/>
                </a:cubicBezTo>
                <a:cubicBezTo>
                  <a:pt x="16572" y="6402"/>
                  <a:pt x="16569" y="6410"/>
                  <a:pt x="16385" y="6560"/>
                </a:cubicBezTo>
                <a:cubicBezTo>
                  <a:pt x="16205" y="6707"/>
                  <a:pt x="16180" y="6712"/>
                  <a:pt x="15922" y="6656"/>
                </a:cubicBezTo>
                <a:cubicBezTo>
                  <a:pt x="15524" y="6570"/>
                  <a:pt x="15457" y="6663"/>
                  <a:pt x="15759" y="6882"/>
                </a:cubicBezTo>
                <a:cubicBezTo>
                  <a:pt x="16021" y="7072"/>
                  <a:pt x="16048" y="7160"/>
                  <a:pt x="15899" y="7342"/>
                </a:cubicBezTo>
                <a:cubicBezTo>
                  <a:pt x="15820" y="7439"/>
                  <a:pt x="15738" y="7463"/>
                  <a:pt x="15489" y="7463"/>
                </a:cubicBezTo>
                <a:cubicBezTo>
                  <a:pt x="15173" y="7463"/>
                  <a:pt x="15021" y="7546"/>
                  <a:pt x="15179" y="7632"/>
                </a:cubicBezTo>
                <a:cubicBezTo>
                  <a:pt x="15227" y="7658"/>
                  <a:pt x="15326" y="7681"/>
                  <a:pt x="15400" y="7681"/>
                </a:cubicBezTo>
                <a:cubicBezTo>
                  <a:pt x="15474" y="7682"/>
                  <a:pt x="15611" y="7743"/>
                  <a:pt x="15706" y="7818"/>
                </a:cubicBezTo>
                <a:lnTo>
                  <a:pt x="15879" y="7955"/>
                </a:lnTo>
                <a:lnTo>
                  <a:pt x="15751" y="8107"/>
                </a:lnTo>
                <a:cubicBezTo>
                  <a:pt x="15680" y="8193"/>
                  <a:pt x="15509" y="8293"/>
                  <a:pt x="15364" y="8334"/>
                </a:cubicBezTo>
                <a:cubicBezTo>
                  <a:pt x="15186" y="8385"/>
                  <a:pt x="15108" y="8435"/>
                  <a:pt x="15122" y="8494"/>
                </a:cubicBezTo>
                <a:cubicBezTo>
                  <a:pt x="15137" y="8560"/>
                  <a:pt x="15209" y="8577"/>
                  <a:pt x="15427" y="8566"/>
                </a:cubicBezTo>
                <a:cubicBezTo>
                  <a:pt x="15814" y="8546"/>
                  <a:pt x="16033" y="8685"/>
                  <a:pt x="15942" y="8892"/>
                </a:cubicBezTo>
                <a:cubicBezTo>
                  <a:pt x="15906" y="8971"/>
                  <a:pt x="15790" y="9091"/>
                  <a:pt x="15683" y="9159"/>
                </a:cubicBezTo>
                <a:cubicBezTo>
                  <a:pt x="15470" y="9294"/>
                  <a:pt x="15421" y="9478"/>
                  <a:pt x="15600" y="9478"/>
                </a:cubicBezTo>
                <a:cubicBezTo>
                  <a:pt x="15661" y="9478"/>
                  <a:pt x="15809" y="9427"/>
                  <a:pt x="15928" y="9365"/>
                </a:cubicBezTo>
                <a:lnTo>
                  <a:pt x="16145" y="9252"/>
                </a:lnTo>
                <a:lnTo>
                  <a:pt x="16307" y="9392"/>
                </a:lnTo>
                <a:lnTo>
                  <a:pt x="16471" y="9531"/>
                </a:lnTo>
                <a:lnTo>
                  <a:pt x="16297" y="9819"/>
                </a:lnTo>
                <a:cubicBezTo>
                  <a:pt x="16087" y="10164"/>
                  <a:pt x="16086" y="10186"/>
                  <a:pt x="16269" y="10187"/>
                </a:cubicBezTo>
                <a:cubicBezTo>
                  <a:pt x="16353" y="10187"/>
                  <a:pt x="16480" y="10117"/>
                  <a:pt x="16576" y="10016"/>
                </a:cubicBezTo>
                <a:cubicBezTo>
                  <a:pt x="16711" y="9875"/>
                  <a:pt x="16772" y="9850"/>
                  <a:pt x="16909" y="9879"/>
                </a:cubicBezTo>
                <a:cubicBezTo>
                  <a:pt x="17152" y="9931"/>
                  <a:pt x="17226" y="10086"/>
                  <a:pt x="17141" y="10358"/>
                </a:cubicBezTo>
                <a:cubicBezTo>
                  <a:pt x="17059" y="10617"/>
                  <a:pt x="17135" y="10743"/>
                  <a:pt x="17300" y="10625"/>
                </a:cubicBezTo>
                <a:cubicBezTo>
                  <a:pt x="17354" y="10586"/>
                  <a:pt x="17397" y="10529"/>
                  <a:pt x="17397" y="10497"/>
                </a:cubicBezTo>
                <a:cubicBezTo>
                  <a:pt x="17397" y="10390"/>
                  <a:pt x="17674" y="10187"/>
                  <a:pt x="17819" y="10187"/>
                </a:cubicBezTo>
                <a:cubicBezTo>
                  <a:pt x="17979" y="10187"/>
                  <a:pt x="18037" y="10242"/>
                  <a:pt x="18064" y="10421"/>
                </a:cubicBezTo>
                <a:cubicBezTo>
                  <a:pt x="18074" y="10486"/>
                  <a:pt x="18102" y="10609"/>
                  <a:pt x="18128" y="10691"/>
                </a:cubicBezTo>
                <a:cubicBezTo>
                  <a:pt x="18158" y="10787"/>
                  <a:pt x="18218" y="10840"/>
                  <a:pt x="18296" y="10840"/>
                </a:cubicBezTo>
                <a:cubicBezTo>
                  <a:pt x="18393" y="10840"/>
                  <a:pt x="18415" y="10800"/>
                  <a:pt x="18415" y="10626"/>
                </a:cubicBezTo>
                <a:cubicBezTo>
                  <a:pt x="18415" y="10466"/>
                  <a:pt x="18451" y="10389"/>
                  <a:pt x="18556" y="10326"/>
                </a:cubicBezTo>
                <a:cubicBezTo>
                  <a:pt x="18776" y="10195"/>
                  <a:pt x="18897" y="10224"/>
                  <a:pt x="19115" y="10459"/>
                </a:cubicBezTo>
                <a:cubicBezTo>
                  <a:pt x="19366" y="10730"/>
                  <a:pt x="19503" y="10745"/>
                  <a:pt x="19487" y="10501"/>
                </a:cubicBezTo>
                <a:cubicBezTo>
                  <a:pt x="19480" y="10403"/>
                  <a:pt x="19449" y="10278"/>
                  <a:pt x="19417" y="10223"/>
                </a:cubicBezTo>
                <a:cubicBezTo>
                  <a:pt x="19376" y="10152"/>
                  <a:pt x="19391" y="10094"/>
                  <a:pt x="19469" y="10019"/>
                </a:cubicBezTo>
                <a:cubicBezTo>
                  <a:pt x="19627" y="9870"/>
                  <a:pt x="19827" y="9890"/>
                  <a:pt x="20037" y="10078"/>
                </a:cubicBezTo>
                <a:cubicBezTo>
                  <a:pt x="20388" y="10391"/>
                  <a:pt x="20594" y="10204"/>
                  <a:pt x="20258" y="9877"/>
                </a:cubicBezTo>
                <a:lnTo>
                  <a:pt x="20052" y="9676"/>
                </a:lnTo>
                <a:lnTo>
                  <a:pt x="20248" y="9527"/>
                </a:lnTo>
                <a:cubicBezTo>
                  <a:pt x="20439" y="9381"/>
                  <a:pt x="20448" y="9380"/>
                  <a:pt x="20740" y="9455"/>
                </a:cubicBezTo>
                <a:cubicBezTo>
                  <a:pt x="20904" y="9497"/>
                  <a:pt x="21064" y="9518"/>
                  <a:pt x="21095" y="9502"/>
                </a:cubicBezTo>
                <a:cubicBezTo>
                  <a:pt x="21191" y="9451"/>
                  <a:pt x="21158" y="9314"/>
                  <a:pt x="21041" y="9278"/>
                </a:cubicBezTo>
                <a:cubicBezTo>
                  <a:pt x="20834" y="9216"/>
                  <a:pt x="20705" y="9081"/>
                  <a:pt x="20705" y="8927"/>
                </a:cubicBezTo>
                <a:cubicBezTo>
                  <a:pt x="20705" y="8741"/>
                  <a:pt x="20855" y="8662"/>
                  <a:pt x="21210" y="8662"/>
                </a:cubicBezTo>
                <a:cubicBezTo>
                  <a:pt x="21352" y="8662"/>
                  <a:pt x="21473" y="8637"/>
                  <a:pt x="21479" y="8607"/>
                </a:cubicBezTo>
                <a:cubicBezTo>
                  <a:pt x="21508" y="8438"/>
                  <a:pt x="21483" y="8414"/>
                  <a:pt x="21248" y="8389"/>
                </a:cubicBezTo>
                <a:cubicBezTo>
                  <a:pt x="21059" y="8369"/>
                  <a:pt x="20973" y="8325"/>
                  <a:pt x="20901" y="8216"/>
                </a:cubicBezTo>
                <a:cubicBezTo>
                  <a:pt x="20813" y="8082"/>
                  <a:pt x="20816" y="8060"/>
                  <a:pt x="20930" y="7951"/>
                </a:cubicBezTo>
                <a:cubicBezTo>
                  <a:pt x="20999" y="7886"/>
                  <a:pt x="21165" y="7796"/>
                  <a:pt x="21298" y="7751"/>
                </a:cubicBezTo>
                <a:cubicBezTo>
                  <a:pt x="21459" y="7695"/>
                  <a:pt x="21532" y="7639"/>
                  <a:pt x="21518" y="7580"/>
                </a:cubicBezTo>
                <a:cubicBezTo>
                  <a:pt x="21502" y="7510"/>
                  <a:pt x="21437" y="7494"/>
                  <a:pt x="21196" y="7509"/>
                </a:cubicBezTo>
                <a:cubicBezTo>
                  <a:pt x="20666" y="7542"/>
                  <a:pt x="20559" y="7332"/>
                  <a:pt x="20929" y="6981"/>
                </a:cubicBezTo>
                <a:cubicBezTo>
                  <a:pt x="21051" y="6865"/>
                  <a:pt x="21151" y="6741"/>
                  <a:pt x="21151" y="6706"/>
                </a:cubicBezTo>
                <a:cubicBezTo>
                  <a:pt x="21151" y="6585"/>
                  <a:pt x="20963" y="6583"/>
                  <a:pt x="20767" y="6703"/>
                </a:cubicBezTo>
                <a:cubicBezTo>
                  <a:pt x="20590" y="6811"/>
                  <a:pt x="20552" y="6816"/>
                  <a:pt x="20407" y="6750"/>
                </a:cubicBezTo>
                <a:cubicBezTo>
                  <a:pt x="20181" y="6646"/>
                  <a:pt x="20170" y="6586"/>
                  <a:pt x="20328" y="6299"/>
                </a:cubicBezTo>
                <a:cubicBezTo>
                  <a:pt x="20553" y="5890"/>
                  <a:pt x="20397" y="5744"/>
                  <a:pt x="20088" y="6075"/>
                </a:cubicBezTo>
                <a:cubicBezTo>
                  <a:pt x="19891" y="6286"/>
                  <a:pt x="19756" y="6312"/>
                  <a:pt x="19610" y="6169"/>
                </a:cubicBezTo>
                <a:cubicBezTo>
                  <a:pt x="19468" y="6030"/>
                  <a:pt x="19447" y="5933"/>
                  <a:pt x="19512" y="5730"/>
                </a:cubicBezTo>
                <a:cubicBezTo>
                  <a:pt x="19552" y="5605"/>
                  <a:pt x="19547" y="5526"/>
                  <a:pt x="19495" y="5472"/>
                </a:cubicBezTo>
                <a:cubicBezTo>
                  <a:pt x="19379" y="5353"/>
                  <a:pt x="19322" y="5376"/>
                  <a:pt x="19244" y="5578"/>
                </a:cubicBezTo>
                <a:cubicBezTo>
                  <a:pt x="19066" y="6039"/>
                  <a:pt x="18683" y="6037"/>
                  <a:pt x="18530" y="5574"/>
                </a:cubicBezTo>
                <a:cubicBezTo>
                  <a:pt x="18473" y="5401"/>
                  <a:pt x="18396" y="5302"/>
                  <a:pt x="18334" y="528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" name="مرجعة الدرس  السابق مرجعة الدرس  السابق " descr="مرجعة الدرس  السابق مرجعة الدرس  السابق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302" y="4286729"/>
            <a:ext cx="7202383" cy="1028701"/>
          </a:xfrm>
          <a:prstGeom prst="rect">
            <a:avLst/>
          </a:prstGeom>
        </p:spPr>
      </p:pic>
      <p:sp>
        <p:nvSpPr>
          <p:cNvPr id="155" name="مربع نص 5"/>
          <p:cNvSpPr txBox="1"/>
          <p:nvPr/>
        </p:nvSpPr>
        <p:spPr>
          <a:xfrm>
            <a:off x="11544813" y="6920682"/>
            <a:ext cx="8966477" cy="994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marL="622300" indent="-622300" algn="r" defTabSz="182880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عددي مهارات التفكير الناقد ؟</a:t>
            </a:r>
          </a:p>
        </p:txBody>
      </p:sp>
      <p:pic>
        <p:nvPicPr>
          <p:cNvPr id="156" name="IMG_6600.png" descr="IMG_66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6853" y="1144023"/>
            <a:ext cx="2442857" cy="244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الدرس الخامس : مهارات التفكير الناقد الدرس الخامس : مهارات التفكير الناقد " descr="الدرس الخامس : مهارات التفكير الناقد الدرس الخامس : مهارات التفكير الناقد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108131" y="1690876"/>
            <a:ext cx="9839842" cy="1016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 advAuto="0"/>
      <p:bldP spid="155" grpId="0" build="p" bldLvl="5" animBg="1" advAuto="0"/>
      <p:bldP spid="15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٦٨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pic>
        <p:nvPicPr>
          <p:cNvPr id="265" name="IMG_6680.png" descr="IMG_6680.png"/>
          <p:cNvPicPr>
            <a:picLocks noChangeAspect="1"/>
          </p:cNvPicPr>
          <p:nvPr/>
        </p:nvPicPr>
        <p:blipFill>
          <a:blip r:embed="rId2"/>
          <a:srcRect l="10455" t="12346" r="46147" b="84448"/>
          <a:stretch>
            <a:fillRect/>
          </a:stretch>
        </p:blipFill>
        <p:spPr>
          <a:xfrm>
            <a:off x="1945531" y="884751"/>
            <a:ext cx="21381854" cy="226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6680.png" descr="IMG_6680.png"/>
          <p:cNvPicPr>
            <a:picLocks noChangeAspect="1"/>
          </p:cNvPicPr>
          <p:nvPr/>
        </p:nvPicPr>
        <p:blipFill>
          <a:blip r:embed="rId2"/>
          <a:srcRect l="11523" t="26241" r="65810" b="62577"/>
          <a:stretch>
            <a:fillRect/>
          </a:stretch>
        </p:blipFill>
        <p:spPr>
          <a:xfrm>
            <a:off x="1319714" y="4671693"/>
            <a:ext cx="11232181" cy="79326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المثلث"/>
          <p:cNvSpPr/>
          <p:nvPr/>
        </p:nvSpPr>
        <p:spPr>
          <a:xfrm>
            <a:off x="14085158" y="3403325"/>
            <a:ext cx="8818132" cy="917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EFC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68" name="يركب / يبني حلا"/>
          <p:cNvSpPr/>
          <p:nvPr/>
        </p:nvSpPr>
        <p:spPr>
          <a:xfrm>
            <a:off x="17115944" y="6726175"/>
            <a:ext cx="2756560" cy="722520"/>
          </a:xfrm>
          <a:prstGeom prst="roundRect">
            <a:avLst>
              <a:gd name="adj" fmla="val 21297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0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يركب / يبني حلا</a:t>
            </a:r>
          </a:p>
        </p:txBody>
      </p:sp>
      <p:sp>
        <p:nvSpPr>
          <p:cNvPr id="269" name="يقيم  / يحكم"/>
          <p:cNvSpPr/>
          <p:nvPr/>
        </p:nvSpPr>
        <p:spPr>
          <a:xfrm>
            <a:off x="17067827" y="7659679"/>
            <a:ext cx="2895293" cy="664982"/>
          </a:xfrm>
          <a:prstGeom prst="roundRect">
            <a:avLst>
              <a:gd name="adj" fmla="val 21428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يقيم  / يحكم </a:t>
            </a:r>
          </a:p>
        </p:txBody>
      </p:sp>
      <p:sp>
        <p:nvSpPr>
          <p:cNvPr id="270" name="يحلل  / يستدل"/>
          <p:cNvSpPr/>
          <p:nvPr/>
        </p:nvSpPr>
        <p:spPr>
          <a:xfrm>
            <a:off x="17054066" y="8593653"/>
            <a:ext cx="2880317" cy="683921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يحلل  / يستدل </a:t>
            </a:r>
          </a:p>
        </p:txBody>
      </p:sp>
      <p:sp>
        <p:nvSpPr>
          <p:cNvPr id="271" name="يٌطبق / يٌماس"/>
          <p:cNvSpPr/>
          <p:nvPr/>
        </p:nvSpPr>
        <p:spPr>
          <a:xfrm>
            <a:off x="16987677" y="9467386"/>
            <a:ext cx="2975443" cy="765335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يٌطبق / يٌماس</a:t>
            </a:r>
          </a:p>
        </p:txBody>
      </p:sp>
      <p:sp>
        <p:nvSpPr>
          <p:cNvPr id="272" name="يفهم / يٌقارن / يٌعلل"/>
          <p:cNvSpPr/>
          <p:nvPr/>
        </p:nvSpPr>
        <p:spPr>
          <a:xfrm>
            <a:off x="17000227" y="10422532"/>
            <a:ext cx="2962893" cy="746732"/>
          </a:xfrm>
          <a:prstGeom prst="roundRect">
            <a:avLst>
              <a:gd name="adj" fmla="val 23651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7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يفهم / يٌقارن / يٌعلل</a:t>
            </a:r>
          </a:p>
        </p:txBody>
      </p:sp>
      <p:sp>
        <p:nvSpPr>
          <p:cNvPr id="273" name="يتعرف / يتذكر"/>
          <p:cNvSpPr/>
          <p:nvPr/>
        </p:nvSpPr>
        <p:spPr>
          <a:xfrm>
            <a:off x="17000227" y="11495141"/>
            <a:ext cx="2987993" cy="676488"/>
          </a:xfrm>
          <a:prstGeom prst="roundRect">
            <a:avLst>
              <a:gd name="adj" fmla="val 22722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يتعرف / يتذكر</a:t>
            </a:r>
          </a:p>
        </p:txBody>
      </p:sp>
      <p:pic>
        <p:nvPicPr>
          <p:cNvPr id="274" name="IMG_6671.png" descr="IMG_6671.png"/>
          <p:cNvPicPr>
            <a:picLocks noChangeAspect="1"/>
          </p:cNvPicPr>
          <p:nvPr/>
        </p:nvPicPr>
        <p:blipFill>
          <a:blip r:embed="rId3"/>
          <a:srcRect l="6790" t="7625" r="6922" b="12706"/>
          <a:stretch>
            <a:fillRect/>
          </a:stretch>
        </p:blipFill>
        <p:spPr>
          <a:xfrm>
            <a:off x="12617219" y="10541479"/>
            <a:ext cx="3941638" cy="218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410" extrusionOk="0">
                <a:moveTo>
                  <a:pt x="12069" y="5"/>
                </a:moveTo>
                <a:cubicBezTo>
                  <a:pt x="11389" y="69"/>
                  <a:pt x="10639" y="829"/>
                  <a:pt x="10382" y="1783"/>
                </a:cubicBezTo>
                <a:cubicBezTo>
                  <a:pt x="10290" y="2124"/>
                  <a:pt x="10276" y="2311"/>
                  <a:pt x="10296" y="2815"/>
                </a:cubicBezTo>
                <a:cubicBezTo>
                  <a:pt x="10309" y="3153"/>
                  <a:pt x="10356" y="3556"/>
                  <a:pt x="10401" y="3714"/>
                </a:cubicBezTo>
                <a:cubicBezTo>
                  <a:pt x="10610" y="4439"/>
                  <a:pt x="11350" y="4494"/>
                  <a:pt x="11650" y="3807"/>
                </a:cubicBezTo>
                <a:cubicBezTo>
                  <a:pt x="11714" y="3661"/>
                  <a:pt x="11774" y="3312"/>
                  <a:pt x="11808" y="2908"/>
                </a:cubicBezTo>
                <a:cubicBezTo>
                  <a:pt x="11870" y="2157"/>
                  <a:pt x="11951" y="1949"/>
                  <a:pt x="12145" y="2036"/>
                </a:cubicBezTo>
                <a:cubicBezTo>
                  <a:pt x="12457" y="2177"/>
                  <a:pt x="12416" y="2711"/>
                  <a:pt x="11996" y="3978"/>
                </a:cubicBezTo>
                <a:cubicBezTo>
                  <a:pt x="11637" y="5061"/>
                  <a:pt x="11575" y="5494"/>
                  <a:pt x="11687" y="6185"/>
                </a:cubicBezTo>
                <a:cubicBezTo>
                  <a:pt x="11757" y="6618"/>
                  <a:pt x="11799" y="6728"/>
                  <a:pt x="11935" y="6835"/>
                </a:cubicBezTo>
                <a:cubicBezTo>
                  <a:pt x="12217" y="7055"/>
                  <a:pt x="12472" y="7008"/>
                  <a:pt x="12642" y="6702"/>
                </a:cubicBezTo>
                <a:cubicBezTo>
                  <a:pt x="12724" y="6554"/>
                  <a:pt x="12791" y="6374"/>
                  <a:pt x="12791" y="6301"/>
                </a:cubicBezTo>
                <a:cubicBezTo>
                  <a:pt x="12791" y="6040"/>
                  <a:pt x="13012" y="5668"/>
                  <a:pt x="13357" y="5356"/>
                </a:cubicBezTo>
                <a:cubicBezTo>
                  <a:pt x="14180" y="4610"/>
                  <a:pt x="14420" y="3753"/>
                  <a:pt x="14193" y="2363"/>
                </a:cubicBezTo>
                <a:cubicBezTo>
                  <a:pt x="13983" y="1081"/>
                  <a:pt x="13323" y="239"/>
                  <a:pt x="12354" y="21"/>
                </a:cubicBezTo>
                <a:cubicBezTo>
                  <a:pt x="12262" y="0"/>
                  <a:pt x="12166" y="-4"/>
                  <a:pt x="12069" y="5"/>
                </a:cubicBezTo>
                <a:close/>
                <a:moveTo>
                  <a:pt x="6055" y="713"/>
                </a:moveTo>
                <a:cubicBezTo>
                  <a:pt x="5825" y="713"/>
                  <a:pt x="5764" y="893"/>
                  <a:pt x="5807" y="1449"/>
                </a:cubicBezTo>
                <a:cubicBezTo>
                  <a:pt x="5839" y="1871"/>
                  <a:pt x="5869" y="1953"/>
                  <a:pt x="6131" y="2348"/>
                </a:cubicBezTo>
                <a:cubicBezTo>
                  <a:pt x="6591" y="3042"/>
                  <a:pt x="6753" y="3376"/>
                  <a:pt x="6753" y="3624"/>
                </a:cubicBezTo>
                <a:cubicBezTo>
                  <a:pt x="6753" y="3942"/>
                  <a:pt x="6632" y="4328"/>
                  <a:pt x="6444" y="4613"/>
                </a:cubicBezTo>
                <a:cubicBezTo>
                  <a:pt x="6225" y="4943"/>
                  <a:pt x="5962" y="4927"/>
                  <a:pt x="5446" y="4550"/>
                </a:cubicBezTo>
                <a:lnTo>
                  <a:pt x="5033" y="4251"/>
                </a:lnTo>
                <a:lnTo>
                  <a:pt x="4621" y="5659"/>
                </a:lnTo>
                <a:cubicBezTo>
                  <a:pt x="4393" y="6434"/>
                  <a:pt x="4230" y="7090"/>
                  <a:pt x="4256" y="7119"/>
                </a:cubicBezTo>
                <a:cubicBezTo>
                  <a:pt x="4282" y="7148"/>
                  <a:pt x="4296" y="7255"/>
                  <a:pt x="4288" y="7360"/>
                </a:cubicBezTo>
                <a:cubicBezTo>
                  <a:pt x="4252" y="7808"/>
                  <a:pt x="4398" y="7554"/>
                  <a:pt x="4675" y="6694"/>
                </a:cubicBezTo>
                <a:cubicBezTo>
                  <a:pt x="4838" y="6187"/>
                  <a:pt x="4985" y="5776"/>
                  <a:pt x="4999" y="5776"/>
                </a:cubicBezTo>
                <a:cubicBezTo>
                  <a:pt x="5098" y="5776"/>
                  <a:pt x="5734" y="6180"/>
                  <a:pt x="5770" y="6266"/>
                </a:cubicBezTo>
                <a:cubicBezTo>
                  <a:pt x="5795" y="6326"/>
                  <a:pt x="5879" y="6930"/>
                  <a:pt x="5956" y="7613"/>
                </a:cubicBezTo>
                <a:cubicBezTo>
                  <a:pt x="6123" y="9097"/>
                  <a:pt x="6198" y="9560"/>
                  <a:pt x="6267" y="9520"/>
                </a:cubicBezTo>
                <a:cubicBezTo>
                  <a:pt x="6295" y="9503"/>
                  <a:pt x="6366" y="9222"/>
                  <a:pt x="6425" y="8897"/>
                </a:cubicBezTo>
                <a:cubicBezTo>
                  <a:pt x="6764" y="7024"/>
                  <a:pt x="7384" y="5952"/>
                  <a:pt x="8146" y="5924"/>
                </a:cubicBezTo>
                <a:cubicBezTo>
                  <a:pt x="8581" y="5908"/>
                  <a:pt x="8899" y="6141"/>
                  <a:pt x="9153" y="6659"/>
                </a:cubicBezTo>
                <a:cubicBezTo>
                  <a:pt x="9405" y="7174"/>
                  <a:pt x="9488" y="7753"/>
                  <a:pt x="9451" y="8710"/>
                </a:cubicBezTo>
                <a:cubicBezTo>
                  <a:pt x="9401" y="10003"/>
                  <a:pt x="9018" y="11324"/>
                  <a:pt x="8239" y="12897"/>
                </a:cubicBezTo>
                <a:cubicBezTo>
                  <a:pt x="7874" y="13636"/>
                  <a:pt x="7726" y="14172"/>
                  <a:pt x="7803" y="14489"/>
                </a:cubicBezTo>
                <a:cubicBezTo>
                  <a:pt x="7825" y="14581"/>
                  <a:pt x="7839" y="14727"/>
                  <a:pt x="7833" y="14816"/>
                </a:cubicBezTo>
                <a:cubicBezTo>
                  <a:pt x="7824" y="14941"/>
                  <a:pt x="7859" y="14979"/>
                  <a:pt x="7993" y="14979"/>
                </a:cubicBezTo>
                <a:cubicBezTo>
                  <a:pt x="8142" y="14979"/>
                  <a:pt x="8173" y="14937"/>
                  <a:pt x="8228" y="14664"/>
                </a:cubicBezTo>
                <a:cubicBezTo>
                  <a:pt x="8319" y="14211"/>
                  <a:pt x="8572" y="13840"/>
                  <a:pt x="9492" y="12812"/>
                </a:cubicBezTo>
                <a:cubicBezTo>
                  <a:pt x="10645" y="11523"/>
                  <a:pt x="10831" y="11185"/>
                  <a:pt x="11002" y="10061"/>
                </a:cubicBezTo>
                <a:cubicBezTo>
                  <a:pt x="11049" y="9753"/>
                  <a:pt x="11106" y="9507"/>
                  <a:pt x="11132" y="9516"/>
                </a:cubicBezTo>
                <a:cubicBezTo>
                  <a:pt x="11157" y="9525"/>
                  <a:pt x="11199" y="9670"/>
                  <a:pt x="11225" y="9839"/>
                </a:cubicBezTo>
                <a:cubicBezTo>
                  <a:pt x="11250" y="10007"/>
                  <a:pt x="11327" y="10280"/>
                  <a:pt x="11395" y="10446"/>
                </a:cubicBezTo>
                <a:lnTo>
                  <a:pt x="11518" y="10749"/>
                </a:lnTo>
                <a:lnTo>
                  <a:pt x="11287" y="11209"/>
                </a:lnTo>
                <a:cubicBezTo>
                  <a:pt x="10925" y="11932"/>
                  <a:pt x="10790" y="12909"/>
                  <a:pt x="10894" y="14022"/>
                </a:cubicBezTo>
                <a:cubicBezTo>
                  <a:pt x="10984" y="14982"/>
                  <a:pt x="10956" y="14955"/>
                  <a:pt x="11570" y="14664"/>
                </a:cubicBezTo>
                <a:cubicBezTo>
                  <a:pt x="12497" y="14225"/>
                  <a:pt x="12409" y="14334"/>
                  <a:pt x="12389" y="13641"/>
                </a:cubicBezTo>
                <a:cubicBezTo>
                  <a:pt x="12372" y="13063"/>
                  <a:pt x="12379" y="13032"/>
                  <a:pt x="12547" y="12730"/>
                </a:cubicBezTo>
                <a:cubicBezTo>
                  <a:pt x="12764" y="12338"/>
                  <a:pt x="13039" y="12221"/>
                  <a:pt x="13227" y="12442"/>
                </a:cubicBezTo>
                <a:cubicBezTo>
                  <a:pt x="13299" y="12527"/>
                  <a:pt x="13370" y="12652"/>
                  <a:pt x="13385" y="12722"/>
                </a:cubicBezTo>
                <a:cubicBezTo>
                  <a:pt x="13400" y="12792"/>
                  <a:pt x="13284" y="13317"/>
                  <a:pt x="13128" y="13890"/>
                </a:cubicBezTo>
                <a:cubicBezTo>
                  <a:pt x="12774" y="15181"/>
                  <a:pt x="12720" y="15647"/>
                  <a:pt x="12819" y="16505"/>
                </a:cubicBezTo>
                <a:cubicBezTo>
                  <a:pt x="12859" y="16854"/>
                  <a:pt x="12918" y="17258"/>
                  <a:pt x="12951" y="17400"/>
                </a:cubicBezTo>
                <a:cubicBezTo>
                  <a:pt x="12983" y="17542"/>
                  <a:pt x="13036" y="17640"/>
                  <a:pt x="13067" y="17618"/>
                </a:cubicBezTo>
                <a:cubicBezTo>
                  <a:pt x="13098" y="17596"/>
                  <a:pt x="13392" y="17378"/>
                  <a:pt x="13722" y="17135"/>
                </a:cubicBezTo>
                <a:cubicBezTo>
                  <a:pt x="14286" y="16720"/>
                  <a:pt x="14321" y="16678"/>
                  <a:pt x="14292" y="16470"/>
                </a:cubicBezTo>
                <a:cubicBezTo>
                  <a:pt x="14212" y="15898"/>
                  <a:pt x="14252" y="15570"/>
                  <a:pt x="14515" y="14649"/>
                </a:cubicBezTo>
                <a:cubicBezTo>
                  <a:pt x="14849" y="13474"/>
                  <a:pt x="14956" y="12819"/>
                  <a:pt x="14912" y="12240"/>
                </a:cubicBezTo>
                <a:cubicBezTo>
                  <a:pt x="14792" y="10640"/>
                  <a:pt x="14306" y="9773"/>
                  <a:pt x="13458" y="9648"/>
                </a:cubicBezTo>
                <a:lnTo>
                  <a:pt x="13076" y="9594"/>
                </a:lnTo>
                <a:lnTo>
                  <a:pt x="12994" y="8948"/>
                </a:lnTo>
                <a:cubicBezTo>
                  <a:pt x="12894" y="8160"/>
                  <a:pt x="12802" y="7895"/>
                  <a:pt x="12531" y="7621"/>
                </a:cubicBezTo>
                <a:cubicBezTo>
                  <a:pt x="12359" y="7447"/>
                  <a:pt x="12265" y="7416"/>
                  <a:pt x="12004" y="7446"/>
                </a:cubicBezTo>
                <a:cubicBezTo>
                  <a:pt x="11612" y="7491"/>
                  <a:pt x="11387" y="7752"/>
                  <a:pt x="11246" y="8325"/>
                </a:cubicBezTo>
                <a:cubicBezTo>
                  <a:pt x="11191" y="8548"/>
                  <a:pt x="11121" y="8717"/>
                  <a:pt x="11091" y="8699"/>
                </a:cubicBezTo>
                <a:cubicBezTo>
                  <a:pt x="11060" y="8680"/>
                  <a:pt x="11005" y="8448"/>
                  <a:pt x="10967" y="8185"/>
                </a:cubicBezTo>
                <a:cubicBezTo>
                  <a:pt x="10816" y="7121"/>
                  <a:pt x="10537" y="6429"/>
                  <a:pt x="9998" y="5780"/>
                </a:cubicBezTo>
                <a:cubicBezTo>
                  <a:pt x="9468" y="5143"/>
                  <a:pt x="8935" y="4847"/>
                  <a:pt x="8211" y="4788"/>
                </a:cubicBezTo>
                <a:cubicBezTo>
                  <a:pt x="7901" y="4762"/>
                  <a:pt x="7488" y="4784"/>
                  <a:pt x="7291" y="4834"/>
                </a:cubicBezTo>
                <a:cubicBezTo>
                  <a:pt x="7094" y="4885"/>
                  <a:pt x="6917" y="4898"/>
                  <a:pt x="6898" y="4865"/>
                </a:cubicBezTo>
                <a:cubicBezTo>
                  <a:pt x="6878" y="4833"/>
                  <a:pt x="6897" y="4580"/>
                  <a:pt x="6939" y="4301"/>
                </a:cubicBezTo>
                <a:cubicBezTo>
                  <a:pt x="7022" y="3742"/>
                  <a:pt x="7001" y="3106"/>
                  <a:pt x="6874" y="2278"/>
                </a:cubicBezTo>
                <a:cubicBezTo>
                  <a:pt x="6729" y="1333"/>
                  <a:pt x="6405" y="714"/>
                  <a:pt x="6055" y="713"/>
                </a:cubicBezTo>
                <a:close/>
                <a:moveTo>
                  <a:pt x="16377" y="4601"/>
                </a:moveTo>
                <a:cubicBezTo>
                  <a:pt x="16178" y="4580"/>
                  <a:pt x="15976" y="4615"/>
                  <a:pt x="15804" y="4718"/>
                </a:cubicBezTo>
                <a:cubicBezTo>
                  <a:pt x="15465" y="4920"/>
                  <a:pt x="15028" y="5676"/>
                  <a:pt x="14823" y="6418"/>
                </a:cubicBezTo>
                <a:cubicBezTo>
                  <a:pt x="14651" y="7042"/>
                  <a:pt x="14456" y="8397"/>
                  <a:pt x="14508" y="8609"/>
                </a:cubicBezTo>
                <a:cubicBezTo>
                  <a:pt x="14529" y="8695"/>
                  <a:pt x="14542" y="8818"/>
                  <a:pt x="14536" y="8881"/>
                </a:cubicBezTo>
                <a:cubicBezTo>
                  <a:pt x="14529" y="8957"/>
                  <a:pt x="14594" y="8994"/>
                  <a:pt x="14726" y="8994"/>
                </a:cubicBezTo>
                <a:cubicBezTo>
                  <a:pt x="14836" y="8994"/>
                  <a:pt x="14996" y="9022"/>
                  <a:pt x="15081" y="9053"/>
                </a:cubicBezTo>
                <a:cubicBezTo>
                  <a:pt x="15231" y="9107"/>
                  <a:pt x="15237" y="9094"/>
                  <a:pt x="15292" y="8632"/>
                </a:cubicBezTo>
                <a:cubicBezTo>
                  <a:pt x="15370" y="7977"/>
                  <a:pt x="15510" y="7524"/>
                  <a:pt x="15754" y="7126"/>
                </a:cubicBezTo>
                <a:cubicBezTo>
                  <a:pt x="15934" y="6834"/>
                  <a:pt x="15996" y="6788"/>
                  <a:pt x="16210" y="6788"/>
                </a:cubicBezTo>
                <a:cubicBezTo>
                  <a:pt x="16485" y="6788"/>
                  <a:pt x="16720" y="7016"/>
                  <a:pt x="16904" y="7461"/>
                </a:cubicBezTo>
                <a:cubicBezTo>
                  <a:pt x="16990" y="7672"/>
                  <a:pt x="17012" y="7853"/>
                  <a:pt x="17012" y="8426"/>
                </a:cubicBezTo>
                <a:cubicBezTo>
                  <a:pt x="17012" y="9303"/>
                  <a:pt x="16890" y="9785"/>
                  <a:pt x="16374" y="10956"/>
                </a:cubicBezTo>
                <a:cubicBezTo>
                  <a:pt x="15943" y="11935"/>
                  <a:pt x="15690" y="12826"/>
                  <a:pt x="15545" y="13886"/>
                </a:cubicBezTo>
                <a:cubicBezTo>
                  <a:pt x="15426" y="14761"/>
                  <a:pt x="15443" y="15306"/>
                  <a:pt x="15592" y="15376"/>
                </a:cubicBezTo>
                <a:cubicBezTo>
                  <a:pt x="15641" y="15399"/>
                  <a:pt x="15802" y="15421"/>
                  <a:pt x="15949" y="15427"/>
                </a:cubicBezTo>
                <a:cubicBezTo>
                  <a:pt x="16201" y="15437"/>
                  <a:pt x="16217" y="15424"/>
                  <a:pt x="16247" y="15186"/>
                </a:cubicBezTo>
                <a:cubicBezTo>
                  <a:pt x="16392" y="14026"/>
                  <a:pt x="16489" y="13671"/>
                  <a:pt x="16975" y="12520"/>
                </a:cubicBezTo>
                <a:cubicBezTo>
                  <a:pt x="17655" y="10910"/>
                  <a:pt x="17856" y="10014"/>
                  <a:pt x="17854" y="8594"/>
                </a:cubicBezTo>
                <a:cubicBezTo>
                  <a:pt x="17853" y="6798"/>
                  <a:pt x="17495" y="5369"/>
                  <a:pt x="16917" y="4838"/>
                </a:cubicBezTo>
                <a:cubicBezTo>
                  <a:pt x="16767" y="4701"/>
                  <a:pt x="16575" y="4622"/>
                  <a:pt x="16377" y="4601"/>
                </a:cubicBezTo>
                <a:close/>
                <a:moveTo>
                  <a:pt x="3649" y="8123"/>
                </a:moveTo>
                <a:cubicBezTo>
                  <a:pt x="3446" y="8161"/>
                  <a:pt x="3307" y="8457"/>
                  <a:pt x="3294" y="8936"/>
                </a:cubicBezTo>
                <a:cubicBezTo>
                  <a:pt x="3289" y="9146"/>
                  <a:pt x="3282" y="9331"/>
                  <a:pt x="3279" y="9348"/>
                </a:cubicBezTo>
                <a:cubicBezTo>
                  <a:pt x="3276" y="9366"/>
                  <a:pt x="3189" y="9248"/>
                  <a:pt x="3085" y="9084"/>
                </a:cubicBezTo>
                <a:cubicBezTo>
                  <a:pt x="2457" y="8093"/>
                  <a:pt x="1572" y="8262"/>
                  <a:pt x="819" y="9516"/>
                </a:cubicBezTo>
                <a:cubicBezTo>
                  <a:pt x="273" y="10425"/>
                  <a:pt x="0" y="11461"/>
                  <a:pt x="0" y="12621"/>
                </a:cubicBezTo>
                <a:cubicBezTo>
                  <a:pt x="0" y="13994"/>
                  <a:pt x="418" y="15528"/>
                  <a:pt x="791" y="15528"/>
                </a:cubicBezTo>
                <a:cubicBezTo>
                  <a:pt x="934" y="15528"/>
                  <a:pt x="1475" y="14745"/>
                  <a:pt x="1603" y="14353"/>
                </a:cubicBezTo>
                <a:cubicBezTo>
                  <a:pt x="1691" y="14081"/>
                  <a:pt x="1695" y="13998"/>
                  <a:pt x="1640" y="13571"/>
                </a:cubicBezTo>
                <a:cubicBezTo>
                  <a:pt x="1504" y="12516"/>
                  <a:pt x="1508" y="12433"/>
                  <a:pt x="1704" y="12080"/>
                </a:cubicBezTo>
                <a:cubicBezTo>
                  <a:pt x="1917" y="11697"/>
                  <a:pt x="2056" y="11672"/>
                  <a:pt x="2234" y="11991"/>
                </a:cubicBezTo>
                <a:cubicBezTo>
                  <a:pt x="2347" y="12194"/>
                  <a:pt x="2361" y="12280"/>
                  <a:pt x="2333" y="12613"/>
                </a:cubicBezTo>
                <a:cubicBezTo>
                  <a:pt x="2124" y="15138"/>
                  <a:pt x="2110" y="15781"/>
                  <a:pt x="2249" y="16754"/>
                </a:cubicBezTo>
                <a:cubicBezTo>
                  <a:pt x="2363" y="17554"/>
                  <a:pt x="2443" y="17859"/>
                  <a:pt x="2638" y="18229"/>
                </a:cubicBezTo>
                <a:cubicBezTo>
                  <a:pt x="2746" y="18434"/>
                  <a:pt x="2805" y="18480"/>
                  <a:pt x="2910" y="18435"/>
                </a:cubicBezTo>
                <a:cubicBezTo>
                  <a:pt x="3159" y="18328"/>
                  <a:pt x="3197" y="18333"/>
                  <a:pt x="3178" y="18474"/>
                </a:cubicBezTo>
                <a:cubicBezTo>
                  <a:pt x="3033" y="19533"/>
                  <a:pt x="3267" y="20767"/>
                  <a:pt x="3703" y="21245"/>
                </a:cubicBezTo>
                <a:cubicBezTo>
                  <a:pt x="4023" y="21596"/>
                  <a:pt x="4459" y="21369"/>
                  <a:pt x="4634" y="20762"/>
                </a:cubicBezTo>
                <a:cubicBezTo>
                  <a:pt x="4698" y="20538"/>
                  <a:pt x="4714" y="20308"/>
                  <a:pt x="4696" y="19816"/>
                </a:cubicBezTo>
                <a:cubicBezTo>
                  <a:pt x="4654" y="18616"/>
                  <a:pt x="4285" y="17727"/>
                  <a:pt x="3819" y="17703"/>
                </a:cubicBezTo>
                <a:cubicBezTo>
                  <a:pt x="3538" y="17689"/>
                  <a:pt x="3486" y="17611"/>
                  <a:pt x="3605" y="17373"/>
                </a:cubicBezTo>
                <a:cubicBezTo>
                  <a:pt x="3656" y="17272"/>
                  <a:pt x="3695" y="17073"/>
                  <a:pt x="3690" y="16933"/>
                </a:cubicBezTo>
                <a:cubicBezTo>
                  <a:pt x="3684" y="16793"/>
                  <a:pt x="3674" y="15440"/>
                  <a:pt x="3666" y="13921"/>
                </a:cubicBezTo>
                <a:cubicBezTo>
                  <a:pt x="3654" y="11586"/>
                  <a:pt x="3638" y="11084"/>
                  <a:pt x="3562" y="10668"/>
                </a:cubicBezTo>
                <a:cubicBezTo>
                  <a:pt x="3513" y="10397"/>
                  <a:pt x="3487" y="10150"/>
                  <a:pt x="3504" y="10119"/>
                </a:cubicBezTo>
                <a:cubicBezTo>
                  <a:pt x="3521" y="10088"/>
                  <a:pt x="3623" y="10074"/>
                  <a:pt x="3731" y="10088"/>
                </a:cubicBezTo>
                <a:cubicBezTo>
                  <a:pt x="4031" y="10127"/>
                  <a:pt x="4210" y="9805"/>
                  <a:pt x="4204" y="9243"/>
                </a:cubicBezTo>
                <a:cubicBezTo>
                  <a:pt x="4197" y="8663"/>
                  <a:pt x="4084" y="8300"/>
                  <a:pt x="3871" y="8173"/>
                </a:cubicBezTo>
                <a:cubicBezTo>
                  <a:pt x="3791" y="8126"/>
                  <a:pt x="3716" y="8110"/>
                  <a:pt x="3649" y="8123"/>
                </a:cubicBezTo>
                <a:close/>
                <a:moveTo>
                  <a:pt x="19876" y="8399"/>
                </a:moveTo>
                <a:cubicBezTo>
                  <a:pt x="19407" y="8397"/>
                  <a:pt x="19337" y="8420"/>
                  <a:pt x="19023" y="8687"/>
                </a:cubicBezTo>
                <a:cubicBezTo>
                  <a:pt x="18438" y="9186"/>
                  <a:pt x="17907" y="10278"/>
                  <a:pt x="17906" y="10987"/>
                </a:cubicBezTo>
                <a:cubicBezTo>
                  <a:pt x="17905" y="11383"/>
                  <a:pt x="17962" y="11847"/>
                  <a:pt x="18010" y="11847"/>
                </a:cubicBezTo>
                <a:cubicBezTo>
                  <a:pt x="18032" y="11847"/>
                  <a:pt x="18124" y="11609"/>
                  <a:pt x="18215" y="11318"/>
                </a:cubicBezTo>
                <a:cubicBezTo>
                  <a:pt x="18414" y="10681"/>
                  <a:pt x="19036" y="9506"/>
                  <a:pt x="19299" y="9263"/>
                </a:cubicBezTo>
                <a:cubicBezTo>
                  <a:pt x="19655" y="8935"/>
                  <a:pt x="20109" y="9089"/>
                  <a:pt x="20256" y="9586"/>
                </a:cubicBezTo>
                <a:cubicBezTo>
                  <a:pt x="20421" y="10140"/>
                  <a:pt x="20060" y="11532"/>
                  <a:pt x="19554" y="12290"/>
                </a:cubicBezTo>
                <a:cubicBezTo>
                  <a:pt x="19422" y="12489"/>
                  <a:pt x="19084" y="12930"/>
                  <a:pt x="18803" y="13271"/>
                </a:cubicBezTo>
                <a:cubicBezTo>
                  <a:pt x="18185" y="14019"/>
                  <a:pt x="18032" y="14267"/>
                  <a:pt x="17895" y="14746"/>
                </a:cubicBezTo>
                <a:cubicBezTo>
                  <a:pt x="17726" y="15339"/>
                  <a:pt x="17550" y="16350"/>
                  <a:pt x="17606" y="16411"/>
                </a:cubicBezTo>
                <a:cubicBezTo>
                  <a:pt x="17633" y="16442"/>
                  <a:pt x="17640" y="16544"/>
                  <a:pt x="17623" y="16641"/>
                </a:cubicBezTo>
                <a:cubicBezTo>
                  <a:pt x="17567" y="16962"/>
                  <a:pt x="17690" y="16827"/>
                  <a:pt x="17876" y="16361"/>
                </a:cubicBezTo>
                <a:cubicBezTo>
                  <a:pt x="18131" y="15721"/>
                  <a:pt x="18416" y="15381"/>
                  <a:pt x="18926" y="15108"/>
                </a:cubicBezTo>
                <a:cubicBezTo>
                  <a:pt x="19935" y="14568"/>
                  <a:pt x="20466" y="14070"/>
                  <a:pt x="20904" y="13259"/>
                </a:cubicBezTo>
                <a:cubicBezTo>
                  <a:pt x="21451" y="12249"/>
                  <a:pt x="21600" y="10923"/>
                  <a:pt x="21308" y="9668"/>
                </a:cubicBezTo>
                <a:cubicBezTo>
                  <a:pt x="21194" y="9173"/>
                  <a:pt x="21064" y="8961"/>
                  <a:pt x="20704" y="8664"/>
                </a:cubicBezTo>
                <a:cubicBezTo>
                  <a:pt x="20425" y="8434"/>
                  <a:pt x="20328" y="8401"/>
                  <a:pt x="19876" y="8399"/>
                </a:cubicBezTo>
                <a:close/>
                <a:moveTo>
                  <a:pt x="6152" y="9917"/>
                </a:moveTo>
                <a:cubicBezTo>
                  <a:pt x="5853" y="9906"/>
                  <a:pt x="5571" y="10077"/>
                  <a:pt x="5407" y="10481"/>
                </a:cubicBezTo>
                <a:cubicBezTo>
                  <a:pt x="5326" y="10679"/>
                  <a:pt x="5315" y="10810"/>
                  <a:pt x="5344" y="11158"/>
                </a:cubicBezTo>
                <a:cubicBezTo>
                  <a:pt x="5389" y="11687"/>
                  <a:pt x="5519" y="11940"/>
                  <a:pt x="5748" y="11940"/>
                </a:cubicBezTo>
                <a:cubicBezTo>
                  <a:pt x="5916" y="11940"/>
                  <a:pt x="5923" y="11930"/>
                  <a:pt x="5949" y="11508"/>
                </a:cubicBezTo>
                <a:cubicBezTo>
                  <a:pt x="5994" y="10791"/>
                  <a:pt x="6348" y="10427"/>
                  <a:pt x="6641" y="10796"/>
                </a:cubicBezTo>
                <a:cubicBezTo>
                  <a:pt x="6769" y="10957"/>
                  <a:pt x="6785" y="11277"/>
                  <a:pt x="6695" y="11765"/>
                </a:cubicBezTo>
                <a:cubicBezTo>
                  <a:pt x="6596" y="12292"/>
                  <a:pt x="6400" y="12676"/>
                  <a:pt x="5967" y="13182"/>
                </a:cubicBezTo>
                <a:cubicBezTo>
                  <a:pt x="5199" y="14077"/>
                  <a:pt x="5060" y="14457"/>
                  <a:pt x="5195" y="15295"/>
                </a:cubicBezTo>
                <a:cubicBezTo>
                  <a:pt x="5259" y="15691"/>
                  <a:pt x="5304" y="15811"/>
                  <a:pt x="5414" y="15878"/>
                </a:cubicBezTo>
                <a:cubicBezTo>
                  <a:pt x="5625" y="16008"/>
                  <a:pt x="5799" y="15816"/>
                  <a:pt x="5597" y="15676"/>
                </a:cubicBezTo>
                <a:cubicBezTo>
                  <a:pt x="5532" y="15631"/>
                  <a:pt x="5526" y="15591"/>
                  <a:pt x="5573" y="15489"/>
                </a:cubicBezTo>
                <a:cubicBezTo>
                  <a:pt x="5619" y="15390"/>
                  <a:pt x="5618" y="15315"/>
                  <a:pt x="5567" y="15162"/>
                </a:cubicBezTo>
                <a:cubicBezTo>
                  <a:pt x="5506" y="14983"/>
                  <a:pt x="5517" y="14940"/>
                  <a:pt x="5671" y="14707"/>
                </a:cubicBezTo>
                <a:cubicBezTo>
                  <a:pt x="5764" y="14565"/>
                  <a:pt x="6036" y="14321"/>
                  <a:pt x="6275" y="14166"/>
                </a:cubicBezTo>
                <a:cubicBezTo>
                  <a:pt x="7293" y="13507"/>
                  <a:pt x="7576" y="12746"/>
                  <a:pt x="7340" y="11318"/>
                </a:cubicBezTo>
                <a:cubicBezTo>
                  <a:pt x="7200" y="10466"/>
                  <a:pt x="6651" y="9935"/>
                  <a:pt x="6152" y="9917"/>
                </a:cubicBezTo>
                <a:close/>
                <a:moveTo>
                  <a:pt x="8166" y="15365"/>
                </a:moveTo>
                <a:cubicBezTo>
                  <a:pt x="7631" y="15285"/>
                  <a:pt x="7212" y="16005"/>
                  <a:pt x="7213" y="16999"/>
                </a:cubicBezTo>
                <a:cubicBezTo>
                  <a:pt x="7214" y="17973"/>
                  <a:pt x="7398" y="18666"/>
                  <a:pt x="7734" y="18964"/>
                </a:cubicBezTo>
                <a:cubicBezTo>
                  <a:pt x="8120" y="19306"/>
                  <a:pt x="8639" y="19043"/>
                  <a:pt x="8866" y="18388"/>
                </a:cubicBezTo>
                <a:cubicBezTo>
                  <a:pt x="9102" y="17704"/>
                  <a:pt x="8977" y="16335"/>
                  <a:pt x="8621" y="15715"/>
                </a:cubicBezTo>
                <a:cubicBezTo>
                  <a:pt x="8476" y="15460"/>
                  <a:pt x="8395" y="15399"/>
                  <a:pt x="8166" y="15365"/>
                </a:cubicBezTo>
                <a:close/>
                <a:moveTo>
                  <a:pt x="5089" y="16159"/>
                </a:moveTo>
                <a:cubicBezTo>
                  <a:pt x="4949" y="16162"/>
                  <a:pt x="4813" y="16283"/>
                  <a:pt x="4781" y="16466"/>
                </a:cubicBezTo>
                <a:cubicBezTo>
                  <a:pt x="4728" y="16763"/>
                  <a:pt x="4807" y="17459"/>
                  <a:pt x="4915" y="17653"/>
                </a:cubicBezTo>
                <a:cubicBezTo>
                  <a:pt x="5034" y="17867"/>
                  <a:pt x="5206" y="17881"/>
                  <a:pt x="5360" y="17688"/>
                </a:cubicBezTo>
                <a:cubicBezTo>
                  <a:pt x="5574" y="17417"/>
                  <a:pt x="5481" y="16350"/>
                  <a:pt x="5228" y="16194"/>
                </a:cubicBezTo>
                <a:cubicBezTo>
                  <a:pt x="5183" y="16166"/>
                  <a:pt x="5136" y="16157"/>
                  <a:pt x="5089" y="16159"/>
                </a:cubicBezTo>
                <a:close/>
                <a:moveTo>
                  <a:pt x="15443" y="16392"/>
                </a:moveTo>
                <a:cubicBezTo>
                  <a:pt x="15408" y="16410"/>
                  <a:pt x="15393" y="16449"/>
                  <a:pt x="15383" y="16517"/>
                </a:cubicBezTo>
                <a:cubicBezTo>
                  <a:pt x="15334" y="16832"/>
                  <a:pt x="15290" y="18435"/>
                  <a:pt x="15325" y="18680"/>
                </a:cubicBezTo>
                <a:cubicBezTo>
                  <a:pt x="15356" y="18906"/>
                  <a:pt x="15382" y="18930"/>
                  <a:pt x="15646" y="18960"/>
                </a:cubicBezTo>
                <a:cubicBezTo>
                  <a:pt x="15806" y="18978"/>
                  <a:pt x="15964" y="19001"/>
                  <a:pt x="15996" y="19011"/>
                </a:cubicBezTo>
                <a:cubicBezTo>
                  <a:pt x="16037" y="19023"/>
                  <a:pt x="16069" y="18695"/>
                  <a:pt x="16096" y="17991"/>
                </a:cubicBezTo>
                <a:cubicBezTo>
                  <a:pt x="16118" y="17422"/>
                  <a:pt x="16127" y="16913"/>
                  <a:pt x="16117" y="16863"/>
                </a:cubicBezTo>
                <a:cubicBezTo>
                  <a:pt x="16108" y="16812"/>
                  <a:pt x="16102" y="16698"/>
                  <a:pt x="16104" y="16610"/>
                </a:cubicBezTo>
                <a:cubicBezTo>
                  <a:pt x="16107" y="16496"/>
                  <a:pt x="16070" y="16448"/>
                  <a:pt x="15973" y="16443"/>
                </a:cubicBezTo>
                <a:cubicBezTo>
                  <a:pt x="15897" y="16439"/>
                  <a:pt x="15738" y="16416"/>
                  <a:pt x="15621" y="16392"/>
                </a:cubicBezTo>
                <a:cubicBezTo>
                  <a:pt x="15534" y="16375"/>
                  <a:pt x="15479" y="16374"/>
                  <a:pt x="15443" y="16392"/>
                </a:cubicBezTo>
                <a:close/>
                <a:moveTo>
                  <a:pt x="14504" y="16929"/>
                </a:moveTo>
                <a:cubicBezTo>
                  <a:pt x="14496" y="16914"/>
                  <a:pt x="14182" y="17130"/>
                  <a:pt x="13806" y="17408"/>
                </a:cubicBezTo>
                <a:lnTo>
                  <a:pt x="13123" y="17914"/>
                </a:lnTo>
                <a:lnTo>
                  <a:pt x="13138" y="18217"/>
                </a:lnTo>
                <a:cubicBezTo>
                  <a:pt x="13147" y="18385"/>
                  <a:pt x="13260" y="18986"/>
                  <a:pt x="13389" y="19556"/>
                </a:cubicBezTo>
                <a:cubicBezTo>
                  <a:pt x="13518" y="20125"/>
                  <a:pt x="13639" y="20591"/>
                  <a:pt x="13659" y="20591"/>
                </a:cubicBezTo>
                <a:cubicBezTo>
                  <a:pt x="13680" y="20591"/>
                  <a:pt x="13994" y="20372"/>
                  <a:pt x="14357" y="20101"/>
                </a:cubicBezTo>
                <a:lnTo>
                  <a:pt x="15016" y="19606"/>
                </a:lnTo>
                <a:lnTo>
                  <a:pt x="14998" y="19295"/>
                </a:lnTo>
                <a:cubicBezTo>
                  <a:pt x="14985" y="19050"/>
                  <a:pt x="14567" y="17052"/>
                  <a:pt x="14504" y="16929"/>
                </a:cubicBezTo>
                <a:close/>
                <a:moveTo>
                  <a:pt x="16977" y="17754"/>
                </a:moveTo>
                <a:cubicBezTo>
                  <a:pt x="16887" y="17771"/>
                  <a:pt x="16802" y="17810"/>
                  <a:pt x="16729" y="17879"/>
                </a:cubicBezTo>
                <a:cubicBezTo>
                  <a:pt x="16291" y="18286"/>
                  <a:pt x="16371" y="19689"/>
                  <a:pt x="16848" y="19937"/>
                </a:cubicBezTo>
                <a:cubicBezTo>
                  <a:pt x="17086" y="20061"/>
                  <a:pt x="17142" y="20052"/>
                  <a:pt x="17379" y="19859"/>
                </a:cubicBezTo>
                <a:cubicBezTo>
                  <a:pt x="17656" y="19633"/>
                  <a:pt x="17773" y="19246"/>
                  <a:pt x="17725" y="18719"/>
                </a:cubicBezTo>
                <a:cubicBezTo>
                  <a:pt x="17705" y="18509"/>
                  <a:pt x="17668" y="18266"/>
                  <a:pt x="17643" y="18178"/>
                </a:cubicBezTo>
                <a:cubicBezTo>
                  <a:pt x="17554" y="17873"/>
                  <a:pt x="17248" y="17704"/>
                  <a:pt x="16977" y="177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" name="IMG_6680.png" descr="IMG_6680.png"/>
          <p:cNvPicPr>
            <a:picLocks noChangeAspect="1"/>
          </p:cNvPicPr>
          <p:nvPr/>
        </p:nvPicPr>
        <p:blipFill>
          <a:blip r:embed="rId2"/>
          <a:srcRect l="11598" t="15586" r="65736" b="83060"/>
          <a:stretch>
            <a:fillRect/>
          </a:stretch>
        </p:blipFill>
        <p:spPr>
          <a:xfrm>
            <a:off x="1440104" y="3796980"/>
            <a:ext cx="11111873" cy="94974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ما أهمية إزالة الدهون ؟…"/>
          <p:cNvSpPr txBox="1"/>
          <p:nvPr/>
        </p:nvSpPr>
        <p:spPr>
          <a:xfrm>
            <a:off x="1556425" y="4746702"/>
            <a:ext cx="6981934" cy="107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355600" algn="r" defTabSz="825500" rtl="0">
              <a:buSzPct val="40000"/>
              <a:buBlip>
                <a:blip r:embed="rId4"/>
              </a:buBlip>
              <a:defRPr sz="2800" b="1">
                <a:solidFill>
                  <a:srgbClr val="FF6A00"/>
                </a:solidFill>
              </a:defRPr>
            </a:pPr>
            <a:r>
              <a:t>ما أهمية إزالة الدهون ؟ </a:t>
            </a:r>
          </a:p>
          <a:p>
            <a:pPr marL="355600" indent="-355600" algn="r" defTabSz="825500" rtl="0">
              <a:buSzPct val="40000"/>
              <a:buBlip>
                <a:blip r:embed="rId4"/>
              </a:buBlip>
              <a:defRPr sz="2800" b="1">
                <a:solidFill>
                  <a:srgbClr val="FF6A00"/>
                </a:solidFill>
              </a:defRPr>
            </a:pPr>
            <a:r>
              <a:t>ما الذي يفسر حدوث الجلطة ؟</a:t>
            </a:r>
          </a:p>
        </p:txBody>
      </p:sp>
      <p:sp>
        <p:nvSpPr>
          <p:cNvPr id="277" name="ما الذي يفسر تراكم الدهون ؟…"/>
          <p:cNvSpPr txBox="1"/>
          <p:nvPr/>
        </p:nvSpPr>
        <p:spPr>
          <a:xfrm>
            <a:off x="3444787" y="6964687"/>
            <a:ext cx="4101245" cy="107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rtl="0">
              <a:defRPr sz="2800" b="1">
                <a:solidFill>
                  <a:srgbClr val="FF6A00"/>
                </a:solidFill>
              </a:defRPr>
            </a:pPr>
            <a:r>
              <a:t>ما الذي يفسر تراكم الدهون ؟</a:t>
            </a:r>
          </a:p>
          <a:p>
            <a:pPr defTabSz="825500" rtl="0">
              <a:defRPr sz="2800" b="1">
                <a:solidFill>
                  <a:srgbClr val="FF6A00"/>
                </a:solidFill>
              </a:defRPr>
            </a:pPr>
            <a:r>
              <a:t>مالذي يفسر حدوث الجلطة ؟</a:t>
            </a:r>
          </a:p>
        </p:txBody>
      </p:sp>
      <p:sp>
        <p:nvSpPr>
          <p:cNvPr id="278" name="كيف نصنف التهاب الشرايين في سلم مدى خطورة المرض  ؟"/>
          <p:cNvSpPr txBox="1"/>
          <p:nvPr/>
        </p:nvSpPr>
        <p:spPr>
          <a:xfrm>
            <a:off x="1319714" y="8086509"/>
            <a:ext cx="7036755" cy="110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sz="29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كيف نصنف التهاب الشرايين في سلم مدى خطورة المرض  ؟</a:t>
            </a:r>
          </a:p>
        </p:txBody>
      </p:sp>
      <p:sp>
        <p:nvSpPr>
          <p:cNvPr id="279" name="ما الوسيلة الافضل لحل مشكلة انسداد الشرايين ؟"/>
          <p:cNvSpPr txBox="1"/>
          <p:nvPr/>
        </p:nvSpPr>
        <p:spPr>
          <a:xfrm>
            <a:off x="1049912" y="9182671"/>
            <a:ext cx="7426946" cy="1187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الوسيلة الافضل لحل مشكلة انسداد الشرايين ؟</a:t>
            </a:r>
          </a:p>
        </p:txBody>
      </p:sp>
      <p:sp>
        <p:nvSpPr>
          <p:cNvPr id="280" name="لماذا يحدث تراكم الدهون في الشرايين ؟"/>
          <p:cNvSpPr txBox="1"/>
          <p:nvPr/>
        </p:nvSpPr>
        <p:spPr>
          <a:xfrm>
            <a:off x="1981374" y="10551629"/>
            <a:ext cx="6495483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لماذا يحدث تراكم الدهون في الشرايين ؟</a:t>
            </a:r>
          </a:p>
        </p:txBody>
      </p:sp>
      <p:sp>
        <p:nvSpPr>
          <p:cNvPr id="281" name="ما الطريقة المثلى لعلاج انسداد الشرايين ؟"/>
          <p:cNvSpPr txBox="1"/>
          <p:nvPr/>
        </p:nvSpPr>
        <p:spPr>
          <a:xfrm>
            <a:off x="1504912" y="11633254"/>
            <a:ext cx="6971945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الطريقة المثلى لعلاج انسداد الشرايين 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77" grpId="0" animBg="1" advAuto="0"/>
      <p:bldP spid="278" grpId="0" animBg="1" advAuto="0"/>
      <p:bldP spid="279" grpId="0" animBg="1" advAuto="0"/>
      <p:bldP spid="280" grpId="0" animBg="1" advAuto="0"/>
      <p:bldP spid="28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٦٨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pic>
        <p:nvPicPr>
          <p:cNvPr id="284" name="IMG_6680.png" descr="IMG_6680.png"/>
          <p:cNvPicPr>
            <a:picLocks noChangeAspect="1"/>
          </p:cNvPicPr>
          <p:nvPr/>
        </p:nvPicPr>
        <p:blipFill>
          <a:blip r:embed="rId2"/>
          <a:srcRect l="10455" t="12346" r="46147" b="84448"/>
          <a:stretch>
            <a:fillRect/>
          </a:stretch>
        </p:blipFill>
        <p:spPr>
          <a:xfrm>
            <a:off x="1945531" y="884751"/>
            <a:ext cx="21381854" cy="226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6680.png" descr="IMG_6680.png"/>
          <p:cNvPicPr>
            <a:picLocks noChangeAspect="1"/>
          </p:cNvPicPr>
          <p:nvPr/>
        </p:nvPicPr>
        <p:blipFill>
          <a:blip r:embed="rId2"/>
          <a:srcRect l="11523" t="37001" r="65810" b="51817"/>
          <a:stretch>
            <a:fillRect/>
          </a:stretch>
        </p:blipFill>
        <p:spPr>
          <a:xfrm>
            <a:off x="1319714" y="4671691"/>
            <a:ext cx="11232181" cy="793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المثلث"/>
          <p:cNvSpPr/>
          <p:nvPr/>
        </p:nvSpPr>
        <p:spPr>
          <a:xfrm>
            <a:off x="14085158" y="3403325"/>
            <a:ext cx="8818132" cy="917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EFC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87" name="يركب / يبني حلا"/>
          <p:cNvSpPr/>
          <p:nvPr/>
        </p:nvSpPr>
        <p:spPr>
          <a:xfrm>
            <a:off x="17115944" y="6726175"/>
            <a:ext cx="2756560" cy="722520"/>
          </a:xfrm>
          <a:prstGeom prst="roundRect">
            <a:avLst>
              <a:gd name="adj" fmla="val 21297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0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يركب / يبني حلا</a:t>
            </a:r>
          </a:p>
        </p:txBody>
      </p:sp>
      <p:sp>
        <p:nvSpPr>
          <p:cNvPr id="288" name="يقيم  / يحكم"/>
          <p:cNvSpPr/>
          <p:nvPr/>
        </p:nvSpPr>
        <p:spPr>
          <a:xfrm>
            <a:off x="17067827" y="7659679"/>
            <a:ext cx="2895293" cy="664982"/>
          </a:xfrm>
          <a:prstGeom prst="roundRect">
            <a:avLst>
              <a:gd name="adj" fmla="val 21428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يقيم  / يحكم </a:t>
            </a:r>
          </a:p>
        </p:txBody>
      </p:sp>
      <p:sp>
        <p:nvSpPr>
          <p:cNvPr id="289" name="يحلل  / يستدل"/>
          <p:cNvSpPr/>
          <p:nvPr/>
        </p:nvSpPr>
        <p:spPr>
          <a:xfrm>
            <a:off x="17054066" y="8593653"/>
            <a:ext cx="2880317" cy="683921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يحلل  / يستدل </a:t>
            </a:r>
          </a:p>
        </p:txBody>
      </p:sp>
      <p:sp>
        <p:nvSpPr>
          <p:cNvPr id="290" name="يٌطبق / يٌماس"/>
          <p:cNvSpPr/>
          <p:nvPr/>
        </p:nvSpPr>
        <p:spPr>
          <a:xfrm>
            <a:off x="16987677" y="9467386"/>
            <a:ext cx="2975443" cy="765335"/>
          </a:xfrm>
          <a:prstGeom prst="roundRect">
            <a:avLst>
              <a:gd name="adj" fmla="val 20000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يٌطبق / يٌماس</a:t>
            </a:r>
          </a:p>
        </p:txBody>
      </p:sp>
      <p:sp>
        <p:nvSpPr>
          <p:cNvPr id="291" name="يفهم / يٌقارن / يٌعلل"/>
          <p:cNvSpPr/>
          <p:nvPr/>
        </p:nvSpPr>
        <p:spPr>
          <a:xfrm>
            <a:off x="17000227" y="10422532"/>
            <a:ext cx="2962893" cy="746732"/>
          </a:xfrm>
          <a:prstGeom prst="roundRect">
            <a:avLst>
              <a:gd name="adj" fmla="val 23651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7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يفهم / يٌقارن / يٌعلل</a:t>
            </a:r>
          </a:p>
        </p:txBody>
      </p:sp>
      <p:sp>
        <p:nvSpPr>
          <p:cNvPr id="292" name="يتعرف / يتذكر"/>
          <p:cNvSpPr/>
          <p:nvPr/>
        </p:nvSpPr>
        <p:spPr>
          <a:xfrm>
            <a:off x="17000227" y="11495141"/>
            <a:ext cx="2987993" cy="676488"/>
          </a:xfrm>
          <a:prstGeom prst="roundRect">
            <a:avLst>
              <a:gd name="adj" fmla="val 22722"/>
            </a:avLst>
          </a:prstGeom>
          <a:solidFill>
            <a:srgbClr val="38571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يتعرف / يتذكر</a:t>
            </a:r>
          </a:p>
        </p:txBody>
      </p:sp>
      <p:pic>
        <p:nvPicPr>
          <p:cNvPr id="293" name="IMG_6671.png" descr="IMG_6671.png"/>
          <p:cNvPicPr>
            <a:picLocks noChangeAspect="1"/>
          </p:cNvPicPr>
          <p:nvPr/>
        </p:nvPicPr>
        <p:blipFill>
          <a:blip r:embed="rId3"/>
          <a:srcRect l="6790" t="7625" r="6922" b="12706"/>
          <a:stretch>
            <a:fillRect/>
          </a:stretch>
        </p:blipFill>
        <p:spPr>
          <a:xfrm>
            <a:off x="12617219" y="10541479"/>
            <a:ext cx="3941638" cy="218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410" extrusionOk="0">
                <a:moveTo>
                  <a:pt x="12069" y="5"/>
                </a:moveTo>
                <a:cubicBezTo>
                  <a:pt x="11389" y="69"/>
                  <a:pt x="10639" y="829"/>
                  <a:pt x="10382" y="1783"/>
                </a:cubicBezTo>
                <a:cubicBezTo>
                  <a:pt x="10290" y="2124"/>
                  <a:pt x="10276" y="2311"/>
                  <a:pt x="10296" y="2815"/>
                </a:cubicBezTo>
                <a:cubicBezTo>
                  <a:pt x="10309" y="3153"/>
                  <a:pt x="10356" y="3556"/>
                  <a:pt x="10401" y="3714"/>
                </a:cubicBezTo>
                <a:cubicBezTo>
                  <a:pt x="10610" y="4439"/>
                  <a:pt x="11350" y="4494"/>
                  <a:pt x="11650" y="3807"/>
                </a:cubicBezTo>
                <a:cubicBezTo>
                  <a:pt x="11714" y="3661"/>
                  <a:pt x="11774" y="3312"/>
                  <a:pt x="11808" y="2908"/>
                </a:cubicBezTo>
                <a:cubicBezTo>
                  <a:pt x="11870" y="2157"/>
                  <a:pt x="11951" y="1949"/>
                  <a:pt x="12145" y="2036"/>
                </a:cubicBezTo>
                <a:cubicBezTo>
                  <a:pt x="12457" y="2177"/>
                  <a:pt x="12416" y="2711"/>
                  <a:pt x="11996" y="3978"/>
                </a:cubicBezTo>
                <a:cubicBezTo>
                  <a:pt x="11637" y="5061"/>
                  <a:pt x="11575" y="5494"/>
                  <a:pt x="11687" y="6185"/>
                </a:cubicBezTo>
                <a:cubicBezTo>
                  <a:pt x="11757" y="6618"/>
                  <a:pt x="11799" y="6728"/>
                  <a:pt x="11935" y="6835"/>
                </a:cubicBezTo>
                <a:cubicBezTo>
                  <a:pt x="12217" y="7055"/>
                  <a:pt x="12472" y="7008"/>
                  <a:pt x="12642" y="6702"/>
                </a:cubicBezTo>
                <a:cubicBezTo>
                  <a:pt x="12724" y="6554"/>
                  <a:pt x="12791" y="6374"/>
                  <a:pt x="12791" y="6301"/>
                </a:cubicBezTo>
                <a:cubicBezTo>
                  <a:pt x="12791" y="6040"/>
                  <a:pt x="13012" y="5668"/>
                  <a:pt x="13357" y="5356"/>
                </a:cubicBezTo>
                <a:cubicBezTo>
                  <a:pt x="14180" y="4610"/>
                  <a:pt x="14420" y="3753"/>
                  <a:pt x="14193" y="2363"/>
                </a:cubicBezTo>
                <a:cubicBezTo>
                  <a:pt x="13983" y="1081"/>
                  <a:pt x="13323" y="239"/>
                  <a:pt x="12354" y="21"/>
                </a:cubicBezTo>
                <a:cubicBezTo>
                  <a:pt x="12262" y="0"/>
                  <a:pt x="12166" y="-4"/>
                  <a:pt x="12069" y="5"/>
                </a:cubicBezTo>
                <a:close/>
                <a:moveTo>
                  <a:pt x="6055" y="713"/>
                </a:moveTo>
                <a:cubicBezTo>
                  <a:pt x="5825" y="713"/>
                  <a:pt x="5764" y="893"/>
                  <a:pt x="5807" y="1449"/>
                </a:cubicBezTo>
                <a:cubicBezTo>
                  <a:pt x="5839" y="1871"/>
                  <a:pt x="5869" y="1953"/>
                  <a:pt x="6131" y="2348"/>
                </a:cubicBezTo>
                <a:cubicBezTo>
                  <a:pt x="6591" y="3042"/>
                  <a:pt x="6753" y="3376"/>
                  <a:pt x="6753" y="3624"/>
                </a:cubicBezTo>
                <a:cubicBezTo>
                  <a:pt x="6753" y="3942"/>
                  <a:pt x="6632" y="4328"/>
                  <a:pt x="6444" y="4613"/>
                </a:cubicBezTo>
                <a:cubicBezTo>
                  <a:pt x="6225" y="4943"/>
                  <a:pt x="5962" y="4927"/>
                  <a:pt x="5446" y="4550"/>
                </a:cubicBezTo>
                <a:lnTo>
                  <a:pt x="5033" y="4251"/>
                </a:lnTo>
                <a:lnTo>
                  <a:pt x="4621" y="5659"/>
                </a:lnTo>
                <a:cubicBezTo>
                  <a:pt x="4393" y="6434"/>
                  <a:pt x="4230" y="7090"/>
                  <a:pt x="4256" y="7119"/>
                </a:cubicBezTo>
                <a:cubicBezTo>
                  <a:pt x="4282" y="7148"/>
                  <a:pt x="4296" y="7255"/>
                  <a:pt x="4288" y="7360"/>
                </a:cubicBezTo>
                <a:cubicBezTo>
                  <a:pt x="4252" y="7808"/>
                  <a:pt x="4398" y="7554"/>
                  <a:pt x="4675" y="6694"/>
                </a:cubicBezTo>
                <a:cubicBezTo>
                  <a:pt x="4838" y="6187"/>
                  <a:pt x="4985" y="5776"/>
                  <a:pt x="4999" y="5776"/>
                </a:cubicBezTo>
                <a:cubicBezTo>
                  <a:pt x="5098" y="5776"/>
                  <a:pt x="5734" y="6180"/>
                  <a:pt x="5770" y="6266"/>
                </a:cubicBezTo>
                <a:cubicBezTo>
                  <a:pt x="5795" y="6326"/>
                  <a:pt x="5879" y="6930"/>
                  <a:pt x="5956" y="7613"/>
                </a:cubicBezTo>
                <a:cubicBezTo>
                  <a:pt x="6123" y="9097"/>
                  <a:pt x="6198" y="9560"/>
                  <a:pt x="6267" y="9520"/>
                </a:cubicBezTo>
                <a:cubicBezTo>
                  <a:pt x="6295" y="9503"/>
                  <a:pt x="6366" y="9222"/>
                  <a:pt x="6425" y="8897"/>
                </a:cubicBezTo>
                <a:cubicBezTo>
                  <a:pt x="6764" y="7024"/>
                  <a:pt x="7384" y="5952"/>
                  <a:pt x="8146" y="5924"/>
                </a:cubicBezTo>
                <a:cubicBezTo>
                  <a:pt x="8581" y="5908"/>
                  <a:pt x="8899" y="6141"/>
                  <a:pt x="9153" y="6659"/>
                </a:cubicBezTo>
                <a:cubicBezTo>
                  <a:pt x="9405" y="7174"/>
                  <a:pt x="9488" y="7753"/>
                  <a:pt x="9451" y="8710"/>
                </a:cubicBezTo>
                <a:cubicBezTo>
                  <a:pt x="9401" y="10003"/>
                  <a:pt x="9018" y="11324"/>
                  <a:pt x="8239" y="12897"/>
                </a:cubicBezTo>
                <a:cubicBezTo>
                  <a:pt x="7874" y="13636"/>
                  <a:pt x="7726" y="14172"/>
                  <a:pt x="7803" y="14489"/>
                </a:cubicBezTo>
                <a:cubicBezTo>
                  <a:pt x="7825" y="14581"/>
                  <a:pt x="7839" y="14727"/>
                  <a:pt x="7833" y="14816"/>
                </a:cubicBezTo>
                <a:cubicBezTo>
                  <a:pt x="7824" y="14941"/>
                  <a:pt x="7859" y="14979"/>
                  <a:pt x="7993" y="14979"/>
                </a:cubicBezTo>
                <a:cubicBezTo>
                  <a:pt x="8142" y="14979"/>
                  <a:pt x="8173" y="14937"/>
                  <a:pt x="8228" y="14664"/>
                </a:cubicBezTo>
                <a:cubicBezTo>
                  <a:pt x="8319" y="14211"/>
                  <a:pt x="8572" y="13840"/>
                  <a:pt x="9492" y="12812"/>
                </a:cubicBezTo>
                <a:cubicBezTo>
                  <a:pt x="10645" y="11523"/>
                  <a:pt x="10831" y="11185"/>
                  <a:pt x="11002" y="10061"/>
                </a:cubicBezTo>
                <a:cubicBezTo>
                  <a:pt x="11049" y="9753"/>
                  <a:pt x="11106" y="9507"/>
                  <a:pt x="11132" y="9516"/>
                </a:cubicBezTo>
                <a:cubicBezTo>
                  <a:pt x="11157" y="9525"/>
                  <a:pt x="11199" y="9670"/>
                  <a:pt x="11225" y="9839"/>
                </a:cubicBezTo>
                <a:cubicBezTo>
                  <a:pt x="11250" y="10007"/>
                  <a:pt x="11327" y="10280"/>
                  <a:pt x="11395" y="10446"/>
                </a:cubicBezTo>
                <a:lnTo>
                  <a:pt x="11518" y="10749"/>
                </a:lnTo>
                <a:lnTo>
                  <a:pt x="11287" y="11209"/>
                </a:lnTo>
                <a:cubicBezTo>
                  <a:pt x="10925" y="11932"/>
                  <a:pt x="10790" y="12909"/>
                  <a:pt x="10894" y="14022"/>
                </a:cubicBezTo>
                <a:cubicBezTo>
                  <a:pt x="10984" y="14982"/>
                  <a:pt x="10956" y="14955"/>
                  <a:pt x="11570" y="14664"/>
                </a:cubicBezTo>
                <a:cubicBezTo>
                  <a:pt x="12497" y="14225"/>
                  <a:pt x="12409" y="14334"/>
                  <a:pt x="12389" y="13641"/>
                </a:cubicBezTo>
                <a:cubicBezTo>
                  <a:pt x="12372" y="13063"/>
                  <a:pt x="12379" y="13032"/>
                  <a:pt x="12547" y="12730"/>
                </a:cubicBezTo>
                <a:cubicBezTo>
                  <a:pt x="12764" y="12338"/>
                  <a:pt x="13039" y="12221"/>
                  <a:pt x="13227" y="12442"/>
                </a:cubicBezTo>
                <a:cubicBezTo>
                  <a:pt x="13299" y="12527"/>
                  <a:pt x="13370" y="12652"/>
                  <a:pt x="13385" y="12722"/>
                </a:cubicBezTo>
                <a:cubicBezTo>
                  <a:pt x="13400" y="12792"/>
                  <a:pt x="13284" y="13317"/>
                  <a:pt x="13128" y="13890"/>
                </a:cubicBezTo>
                <a:cubicBezTo>
                  <a:pt x="12774" y="15181"/>
                  <a:pt x="12720" y="15647"/>
                  <a:pt x="12819" y="16505"/>
                </a:cubicBezTo>
                <a:cubicBezTo>
                  <a:pt x="12859" y="16854"/>
                  <a:pt x="12918" y="17258"/>
                  <a:pt x="12951" y="17400"/>
                </a:cubicBezTo>
                <a:cubicBezTo>
                  <a:pt x="12983" y="17542"/>
                  <a:pt x="13036" y="17640"/>
                  <a:pt x="13067" y="17618"/>
                </a:cubicBezTo>
                <a:cubicBezTo>
                  <a:pt x="13098" y="17596"/>
                  <a:pt x="13392" y="17378"/>
                  <a:pt x="13722" y="17135"/>
                </a:cubicBezTo>
                <a:cubicBezTo>
                  <a:pt x="14286" y="16720"/>
                  <a:pt x="14321" y="16678"/>
                  <a:pt x="14292" y="16470"/>
                </a:cubicBezTo>
                <a:cubicBezTo>
                  <a:pt x="14212" y="15898"/>
                  <a:pt x="14252" y="15570"/>
                  <a:pt x="14515" y="14649"/>
                </a:cubicBezTo>
                <a:cubicBezTo>
                  <a:pt x="14849" y="13474"/>
                  <a:pt x="14956" y="12819"/>
                  <a:pt x="14912" y="12240"/>
                </a:cubicBezTo>
                <a:cubicBezTo>
                  <a:pt x="14792" y="10640"/>
                  <a:pt x="14306" y="9773"/>
                  <a:pt x="13458" y="9648"/>
                </a:cubicBezTo>
                <a:lnTo>
                  <a:pt x="13076" y="9594"/>
                </a:lnTo>
                <a:lnTo>
                  <a:pt x="12994" y="8948"/>
                </a:lnTo>
                <a:cubicBezTo>
                  <a:pt x="12894" y="8160"/>
                  <a:pt x="12802" y="7895"/>
                  <a:pt x="12531" y="7621"/>
                </a:cubicBezTo>
                <a:cubicBezTo>
                  <a:pt x="12359" y="7447"/>
                  <a:pt x="12265" y="7416"/>
                  <a:pt x="12004" y="7446"/>
                </a:cubicBezTo>
                <a:cubicBezTo>
                  <a:pt x="11612" y="7491"/>
                  <a:pt x="11387" y="7752"/>
                  <a:pt x="11246" y="8325"/>
                </a:cubicBezTo>
                <a:cubicBezTo>
                  <a:pt x="11191" y="8548"/>
                  <a:pt x="11121" y="8717"/>
                  <a:pt x="11091" y="8699"/>
                </a:cubicBezTo>
                <a:cubicBezTo>
                  <a:pt x="11060" y="8680"/>
                  <a:pt x="11005" y="8448"/>
                  <a:pt x="10967" y="8185"/>
                </a:cubicBezTo>
                <a:cubicBezTo>
                  <a:pt x="10816" y="7121"/>
                  <a:pt x="10537" y="6429"/>
                  <a:pt x="9998" y="5780"/>
                </a:cubicBezTo>
                <a:cubicBezTo>
                  <a:pt x="9468" y="5143"/>
                  <a:pt x="8935" y="4847"/>
                  <a:pt x="8211" y="4788"/>
                </a:cubicBezTo>
                <a:cubicBezTo>
                  <a:pt x="7901" y="4762"/>
                  <a:pt x="7488" y="4784"/>
                  <a:pt x="7291" y="4834"/>
                </a:cubicBezTo>
                <a:cubicBezTo>
                  <a:pt x="7094" y="4885"/>
                  <a:pt x="6917" y="4898"/>
                  <a:pt x="6898" y="4865"/>
                </a:cubicBezTo>
                <a:cubicBezTo>
                  <a:pt x="6878" y="4833"/>
                  <a:pt x="6897" y="4580"/>
                  <a:pt x="6939" y="4301"/>
                </a:cubicBezTo>
                <a:cubicBezTo>
                  <a:pt x="7022" y="3742"/>
                  <a:pt x="7001" y="3106"/>
                  <a:pt x="6874" y="2278"/>
                </a:cubicBezTo>
                <a:cubicBezTo>
                  <a:pt x="6729" y="1333"/>
                  <a:pt x="6405" y="714"/>
                  <a:pt x="6055" y="713"/>
                </a:cubicBezTo>
                <a:close/>
                <a:moveTo>
                  <a:pt x="16377" y="4601"/>
                </a:moveTo>
                <a:cubicBezTo>
                  <a:pt x="16178" y="4580"/>
                  <a:pt x="15976" y="4615"/>
                  <a:pt x="15804" y="4718"/>
                </a:cubicBezTo>
                <a:cubicBezTo>
                  <a:pt x="15465" y="4920"/>
                  <a:pt x="15028" y="5676"/>
                  <a:pt x="14823" y="6418"/>
                </a:cubicBezTo>
                <a:cubicBezTo>
                  <a:pt x="14651" y="7042"/>
                  <a:pt x="14456" y="8397"/>
                  <a:pt x="14508" y="8609"/>
                </a:cubicBezTo>
                <a:cubicBezTo>
                  <a:pt x="14529" y="8695"/>
                  <a:pt x="14542" y="8818"/>
                  <a:pt x="14536" y="8881"/>
                </a:cubicBezTo>
                <a:cubicBezTo>
                  <a:pt x="14529" y="8957"/>
                  <a:pt x="14594" y="8994"/>
                  <a:pt x="14726" y="8994"/>
                </a:cubicBezTo>
                <a:cubicBezTo>
                  <a:pt x="14836" y="8994"/>
                  <a:pt x="14996" y="9022"/>
                  <a:pt x="15081" y="9053"/>
                </a:cubicBezTo>
                <a:cubicBezTo>
                  <a:pt x="15231" y="9107"/>
                  <a:pt x="15237" y="9094"/>
                  <a:pt x="15292" y="8632"/>
                </a:cubicBezTo>
                <a:cubicBezTo>
                  <a:pt x="15370" y="7977"/>
                  <a:pt x="15510" y="7524"/>
                  <a:pt x="15754" y="7126"/>
                </a:cubicBezTo>
                <a:cubicBezTo>
                  <a:pt x="15934" y="6834"/>
                  <a:pt x="15996" y="6788"/>
                  <a:pt x="16210" y="6788"/>
                </a:cubicBezTo>
                <a:cubicBezTo>
                  <a:pt x="16485" y="6788"/>
                  <a:pt x="16720" y="7016"/>
                  <a:pt x="16904" y="7461"/>
                </a:cubicBezTo>
                <a:cubicBezTo>
                  <a:pt x="16990" y="7672"/>
                  <a:pt x="17012" y="7853"/>
                  <a:pt x="17012" y="8426"/>
                </a:cubicBezTo>
                <a:cubicBezTo>
                  <a:pt x="17012" y="9303"/>
                  <a:pt x="16890" y="9785"/>
                  <a:pt x="16374" y="10956"/>
                </a:cubicBezTo>
                <a:cubicBezTo>
                  <a:pt x="15943" y="11935"/>
                  <a:pt x="15690" y="12826"/>
                  <a:pt x="15545" y="13886"/>
                </a:cubicBezTo>
                <a:cubicBezTo>
                  <a:pt x="15426" y="14761"/>
                  <a:pt x="15443" y="15306"/>
                  <a:pt x="15592" y="15376"/>
                </a:cubicBezTo>
                <a:cubicBezTo>
                  <a:pt x="15641" y="15399"/>
                  <a:pt x="15802" y="15421"/>
                  <a:pt x="15949" y="15427"/>
                </a:cubicBezTo>
                <a:cubicBezTo>
                  <a:pt x="16201" y="15437"/>
                  <a:pt x="16217" y="15424"/>
                  <a:pt x="16247" y="15186"/>
                </a:cubicBezTo>
                <a:cubicBezTo>
                  <a:pt x="16392" y="14026"/>
                  <a:pt x="16489" y="13671"/>
                  <a:pt x="16975" y="12520"/>
                </a:cubicBezTo>
                <a:cubicBezTo>
                  <a:pt x="17655" y="10910"/>
                  <a:pt x="17856" y="10014"/>
                  <a:pt x="17854" y="8594"/>
                </a:cubicBezTo>
                <a:cubicBezTo>
                  <a:pt x="17853" y="6798"/>
                  <a:pt x="17495" y="5369"/>
                  <a:pt x="16917" y="4838"/>
                </a:cubicBezTo>
                <a:cubicBezTo>
                  <a:pt x="16767" y="4701"/>
                  <a:pt x="16575" y="4622"/>
                  <a:pt x="16377" y="4601"/>
                </a:cubicBezTo>
                <a:close/>
                <a:moveTo>
                  <a:pt x="3649" y="8123"/>
                </a:moveTo>
                <a:cubicBezTo>
                  <a:pt x="3446" y="8161"/>
                  <a:pt x="3307" y="8457"/>
                  <a:pt x="3294" y="8936"/>
                </a:cubicBezTo>
                <a:cubicBezTo>
                  <a:pt x="3289" y="9146"/>
                  <a:pt x="3282" y="9331"/>
                  <a:pt x="3279" y="9348"/>
                </a:cubicBezTo>
                <a:cubicBezTo>
                  <a:pt x="3276" y="9366"/>
                  <a:pt x="3189" y="9248"/>
                  <a:pt x="3085" y="9084"/>
                </a:cubicBezTo>
                <a:cubicBezTo>
                  <a:pt x="2457" y="8093"/>
                  <a:pt x="1572" y="8262"/>
                  <a:pt x="819" y="9516"/>
                </a:cubicBezTo>
                <a:cubicBezTo>
                  <a:pt x="273" y="10425"/>
                  <a:pt x="0" y="11461"/>
                  <a:pt x="0" y="12621"/>
                </a:cubicBezTo>
                <a:cubicBezTo>
                  <a:pt x="0" y="13994"/>
                  <a:pt x="418" y="15528"/>
                  <a:pt x="791" y="15528"/>
                </a:cubicBezTo>
                <a:cubicBezTo>
                  <a:pt x="934" y="15528"/>
                  <a:pt x="1475" y="14745"/>
                  <a:pt x="1603" y="14353"/>
                </a:cubicBezTo>
                <a:cubicBezTo>
                  <a:pt x="1691" y="14081"/>
                  <a:pt x="1695" y="13998"/>
                  <a:pt x="1640" y="13571"/>
                </a:cubicBezTo>
                <a:cubicBezTo>
                  <a:pt x="1504" y="12516"/>
                  <a:pt x="1508" y="12433"/>
                  <a:pt x="1704" y="12080"/>
                </a:cubicBezTo>
                <a:cubicBezTo>
                  <a:pt x="1917" y="11697"/>
                  <a:pt x="2056" y="11672"/>
                  <a:pt x="2234" y="11991"/>
                </a:cubicBezTo>
                <a:cubicBezTo>
                  <a:pt x="2347" y="12194"/>
                  <a:pt x="2361" y="12280"/>
                  <a:pt x="2333" y="12613"/>
                </a:cubicBezTo>
                <a:cubicBezTo>
                  <a:pt x="2124" y="15138"/>
                  <a:pt x="2110" y="15781"/>
                  <a:pt x="2249" y="16754"/>
                </a:cubicBezTo>
                <a:cubicBezTo>
                  <a:pt x="2363" y="17554"/>
                  <a:pt x="2443" y="17859"/>
                  <a:pt x="2638" y="18229"/>
                </a:cubicBezTo>
                <a:cubicBezTo>
                  <a:pt x="2746" y="18434"/>
                  <a:pt x="2805" y="18480"/>
                  <a:pt x="2910" y="18435"/>
                </a:cubicBezTo>
                <a:cubicBezTo>
                  <a:pt x="3159" y="18328"/>
                  <a:pt x="3197" y="18333"/>
                  <a:pt x="3178" y="18474"/>
                </a:cubicBezTo>
                <a:cubicBezTo>
                  <a:pt x="3033" y="19533"/>
                  <a:pt x="3267" y="20767"/>
                  <a:pt x="3703" y="21245"/>
                </a:cubicBezTo>
                <a:cubicBezTo>
                  <a:pt x="4023" y="21596"/>
                  <a:pt x="4459" y="21369"/>
                  <a:pt x="4634" y="20762"/>
                </a:cubicBezTo>
                <a:cubicBezTo>
                  <a:pt x="4698" y="20538"/>
                  <a:pt x="4714" y="20308"/>
                  <a:pt x="4696" y="19816"/>
                </a:cubicBezTo>
                <a:cubicBezTo>
                  <a:pt x="4654" y="18616"/>
                  <a:pt x="4285" y="17727"/>
                  <a:pt x="3819" y="17703"/>
                </a:cubicBezTo>
                <a:cubicBezTo>
                  <a:pt x="3538" y="17689"/>
                  <a:pt x="3486" y="17611"/>
                  <a:pt x="3605" y="17373"/>
                </a:cubicBezTo>
                <a:cubicBezTo>
                  <a:pt x="3656" y="17272"/>
                  <a:pt x="3695" y="17073"/>
                  <a:pt x="3690" y="16933"/>
                </a:cubicBezTo>
                <a:cubicBezTo>
                  <a:pt x="3684" y="16793"/>
                  <a:pt x="3674" y="15440"/>
                  <a:pt x="3666" y="13921"/>
                </a:cubicBezTo>
                <a:cubicBezTo>
                  <a:pt x="3654" y="11586"/>
                  <a:pt x="3638" y="11084"/>
                  <a:pt x="3562" y="10668"/>
                </a:cubicBezTo>
                <a:cubicBezTo>
                  <a:pt x="3513" y="10397"/>
                  <a:pt x="3487" y="10150"/>
                  <a:pt x="3504" y="10119"/>
                </a:cubicBezTo>
                <a:cubicBezTo>
                  <a:pt x="3521" y="10088"/>
                  <a:pt x="3623" y="10074"/>
                  <a:pt x="3731" y="10088"/>
                </a:cubicBezTo>
                <a:cubicBezTo>
                  <a:pt x="4031" y="10127"/>
                  <a:pt x="4210" y="9805"/>
                  <a:pt x="4204" y="9243"/>
                </a:cubicBezTo>
                <a:cubicBezTo>
                  <a:pt x="4197" y="8663"/>
                  <a:pt x="4084" y="8300"/>
                  <a:pt x="3871" y="8173"/>
                </a:cubicBezTo>
                <a:cubicBezTo>
                  <a:pt x="3791" y="8126"/>
                  <a:pt x="3716" y="8110"/>
                  <a:pt x="3649" y="8123"/>
                </a:cubicBezTo>
                <a:close/>
                <a:moveTo>
                  <a:pt x="19876" y="8399"/>
                </a:moveTo>
                <a:cubicBezTo>
                  <a:pt x="19407" y="8397"/>
                  <a:pt x="19337" y="8420"/>
                  <a:pt x="19023" y="8687"/>
                </a:cubicBezTo>
                <a:cubicBezTo>
                  <a:pt x="18438" y="9186"/>
                  <a:pt x="17907" y="10278"/>
                  <a:pt x="17906" y="10987"/>
                </a:cubicBezTo>
                <a:cubicBezTo>
                  <a:pt x="17905" y="11383"/>
                  <a:pt x="17962" y="11847"/>
                  <a:pt x="18010" y="11847"/>
                </a:cubicBezTo>
                <a:cubicBezTo>
                  <a:pt x="18032" y="11847"/>
                  <a:pt x="18124" y="11609"/>
                  <a:pt x="18215" y="11318"/>
                </a:cubicBezTo>
                <a:cubicBezTo>
                  <a:pt x="18414" y="10681"/>
                  <a:pt x="19036" y="9506"/>
                  <a:pt x="19299" y="9263"/>
                </a:cubicBezTo>
                <a:cubicBezTo>
                  <a:pt x="19655" y="8935"/>
                  <a:pt x="20109" y="9089"/>
                  <a:pt x="20256" y="9586"/>
                </a:cubicBezTo>
                <a:cubicBezTo>
                  <a:pt x="20421" y="10140"/>
                  <a:pt x="20060" y="11532"/>
                  <a:pt x="19554" y="12290"/>
                </a:cubicBezTo>
                <a:cubicBezTo>
                  <a:pt x="19422" y="12489"/>
                  <a:pt x="19084" y="12930"/>
                  <a:pt x="18803" y="13271"/>
                </a:cubicBezTo>
                <a:cubicBezTo>
                  <a:pt x="18185" y="14019"/>
                  <a:pt x="18032" y="14267"/>
                  <a:pt x="17895" y="14746"/>
                </a:cubicBezTo>
                <a:cubicBezTo>
                  <a:pt x="17726" y="15339"/>
                  <a:pt x="17550" y="16350"/>
                  <a:pt x="17606" y="16411"/>
                </a:cubicBezTo>
                <a:cubicBezTo>
                  <a:pt x="17633" y="16442"/>
                  <a:pt x="17640" y="16544"/>
                  <a:pt x="17623" y="16641"/>
                </a:cubicBezTo>
                <a:cubicBezTo>
                  <a:pt x="17567" y="16962"/>
                  <a:pt x="17690" y="16827"/>
                  <a:pt x="17876" y="16361"/>
                </a:cubicBezTo>
                <a:cubicBezTo>
                  <a:pt x="18131" y="15721"/>
                  <a:pt x="18416" y="15381"/>
                  <a:pt x="18926" y="15108"/>
                </a:cubicBezTo>
                <a:cubicBezTo>
                  <a:pt x="19935" y="14568"/>
                  <a:pt x="20466" y="14070"/>
                  <a:pt x="20904" y="13259"/>
                </a:cubicBezTo>
                <a:cubicBezTo>
                  <a:pt x="21451" y="12249"/>
                  <a:pt x="21600" y="10923"/>
                  <a:pt x="21308" y="9668"/>
                </a:cubicBezTo>
                <a:cubicBezTo>
                  <a:pt x="21194" y="9173"/>
                  <a:pt x="21064" y="8961"/>
                  <a:pt x="20704" y="8664"/>
                </a:cubicBezTo>
                <a:cubicBezTo>
                  <a:pt x="20425" y="8434"/>
                  <a:pt x="20328" y="8401"/>
                  <a:pt x="19876" y="8399"/>
                </a:cubicBezTo>
                <a:close/>
                <a:moveTo>
                  <a:pt x="6152" y="9917"/>
                </a:moveTo>
                <a:cubicBezTo>
                  <a:pt x="5853" y="9906"/>
                  <a:pt x="5571" y="10077"/>
                  <a:pt x="5407" y="10481"/>
                </a:cubicBezTo>
                <a:cubicBezTo>
                  <a:pt x="5326" y="10679"/>
                  <a:pt x="5315" y="10810"/>
                  <a:pt x="5344" y="11158"/>
                </a:cubicBezTo>
                <a:cubicBezTo>
                  <a:pt x="5389" y="11687"/>
                  <a:pt x="5519" y="11940"/>
                  <a:pt x="5748" y="11940"/>
                </a:cubicBezTo>
                <a:cubicBezTo>
                  <a:pt x="5916" y="11940"/>
                  <a:pt x="5923" y="11930"/>
                  <a:pt x="5949" y="11508"/>
                </a:cubicBezTo>
                <a:cubicBezTo>
                  <a:pt x="5994" y="10791"/>
                  <a:pt x="6348" y="10427"/>
                  <a:pt x="6641" y="10796"/>
                </a:cubicBezTo>
                <a:cubicBezTo>
                  <a:pt x="6769" y="10957"/>
                  <a:pt x="6785" y="11277"/>
                  <a:pt x="6695" y="11765"/>
                </a:cubicBezTo>
                <a:cubicBezTo>
                  <a:pt x="6596" y="12292"/>
                  <a:pt x="6400" y="12676"/>
                  <a:pt x="5967" y="13182"/>
                </a:cubicBezTo>
                <a:cubicBezTo>
                  <a:pt x="5199" y="14077"/>
                  <a:pt x="5060" y="14457"/>
                  <a:pt x="5195" y="15295"/>
                </a:cubicBezTo>
                <a:cubicBezTo>
                  <a:pt x="5259" y="15691"/>
                  <a:pt x="5304" y="15811"/>
                  <a:pt x="5414" y="15878"/>
                </a:cubicBezTo>
                <a:cubicBezTo>
                  <a:pt x="5625" y="16008"/>
                  <a:pt x="5799" y="15816"/>
                  <a:pt x="5597" y="15676"/>
                </a:cubicBezTo>
                <a:cubicBezTo>
                  <a:pt x="5532" y="15631"/>
                  <a:pt x="5526" y="15591"/>
                  <a:pt x="5573" y="15489"/>
                </a:cubicBezTo>
                <a:cubicBezTo>
                  <a:pt x="5619" y="15390"/>
                  <a:pt x="5618" y="15315"/>
                  <a:pt x="5567" y="15162"/>
                </a:cubicBezTo>
                <a:cubicBezTo>
                  <a:pt x="5506" y="14983"/>
                  <a:pt x="5517" y="14940"/>
                  <a:pt x="5671" y="14707"/>
                </a:cubicBezTo>
                <a:cubicBezTo>
                  <a:pt x="5764" y="14565"/>
                  <a:pt x="6036" y="14321"/>
                  <a:pt x="6275" y="14166"/>
                </a:cubicBezTo>
                <a:cubicBezTo>
                  <a:pt x="7293" y="13507"/>
                  <a:pt x="7576" y="12746"/>
                  <a:pt x="7340" y="11318"/>
                </a:cubicBezTo>
                <a:cubicBezTo>
                  <a:pt x="7200" y="10466"/>
                  <a:pt x="6651" y="9935"/>
                  <a:pt x="6152" y="9917"/>
                </a:cubicBezTo>
                <a:close/>
                <a:moveTo>
                  <a:pt x="8166" y="15365"/>
                </a:moveTo>
                <a:cubicBezTo>
                  <a:pt x="7631" y="15285"/>
                  <a:pt x="7212" y="16005"/>
                  <a:pt x="7213" y="16999"/>
                </a:cubicBezTo>
                <a:cubicBezTo>
                  <a:pt x="7214" y="17973"/>
                  <a:pt x="7398" y="18666"/>
                  <a:pt x="7734" y="18964"/>
                </a:cubicBezTo>
                <a:cubicBezTo>
                  <a:pt x="8120" y="19306"/>
                  <a:pt x="8639" y="19043"/>
                  <a:pt x="8866" y="18388"/>
                </a:cubicBezTo>
                <a:cubicBezTo>
                  <a:pt x="9102" y="17704"/>
                  <a:pt x="8977" y="16335"/>
                  <a:pt x="8621" y="15715"/>
                </a:cubicBezTo>
                <a:cubicBezTo>
                  <a:pt x="8476" y="15460"/>
                  <a:pt x="8395" y="15399"/>
                  <a:pt x="8166" y="15365"/>
                </a:cubicBezTo>
                <a:close/>
                <a:moveTo>
                  <a:pt x="5089" y="16159"/>
                </a:moveTo>
                <a:cubicBezTo>
                  <a:pt x="4949" y="16162"/>
                  <a:pt x="4813" y="16283"/>
                  <a:pt x="4781" y="16466"/>
                </a:cubicBezTo>
                <a:cubicBezTo>
                  <a:pt x="4728" y="16763"/>
                  <a:pt x="4807" y="17459"/>
                  <a:pt x="4915" y="17653"/>
                </a:cubicBezTo>
                <a:cubicBezTo>
                  <a:pt x="5034" y="17867"/>
                  <a:pt x="5206" y="17881"/>
                  <a:pt x="5360" y="17688"/>
                </a:cubicBezTo>
                <a:cubicBezTo>
                  <a:pt x="5574" y="17417"/>
                  <a:pt x="5481" y="16350"/>
                  <a:pt x="5228" y="16194"/>
                </a:cubicBezTo>
                <a:cubicBezTo>
                  <a:pt x="5183" y="16166"/>
                  <a:pt x="5136" y="16157"/>
                  <a:pt x="5089" y="16159"/>
                </a:cubicBezTo>
                <a:close/>
                <a:moveTo>
                  <a:pt x="15443" y="16392"/>
                </a:moveTo>
                <a:cubicBezTo>
                  <a:pt x="15408" y="16410"/>
                  <a:pt x="15393" y="16449"/>
                  <a:pt x="15383" y="16517"/>
                </a:cubicBezTo>
                <a:cubicBezTo>
                  <a:pt x="15334" y="16832"/>
                  <a:pt x="15290" y="18435"/>
                  <a:pt x="15325" y="18680"/>
                </a:cubicBezTo>
                <a:cubicBezTo>
                  <a:pt x="15356" y="18906"/>
                  <a:pt x="15382" y="18930"/>
                  <a:pt x="15646" y="18960"/>
                </a:cubicBezTo>
                <a:cubicBezTo>
                  <a:pt x="15806" y="18978"/>
                  <a:pt x="15964" y="19001"/>
                  <a:pt x="15996" y="19011"/>
                </a:cubicBezTo>
                <a:cubicBezTo>
                  <a:pt x="16037" y="19023"/>
                  <a:pt x="16069" y="18695"/>
                  <a:pt x="16096" y="17991"/>
                </a:cubicBezTo>
                <a:cubicBezTo>
                  <a:pt x="16118" y="17422"/>
                  <a:pt x="16127" y="16913"/>
                  <a:pt x="16117" y="16863"/>
                </a:cubicBezTo>
                <a:cubicBezTo>
                  <a:pt x="16108" y="16812"/>
                  <a:pt x="16102" y="16698"/>
                  <a:pt x="16104" y="16610"/>
                </a:cubicBezTo>
                <a:cubicBezTo>
                  <a:pt x="16107" y="16496"/>
                  <a:pt x="16070" y="16448"/>
                  <a:pt x="15973" y="16443"/>
                </a:cubicBezTo>
                <a:cubicBezTo>
                  <a:pt x="15897" y="16439"/>
                  <a:pt x="15738" y="16416"/>
                  <a:pt x="15621" y="16392"/>
                </a:cubicBezTo>
                <a:cubicBezTo>
                  <a:pt x="15534" y="16375"/>
                  <a:pt x="15479" y="16374"/>
                  <a:pt x="15443" y="16392"/>
                </a:cubicBezTo>
                <a:close/>
                <a:moveTo>
                  <a:pt x="14504" y="16929"/>
                </a:moveTo>
                <a:cubicBezTo>
                  <a:pt x="14496" y="16914"/>
                  <a:pt x="14182" y="17130"/>
                  <a:pt x="13806" y="17408"/>
                </a:cubicBezTo>
                <a:lnTo>
                  <a:pt x="13123" y="17914"/>
                </a:lnTo>
                <a:lnTo>
                  <a:pt x="13138" y="18217"/>
                </a:lnTo>
                <a:cubicBezTo>
                  <a:pt x="13147" y="18385"/>
                  <a:pt x="13260" y="18986"/>
                  <a:pt x="13389" y="19556"/>
                </a:cubicBezTo>
                <a:cubicBezTo>
                  <a:pt x="13518" y="20125"/>
                  <a:pt x="13639" y="20591"/>
                  <a:pt x="13659" y="20591"/>
                </a:cubicBezTo>
                <a:cubicBezTo>
                  <a:pt x="13680" y="20591"/>
                  <a:pt x="13994" y="20372"/>
                  <a:pt x="14357" y="20101"/>
                </a:cubicBezTo>
                <a:lnTo>
                  <a:pt x="15016" y="19606"/>
                </a:lnTo>
                <a:lnTo>
                  <a:pt x="14998" y="19295"/>
                </a:lnTo>
                <a:cubicBezTo>
                  <a:pt x="14985" y="19050"/>
                  <a:pt x="14567" y="17052"/>
                  <a:pt x="14504" y="16929"/>
                </a:cubicBezTo>
                <a:close/>
                <a:moveTo>
                  <a:pt x="16977" y="17754"/>
                </a:moveTo>
                <a:cubicBezTo>
                  <a:pt x="16887" y="17771"/>
                  <a:pt x="16802" y="17810"/>
                  <a:pt x="16729" y="17879"/>
                </a:cubicBezTo>
                <a:cubicBezTo>
                  <a:pt x="16291" y="18286"/>
                  <a:pt x="16371" y="19689"/>
                  <a:pt x="16848" y="19937"/>
                </a:cubicBezTo>
                <a:cubicBezTo>
                  <a:pt x="17086" y="20061"/>
                  <a:pt x="17142" y="20052"/>
                  <a:pt x="17379" y="19859"/>
                </a:cubicBezTo>
                <a:cubicBezTo>
                  <a:pt x="17656" y="19633"/>
                  <a:pt x="17773" y="19246"/>
                  <a:pt x="17725" y="18719"/>
                </a:cubicBezTo>
                <a:cubicBezTo>
                  <a:pt x="17705" y="18509"/>
                  <a:pt x="17668" y="18266"/>
                  <a:pt x="17643" y="18178"/>
                </a:cubicBezTo>
                <a:cubicBezTo>
                  <a:pt x="17554" y="17873"/>
                  <a:pt x="17248" y="17704"/>
                  <a:pt x="16977" y="177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" name="IMG_6680.png" descr="IMG_6680.png"/>
          <p:cNvPicPr>
            <a:picLocks noChangeAspect="1"/>
          </p:cNvPicPr>
          <p:nvPr/>
        </p:nvPicPr>
        <p:blipFill>
          <a:blip r:embed="rId2"/>
          <a:srcRect l="11598" t="15586" r="65736" b="83060"/>
          <a:stretch>
            <a:fillRect/>
          </a:stretch>
        </p:blipFill>
        <p:spPr>
          <a:xfrm>
            <a:off x="1440104" y="3796980"/>
            <a:ext cx="11111873" cy="949746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ما الذي نستنتجه من فرضية إزالة الدهون عبر الكبسولة الضوئية"/>
          <p:cNvSpPr txBox="1"/>
          <p:nvPr/>
        </p:nvSpPr>
        <p:spPr>
          <a:xfrm>
            <a:off x="1524337" y="4914121"/>
            <a:ext cx="7096418" cy="1103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8300" indent="-368300" algn="r" defTabSz="825500">
              <a:buSzPct val="40000"/>
              <a:buBlip>
                <a:blip r:embed="rId4"/>
              </a:buBlip>
              <a:defRPr sz="29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الذي نستنتجه من فرضية إزالة الدهون عبر الكبسولة الضوئية </a:t>
            </a:r>
          </a:p>
        </p:txBody>
      </p:sp>
      <p:sp>
        <p:nvSpPr>
          <p:cNvPr id="296" name="هل يوجد بديل عن العلاج بالادوية التقليدية لانسداد الشرايين ؟"/>
          <p:cNvSpPr txBox="1"/>
          <p:nvPr/>
        </p:nvSpPr>
        <p:spPr>
          <a:xfrm>
            <a:off x="747966" y="6017225"/>
            <a:ext cx="7897259" cy="1187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هل يوجد بديل عن العلاج بالادوية التقليدية لانسداد الشرايين ؟</a:t>
            </a:r>
          </a:p>
        </p:txBody>
      </p:sp>
      <p:sp>
        <p:nvSpPr>
          <p:cNvPr id="297" name="ما قيمة الحل الذي توصلت له الدكتورة ؟"/>
          <p:cNvSpPr txBox="1"/>
          <p:nvPr/>
        </p:nvSpPr>
        <p:spPr>
          <a:xfrm>
            <a:off x="1996821" y="7374535"/>
            <a:ext cx="6675591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قيمة الحل الذي توصلت له الدكتورة ؟</a:t>
            </a:r>
          </a:p>
        </p:txBody>
      </p:sp>
      <p:sp>
        <p:nvSpPr>
          <p:cNvPr id="298" name="ما الفرق بين العلاج التقليدي والخل الذي توصلت له الدكتورة ؟"/>
          <p:cNvSpPr txBox="1"/>
          <p:nvPr/>
        </p:nvSpPr>
        <p:spPr>
          <a:xfrm>
            <a:off x="1548808" y="8162417"/>
            <a:ext cx="7096417" cy="118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ما الفرق بين العلاج التقليدي والخل الذي توصلت له الدكتورة ؟</a:t>
            </a:r>
          </a:p>
        </p:txBody>
      </p:sp>
      <p:sp>
        <p:nvSpPr>
          <p:cNvPr id="299" name="كيف ننظم عملية العلاج ؟"/>
          <p:cNvSpPr txBox="1"/>
          <p:nvPr/>
        </p:nvSpPr>
        <p:spPr>
          <a:xfrm>
            <a:off x="4255756" y="9519727"/>
            <a:ext cx="4416656" cy="61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r" defTabSz="825500">
              <a:buSzPct val="40000"/>
              <a:buBlip>
                <a:blip r:embed="rId4"/>
              </a:buBlip>
              <a:defRPr sz="3100"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كيف ننظم عملية العلاج ؟</a:t>
            </a:r>
          </a:p>
        </p:txBody>
      </p:sp>
      <p:sp>
        <p:nvSpPr>
          <p:cNvPr id="300" name="هل يوجد اختلاف بين الحلول التقليدية لانسداد الشرايين بواسطة الادوية وعلاجها بواسطة كبسولة الضوء ؟"/>
          <p:cNvSpPr txBox="1"/>
          <p:nvPr/>
        </p:nvSpPr>
        <p:spPr>
          <a:xfrm>
            <a:off x="1226656" y="10512199"/>
            <a:ext cx="7342441" cy="93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04800" indent="-304800" algn="r" defTabSz="825500">
              <a:buSzPct val="40000"/>
              <a:buBlip>
                <a:blip r:embed="rId4"/>
              </a:buBlip>
              <a:defRPr b="1">
                <a:solidFill>
                  <a:srgbClr val="FF6A00"/>
                </a:solidFill>
              </a:defRPr>
            </a:lvl1pPr>
          </a:lstStyle>
          <a:p>
            <a:pPr rtl="0">
              <a:defRPr/>
            </a:pPr>
            <a:r>
              <a:t>هل يوجد اختلاف بين الحلول التقليدية لانسداد الشرايين بواسطة الادوية وعلاجها بواسطة كبسولة الضوء 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 advAuto="0"/>
      <p:bldP spid="296" grpId="0" animBg="1" advAuto="0"/>
      <p:bldP spid="297" grpId="0" animBg="1" advAuto="0"/>
      <p:bldP spid="298" grpId="0" animBg="1" advAuto="0"/>
      <p:bldP spid="299" grpId="0" animBg="1" advAuto="0"/>
      <p:bldP spid="30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٦٩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٦٩</a:t>
            </a:r>
          </a:p>
        </p:txBody>
      </p:sp>
      <p:grpSp>
        <p:nvGrpSpPr>
          <p:cNvPr id="305" name="IMG_6685.png"/>
          <p:cNvGrpSpPr/>
          <p:nvPr/>
        </p:nvGrpSpPr>
        <p:grpSpPr>
          <a:xfrm>
            <a:off x="1396423" y="4184476"/>
            <a:ext cx="21591153" cy="4917718"/>
            <a:chOff x="0" y="0"/>
            <a:chExt cx="21591151" cy="4917717"/>
          </a:xfrm>
        </p:grpSpPr>
        <p:pic>
          <p:nvPicPr>
            <p:cNvPr id="304" name="IMG_6685.png" descr="IMG_6685.png"/>
            <p:cNvPicPr>
              <a:picLocks noChangeAspect="1"/>
            </p:cNvPicPr>
            <p:nvPr/>
          </p:nvPicPr>
          <p:blipFill>
            <a:blip r:embed="rId2"/>
            <a:srcRect l="17048" t="17825" r="13400" b="72166"/>
            <a:stretch>
              <a:fillRect/>
            </a:stretch>
          </p:blipFill>
          <p:spPr>
            <a:xfrm>
              <a:off x="215900" y="139700"/>
              <a:ext cx="21159352" cy="43589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IMG_6685.png" descr="IMG_668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21591153" cy="4917719"/>
            </a:xfrm>
            <a:prstGeom prst="rect">
              <a:avLst/>
            </a:prstGeom>
            <a:effectLst/>
          </p:spPr>
        </p:pic>
      </p:grpSp>
      <p:sp>
        <p:nvSpPr>
          <p:cNvPr id="306" name="بيضاوي"/>
          <p:cNvSpPr/>
          <p:nvPr/>
        </p:nvSpPr>
        <p:spPr>
          <a:xfrm>
            <a:off x="16137721" y="7680952"/>
            <a:ext cx="6849855" cy="472455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07" name="IMG_6647.jpeg" descr="IMG_6647.jpeg"/>
          <p:cNvPicPr>
            <a:picLocks noChangeAspect="1"/>
          </p:cNvPicPr>
          <p:nvPr/>
        </p:nvPicPr>
        <p:blipFill>
          <a:blip r:embed="rId5"/>
          <a:srcRect t="19108" b="19108"/>
          <a:stretch>
            <a:fillRect/>
          </a:stretch>
        </p:blipFill>
        <p:spPr>
          <a:xfrm>
            <a:off x="9689691" y="884751"/>
            <a:ext cx="7923145" cy="275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٦٩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٦٩</a:t>
            </a:r>
          </a:p>
        </p:txBody>
      </p:sp>
      <p:grpSp>
        <p:nvGrpSpPr>
          <p:cNvPr id="312" name="IMG_6685.png"/>
          <p:cNvGrpSpPr/>
          <p:nvPr/>
        </p:nvGrpSpPr>
        <p:grpSpPr>
          <a:xfrm>
            <a:off x="1396423" y="2313060"/>
            <a:ext cx="21591153" cy="3694812"/>
            <a:chOff x="0" y="0"/>
            <a:chExt cx="21591151" cy="3694811"/>
          </a:xfrm>
        </p:grpSpPr>
        <p:pic>
          <p:nvPicPr>
            <p:cNvPr id="311" name="IMG_6685.png" descr="IMG_6685.png"/>
            <p:cNvPicPr>
              <a:picLocks noChangeAspect="1"/>
            </p:cNvPicPr>
            <p:nvPr/>
          </p:nvPicPr>
          <p:blipFill>
            <a:blip r:embed="rId2"/>
            <a:srcRect l="17169" t="28224" r="13278" b="64575"/>
            <a:stretch>
              <a:fillRect/>
            </a:stretch>
          </p:blipFill>
          <p:spPr>
            <a:xfrm>
              <a:off x="215900" y="139700"/>
              <a:ext cx="21159352" cy="3136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IMG_6685.png" descr="IMG_668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591153" cy="3694812"/>
            </a:xfrm>
            <a:prstGeom prst="rect">
              <a:avLst/>
            </a:prstGeom>
            <a:effectLst/>
          </p:spPr>
        </p:pic>
      </p:grpSp>
      <p:pic>
        <p:nvPicPr>
          <p:cNvPr id="313" name="IMG_6687.jpeg" descr="IMG_6687.jpeg"/>
          <p:cNvPicPr>
            <a:picLocks noChangeAspect="1"/>
          </p:cNvPicPr>
          <p:nvPr/>
        </p:nvPicPr>
        <p:blipFill>
          <a:blip r:embed="rId4"/>
          <a:srcRect t="72" b="2"/>
          <a:stretch>
            <a:fillRect/>
          </a:stretch>
        </p:blipFill>
        <p:spPr>
          <a:xfrm>
            <a:off x="1700466" y="1837251"/>
            <a:ext cx="8632311" cy="377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10154" y="2"/>
                </a:moveTo>
                <a:cubicBezTo>
                  <a:pt x="10081" y="-13"/>
                  <a:pt x="10002" y="57"/>
                  <a:pt x="9892" y="206"/>
                </a:cubicBezTo>
                <a:cubicBezTo>
                  <a:pt x="9708" y="453"/>
                  <a:pt x="9599" y="895"/>
                  <a:pt x="9643" y="1209"/>
                </a:cubicBezTo>
                <a:cubicBezTo>
                  <a:pt x="9688" y="1535"/>
                  <a:pt x="9808" y="1457"/>
                  <a:pt x="9841" y="1080"/>
                </a:cubicBezTo>
                <a:cubicBezTo>
                  <a:pt x="9879" y="647"/>
                  <a:pt x="10056" y="363"/>
                  <a:pt x="10188" y="524"/>
                </a:cubicBezTo>
                <a:cubicBezTo>
                  <a:pt x="10340" y="710"/>
                  <a:pt x="10349" y="960"/>
                  <a:pt x="10220" y="1393"/>
                </a:cubicBezTo>
                <a:cubicBezTo>
                  <a:pt x="10107" y="1770"/>
                  <a:pt x="10059" y="2392"/>
                  <a:pt x="10130" y="2553"/>
                </a:cubicBezTo>
                <a:cubicBezTo>
                  <a:pt x="10180" y="2666"/>
                  <a:pt x="10232" y="2544"/>
                  <a:pt x="10266" y="2231"/>
                </a:cubicBezTo>
                <a:cubicBezTo>
                  <a:pt x="10284" y="2071"/>
                  <a:pt x="10351" y="1762"/>
                  <a:pt x="10416" y="1543"/>
                </a:cubicBezTo>
                <a:cubicBezTo>
                  <a:pt x="10574" y="1012"/>
                  <a:pt x="10565" y="691"/>
                  <a:pt x="10383" y="304"/>
                </a:cubicBezTo>
                <a:cubicBezTo>
                  <a:pt x="10295" y="115"/>
                  <a:pt x="10227" y="16"/>
                  <a:pt x="10154" y="2"/>
                </a:cubicBezTo>
                <a:close/>
                <a:moveTo>
                  <a:pt x="11483" y="413"/>
                </a:moveTo>
                <a:cubicBezTo>
                  <a:pt x="11273" y="402"/>
                  <a:pt x="11066" y="620"/>
                  <a:pt x="11066" y="987"/>
                </a:cubicBezTo>
                <a:cubicBezTo>
                  <a:pt x="11066" y="1306"/>
                  <a:pt x="11141" y="1322"/>
                  <a:pt x="11279" y="1030"/>
                </a:cubicBezTo>
                <a:cubicBezTo>
                  <a:pt x="11435" y="700"/>
                  <a:pt x="11553" y="681"/>
                  <a:pt x="11668" y="971"/>
                </a:cubicBezTo>
                <a:cubicBezTo>
                  <a:pt x="11777" y="1245"/>
                  <a:pt x="11737" y="1485"/>
                  <a:pt x="11542" y="1725"/>
                </a:cubicBezTo>
                <a:cubicBezTo>
                  <a:pt x="11324" y="1994"/>
                  <a:pt x="11211" y="2265"/>
                  <a:pt x="11211" y="2519"/>
                </a:cubicBezTo>
                <a:cubicBezTo>
                  <a:pt x="11211" y="2780"/>
                  <a:pt x="11346" y="2818"/>
                  <a:pt x="11387" y="2569"/>
                </a:cubicBezTo>
                <a:cubicBezTo>
                  <a:pt x="11403" y="2476"/>
                  <a:pt x="11519" y="2279"/>
                  <a:pt x="11646" y="2133"/>
                </a:cubicBezTo>
                <a:cubicBezTo>
                  <a:pt x="11970" y="1759"/>
                  <a:pt x="12036" y="1198"/>
                  <a:pt x="11816" y="696"/>
                </a:cubicBezTo>
                <a:cubicBezTo>
                  <a:pt x="11734" y="508"/>
                  <a:pt x="11608" y="419"/>
                  <a:pt x="11483" y="413"/>
                </a:cubicBezTo>
                <a:close/>
                <a:moveTo>
                  <a:pt x="6237" y="2408"/>
                </a:moveTo>
                <a:lnTo>
                  <a:pt x="6223" y="3098"/>
                </a:lnTo>
                <a:lnTo>
                  <a:pt x="6209" y="3786"/>
                </a:lnTo>
                <a:lnTo>
                  <a:pt x="4250" y="3786"/>
                </a:lnTo>
                <a:lnTo>
                  <a:pt x="2291" y="3786"/>
                </a:lnTo>
                <a:lnTo>
                  <a:pt x="1776" y="4883"/>
                </a:lnTo>
                <a:cubicBezTo>
                  <a:pt x="1493" y="5485"/>
                  <a:pt x="1271" y="6012"/>
                  <a:pt x="1283" y="6056"/>
                </a:cubicBezTo>
                <a:cubicBezTo>
                  <a:pt x="1295" y="6101"/>
                  <a:pt x="1511" y="6495"/>
                  <a:pt x="1763" y="6933"/>
                </a:cubicBezTo>
                <a:lnTo>
                  <a:pt x="2220" y="7730"/>
                </a:lnTo>
                <a:lnTo>
                  <a:pt x="4151" y="7534"/>
                </a:lnTo>
                <a:cubicBezTo>
                  <a:pt x="5213" y="7427"/>
                  <a:pt x="6116" y="7370"/>
                  <a:pt x="6158" y="7407"/>
                </a:cubicBezTo>
                <a:cubicBezTo>
                  <a:pt x="6227" y="7467"/>
                  <a:pt x="6233" y="8043"/>
                  <a:pt x="6222" y="13015"/>
                </a:cubicBezTo>
                <a:lnTo>
                  <a:pt x="6209" y="18556"/>
                </a:lnTo>
                <a:lnTo>
                  <a:pt x="3105" y="18583"/>
                </a:lnTo>
                <a:lnTo>
                  <a:pt x="0" y="18613"/>
                </a:lnTo>
                <a:lnTo>
                  <a:pt x="0" y="20100"/>
                </a:lnTo>
                <a:lnTo>
                  <a:pt x="0" y="21587"/>
                </a:lnTo>
                <a:lnTo>
                  <a:pt x="10800" y="21587"/>
                </a:lnTo>
                <a:lnTo>
                  <a:pt x="21600" y="21587"/>
                </a:lnTo>
                <a:lnTo>
                  <a:pt x="21600" y="20100"/>
                </a:lnTo>
                <a:lnTo>
                  <a:pt x="21600" y="18613"/>
                </a:lnTo>
                <a:lnTo>
                  <a:pt x="18543" y="18583"/>
                </a:lnTo>
                <a:lnTo>
                  <a:pt x="15487" y="18556"/>
                </a:lnTo>
                <a:lnTo>
                  <a:pt x="15474" y="13015"/>
                </a:lnTo>
                <a:cubicBezTo>
                  <a:pt x="15463" y="8082"/>
                  <a:pt x="15470" y="7466"/>
                  <a:pt x="15537" y="7407"/>
                </a:cubicBezTo>
                <a:cubicBezTo>
                  <a:pt x="15579" y="7371"/>
                  <a:pt x="16422" y="7423"/>
                  <a:pt x="17410" y="7523"/>
                </a:cubicBezTo>
                <a:cubicBezTo>
                  <a:pt x="18399" y="7622"/>
                  <a:pt x="19276" y="7703"/>
                  <a:pt x="19359" y="7702"/>
                </a:cubicBezTo>
                <a:cubicBezTo>
                  <a:pt x="19469" y="7701"/>
                  <a:pt x="19612" y="7517"/>
                  <a:pt x="19890" y="7026"/>
                </a:cubicBezTo>
                <a:cubicBezTo>
                  <a:pt x="20099" y="6656"/>
                  <a:pt x="20314" y="6281"/>
                  <a:pt x="20368" y="6193"/>
                </a:cubicBezTo>
                <a:cubicBezTo>
                  <a:pt x="20460" y="6039"/>
                  <a:pt x="20441" y="5983"/>
                  <a:pt x="19933" y="4883"/>
                </a:cubicBezTo>
                <a:lnTo>
                  <a:pt x="19401" y="3732"/>
                </a:lnTo>
                <a:lnTo>
                  <a:pt x="17444" y="3759"/>
                </a:lnTo>
                <a:lnTo>
                  <a:pt x="15487" y="3786"/>
                </a:lnTo>
                <a:lnTo>
                  <a:pt x="15473" y="3098"/>
                </a:lnTo>
                <a:lnTo>
                  <a:pt x="15458" y="2408"/>
                </a:lnTo>
                <a:lnTo>
                  <a:pt x="15221" y="2408"/>
                </a:lnTo>
                <a:lnTo>
                  <a:pt x="14984" y="2408"/>
                </a:lnTo>
                <a:lnTo>
                  <a:pt x="14969" y="3098"/>
                </a:lnTo>
                <a:cubicBezTo>
                  <a:pt x="14955" y="3787"/>
                  <a:pt x="14956" y="3786"/>
                  <a:pt x="14799" y="3820"/>
                </a:cubicBezTo>
                <a:lnTo>
                  <a:pt x="14642" y="3857"/>
                </a:lnTo>
                <a:lnTo>
                  <a:pt x="14642" y="4880"/>
                </a:lnTo>
                <a:cubicBezTo>
                  <a:pt x="14642" y="5444"/>
                  <a:pt x="14655" y="6208"/>
                  <a:pt x="14672" y="6581"/>
                </a:cubicBezTo>
                <a:cubicBezTo>
                  <a:pt x="14701" y="7194"/>
                  <a:pt x="14714" y="7257"/>
                  <a:pt x="14814" y="7257"/>
                </a:cubicBezTo>
                <a:cubicBezTo>
                  <a:pt x="14876" y="7257"/>
                  <a:pt x="14940" y="7310"/>
                  <a:pt x="14957" y="7373"/>
                </a:cubicBezTo>
                <a:cubicBezTo>
                  <a:pt x="15002" y="7538"/>
                  <a:pt x="14984" y="18428"/>
                  <a:pt x="14939" y="18531"/>
                </a:cubicBezTo>
                <a:cubicBezTo>
                  <a:pt x="14918" y="18579"/>
                  <a:pt x="14446" y="18602"/>
                  <a:pt x="13891" y="18586"/>
                </a:cubicBezTo>
                <a:lnTo>
                  <a:pt x="12881" y="18556"/>
                </a:lnTo>
                <a:lnTo>
                  <a:pt x="12876" y="17401"/>
                </a:lnTo>
                <a:cubicBezTo>
                  <a:pt x="12871" y="16163"/>
                  <a:pt x="12813" y="15696"/>
                  <a:pt x="12584" y="15010"/>
                </a:cubicBezTo>
                <a:cubicBezTo>
                  <a:pt x="12468" y="14663"/>
                  <a:pt x="12467" y="14635"/>
                  <a:pt x="12544" y="14365"/>
                </a:cubicBezTo>
                <a:cubicBezTo>
                  <a:pt x="12589" y="14211"/>
                  <a:pt x="12616" y="14069"/>
                  <a:pt x="12606" y="14050"/>
                </a:cubicBezTo>
                <a:cubicBezTo>
                  <a:pt x="12596" y="14030"/>
                  <a:pt x="12384" y="13706"/>
                  <a:pt x="12136" y="13328"/>
                </a:cubicBezTo>
                <a:lnTo>
                  <a:pt x="11685" y="12642"/>
                </a:lnTo>
                <a:lnTo>
                  <a:pt x="11932" y="12070"/>
                </a:lnTo>
                <a:cubicBezTo>
                  <a:pt x="12253" y="11326"/>
                  <a:pt x="12306" y="11136"/>
                  <a:pt x="12348" y="10615"/>
                </a:cubicBezTo>
                <a:cubicBezTo>
                  <a:pt x="12367" y="10376"/>
                  <a:pt x="12402" y="10094"/>
                  <a:pt x="12426" y="9988"/>
                </a:cubicBezTo>
                <a:cubicBezTo>
                  <a:pt x="12467" y="9807"/>
                  <a:pt x="12478" y="9804"/>
                  <a:pt x="12595" y="9979"/>
                </a:cubicBezTo>
                <a:lnTo>
                  <a:pt x="12719" y="10168"/>
                </a:lnTo>
                <a:lnTo>
                  <a:pt x="12698" y="9235"/>
                </a:lnTo>
                <a:cubicBezTo>
                  <a:pt x="12687" y="8723"/>
                  <a:pt x="12668" y="8231"/>
                  <a:pt x="12657" y="8140"/>
                </a:cubicBezTo>
                <a:cubicBezTo>
                  <a:pt x="12641" y="8015"/>
                  <a:pt x="12694" y="7959"/>
                  <a:pt x="12878" y="7909"/>
                </a:cubicBezTo>
                <a:cubicBezTo>
                  <a:pt x="13011" y="7873"/>
                  <a:pt x="13074" y="7837"/>
                  <a:pt x="13018" y="7827"/>
                </a:cubicBezTo>
                <a:cubicBezTo>
                  <a:pt x="12962" y="7818"/>
                  <a:pt x="12791" y="7538"/>
                  <a:pt x="12637" y="7203"/>
                </a:cubicBezTo>
                <a:cubicBezTo>
                  <a:pt x="11921" y="5647"/>
                  <a:pt x="11205" y="5120"/>
                  <a:pt x="10440" y="5591"/>
                </a:cubicBezTo>
                <a:cubicBezTo>
                  <a:pt x="10242" y="5713"/>
                  <a:pt x="10063" y="5787"/>
                  <a:pt x="10042" y="5757"/>
                </a:cubicBezTo>
                <a:cubicBezTo>
                  <a:pt x="10021" y="5727"/>
                  <a:pt x="10036" y="5559"/>
                  <a:pt x="10076" y="5384"/>
                </a:cubicBezTo>
                <a:cubicBezTo>
                  <a:pt x="10151" y="5054"/>
                  <a:pt x="10101" y="4838"/>
                  <a:pt x="10009" y="5092"/>
                </a:cubicBezTo>
                <a:cubicBezTo>
                  <a:pt x="9980" y="5171"/>
                  <a:pt x="9922" y="5423"/>
                  <a:pt x="9881" y="5650"/>
                </a:cubicBezTo>
                <a:cubicBezTo>
                  <a:pt x="9810" y="6036"/>
                  <a:pt x="9794" y="6058"/>
                  <a:pt x="9651" y="5986"/>
                </a:cubicBezTo>
                <a:cubicBezTo>
                  <a:pt x="9514" y="5917"/>
                  <a:pt x="9504" y="5926"/>
                  <a:pt x="9560" y="6081"/>
                </a:cubicBezTo>
                <a:cubicBezTo>
                  <a:pt x="9636" y="6289"/>
                  <a:pt x="9596" y="6485"/>
                  <a:pt x="9477" y="6485"/>
                </a:cubicBezTo>
                <a:cubicBezTo>
                  <a:pt x="9430" y="6485"/>
                  <a:pt x="9341" y="6611"/>
                  <a:pt x="9278" y="6762"/>
                </a:cubicBezTo>
                <a:cubicBezTo>
                  <a:pt x="9157" y="7057"/>
                  <a:pt x="8999" y="7126"/>
                  <a:pt x="8961" y="6901"/>
                </a:cubicBezTo>
                <a:cubicBezTo>
                  <a:pt x="8949" y="6825"/>
                  <a:pt x="8869" y="6762"/>
                  <a:pt x="8785" y="6762"/>
                </a:cubicBezTo>
                <a:cubicBezTo>
                  <a:pt x="8610" y="6762"/>
                  <a:pt x="8487" y="7102"/>
                  <a:pt x="8206" y="8356"/>
                </a:cubicBezTo>
                <a:cubicBezTo>
                  <a:pt x="8056" y="9022"/>
                  <a:pt x="8045" y="9138"/>
                  <a:pt x="8046" y="10175"/>
                </a:cubicBezTo>
                <a:cubicBezTo>
                  <a:pt x="8046" y="11097"/>
                  <a:pt x="8063" y="11356"/>
                  <a:pt x="8150" y="11723"/>
                </a:cubicBezTo>
                <a:cubicBezTo>
                  <a:pt x="8259" y="12185"/>
                  <a:pt x="8485" y="12709"/>
                  <a:pt x="8711" y="13028"/>
                </a:cubicBezTo>
                <a:cubicBezTo>
                  <a:pt x="8818" y="13179"/>
                  <a:pt x="8837" y="13272"/>
                  <a:pt x="8813" y="13491"/>
                </a:cubicBezTo>
                <a:cubicBezTo>
                  <a:pt x="8786" y="13744"/>
                  <a:pt x="8812" y="13793"/>
                  <a:pt x="9144" y="14143"/>
                </a:cubicBezTo>
                <a:cubicBezTo>
                  <a:pt x="9342" y="14352"/>
                  <a:pt x="9526" y="14589"/>
                  <a:pt x="9552" y="14667"/>
                </a:cubicBezTo>
                <a:cubicBezTo>
                  <a:pt x="9614" y="14849"/>
                  <a:pt x="9724" y="18408"/>
                  <a:pt x="9672" y="18527"/>
                </a:cubicBezTo>
                <a:cubicBezTo>
                  <a:pt x="9651" y="18576"/>
                  <a:pt x="8983" y="18602"/>
                  <a:pt x="8188" y="18586"/>
                </a:cubicBezTo>
                <a:lnTo>
                  <a:pt x="6741" y="18556"/>
                </a:lnTo>
                <a:lnTo>
                  <a:pt x="6717" y="13044"/>
                </a:lnTo>
                <a:cubicBezTo>
                  <a:pt x="6704" y="9982"/>
                  <a:pt x="6711" y="7472"/>
                  <a:pt x="6735" y="7396"/>
                </a:cubicBezTo>
                <a:cubicBezTo>
                  <a:pt x="6758" y="7320"/>
                  <a:pt x="6838" y="7257"/>
                  <a:pt x="6914" y="7257"/>
                </a:cubicBezTo>
                <a:lnTo>
                  <a:pt x="7051" y="7257"/>
                </a:lnTo>
                <a:lnTo>
                  <a:pt x="7065" y="5555"/>
                </a:lnTo>
                <a:lnTo>
                  <a:pt x="7079" y="3852"/>
                </a:lnTo>
                <a:lnTo>
                  <a:pt x="6889" y="3818"/>
                </a:lnTo>
                <a:lnTo>
                  <a:pt x="6698" y="3786"/>
                </a:lnTo>
                <a:lnTo>
                  <a:pt x="6711" y="3098"/>
                </a:lnTo>
                <a:lnTo>
                  <a:pt x="6724" y="2408"/>
                </a:lnTo>
                <a:lnTo>
                  <a:pt x="6481" y="2408"/>
                </a:lnTo>
                <a:lnTo>
                  <a:pt x="6237" y="2408"/>
                </a:lnTo>
                <a:close/>
                <a:moveTo>
                  <a:pt x="10206" y="2864"/>
                </a:moveTo>
                <a:cubicBezTo>
                  <a:pt x="10164" y="2874"/>
                  <a:pt x="10148" y="2930"/>
                  <a:pt x="10148" y="3046"/>
                </a:cubicBezTo>
                <a:cubicBezTo>
                  <a:pt x="10148" y="3161"/>
                  <a:pt x="10163" y="3287"/>
                  <a:pt x="10182" y="3330"/>
                </a:cubicBezTo>
                <a:cubicBezTo>
                  <a:pt x="10246" y="3476"/>
                  <a:pt x="10366" y="3344"/>
                  <a:pt x="10366" y="3126"/>
                </a:cubicBezTo>
                <a:cubicBezTo>
                  <a:pt x="10366" y="2982"/>
                  <a:pt x="10327" y="2892"/>
                  <a:pt x="10256" y="2869"/>
                </a:cubicBezTo>
                <a:cubicBezTo>
                  <a:pt x="10236" y="2862"/>
                  <a:pt x="10220" y="2861"/>
                  <a:pt x="10206" y="2864"/>
                </a:cubicBezTo>
                <a:close/>
                <a:moveTo>
                  <a:pt x="11213" y="3071"/>
                </a:moveTo>
                <a:cubicBezTo>
                  <a:pt x="11090" y="3071"/>
                  <a:pt x="11025" y="3384"/>
                  <a:pt x="11119" y="3521"/>
                </a:cubicBezTo>
                <a:cubicBezTo>
                  <a:pt x="11216" y="3661"/>
                  <a:pt x="11280" y="3584"/>
                  <a:pt x="11298" y="3309"/>
                </a:cubicBezTo>
                <a:cubicBezTo>
                  <a:pt x="11310" y="3129"/>
                  <a:pt x="11289" y="3071"/>
                  <a:pt x="11213" y="3071"/>
                </a:cubicBezTo>
                <a:close/>
                <a:moveTo>
                  <a:pt x="8681" y="8256"/>
                </a:moveTo>
                <a:cubicBezTo>
                  <a:pt x="8843" y="8256"/>
                  <a:pt x="8872" y="8384"/>
                  <a:pt x="8784" y="8706"/>
                </a:cubicBezTo>
                <a:cubicBezTo>
                  <a:pt x="8747" y="8838"/>
                  <a:pt x="8724" y="8962"/>
                  <a:pt x="8732" y="8980"/>
                </a:cubicBezTo>
                <a:cubicBezTo>
                  <a:pt x="8754" y="9030"/>
                  <a:pt x="8661" y="9370"/>
                  <a:pt x="8607" y="9437"/>
                </a:cubicBezTo>
                <a:cubicBezTo>
                  <a:pt x="8581" y="9468"/>
                  <a:pt x="8548" y="9547"/>
                  <a:pt x="8532" y="9614"/>
                </a:cubicBezTo>
                <a:cubicBezTo>
                  <a:pt x="8508" y="9716"/>
                  <a:pt x="8511" y="9727"/>
                  <a:pt x="8551" y="9693"/>
                </a:cubicBezTo>
                <a:cubicBezTo>
                  <a:pt x="8578" y="9672"/>
                  <a:pt x="8633" y="9602"/>
                  <a:pt x="8674" y="9537"/>
                </a:cubicBezTo>
                <a:cubicBezTo>
                  <a:pt x="8734" y="9442"/>
                  <a:pt x="8758" y="9432"/>
                  <a:pt x="8790" y="9491"/>
                </a:cubicBezTo>
                <a:cubicBezTo>
                  <a:pt x="8811" y="9532"/>
                  <a:pt x="8823" y="9584"/>
                  <a:pt x="8817" y="9607"/>
                </a:cubicBezTo>
                <a:cubicBezTo>
                  <a:pt x="8795" y="9690"/>
                  <a:pt x="8885" y="10502"/>
                  <a:pt x="8949" y="10794"/>
                </a:cubicBezTo>
                <a:cubicBezTo>
                  <a:pt x="9016" y="11099"/>
                  <a:pt x="9159" y="11464"/>
                  <a:pt x="9211" y="11464"/>
                </a:cubicBezTo>
                <a:cubicBezTo>
                  <a:pt x="9253" y="11464"/>
                  <a:pt x="9639" y="12340"/>
                  <a:pt x="9623" y="12399"/>
                </a:cubicBezTo>
                <a:cubicBezTo>
                  <a:pt x="9608" y="12453"/>
                  <a:pt x="9387" y="12475"/>
                  <a:pt x="9365" y="12424"/>
                </a:cubicBezTo>
                <a:cubicBezTo>
                  <a:pt x="9357" y="12408"/>
                  <a:pt x="9258" y="12388"/>
                  <a:pt x="9143" y="12381"/>
                </a:cubicBezTo>
                <a:cubicBezTo>
                  <a:pt x="8949" y="12370"/>
                  <a:pt x="8917" y="12350"/>
                  <a:pt x="8734" y="12104"/>
                </a:cubicBezTo>
                <a:cubicBezTo>
                  <a:pt x="8625" y="11958"/>
                  <a:pt x="8528" y="11782"/>
                  <a:pt x="8518" y="11714"/>
                </a:cubicBezTo>
                <a:cubicBezTo>
                  <a:pt x="8509" y="11645"/>
                  <a:pt x="8489" y="11589"/>
                  <a:pt x="8475" y="11589"/>
                </a:cubicBezTo>
                <a:cubicBezTo>
                  <a:pt x="8460" y="11589"/>
                  <a:pt x="8409" y="11400"/>
                  <a:pt x="8362" y="11171"/>
                </a:cubicBezTo>
                <a:cubicBezTo>
                  <a:pt x="8280" y="10778"/>
                  <a:pt x="8275" y="10716"/>
                  <a:pt x="8275" y="10045"/>
                </a:cubicBezTo>
                <a:cubicBezTo>
                  <a:pt x="8275" y="9447"/>
                  <a:pt x="8286" y="9275"/>
                  <a:pt x="8340" y="8949"/>
                </a:cubicBezTo>
                <a:cubicBezTo>
                  <a:pt x="8422" y="8455"/>
                  <a:pt x="8520" y="8256"/>
                  <a:pt x="8681" y="82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سؤال يطلب الحقيقة لا مجرد الجدل العقيم…"/>
          <p:cNvSpPr txBox="1"/>
          <p:nvPr/>
        </p:nvSpPr>
        <p:spPr>
          <a:xfrm>
            <a:off x="2074323" y="7055850"/>
            <a:ext cx="19551300" cy="4739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8CB4"/>
                </a:solidFill>
              </a:defRPr>
            </a:pPr>
            <a:r>
              <a:t>سؤال يطلب الحقيقة لا مجرد الجدل العقيم 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8CB4"/>
                </a:solidFill>
              </a:defRPr>
            </a:pPr>
            <a:r>
              <a:t>لا ترى في قرارك انه كامل لا قصور فيه 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8CB4"/>
                </a:solidFill>
              </a:defRPr>
            </a:pPr>
            <a:r>
              <a:t>ان صحته حقيقية مطلقة نهائية 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8CB4"/>
                </a:solidFill>
              </a:defRPr>
            </a:pPr>
            <a:r>
              <a:t>يعترف المفكر بأن هناك اجابات اخرى ممكنة حتى لا يسقط في العصب في الرأي الذي يٌبنى على انكار اية ايجابية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٧٠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٧٠</a:t>
            </a:r>
          </a:p>
        </p:txBody>
      </p:sp>
      <p:pic>
        <p:nvPicPr>
          <p:cNvPr id="317" name="IMG_6689.png" descr="IMG_6689.png"/>
          <p:cNvPicPr>
            <a:picLocks noChangeAspect="1"/>
          </p:cNvPicPr>
          <p:nvPr/>
        </p:nvPicPr>
        <p:blipFill>
          <a:blip r:embed="rId2"/>
          <a:srcRect l="15734" t="15592" r="48691" b="81846"/>
          <a:stretch>
            <a:fillRect/>
          </a:stretch>
        </p:blipFill>
        <p:spPr>
          <a:xfrm>
            <a:off x="1920875" y="1837252"/>
            <a:ext cx="20542069" cy="211692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خط"/>
          <p:cNvSpPr/>
          <p:nvPr/>
        </p:nvSpPr>
        <p:spPr>
          <a:xfrm flipV="1">
            <a:off x="13078228" y="3954182"/>
            <a:ext cx="1" cy="5807635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9" name="خط"/>
          <p:cNvSpPr/>
          <p:nvPr/>
        </p:nvSpPr>
        <p:spPr>
          <a:xfrm>
            <a:off x="10883589" y="5324768"/>
            <a:ext cx="4363880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0" name="١"/>
          <p:cNvSpPr/>
          <p:nvPr/>
        </p:nvSpPr>
        <p:spPr>
          <a:xfrm>
            <a:off x="13366101" y="4111136"/>
            <a:ext cx="1043980" cy="1043979"/>
          </a:xfrm>
          <a:prstGeom prst="ellipse">
            <a:avLst/>
          </a:prstGeom>
          <a:solidFill>
            <a:srgbClr val="FEFB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1" name="٢"/>
          <p:cNvSpPr/>
          <p:nvPr/>
        </p:nvSpPr>
        <p:spPr>
          <a:xfrm>
            <a:off x="11670010" y="4111136"/>
            <a:ext cx="1043980" cy="1043979"/>
          </a:xfrm>
          <a:prstGeom prst="ellipse">
            <a:avLst/>
          </a:prstGeom>
          <a:solidFill>
            <a:srgbClr val="00BE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322" name="IMG_6697.jpeg" descr="IMG_669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238" y="5610269"/>
            <a:ext cx="7621333" cy="428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أيهما وجد قبل الآخر ؟"/>
          <p:cNvSpPr txBox="1"/>
          <p:nvPr/>
        </p:nvSpPr>
        <p:spPr>
          <a:xfrm>
            <a:off x="16176865" y="4417057"/>
            <a:ext cx="3839294" cy="73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825500">
              <a:lnSpc>
                <a:spcPct val="150000"/>
              </a:lnSpc>
              <a:defRPr sz="39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أيهما وجد قبل الآخر ؟</a:t>
            </a:r>
          </a:p>
        </p:txBody>
      </p:sp>
      <p:sp>
        <p:nvSpPr>
          <p:cNvPr id="324" name="مستطيل مستدير الزوايا"/>
          <p:cNvSpPr/>
          <p:nvPr/>
        </p:nvSpPr>
        <p:spPr>
          <a:xfrm>
            <a:off x="4862907" y="5610269"/>
            <a:ext cx="5872661" cy="3568518"/>
          </a:xfrm>
          <a:prstGeom prst="roundRect">
            <a:avLst>
              <a:gd name="adj" fmla="val 10000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25" name="عدد أصحاب الكهف  ؟"/>
          <p:cNvSpPr txBox="1"/>
          <p:nvPr/>
        </p:nvSpPr>
        <p:spPr>
          <a:xfrm>
            <a:off x="5595597" y="4335147"/>
            <a:ext cx="3922814" cy="73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825500">
              <a:lnSpc>
                <a:spcPct val="150000"/>
              </a:lnSpc>
              <a:defRPr sz="39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عدد أصحاب الكهف  ؟</a:t>
            </a:r>
          </a:p>
        </p:txBody>
      </p:sp>
      <p:grpSp>
        <p:nvGrpSpPr>
          <p:cNvPr id="328" name="IMG_6689.png"/>
          <p:cNvGrpSpPr/>
          <p:nvPr/>
        </p:nvGrpSpPr>
        <p:grpSpPr>
          <a:xfrm>
            <a:off x="7799237" y="9396772"/>
            <a:ext cx="10521668" cy="3493139"/>
            <a:chOff x="0" y="0"/>
            <a:chExt cx="10521667" cy="3493138"/>
          </a:xfrm>
        </p:grpSpPr>
        <p:pic>
          <p:nvPicPr>
            <p:cNvPr id="327" name="IMG_6689.png" descr="IMG_6689.png"/>
            <p:cNvPicPr>
              <a:picLocks noChangeAspect="1"/>
            </p:cNvPicPr>
            <p:nvPr/>
          </p:nvPicPr>
          <p:blipFill>
            <a:blip r:embed="rId2"/>
            <a:srcRect l="45623" t="66933" r="25614" b="27279"/>
            <a:stretch>
              <a:fillRect/>
            </a:stretch>
          </p:blipFill>
          <p:spPr>
            <a:xfrm>
              <a:off x="12700" y="355600"/>
              <a:ext cx="10496268" cy="30232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6" name="IMG_6689.png" descr="IMG_6689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0521668" cy="34931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fast" advClick="1" p14:dur="750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 advAuto="0"/>
      <p:bldP spid="321" grpId="0" animBg="1" advAuto="0"/>
      <p:bldP spid="322" grpId="0" animBg="1" advAuto="0"/>
      <p:bldP spid="323" grpId="0" animBg="1" advAuto="0"/>
      <p:bldP spid="324" grpId="0" animBg="1" advAuto="0"/>
      <p:bldP spid="325" grpId="0" animBg="1" advAuto="0"/>
      <p:bldP spid="32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٧٠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٧٠</a:t>
            </a:r>
          </a:p>
        </p:txBody>
      </p:sp>
      <p:pic>
        <p:nvPicPr>
          <p:cNvPr id="331" name="IMG_6689.png" descr="IMG_6689.png"/>
          <p:cNvPicPr>
            <a:picLocks noChangeAspect="1"/>
          </p:cNvPicPr>
          <p:nvPr/>
        </p:nvPicPr>
        <p:blipFill>
          <a:blip r:embed="rId2"/>
          <a:srcRect l="31136" t="30654" r="49012" b="66785"/>
          <a:stretch>
            <a:fillRect/>
          </a:stretch>
        </p:blipFill>
        <p:spPr>
          <a:xfrm>
            <a:off x="6460528" y="1540789"/>
            <a:ext cx="11462921" cy="2116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IMG_6689.png"/>
          <p:cNvGrpSpPr/>
          <p:nvPr/>
        </p:nvGrpSpPr>
        <p:grpSpPr>
          <a:xfrm>
            <a:off x="10078919" y="4347015"/>
            <a:ext cx="11891545" cy="6568932"/>
            <a:chOff x="0" y="0"/>
            <a:chExt cx="11891543" cy="6568931"/>
          </a:xfrm>
        </p:grpSpPr>
        <p:pic>
          <p:nvPicPr>
            <p:cNvPr id="333" name="IMG_6689.png" descr="IMG_6689.png"/>
            <p:cNvPicPr>
              <a:picLocks noChangeAspect="1"/>
            </p:cNvPicPr>
            <p:nvPr/>
          </p:nvPicPr>
          <p:blipFill>
            <a:blip r:embed="rId2"/>
            <a:srcRect l="45420" t="77147" r="25817" b="12526"/>
            <a:stretch>
              <a:fillRect/>
            </a:stretch>
          </p:blipFill>
          <p:spPr>
            <a:xfrm>
              <a:off x="12700" y="355600"/>
              <a:ext cx="11866144" cy="60990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IMG_6689.png" descr="IMG_6689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1891544" cy="6568933"/>
            </a:xfrm>
            <a:prstGeom prst="rect">
              <a:avLst/>
            </a:prstGeom>
            <a:effectLst/>
          </p:spPr>
        </p:pic>
      </p:grpSp>
      <p:pic>
        <p:nvPicPr>
          <p:cNvPr id="335" name="IMG_6699.jpeg" descr="IMG_669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07" y="3451957"/>
            <a:ext cx="7132258" cy="746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G_6700.jpeg" descr="IMG_67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58" y="1217115"/>
            <a:ext cx="21489084" cy="11281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يتبع في الجزء الثاني"/>
          <p:cNvSpPr txBox="1">
            <a:spLocks noGrp="1"/>
          </p:cNvSpPr>
          <p:nvPr>
            <p:ph type="body" sz="quarter" idx="1"/>
          </p:nvPr>
        </p:nvSpPr>
        <p:spPr>
          <a:xfrm>
            <a:off x="4245235" y="5822191"/>
            <a:ext cx="15448836" cy="2071618"/>
          </a:xfrm>
          <a:prstGeom prst="rect">
            <a:avLst/>
          </a:prstGeom>
          <a:solidFill>
            <a:srgbClr val="D5D5D5"/>
          </a:solidFill>
          <a:ln w="9525">
            <a:round/>
          </a:ln>
        </p:spPr>
        <p:txBody>
          <a:bodyPr/>
          <a:lstStyle>
            <a:lvl1pPr>
              <a:defRPr sz="11600" spc="-232"/>
            </a:lvl1pPr>
          </a:lstStyle>
          <a:p>
            <a:pPr rtl="0">
              <a:defRPr/>
            </a:pPr>
            <a:r>
              <a:t>يتبع في الجزء الثاني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G_6702.jpeg" descr="IMG_6702.jpeg"/>
          <p:cNvPicPr>
            <a:picLocks noChangeAspect="1"/>
          </p:cNvPicPr>
          <p:nvPr/>
        </p:nvPicPr>
        <p:blipFill>
          <a:blip r:embed="rId2"/>
          <a:srcRect l="23418" t="27687" r="13575" b="19405"/>
          <a:stretch>
            <a:fillRect/>
          </a:stretch>
        </p:blipFill>
        <p:spPr>
          <a:xfrm>
            <a:off x="18766653" y="326877"/>
            <a:ext cx="4463425" cy="592571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٧١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٧١</a:t>
            </a:r>
          </a:p>
        </p:txBody>
      </p:sp>
      <p:grpSp>
        <p:nvGrpSpPr>
          <p:cNvPr id="345" name="IMG_6701.jpeg"/>
          <p:cNvGrpSpPr/>
          <p:nvPr/>
        </p:nvGrpSpPr>
        <p:grpSpPr>
          <a:xfrm>
            <a:off x="2726653" y="4113860"/>
            <a:ext cx="16352567" cy="7594833"/>
            <a:chOff x="0" y="0"/>
            <a:chExt cx="16352566" cy="7594831"/>
          </a:xfrm>
        </p:grpSpPr>
        <p:pic>
          <p:nvPicPr>
            <p:cNvPr id="344" name="IMG_6701.jpeg" descr="IMG_670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16098567" cy="72646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3" name="IMG_6701.jpeg" descr="IMG_6701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352567" cy="759483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٧١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٧١</a:t>
            </a:r>
          </a:p>
        </p:txBody>
      </p:sp>
      <p:pic>
        <p:nvPicPr>
          <p:cNvPr id="348" name="IMG_6704.jpeg" descr="IMG_6704.jpeg"/>
          <p:cNvPicPr>
            <a:picLocks noChangeAspect="1"/>
          </p:cNvPicPr>
          <p:nvPr/>
        </p:nvPicPr>
        <p:blipFill>
          <a:blip r:embed="rId2"/>
          <a:srcRect l="23866" t="2027" r="22648"/>
          <a:stretch>
            <a:fillRect/>
          </a:stretch>
        </p:blipFill>
        <p:spPr>
          <a:xfrm>
            <a:off x="4481927" y="9236797"/>
            <a:ext cx="5617436" cy="4479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4413" y="0"/>
                </a:moveTo>
                <a:cubicBezTo>
                  <a:pt x="13852" y="0"/>
                  <a:pt x="13747" y="48"/>
                  <a:pt x="13542" y="410"/>
                </a:cubicBezTo>
                <a:cubicBezTo>
                  <a:pt x="13413" y="636"/>
                  <a:pt x="13290" y="989"/>
                  <a:pt x="13267" y="1192"/>
                </a:cubicBezTo>
                <a:cubicBezTo>
                  <a:pt x="13244" y="1396"/>
                  <a:pt x="13174" y="1544"/>
                  <a:pt x="13112" y="1518"/>
                </a:cubicBezTo>
                <a:cubicBezTo>
                  <a:pt x="12880" y="1420"/>
                  <a:pt x="12852" y="2022"/>
                  <a:pt x="13066" y="2500"/>
                </a:cubicBezTo>
                <a:cubicBezTo>
                  <a:pt x="13186" y="2769"/>
                  <a:pt x="13285" y="3077"/>
                  <a:pt x="13285" y="3189"/>
                </a:cubicBezTo>
                <a:cubicBezTo>
                  <a:pt x="13285" y="3300"/>
                  <a:pt x="13362" y="3580"/>
                  <a:pt x="13456" y="3809"/>
                </a:cubicBezTo>
                <a:cubicBezTo>
                  <a:pt x="13680" y="4349"/>
                  <a:pt x="13610" y="4464"/>
                  <a:pt x="13073" y="4427"/>
                </a:cubicBezTo>
                <a:cubicBezTo>
                  <a:pt x="12677" y="4399"/>
                  <a:pt x="12631" y="4349"/>
                  <a:pt x="12596" y="3948"/>
                </a:cubicBezTo>
                <a:cubicBezTo>
                  <a:pt x="12574" y="3703"/>
                  <a:pt x="12506" y="3439"/>
                  <a:pt x="12446" y="3361"/>
                </a:cubicBezTo>
                <a:cubicBezTo>
                  <a:pt x="12386" y="3283"/>
                  <a:pt x="12335" y="2991"/>
                  <a:pt x="12335" y="2718"/>
                </a:cubicBezTo>
                <a:cubicBezTo>
                  <a:pt x="12335" y="1899"/>
                  <a:pt x="12037" y="1489"/>
                  <a:pt x="11448" y="1489"/>
                </a:cubicBezTo>
                <a:cubicBezTo>
                  <a:pt x="10845" y="1489"/>
                  <a:pt x="10551" y="1831"/>
                  <a:pt x="10446" y="2645"/>
                </a:cubicBezTo>
                <a:cubicBezTo>
                  <a:pt x="10374" y="3202"/>
                  <a:pt x="10372" y="3202"/>
                  <a:pt x="9704" y="3277"/>
                </a:cubicBezTo>
                <a:cubicBezTo>
                  <a:pt x="9336" y="3318"/>
                  <a:pt x="8934" y="3453"/>
                  <a:pt x="8813" y="3575"/>
                </a:cubicBezTo>
                <a:cubicBezTo>
                  <a:pt x="7921" y="4479"/>
                  <a:pt x="6816" y="4334"/>
                  <a:pt x="7110" y="3351"/>
                </a:cubicBezTo>
                <a:cubicBezTo>
                  <a:pt x="7159" y="3187"/>
                  <a:pt x="7149" y="2974"/>
                  <a:pt x="7087" y="2877"/>
                </a:cubicBezTo>
                <a:cubicBezTo>
                  <a:pt x="7016" y="2764"/>
                  <a:pt x="7020" y="2590"/>
                  <a:pt x="7102" y="2398"/>
                </a:cubicBezTo>
                <a:cubicBezTo>
                  <a:pt x="7283" y="1974"/>
                  <a:pt x="7126" y="938"/>
                  <a:pt x="6812" y="480"/>
                </a:cubicBezTo>
                <a:cubicBezTo>
                  <a:pt x="6619" y="199"/>
                  <a:pt x="6448" y="105"/>
                  <a:pt x="6148" y="121"/>
                </a:cubicBezTo>
                <a:cubicBezTo>
                  <a:pt x="5926" y="132"/>
                  <a:pt x="5358" y="144"/>
                  <a:pt x="4887" y="149"/>
                </a:cubicBezTo>
                <a:cubicBezTo>
                  <a:pt x="4147" y="158"/>
                  <a:pt x="3979" y="212"/>
                  <a:pt x="3669" y="540"/>
                </a:cubicBezTo>
                <a:cubicBezTo>
                  <a:pt x="3256" y="975"/>
                  <a:pt x="3241" y="1190"/>
                  <a:pt x="3386" y="5005"/>
                </a:cubicBezTo>
                <a:lnTo>
                  <a:pt x="3464" y="7076"/>
                </a:lnTo>
                <a:lnTo>
                  <a:pt x="4011" y="7709"/>
                </a:lnTo>
                <a:cubicBezTo>
                  <a:pt x="4310" y="8056"/>
                  <a:pt x="4509" y="8342"/>
                  <a:pt x="4452" y="8343"/>
                </a:cubicBezTo>
                <a:cubicBezTo>
                  <a:pt x="4395" y="8343"/>
                  <a:pt x="4401" y="8426"/>
                  <a:pt x="4467" y="8528"/>
                </a:cubicBezTo>
                <a:cubicBezTo>
                  <a:pt x="4627" y="8778"/>
                  <a:pt x="4449" y="9335"/>
                  <a:pt x="4177" y="9435"/>
                </a:cubicBezTo>
                <a:cubicBezTo>
                  <a:pt x="4058" y="9479"/>
                  <a:pt x="3267" y="9592"/>
                  <a:pt x="2417" y="9682"/>
                </a:cubicBezTo>
                <a:cubicBezTo>
                  <a:pt x="1568" y="9772"/>
                  <a:pt x="687" y="9897"/>
                  <a:pt x="458" y="9958"/>
                </a:cubicBezTo>
                <a:lnTo>
                  <a:pt x="42" y="10069"/>
                </a:lnTo>
                <a:lnTo>
                  <a:pt x="9" y="13076"/>
                </a:lnTo>
                <a:cubicBezTo>
                  <a:pt x="3" y="13681"/>
                  <a:pt x="-1" y="14179"/>
                  <a:pt x="0" y="14591"/>
                </a:cubicBezTo>
                <a:cubicBezTo>
                  <a:pt x="4" y="15827"/>
                  <a:pt x="48" y="16296"/>
                  <a:pt x="158" y="16624"/>
                </a:cubicBezTo>
                <a:cubicBezTo>
                  <a:pt x="292" y="17027"/>
                  <a:pt x="339" y="17737"/>
                  <a:pt x="339" y="19384"/>
                </a:cubicBezTo>
                <a:lnTo>
                  <a:pt x="339" y="21600"/>
                </a:lnTo>
                <a:lnTo>
                  <a:pt x="20972" y="21600"/>
                </a:lnTo>
                <a:lnTo>
                  <a:pt x="21057" y="17619"/>
                </a:lnTo>
                <a:cubicBezTo>
                  <a:pt x="21133" y="14144"/>
                  <a:pt x="21175" y="13564"/>
                  <a:pt x="21373" y="13049"/>
                </a:cubicBezTo>
                <a:cubicBezTo>
                  <a:pt x="21498" y="12724"/>
                  <a:pt x="21599" y="12178"/>
                  <a:pt x="21599" y="11837"/>
                </a:cubicBezTo>
                <a:cubicBezTo>
                  <a:pt x="21599" y="11250"/>
                  <a:pt x="21321" y="10284"/>
                  <a:pt x="21147" y="10274"/>
                </a:cubicBezTo>
                <a:cubicBezTo>
                  <a:pt x="21103" y="10271"/>
                  <a:pt x="20504" y="10173"/>
                  <a:pt x="19818" y="10056"/>
                </a:cubicBezTo>
                <a:cubicBezTo>
                  <a:pt x="19132" y="9938"/>
                  <a:pt x="18275" y="9838"/>
                  <a:pt x="17911" y="9835"/>
                </a:cubicBezTo>
                <a:cubicBezTo>
                  <a:pt x="17374" y="9832"/>
                  <a:pt x="17196" y="9768"/>
                  <a:pt x="16986" y="9487"/>
                </a:cubicBezTo>
                <a:cubicBezTo>
                  <a:pt x="16670" y="9065"/>
                  <a:pt x="16697" y="8407"/>
                  <a:pt x="17053" y="7839"/>
                </a:cubicBezTo>
                <a:cubicBezTo>
                  <a:pt x="17273" y="7488"/>
                  <a:pt x="17300" y="7226"/>
                  <a:pt x="17316" y="5399"/>
                </a:cubicBezTo>
                <a:cubicBezTo>
                  <a:pt x="17325" y="4273"/>
                  <a:pt x="17384" y="3290"/>
                  <a:pt x="17447" y="3211"/>
                </a:cubicBezTo>
                <a:cubicBezTo>
                  <a:pt x="17509" y="3133"/>
                  <a:pt x="17561" y="2719"/>
                  <a:pt x="17561" y="2291"/>
                </a:cubicBezTo>
                <a:cubicBezTo>
                  <a:pt x="17561" y="1621"/>
                  <a:pt x="17513" y="1447"/>
                  <a:pt x="17198" y="1053"/>
                </a:cubicBezTo>
                <a:cubicBezTo>
                  <a:pt x="16935" y="722"/>
                  <a:pt x="16717" y="595"/>
                  <a:pt x="16429" y="595"/>
                </a:cubicBezTo>
                <a:cubicBezTo>
                  <a:pt x="16209" y="595"/>
                  <a:pt x="15998" y="530"/>
                  <a:pt x="15957" y="448"/>
                </a:cubicBezTo>
                <a:cubicBezTo>
                  <a:pt x="15917" y="366"/>
                  <a:pt x="15731" y="299"/>
                  <a:pt x="15542" y="299"/>
                </a:cubicBezTo>
                <a:cubicBezTo>
                  <a:pt x="15354" y="299"/>
                  <a:pt x="15166" y="231"/>
                  <a:pt x="15126" y="149"/>
                </a:cubicBezTo>
                <a:cubicBezTo>
                  <a:pt x="15085" y="67"/>
                  <a:pt x="14764" y="0"/>
                  <a:pt x="14413" y="0"/>
                </a:cubicBezTo>
                <a:close/>
                <a:moveTo>
                  <a:pt x="10977" y="3891"/>
                </a:moveTo>
                <a:cubicBezTo>
                  <a:pt x="11117" y="3859"/>
                  <a:pt x="11285" y="3965"/>
                  <a:pt x="11418" y="4218"/>
                </a:cubicBezTo>
                <a:cubicBezTo>
                  <a:pt x="11658" y="4679"/>
                  <a:pt x="12496" y="5238"/>
                  <a:pt x="13107" y="5349"/>
                </a:cubicBezTo>
                <a:lnTo>
                  <a:pt x="13583" y="5437"/>
                </a:lnTo>
                <a:lnTo>
                  <a:pt x="13583" y="6480"/>
                </a:lnTo>
                <a:cubicBezTo>
                  <a:pt x="13583" y="7424"/>
                  <a:pt x="13560" y="7523"/>
                  <a:pt x="13345" y="7523"/>
                </a:cubicBezTo>
                <a:cubicBezTo>
                  <a:pt x="13200" y="7523"/>
                  <a:pt x="13054" y="7682"/>
                  <a:pt x="12967" y="7933"/>
                </a:cubicBezTo>
                <a:cubicBezTo>
                  <a:pt x="12866" y="8222"/>
                  <a:pt x="12733" y="8343"/>
                  <a:pt x="12524" y="8343"/>
                </a:cubicBezTo>
                <a:cubicBezTo>
                  <a:pt x="12361" y="8343"/>
                  <a:pt x="12192" y="8420"/>
                  <a:pt x="12146" y="8515"/>
                </a:cubicBezTo>
                <a:cubicBezTo>
                  <a:pt x="12024" y="8761"/>
                  <a:pt x="12434" y="9087"/>
                  <a:pt x="12866" y="9087"/>
                </a:cubicBezTo>
                <a:cubicBezTo>
                  <a:pt x="13179" y="9087"/>
                  <a:pt x="13251" y="9014"/>
                  <a:pt x="13348" y="8603"/>
                </a:cubicBezTo>
                <a:cubicBezTo>
                  <a:pt x="13476" y="8057"/>
                  <a:pt x="13428" y="8063"/>
                  <a:pt x="15185" y="8291"/>
                </a:cubicBezTo>
                <a:cubicBezTo>
                  <a:pt x="15858" y="8378"/>
                  <a:pt x="16184" y="8485"/>
                  <a:pt x="16165" y="8603"/>
                </a:cubicBezTo>
                <a:cubicBezTo>
                  <a:pt x="16149" y="8700"/>
                  <a:pt x="16191" y="8952"/>
                  <a:pt x="16255" y="9162"/>
                </a:cubicBezTo>
                <a:cubicBezTo>
                  <a:pt x="16419" y="9702"/>
                  <a:pt x="16198" y="9771"/>
                  <a:pt x="13939" y="9887"/>
                </a:cubicBezTo>
                <a:cubicBezTo>
                  <a:pt x="12893" y="9941"/>
                  <a:pt x="11824" y="10013"/>
                  <a:pt x="11563" y="10050"/>
                </a:cubicBezTo>
                <a:cubicBezTo>
                  <a:pt x="11301" y="10087"/>
                  <a:pt x="10948" y="10062"/>
                  <a:pt x="10780" y="9994"/>
                </a:cubicBezTo>
                <a:cubicBezTo>
                  <a:pt x="10611" y="9926"/>
                  <a:pt x="9951" y="9823"/>
                  <a:pt x="9310" y="9763"/>
                </a:cubicBezTo>
                <a:cubicBezTo>
                  <a:pt x="8311" y="9669"/>
                  <a:pt x="8109" y="9604"/>
                  <a:pt x="7893" y="9311"/>
                </a:cubicBezTo>
                <a:cubicBezTo>
                  <a:pt x="7754" y="9123"/>
                  <a:pt x="7508" y="8943"/>
                  <a:pt x="7346" y="8915"/>
                </a:cubicBezTo>
                <a:cubicBezTo>
                  <a:pt x="7166" y="8883"/>
                  <a:pt x="7035" y="8748"/>
                  <a:pt x="7009" y="8565"/>
                </a:cubicBezTo>
                <a:cubicBezTo>
                  <a:pt x="6986" y="8401"/>
                  <a:pt x="6865" y="8133"/>
                  <a:pt x="6742" y="7966"/>
                </a:cubicBezTo>
                <a:cubicBezTo>
                  <a:pt x="6523" y="7667"/>
                  <a:pt x="6527" y="7654"/>
                  <a:pt x="6757" y="7407"/>
                </a:cubicBezTo>
                <a:cubicBezTo>
                  <a:pt x="6939" y="7212"/>
                  <a:pt x="6991" y="6967"/>
                  <a:pt x="6991" y="6341"/>
                </a:cubicBezTo>
                <a:cubicBezTo>
                  <a:pt x="6991" y="5803"/>
                  <a:pt x="7045" y="5487"/>
                  <a:pt x="7154" y="5409"/>
                </a:cubicBezTo>
                <a:cubicBezTo>
                  <a:pt x="7245" y="5343"/>
                  <a:pt x="7343" y="5153"/>
                  <a:pt x="7369" y="4989"/>
                </a:cubicBezTo>
                <a:cubicBezTo>
                  <a:pt x="7412" y="4717"/>
                  <a:pt x="7494" y="4698"/>
                  <a:pt x="8360" y="4739"/>
                </a:cubicBezTo>
                <a:cubicBezTo>
                  <a:pt x="9178" y="4777"/>
                  <a:pt x="9347" y="4834"/>
                  <a:pt x="9614" y="5154"/>
                </a:cubicBezTo>
                <a:cubicBezTo>
                  <a:pt x="9876" y="5469"/>
                  <a:pt x="9970" y="5502"/>
                  <a:pt x="10241" y="5372"/>
                </a:cubicBezTo>
                <a:cubicBezTo>
                  <a:pt x="10590" y="5206"/>
                  <a:pt x="10670" y="5034"/>
                  <a:pt x="10710" y="4381"/>
                </a:cubicBezTo>
                <a:cubicBezTo>
                  <a:pt x="10727" y="4094"/>
                  <a:pt x="10837" y="3923"/>
                  <a:pt x="10977" y="38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9" name="IMG_6706.png" descr="IMG_6706.png"/>
          <p:cNvPicPr>
            <a:picLocks noChangeAspect="1"/>
          </p:cNvPicPr>
          <p:nvPr/>
        </p:nvPicPr>
        <p:blipFill>
          <a:blip r:embed="rId3"/>
          <a:srcRect l="23508" t="56006" r="23998" b="38389"/>
          <a:stretch>
            <a:fillRect/>
          </a:stretch>
        </p:blipFill>
        <p:spPr>
          <a:xfrm>
            <a:off x="1303139" y="1837250"/>
            <a:ext cx="21777870" cy="16237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IMG_6701.jpeg"/>
          <p:cNvGrpSpPr/>
          <p:nvPr/>
        </p:nvGrpSpPr>
        <p:grpSpPr>
          <a:xfrm>
            <a:off x="4263292" y="3625715"/>
            <a:ext cx="6054674" cy="2947810"/>
            <a:chOff x="0" y="0"/>
            <a:chExt cx="6054672" cy="2947808"/>
          </a:xfrm>
        </p:grpSpPr>
        <p:pic>
          <p:nvPicPr>
            <p:cNvPr id="351" name="IMG_6701.jpeg" descr="IMG_670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5800673" cy="26176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0" name="IMG_6701.jpeg" descr="IMG_6701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054673" cy="2947809"/>
            </a:xfrm>
            <a:prstGeom prst="rect">
              <a:avLst/>
            </a:prstGeom>
            <a:effectLst/>
          </p:spPr>
        </p:pic>
      </p:grpSp>
      <p:grpSp>
        <p:nvGrpSpPr>
          <p:cNvPr id="355" name="IMG_6707.jpeg"/>
          <p:cNvGrpSpPr/>
          <p:nvPr/>
        </p:nvGrpSpPr>
        <p:grpSpPr>
          <a:xfrm>
            <a:off x="13108967" y="4322978"/>
            <a:ext cx="7639435" cy="6938250"/>
            <a:chOff x="0" y="0"/>
            <a:chExt cx="7639434" cy="6938249"/>
          </a:xfrm>
        </p:grpSpPr>
        <p:pic>
          <p:nvPicPr>
            <p:cNvPr id="354" name="IMG_6707.jpeg" descr="IMG_6707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" y="355600"/>
              <a:ext cx="7614035" cy="6468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3" name="IMG_6707.jpeg" descr="IMG_6707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7639435" cy="69382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قصة نبتة الخيزران اعمل ولا تستعجل.mov" descr="قصة نبتة الخيزران اعمل ولا تستعجل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4465" y="1843104"/>
            <a:ext cx="19262751" cy="1083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6671.png" descr="IMG_6671.png"/>
          <p:cNvPicPr>
            <a:picLocks noChangeAspect="1"/>
          </p:cNvPicPr>
          <p:nvPr/>
        </p:nvPicPr>
        <p:blipFill>
          <a:blip r:embed="rId5"/>
          <a:srcRect l="6790" t="7625" r="6927" b="12704"/>
          <a:stretch>
            <a:fillRect/>
          </a:stretch>
        </p:blipFill>
        <p:spPr>
          <a:xfrm>
            <a:off x="1315893" y="1406396"/>
            <a:ext cx="4477146" cy="2480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411" extrusionOk="0">
                <a:moveTo>
                  <a:pt x="12069" y="4"/>
                </a:moveTo>
                <a:cubicBezTo>
                  <a:pt x="11389" y="68"/>
                  <a:pt x="10639" y="828"/>
                  <a:pt x="10382" y="1782"/>
                </a:cubicBezTo>
                <a:cubicBezTo>
                  <a:pt x="10290" y="2123"/>
                  <a:pt x="10275" y="2309"/>
                  <a:pt x="10295" y="2813"/>
                </a:cubicBezTo>
                <a:cubicBezTo>
                  <a:pt x="10308" y="3151"/>
                  <a:pt x="10356" y="3557"/>
                  <a:pt x="10401" y="3714"/>
                </a:cubicBezTo>
                <a:cubicBezTo>
                  <a:pt x="10610" y="4440"/>
                  <a:pt x="11350" y="4494"/>
                  <a:pt x="11651" y="3807"/>
                </a:cubicBezTo>
                <a:cubicBezTo>
                  <a:pt x="11715" y="3660"/>
                  <a:pt x="11775" y="3313"/>
                  <a:pt x="11809" y="2909"/>
                </a:cubicBezTo>
                <a:cubicBezTo>
                  <a:pt x="11871" y="2158"/>
                  <a:pt x="11952" y="1948"/>
                  <a:pt x="12145" y="2036"/>
                </a:cubicBezTo>
                <a:cubicBezTo>
                  <a:pt x="12457" y="2176"/>
                  <a:pt x="12417" y="2711"/>
                  <a:pt x="11997" y="3978"/>
                </a:cubicBezTo>
                <a:cubicBezTo>
                  <a:pt x="11638" y="5061"/>
                  <a:pt x="11577" y="5497"/>
                  <a:pt x="11689" y="6188"/>
                </a:cubicBezTo>
                <a:cubicBezTo>
                  <a:pt x="11759" y="6621"/>
                  <a:pt x="11800" y="6728"/>
                  <a:pt x="11936" y="6835"/>
                </a:cubicBezTo>
                <a:cubicBezTo>
                  <a:pt x="12218" y="7055"/>
                  <a:pt x="12472" y="7007"/>
                  <a:pt x="12642" y="6701"/>
                </a:cubicBezTo>
                <a:cubicBezTo>
                  <a:pt x="12724" y="6553"/>
                  <a:pt x="12792" y="6374"/>
                  <a:pt x="12792" y="6301"/>
                </a:cubicBezTo>
                <a:cubicBezTo>
                  <a:pt x="12792" y="6039"/>
                  <a:pt x="13012" y="5670"/>
                  <a:pt x="13357" y="5358"/>
                </a:cubicBezTo>
                <a:cubicBezTo>
                  <a:pt x="14180" y="4612"/>
                  <a:pt x="14421" y="3751"/>
                  <a:pt x="14194" y="2361"/>
                </a:cubicBezTo>
                <a:cubicBezTo>
                  <a:pt x="13984" y="1079"/>
                  <a:pt x="13324" y="240"/>
                  <a:pt x="12354" y="21"/>
                </a:cubicBezTo>
                <a:cubicBezTo>
                  <a:pt x="12262" y="0"/>
                  <a:pt x="12166" y="-5"/>
                  <a:pt x="12069" y="4"/>
                </a:cubicBezTo>
                <a:close/>
                <a:moveTo>
                  <a:pt x="6056" y="713"/>
                </a:moveTo>
                <a:cubicBezTo>
                  <a:pt x="5825" y="713"/>
                  <a:pt x="5764" y="891"/>
                  <a:pt x="5806" y="1446"/>
                </a:cubicBezTo>
                <a:cubicBezTo>
                  <a:pt x="5839" y="1869"/>
                  <a:pt x="5870" y="1953"/>
                  <a:pt x="6132" y="2347"/>
                </a:cubicBezTo>
                <a:cubicBezTo>
                  <a:pt x="6592" y="3041"/>
                  <a:pt x="6753" y="3373"/>
                  <a:pt x="6753" y="3622"/>
                </a:cubicBezTo>
                <a:cubicBezTo>
                  <a:pt x="6753" y="3939"/>
                  <a:pt x="6633" y="4327"/>
                  <a:pt x="6445" y="4612"/>
                </a:cubicBezTo>
                <a:cubicBezTo>
                  <a:pt x="6227" y="4942"/>
                  <a:pt x="5963" y="4927"/>
                  <a:pt x="5447" y="4550"/>
                </a:cubicBezTo>
                <a:lnTo>
                  <a:pt x="5034" y="4249"/>
                </a:lnTo>
                <a:lnTo>
                  <a:pt x="4622" y="5657"/>
                </a:lnTo>
                <a:cubicBezTo>
                  <a:pt x="4394" y="6431"/>
                  <a:pt x="4228" y="7090"/>
                  <a:pt x="4254" y="7119"/>
                </a:cubicBezTo>
                <a:cubicBezTo>
                  <a:pt x="4281" y="7148"/>
                  <a:pt x="4295" y="7254"/>
                  <a:pt x="4287" y="7359"/>
                </a:cubicBezTo>
                <a:cubicBezTo>
                  <a:pt x="4251" y="7807"/>
                  <a:pt x="4400" y="7554"/>
                  <a:pt x="4677" y="6695"/>
                </a:cubicBezTo>
                <a:cubicBezTo>
                  <a:pt x="4840" y="6188"/>
                  <a:pt x="4984" y="5773"/>
                  <a:pt x="4998" y="5773"/>
                </a:cubicBezTo>
                <a:cubicBezTo>
                  <a:pt x="5098" y="5773"/>
                  <a:pt x="5734" y="6176"/>
                  <a:pt x="5770" y="6263"/>
                </a:cubicBezTo>
                <a:cubicBezTo>
                  <a:pt x="5795" y="6322"/>
                  <a:pt x="5878" y="6930"/>
                  <a:pt x="5955" y="7613"/>
                </a:cubicBezTo>
                <a:cubicBezTo>
                  <a:pt x="6122" y="9097"/>
                  <a:pt x="6198" y="9558"/>
                  <a:pt x="6267" y="9517"/>
                </a:cubicBezTo>
                <a:cubicBezTo>
                  <a:pt x="6295" y="9501"/>
                  <a:pt x="6367" y="9222"/>
                  <a:pt x="6426" y="8897"/>
                </a:cubicBezTo>
                <a:cubicBezTo>
                  <a:pt x="6766" y="7024"/>
                  <a:pt x="7385" y="5952"/>
                  <a:pt x="8148" y="5924"/>
                </a:cubicBezTo>
                <a:cubicBezTo>
                  <a:pt x="8582" y="5908"/>
                  <a:pt x="8900" y="6138"/>
                  <a:pt x="9154" y="6657"/>
                </a:cubicBezTo>
                <a:cubicBezTo>
                  <a:pt x="9406" y="7172"/>
                  <a:pt x="9490" y="7752"/>
                  <a:pt x="9452" y="8709"/>
                </a:cubicBezTo>
                <a:cubicBezTo>
                  <a:pt x="9402" y="10002"/>
                  <a:pt x="9018" y="11325"/>
                  <a:pt x="8239" y="12899"/>
                </a:cubicBezTo>
                <a:cubicBezTo>
                  <a:pt x="7873" y="13637"/>
                  <a:pt x="7727" y="14171"/>
                  <a:pt x="7803" y="14488"/>
                </a:cubicBezTo>
                <a:cubicBezTo>
                  <a:pt x="7826" y="14580"/>
                  <a:pt x="7838" y="14728"/>
                  <a:pt x="7832" y="14817"/>
                </a:cubicBezTo>
                <a:cubicBezTo>
                  <a:pt x="7823" y="14942"/>
                  <a:pt x="7860" y="14978"/>
                  <a:pt x="7994" y="14978"/>
                </a:cubicBezTo>
                <a:cubicBezTo>
                  <a:pt x="8143" y="14978"/>
                  <a:pt x="8175" y="14936"/>
                  <a:pt x="8229" y="14663"/>
                </a:cubicBezTo>
                <a:cubicBezTo>
                  <a:pt x="8320" y="14210"/>
                  <a:pt x="8574" y="13838"/>
                  <a:pt x="9494" y="12809"/>
                </a:cubicBezTo>
                <a:cubicBezTo>
                  <a:pt x="10647" y="11520"/>
                  <a:pt x="10831" y="11183"/>
                  <a:pt x="11002" y="10059"/>
                </a:cubicBezTo>
                <a:cubicBezTo>
                  <a:pt x="11049" y="9751"/>
                  <a:pt x="11108" y="9508"/>
                  <a:pt x="11133" y="9517"/>
                </a:cubicBezTo>
                <a:cubicBezTo>
                  <a:pt x="11159" y="9526"/>
                  <a:pt x="11201" y="9671"/>
                  <a:pt x="11227" y="9839"/>
                </a:cubicBezTo>
                <a:cubicBezTo>
                  <a:pt x="11252" y="10008"/>
                  <a:pt x="11328" y="10280"/>
                  <a:pt x="11396" y="10446"/>
                </a:cubicBezTo>
                <a:lnTo>
                  <a:pt x="11520" y="10747"/>
                </a:lnTo>
                <a:lnTo>
                  <a:pt x="11289" y="11210"/>
                </a:lnTo>
                <a:cubicBezTo>
                  <a:pt x="10928" y="11933"/>
                  <a:pt x="10789" y="12909"/>
                  <a:pt x="10894" y="14022"/>
                </a:cubicBezTo>
                <a:cubicBezTo>
                  <a:pt x="10984" y="14982"/>
                  <a:pt x="10957" y="14957"/>
                  <a:pt x="11571" y="14666"/>
                </a:cubicBezTo>
                <a:cubicBezTo>
                  <a:pt x="12497" y="14227"/>
                  <a:pt x="12410" y="14335"/>
                  <a:pt x="12391" y="13642"/>
                </a:cubicBezTo>
                <a:cubicBezTo>
                  <a:pt x="12374" y="13064"/>
                  <a:pt x="12379" y="13029"/>
                  <a:pt x="12547" y="12727"/>
                </a:cubicBezTo>
                <a:cubicBezTo>
                  <a:pt x="12764" y="12335"/>
                  <a:pt x="13042" y="12218"/>
                  <a:pt x="13229" y="12439"/>
                </a:cubicBezTo>
                <a:cubicBezTo>
                  <a:pt x="13301" y="12524"/>
                  <a:pt x="13372" y="12654"/>
                  <a:pt x="13387" y="12724"/>
                </a:cubicBezTo>
                <a:cubicBezTo>
                  <a:pt x="13402" y="12794"/>
                  <a:pt x="13285" y="13316"/>
                  <a:pt x="13129" y="13889"/>
                </a:cubicBezTo>
                <a:cubicBezTo>
                  <a:pt x="12775" y="15179"/>
                  <a:pt x="12719" y="15648"/>
                  <a:pt x="12819" y="16506"/>
                </a:cubicBezTo>
                <a:cubicBezTo>
                  <a:pt x="12859" y="16855"/>
                  <a:pt x="12919" y="17255"/>
                  <a:pt x="12952" y="17397"/>
                </a:cubicBezTo>
                <a:cubicBezTo>
                  <a:pt x="12984" y="17538"/>
                  <a:pt x="13037" y="17638"/>
                  <a:pt x="13068" y="17616"/>
                </a:cubicBezTo>
                <a:cubicBezTo>
                  <a:pt x="13099" y="17594"/>
                  <a:pt x="13394" y="17376"/>
                  <a:pt x="13724" y="17133"/>
                </a:cubicBezTo>
                <a:cubicBezTo>
                  <a:pt x="14288" y="16717"/>
                  <a:pt x="14321" y="16679"/>
                  <a:pt x="14292" y="16472"/>
                </a:cubicBezTo>
                <a:cubicBezTo>
                  <a:pt x="14213" y="15900"/>
                  <a:pt x="14253" y="15567"/>
                  <a:pt x="14515" y="14646"/>
                </a:cubicBezTo>
                <a:cubicBezTo>
                  <a:pt x="14849" y="13471"/>
                  <a:pt x="14958" y="12820"/>
                  <a:pt x="14914" y="12241"/>
                </a:cubicBezTo>
                <a:cubicBezTo>
                  <a:pt x="14794" y="10641"/>
                  <a:pt x="14306" y="9772"/>
                  <a:pt x="13458" y="9648"/>
                </a:cubicBezTo>
                <a:lnTo>
                  <a:pt x="13075" y="9593"/>
                </a:lnTo>
                <a:lnTo>
                  <a:pt x="12995" y="8949"/>
                </a:lnTo>
                <a:cubicBezTo>
                  <a:pt x="12896" y="8161"/>
                  <a:pt x="12802" y="7897"/>
                  <a:pt x="12531" y="7623"/>
                </a:cubicBezTo>
                <a:cubicBezTo>
                  <a:pt x="12359" y="7449"/>
                  <a:pt x="12265" y="7415"/>
                  <a:pt x="12005" y="7445"/>
                </a:cubicBezTo>
                <a:cubicBezTo>
                  <a:pt x="11612" y="7490"/>
                  <a:pt x="11387" y="7752"/>
                  <a:pt x="11246" y="8325"/>
                </a:cubicBezTo>
                <a:cubicBezTo>
                  <a:pt x="11191" y="8548"/>
                  <a:pt x="11122" y="8713"/>
                  <a:pt x="11092" y="8695"/>
                </a:cubicBezTo>
                <a:cubicBezTo>
                  <a:pt x="11061" y="8677"/>
                  <a:pt x="11005" y="8448"/>
                  <a:pt x="10968" y="8185"/>
                </a:cubicBezTo>
                <a:cubicBezTo>
                  <a:pt x="10817" y="7121"/>
                  <a:pt x="10538" y="6429"/>
                  <a:pt x="9998" y="5780"/>
                </a:cubicBezTo>
                <a:cubicBezTo>
                  <a:pt x="9469" y="5143"/>
                  <a:pt x="8936" y="4849"/>
                  <a:pt x="8212" y="4790"/>
                </a:cubicBezTo>
                <a:cubicBezTo>
                  <a:pt x="7903" y="4765"/>
                  <a:pt x="7489" y="4784"/>
                  <a:pt x="7292" y="4834"/>
                </a:cubicBezTo>
                <a:cubicBezTo>
                  <a:pt x="7095" y="4885"/>
                  <a:pt x="6917" y="4898"/>
                  <a:pt x="6898" y="4865"/>
                </a:cubicBezTo>
                <a:cubicBezTo>
                  <a:pt x="6879" y="4833"/>
                  <a:pt x="6896" y="4578"/>
                  <a:pt x="6938" y="4300"/>
                </a:cubicBezTo>
                <a:cubicBezTo>
                  <a:pt x="7021" y="3741"/>
                  <a:pt x="7002" y="3103"/>
                  <a:pt x="6875" y="2275"/>
                </a:cubicBezTo>
                <a:cubicBezTo>
                  <a:pt x="6730" y="1331"/>
                  <a:pt x="6405" y="714"/>
                  <a:pt x="6056" y="713"/>
                </a:cubicBezTo>
                <a:close/>
                <a:moveTo>
                  <a:pt x="16379" y="4598"/>
                </a:moveTo>
                <a:cubicBezTo>
                  <a:pt x="16181" y="4577"/>
                  <a:pt x="15976" y="4615"/>
                  <a:pt x="15804" y="4718"/>
                </a:cubicBezTo>
                <a:cubicBezTo>
                  <a:pt x="15465" y="4921"/>
                  <a:pt x="15030" y="5675"/>
                  <a:pt x="14825" y="6417"/>
                </a:cubicBezTo>
                <a:cubicBezTo>
                  <a:pt x="14653" y="7041"/>
                  <a:pt x="14458" y="8398"/>
                  <a:pt x="14509" y="8610"/>
                </a:cubicBezTo>
                <a:cubicBezTo>
                  <a:pt x="14530" y="8695"/>
                  <a:pt x="14542" y="8817"/>
                  <a:pt x="14536" y="8880"/>
                </a:cubicBezTo>
                <a:cubicBezTo>
                  <a:pt x="14529" y="8956"/>
                  <a:pt x="14594" y="8993"/>
                  <a:pt x="14726" y="8993"/>
                </a:cubicBezTo>
                <a:cubicBezTo>
                  <a:pt x="14836" y="8993"/>
                  <a:pt x="14997" y="9021"/>
                  <a:pt x="15082" y="9051"/>
                </a:cubicBezTo>
                <a:cubicBezTo>
                  <a:pt x="15233" y="9106"/>
                  <a:pt x="15238" y="9095"/>
                  <a:pt x="15293" y="8633"/>
                </a:cubicBezTo>
                <a:cubicBezTo>
                  <a:pt x="15371" y="7978"/>
                  <a:pt x="15510" y="7524"/>
                  <a:pt x="15755" y="7126"/>
                </a:cubicBezTo>
                <a:cubicBezTo>
                  <a:pt x="15935" y="6834"/>
                  <a:pt x="15997" y="6787"/>
                  <a:pt x="16211" y="6787"/>
                </a:cubicBezTo>
                <a:cubicBezTo>
                  <a:pt x="16486" y="6787"/>
                  <a:pt x="16722" y="7013"/>
                  <a:pt x="16906" y="7458"/>
                </a:cubicBezTo>
                <a:cubicBezTo>
                  <a:pt x="16992" y="7669"/>
                  <a:pt x="17012" y="7855"/>
                  <a:pt x="17012" y="8428"/>
                </a:cubicBezTo>
                <a:cubicBezTo>
                  <a:pt x="17012" y="9305"/>
                  <a:pt x="16891" y="9786"/>
                  <a:pt x="16375" y="10956"/>
                </a:cubicBezTo>
                <a:cubicBezTo>
                  <a:pt x="15943" y="11936"/>
                  <a:pt x="15690" y="12825"/>
                  <a:pt x="15546" y="13885"/>
                </a:cubicBezTo>
                <a:cubicBezTo>
                  <a:pt x="15426" y="14760"/>
                  <a:pt x="15444" y="15305"/>
                  <a:pt x="15593" y="15375"/>
                </a:cubicBezTo>
                <a:cubicBezTo>
                  <a:pt x="15642" y="15398"/>
                  <a:pt x="15802" y="15421"/>
                  <a:pt x="15949" y="15427"/>
                </a:cubicBezTo>
                <a:cubicBezTo>
                  <a:pt x="16201" y="15437"/>
                  <a:pt x="16220" y="15422"/>
                  <a:pt x="16249" y="15184"/>
                </a:cubicBezTo>
                <a:cubicBezTo>
                  <a:pt x="16395" y="14024"/>
                  <a:pt x="16490" y="13669"/>
                  <a:pt x="16976" y="12518"/>
                </a:cubicBezTo>
                <a:cubicBezTo>
                  <a:pt x="17656" y="10909"/>
                  <a:pt x="17856" y="10013"/>
                  <a:pt x="17855" y="8592"/>
                </a:cubicBezTo>
                <a:cubicBezTo>
                  <a:pt x="17853" y="6797"/>
                  <a:pt x="17498" y="5369"/>
                  <a:pt x="16919" y="4838"/>
                </a:cubicBezTo>
                <a:cubicBezTo>
                  <a:pt x="16770" y="4701"/>
                  <a:pt x="16577" y="4619"/>
                  <a:pt x="16379" y="4598"/>
                </a:cubicBezTo>
                <a:close/>
                <a:moveTo>
                  <a:pt x="3648" y="8120"/>
                </a:moveTo>
                <a:cubicBezTo>
                  <a:pt x="3445" y="8158"/>
                  <a:pt x="3309" y="8456"/>
                  <a:pt x="3296" y="8935"/>
                </a:cubicBezTo>
                <a:cubicBezTo>
                  <a:pt x="3290" y="9145"/>
                  <a:pt x="3282" y="9332"/>
                  <a:pt x="3279" y="9349"/>
                </a:cubicBezTo>
                <a:cubicBezTo>
                  <a:pt x="3276" y="9367"/>
                  <a:pt x="3189" y="9247"/>
                  <a:pt x="3085" y="9082"/>
                </a:cubicBezTo>
                <a:cubicBezTo>
                  <a:pt x="2457" y="8091"/>
                  <a:pt x="1573" y="8260"/>
                  <a:pt x="820" y="9514"/>
                </a:cubicBezTo>
                <a:cubicBezTo>
                  <a:pt x="274" y="10423"/>
                  <a:pt x="0" y="11461"/>
                  <a:pt x="0" y="12621"/>
                </a:cubicBezTo>
                <a:cubicBezTo>
                  <a:pt x="0" y="13994"/>
                  <a:pt x="417" y="15530"/>
                  <a:pt x="789" y="15530"/>
                </a:cubicBezTo>
                <a:cubicBezTo>
                  <a:pt x="933" y="15530"/>
                  <a:pt x="1474" y="14744"/>
                  <a:pt x="1601" y="14351"/>
                </a:cubicBezTo>
                <a:cubicBezTo>
                  <a:pt x="1689" y="14080"/>
                  <a:pt x="1694" y="13997"/>
                  <a:pt x="1639" y="13570"/>
                </a:cubicBezTo>
                <a:cubicBezTo>
                  <a:pt x="1504" y="12515"/>
                  <a:pt x="1508" y="12432"/>
                  <a:pt x="1704" y="12080"/>
                </a:cubicBezTo>
                <a:cubicBezTo>
                  <a:pt x="1917" y="11697"/>
                  <a:pt x="2055" y="11672"/>
                  <a:pt x="2233" y="11991"/>
                </a:cubicBezTo>
                <a:cubicBezTo>
                  <a:pt x="2346" y="12194"/>
                  <a:pt x="2359" y="12281"/>
                  <a:pt x="2332" y="12614"/>
                </a:cubicBezTo>
                <a:cubicBezTo>
                  <a:pt x="2122" y="15139"/>
                  <a:pt x="2110" y="15779"/>
                  <a:pt x="2248" y="16752"/>
                </a:cubicBezTo>
                <a:cubicBezTo>
                  <a:pt x="2362" y="17552"/>
                  <a:pt x="2443" y="17859"/>
                  <a:pt x="2638" y="18229"/>
                </a:cubicBezTo>
                <a:cubicBezTo>
                  <a:pt x="2746" y="18434"/>
                  <a:pt x="2805" y="18480"/>
                  <a:pt x="2910" y="18435"/>
                </a:cubicBezTo>
                <a:cubicBezTo>
                  <a:pt x="3159" y="18328"/>
                  <a:pt x="3197" y="18335"/>
                  <a:pt x="3178" y="18476"/>
                </a:cubicBezTo>
                <a:cubicBezTo>
                  <a:pt x="3033" y="19534"/>
                  <a:pt x="3268" y="20766"/>
                  <a:pt x="3703" y="21244"/>
                </a:cubicBezTo>
                <a:cubicBezTo>
                  <a:pt x="4023" y="21595"/>
                  <a:pt x="4460" y="21370"/>
                  <a:pt x="4635" y="20764"/>
                </a:cubicBezTo>
                <a:cubicBezTo>
                  <a:pt x="4699" y="20540"/>
                  <a:pt x="4713" y="20307"/>
                  <a:pt x="4696" y="19815"/>
                </a:cubicBezTo>
                <a:cubicBezTo>
                  <a:pt x="4653" y="18615"/>
                  <a:pt x="4285" y="17728"/>
                  <a:pt x="3819" y="17705"/>
                </a:cubicBezTo>
                <a:cubicBezTo>
                  <a:pt x="3537" y="17691"/>
                  <a:pt x="3486" y="17611"/>
                  <a:pt x="3606" y="17373"/>
                </a:cubicBezTo>
                <a:cubicBezTo>
                  <a:pt x="3657" y="17272"/>
                  <a:pt x="3695" y="17074"/>
                  <a:pt x="3690" y="16934"/>
                </a:cubicBezTo>
                <a:cubicBezTo>
                  <a:pt x="3684" y="16794"/>
                  <a:pt x="3673" y="15438"/>
                  <a:pt x="3665" y="13919"/>
                </a:cubicBezTo>
                <a:cubicBezTo>
                  <a:pt x="3653" y="11585"/>
                  <a:pt x="3638" y="11081"/>
                  <a:pt x="3562" y="10665"/>
                </a:cubicBezTo>
                <a:cubicBezTo>
                  <a:pt x="3513" y="10394"/>
                  <a:pt x="3486" y="10148"/>
                  <a:pt x="3503" y="10117"/>
                </a:cubicBezTo>
                <a:cubicBezTo>
                  <a:pt x="3520" y="10086"/>
                  <a:pt x="3622" y="10072"/>
                  <a:pt x="3730" y="10086"/>
                </a:cubicBezTo>
                <a:cubicBezTo>
                  <a:pt x="4030" y="10125"/>
                  <a:pt x="4209" y="9805"/>
                  <a:pt x="4203" y="9243"/>
                </a:cubicBezTo>
                <a:cubicBezTo>
                  <a:pt x="4197" y="8663"/>
                  <a:pt x="4083" y="8297"/>
                  <a:pt x="3870" y="8171"/>
                </a:cubicBezTo>
                <a:cubicBezTo>
                  <a:pt x="3790" y="8123"/>
                  <a:pt x="3715" y="8107"/>
                  <a:pt x="3648" y="8120"/>
                </a:cubicBezTo>
                <a:close/>
                <a:moveTo>
                  <a:pt x="19878" y="8397"/>
                </a:moveTo>
                <a:cubicBezTo>
                  <a:pt x="19409" y="8395"/>
                  <a:pt x="19338" y="8421"/>
                  <a:pt x="19024" y="8688"/>
                </a:cubicBezTo>
                <a:cubicBezTo>
                  <a:pt x="18439" y="9187"/>
                  <a:pt x="17909" y="10275"/>
                  <a:pt x="17908" y="10984"/>
                </a:cubicBezTo>
                <a:cubicBezTo>
                  <a:pt x="17907" y="11380"/>
                  <a:pt x="17962" y="11847"/>
                  <a:pt x="18011" y="11847"/>
                </a:cubicBezTo>
                <a:cubicBezTo>
                  <a:pt x="18033" y="11847"/>
                  <a:pt x="18127" y="11610"/>
                  <a:pt x="18218" y="11319"/>
                </a:cubicBezTo>
                <a:cubicBezTo>
                  <a:pt x="18417" y="10683"/>
                  <a:pt x="19037" y="9503"/>
                  <a:pt x="19300" y="9260"/>
                </a:cubicBezTo>
                <a:cubicBezTo>
                  <a:pt x="19656" y="8933"/>
                  <a:pt x="20111" y="9085"/>
                  <a:pt x="20259" y="9582"/>
                </a:cubicBezTo>
                <a:cubicBezTo>
                  <a:pt x="20424" y="10137"/>
                  <a:pt x="20061" y="11530"/>
                  <a:pt x="19555" y="12289"/>
                </a:cubicBezTo>
                <a:cubicBezTo>
                  <a:pt x="19423" y="12487"/>
                  <a:pt x="19085" y="12931"/>
                  <a:pt x="18804" y="13272"/>
                </a:cubicBezTo>
                <a:cubicBezTo>
                  <a:pt x="18186" y="14020"/>
                  <a:pt x="18033" y="14267"/>
                  <a:pt x="17896" y="14745"/>
                </a:cubicBezTo>
                <a:cubicBezTo>
                  <a:pt x="17727" y="15338"/>
                  <a:pt x="17550" y="16348"/>
                  <a:pt x="17605" y="16410"/>
                </a:cubicBezTo>
                <a:cubicBezTo>
                  <a:pt x="17633" y="16440"/>
                  <a:pt x="17642" y="16546"/>
                  <a:pt x="17625" y="16643"/>
                </a:cubicBezTo>
                <a:cubicBezTo>
                  <a:pt x="17568" y="16963"/>
                  <a:pt x="17690" y="16824"/>
                  <a:pt x="17876" y="16359"/>
                </a:cubicBezTo>
                <a:cubicBezTo>
                  <a:pt x="18131" y="15719"/>
                  <a:pt x="18417" y="15377"/>
                  <a:pt x="18927" y="15105"/>
                </a:cubicBezTo>
                <a:cubicBezTo>
                  <a:pt x="19936" y="14565"/>
                  <a:pt x="20467" y="14069"/>
                  <a:pt x="20905" y="13258"/>
                </a:cubicBezTo>
                <a:cubicBezTo>
                  <a:pt x="21451" y="12248"/>
                  <a:pt x="21600" y="10923"/>
                  <a:pt x="21308" y="9668"/>
                </a:cubicBezTo>
                <a:cubicBezTo>
                  <a:pt x="21194" y="9173"/>
                  <a:pt x="21066" y="8958"/>
                  <a:pt x="20706" y="8661"/>
                </a:cubicBezTo>
                <a:cubicBezTo>
                  <a:pt x="20427" y="8431"/>
                  <a:pt x="20330" y="8399"/>
                  <a:pt x="19878" y="8397"/>
                </a:cubicBezTo>
                <a:close/>
                <a:moveTo>
                  <a:pt x="6153" y="9915"/>
                </a:moveTo>
                <a:cubicBezTo>
                  <a:pt x="5853" y="9904"/>
                  <a:pt x="5571" y="10080"/>
                  <a:pt x="5407" y="10483"/>
                </a:cubicBezTo>
                <a:cubicBezTo>
                  <a:pt x="5326" y="10682"/>
                  <a:pt x="5315" y="10807"/>
                  <a:pt x="5344" y="11155"/>
                </a:cubicBezTo>
                <a:cubicBezTo>
                  <a:pt x="5388" y="11684"/>
                  <a:pt x="5520" y="11939"/>
                  <a:pt x="5749" y="11939"/>
                </a:cubicBezTo>
                <a:cubicBezTo>
                  <a:pt x="5917" y="11939"/>
                  <a:pt x="5923" y="11926"/>
                  <a:pt x="5949" y="11504"/>
                </a:cubicBezTo>
                <a:cubicBezTo>
                  <a:pt x="5994" y="10787"/>
                  <a:pt x="6346" y="10426"/>
                  <a:pt x="6639" y="10795"/>
                </a:cubicBezTo>
                <a:cubicBezTo>
                  <a:pt x="6767" y="10956"/>
                  <a:pt x="6785" y="11276"/>
                  <a:pt x="6695" y="11765"/>
                </a:cubicBezTo>
                <a:cubicBezTo>
                  <a:pt x="6596" y="12291"/>
                  <a:pt x="6400" y="12674"/>
                  <a:pt x="5966" y="13179"/>
                </a:cubicBezTo>
                <a:cubicBezTo>
                  <a:pt x="5198" y="14075"/>
                  <a:pt x="5059" y="14456"/>
                  <a:pt x="5194" y="15293"/>
                </a:cubicBezTo>
                <a:cubicBezTo>
                  <a:pt x="5258" y="15690"/>
                  <a:pt x="5303" y="15812"/>
                  <a:pt x="5413" y="15879"/>
                </a:cubicBezTo>
                <a:cubicBezTo>
                  <a:pt x="5624" y="16008"/>
                  <a:pt x="5799" y="15816"/>
                  <a:pt x="5597" y="15677"/>
                </a:cubicBezTo>
                <a:cubicBezTo>
                  <a:pt x="5533" y="15632"/>
                  <a:pt x="5527" y="15590"/>
                  <a:pt x="5574" y="15488"/>
                </a:cubicBezTo>
                <a:cubicBezTo>
                  <a:pt x="5620" y="15389"/>
                  <a:pt x="5618" y="15312"/>
                  <a:pt x="5567" y="15160"/>
                </a:cubicBezTo>
                <a:cubicBezTo>
                  <a:pt x="5506" y="14980"/>
                  <a:pt x="5516" y="14937"/>
                  <a:pt x="5669" y="14704"/>
                </a:cubicBezTo>
                <a:cubicBezTo>
                  <a:pt x="5763" y="14562"/>
                  <a:pt x="6035" y="14321"/>
                  <a:pt x="6274" y="14166"/>
                </a:cubicBezTo>
                <a:cubicBezTo>
                  <a:pt x="7292" y="13507"/>
                  <a:pt x="7577" y="12748"/>
                  <a:pt x="7341" y="11319"/>
                </a:cubicBezTo>
                <a:cubicBezTo>
                  <a:pt x="7201" y="10468"/>
                  <a:pt x="6651" y="9933"/>
                  <a:pt x="6153" y="9915"/>
                </a:cubicBezTo>
                <a:close/>
                <a:moveTo>
                  <a:pt x="8167" y="15365"/>
                </a:moveTo>
                <a:cubicBezTo>
                  <a:pt x="7632" y="15285"/>
                  <a:pt x="7213" y="16001"/>
                  <a:pt x="7214" y="16996"/>
                </a:cubicBezTo>
                <a:cubicBezTo>
                  <a:pt x="7214" y="17970"/>
                  <a:pt x="7399" y="18664"/>
                  <a:pt x="7735" y="18962"/>
                </a:cubicBezTo>
                <a:cubicBezTo>
                  <a:pt x="8121" y="19304"/>
                  <a:pt x="8640" y="19042"/>
                  <a:pt x="8866" y="18387"/>
                </a:cubicBezTo>
                <a:cubicBezTo>
                  <a:pt x="9103" y="17703"/>
                  <a:pt x="8979" y="16335"/>
                  <a:pt x="8623" y="15714"/>
                </a:cubicBezTo>
                <a:cubicBezTo>
                  <a:pt x="8477" y="15460"/>
                  <a:pt x="8396" y="15399"/>
                  <a:pt x="8167" y="15365"/>
                </a:cubicBezTo>
                <a:close/>
                <a:moveTo>
                  <a:pt x="5089" y="16156"/>
                </a:moveTo>
                <a:cubicBezTo>
                  <a:pt x="4949" y="16160"/>
                  <a:pt x="4814" y="16282"/>
                  <a:pt x="4781" y="16465"/>
                </a:cubicBezTo>
                <a:cubicBezTo>
                  <a:pt x="4729" y="16762"/>
                  <a:pt x="4808" y="17459"/>
                  <a:pt x="4916" y="17653"/>
                </a:cubicBezTo>
                <a:cubicBezTo>
                  <a:pt x="5036" y="17868"/>
                  <a:pt x="5208" y="17881"/>
                  <a:pt x="5361" y="17688"/>
                </a:cubicBezTo>
                <a:cubicBezTo>
                  <a:pt x="5576" y="17417"/>
                  <a:pt x="5481" y="16350"/>
                  <a:pt x="5228" y="16194"/>
                </a:cubicBezTo>
                <a:cubicBezTo>
                  <a:pt x="5184" y="16167"/>
                  <a:pt x="5136" y="16155"/>
                  <a:pt x="5089" y="16156"/>
                </a:cubicBezTo>
                <a:close/>
                <a:moveTo>
                  <a:pt x="15445" y="16389"/>
                </a:moveTo>
                <a:cubicBezTo>
                  <a:pt x="15410" y="16407"/>
                  <a:pt x="15393" y="16449"/>
                  <a:pt x="15382" y="16516"/>
                </a:cubicBezTo>
                <a:cubicBezTo>
                  <a:pt x="15333" y="16832"/>
                  <a:pt x="15291" y="18433"/>
                  <a:pt x="15325" y="18678"/>
                </a:cubicBezTo>
                <a:cubicBezTo>
                  <a:pt x="15357" y="18903"/>
                  <a:pt x="15384" y="18929"/>
                  <a:pt x="15648" y="18959"/>
                </a:cubicBezTo>
                <a:cubicBezTo>
                  <a:pt x="15808" y="18977"/>
                  <a:pt x="15964" y="19000"/>
                  <a:pt x="15997" y="19010"/>
                </a:cubicBezTo>
                <a:cubicBezTo>
                  <a:pt x="16037" y="19022"/>
                  <a:pt x="16070" y="18696"/>
                  <a:pt x="16097" y="17993"/>
                </a:cubicBezTo>
                <a:cubicBezTo>
                  <a:pt x="16119" y="17423"/>
                  <a:pt x="16130" y="16913"/>
                  <a:pt x="16120" y="16862"/>
                </a:cubicBezTo>
                <a:cubicBezTo>
                  <a:pt x="16111" y="16811"/>
                  <a:pt x="16105" y="16701"/>
                  <a:pt x="16107" y="16612"/>
                </a:cubicBezTo>
                <a:cubicBezTo>
                  <a:pt x="16110" y="16498"/>
                  <a:pt x="16071" y="16446"/>
                  <a:pt x="15974" y="16441"/>
                </a:cubicBezTo>
                <a:cubicBezTo>
                  <a:pt x="15898" y="16437"/>
                  <a:pt x="15739" y="16416"/>
                  <a:pt x="15622" y="16393"/>
                </a:cubicBezTo>
                <a:cubicBezTo>
                  <a:pt x="15535" y="16375"/>
                  <a:pt x="15480" y="16371"/>
                  <a:pt x="15445" y="16389"/>
                </a:cubicBezTo>
                <a:close/>
                <a:moveTo>
                  <a:pt x="14505" y="16927"/>
                </a:moveTo>
                <a:cubicBezTo>
                  <a:pt x="14498" y="16912"/>
                  <a:pt x="14184" y="17129"/>
                  <a:pt x="13807" y="17407"/>
                </a:cubicBezTo>
                <a:lnTo>
                  <a:pt x="13123" y="17910"/>
                </a:lnTo>
                <a:lnTo>
                  <a:pt x="13140" y="18215"/>
                </a:lnTo>
                <a:cubicBezTo>
                  <a:pt x="13149" y="18383"/>
                  <a:pt x="13260" y="18985"/>
                  <a:pt x="13389" y="19555"/>
                </a:cubicBezTo>
                <a:cubicBezTo>
                  <a:pt x="13518" y="20124"/>
                  <a:pt x="13640" y="20589"/>
                  <a:pt x="13661" y="20589"/>
                </a:cubicBezTo>
                <a:cubicBezTo>
                  <a:pt x="13682" y="20589"/>
                  <a:pt x="13995" y="20371"/>
                  <a:pt x="14357" y="20099"/>
                </a:cubicBezTo>
                <a:lnTo>
                  <a:pt x="15017" y="19606"/>
                </a:lnTo>
                <a:lnTo>
                  <a:pt x="15000" y="19294"/>
                </a:lnTo>
                <a:cubicBezTo>
                  <a:pt x="14986" y="19049"/>
                  <a:pt x="14569" y="17050"/>
                  <a:pt x="14505" y="16927"/>
                </a:cubicBezTo>
                <a:close/>
                <a:moveTo>
                  <a:pt x="16980" y="17753"/>
                </a:moveTo>
                <a:cubicBezTo>
                  <a:pt x="16890" y="17769"/>
                  <a:pt x="16802" y="17808"/>
                  <a:pt x="16729" y="17876"/>
                </a:cubicBezTo>
                <a:cubicBezTo>
                  <a:pt x="16291" y="18284"/>
                  <a:pt x="16372" y="19691"/>
                  <a:pt x="16849" y="19938"/>
                </a:cubicBezTo>
                <a:cubicBezTo>
                  <a:pt x="17087" y="20062"/>
                  <a:pt x="17143" y="20053"/>
                  <a:pt x="17379" y="19860"/>
                </a:cubicBezTo>
                <a:cubicBezTo>
                  <a:pt x="17656" y="19633"/>
                  <a:pt x="17774" y="19245"/>
                  <a:pt x="17725" y="18719"/>
                </a:cubicBezTo>
                <a:cubicBezTo>
                  <a:pt x="17706" y="18508"/>
                  <a:pt x="17669" y="18266"/>
                  <a:pt x="17644" y="18178"/>
                </a:cubicBezTo>
                <a:cubicBezTo>
                  <a:pt x="17555" y="17873"/>
                  <a:pt x="17251" y="17703"/>
                  <a:pt x="16980" y="177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5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160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358" name="IMG_6643.jpeg" descr="IMG_66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376" y="3238194"/>
            <a:ext cx="10348043" cy="5748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6662.jpeg" descr="IMG_6662.jpeg"/>
          <p:cNvPicPr>
            <a:picLocks noChangeAspect="1"/>
          </p:cNvPicPr>
          <p:nvPr/>
        </p:nvPicPr>
        <p:blipFill>
          <a:blip r:embed="rId3"/>
          <a:srcRect l="17132" t="17191" r="25555" b="24512"/>
          <a:stretch>
            <a:fillRect/>
          </a:stretch>
        </p:blipFill>
        <p:spPr>
          <a:xfrm>
            <a:off x="2502623" y="7843939"/>
            <a:ext cx="5772953" cy="58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94" extrusionOk="0">
                <a:moveTo>
                  <a:pt x="4428" y="0"/>
                </a:moveTo>
                <a:cubicBezTo>
                  <a:pt x="3899" y="-5"/>
                  <a:pt x="3284" y="359"/>
                  <a:pt x="2811" y="1059"/>
                </a:cubicBezTo>
                <a:cubicBezTo>
                  <a:pt x="2250" y="1889"/>
                  <a:pt x="2729" y="2218"/>
                  <a:pt x="3477" y="1515"/>
                </a:cubicBezTo>
                <a:cubicBezTo>
                  <a:pt x="4248" y="789"/>
                  <a:pt x="4591" y="684"/>
                  <a:pt x="4790" y="1112"/>
                </a:cubicBezTo>
                <a:cubicBezTo>
                  <a:pt x="4902" y="1352"/>
                  <a:pt x="4876" y="1436"/>
                  <a:pt x="4566" y="1813"/>
                </a:cubicBezTo>
                <a:cubicBezTo>
                  <a:pt x="4008" y="2493"/>
                  <a:pt x="3851" y="3097"/>
                  <a:pt x="4110" y="3572"/>
                </a:cubicBezTo>
                <a:cubicBezTo>
                  <a:pt x="4328" y="3969"/>
                  <a:pt x="4600" y="3774"/>
                  <a:pt x="4637" y="3194"/>
                </a:cubicBezTo>
                <a:cubicBezTo>
                  <a:pt x="4662" y="2824"/>
                  <a:pt x="4768" y="2541"/>
                  <a:pt x="4994" y="2235"/>
                </a:cubicBezTo>
                <a:cubicBezTo>
                  <a:pt x="5483" y="1575"/>
                  <a:pt x="5592" y="1153"/>
                  <a:pt x="5396" y="694"/>
                </a:cubicBezTo>
                <a:cubicBezTo>
                  <a:pt x="5198" y="230"/>
                  <a:pt x="4839" y="3"/>
                  <a:pt x="4428" y="0"/>
                </a:cubicBezTo>
                <a:close/>
                <a:moveTo>
                  <a:pt x="20079" y="977"/>
                </a:moveTo>
                <a:cubicBezTo>
                  <a:pt x="19668" y="994"/>
                  <a:pt x="19199" y="1119"/>
                  <a:pt x="18701" y="1365"/>
                </a:cubicBezTo>
                <a:cubicBezTo>
                  <a:pt x="17890" y="1766"/>
                  <a:pt x="17636" y="2032"/>
                  <a:pt x="17683" y="2433"/>
                </a:cubicBezTo>
                <a:cubicBezTo>
                  <a:pt x="17731" y="2847"/>
                  <a:pt x="17983" y="2872"/>
                  <a:pt x="18692" y="2536"/>
                </a:cubicBezTo>
                <a:cubicBezTo>
                  <a:pt x="19517" y="2145"/>
                  <a:pt x="20165" y="2061"/>
                  <a:pt x="20446" y="2310"/>
                </a:cubicBezTo>
                <a:cubicBezTo>
                  <a:pt x="20867" y="2683"/>
                  <a:pt x="20627" y="3089"/>
                  <a:pt x="19720" y="3534"/>
                </a:cubicBezTo>
                <a:cubicBezTo>
                  <a:pt x="19180" y="3799"/>
                  <a:pt x="18948" y="4040"/>
                  <a:pt x="18723" y="4566"/>
                </a:cubicBezTo>
                <a:cubicBezTo>
                  <a:pt x="18546" y="4980"/>
                  <a:pt x="18498" y="5535"/>
                  <a:pt x="18627" y="5661"/>
                </a:cubicBezTo>
                <a:cubicBezTo>
                  <a:pt x="18863" y="5892"/>
                  <a:pt x="19275" y="5580"/>
                  <a:pt x="19386" y="5086"/>
                </a:cubicBezTo>
                <a:cubicBezTo>
                  <a:pt x="19464" y="4738"/>
                  <a:pt x="19854" y="4377"/>
                  <a:pt x="20686" y="3881"/>
                </a:cubicBezTo>
                <a:cubicBezTo>
                  <a:pt x="21309" y="3511"/>
                  <a:pt x="21592" y="3032"/>
                  <a:pt x="21595" y="2347"/>
                </a:cubicBezTo>
                <a:cubicBezTo>
                  <a:pt x="21598" y="1435"/>
                  <a:pt x="20982" y="942"/>
                  <a:pt x="20079" y="977"/>
                </a:cubicBezTo>
                <a:close/>
                <a:moveTo>
                  <a:pt x="10695" y="2055"/>
                </a:moveTo>
                <a:cubicBezTo>
                  <a:pt x="10515" y="2060"/>
                  <a:pt x="10343" y="2079"/>
                  <a:pt x="10181" y="2112"/>
                </a:cubicBezTo>
                <a:cubicBezTo>
                  <a:pt x="9329" y="2287"/>
                  <a:pt x="8588" y="2659"/>
                  <a:pt x="8022" y="3197"/>
                </a:cubicBezTo>
                <a:cubicBezTo>
                  <a:pt x="7751" y="3456"/>
                  <a:pt x="7458" y="3668"/>
                  <a:pt x="7372" y="3668"/>
                </a:cubicBezTo>
                <a:cubicBezTo>
                  <a:pt x="7084" y="3668"/>
                  <a:pt x="6336" y="4442"/>
                  <a:pt x="6024" y="5064"/>
                </a:cubicBezTo>
                <a:cubicBezTo>
                  <a:pt x="5731" y="5648"/>
                  <a:pt x="5715" y="5757"/>
                  <a:pt x="5715" y="7202"/>
                </a:cubicBezTo>
                <a:cubicBezTo>
                  <a:pt x="5715" y="8590"/>
                  <a:pt x="5743" y="8800"/>
                  <a:pt x="6024" y="9579"/>
                </a:cubicBezTo>
                <a:cubicBezTo>
                  <a:pt x="6264" y="10242"/>
                  <a:pt x="6304" y="10469"/>
                  <a:pt x="6204" y="10587"/>
                </a:cubicBezTo>
                <a:cubicBezTo>
                  <a:pt x="6126" y="10679"/>
                  <a:pt x="6098" y="10937"/>
                  <a:pt x="6132" y="11235"/>
                </a:cubicBezTo>
                <a:cubicBezTo>
                  <a:pt x="6231" y="12086"/>
                  <a:pt x="7041" y="12670"/>
                  <a:pt x="7973" y="12560"/>
                </a:cubicBezTo>
                <a:cubicBezTo>
                  <a:pt x="8338" y="12517"/>
                  <a:pt x="8448" y="12569"/>
                  <a:pt x="8976" y="13038"/>
                </a:cubicBezTo>
                <a:cubicBezTo>
                  <a:pt x="9301" y="13328"/>
                  <a:pt x="9605" y="13565"/>
                  <a:pt x="9651" y="13565"/>
                </a:cubicBezTo>
                <a:cubicBezTo>
                  <a:pt x="9697" y="13565"/>
                  <a:pt x="9901" y="13767"/>
                  <a:pt x="10104" y="14014"/>
                </a:cubicBezTo>
                <a:lnTo>
                  <a:pt x="10473" y="14463"/>
                </a:lnTo>
                <a:lnTo>
                  <a:pt x="10227" y="14645"/>
                </a:lnTo>
                <a:cubicBezTo>
                  <a:pt x="10092" y="14744"/>
                  <a:pt x="9921" y="14939"/>
                  <a:pt x="9848" y="15078"/>
                </a:cubicBezTo>
                <a:cubicBezTo>
                  <a:pt x="9775" y="15216"/>
                  <a:pt x="9444" y="15469"/>
                  <a:pt x="9111" y="15640"/>
                </a:cubicBezTo>
                <a:cubicBezTo>
                  <a:pt x="8777" y="15811"/>
                  <a:pt x="8442" y="16063"/>
                  <a:pt x="8365" y="16199"/>
                </a:cubicBezTo>
                <a:cubicBezTo>
                  <a:pt x="8067" y="16729"/>
                  <a:pt x="7838" y="18084"/>
                  <a:pt x="7832" y="19368"/>
                </a:cubicBezTo>
                <a:lnTo>
                  <a:pt x="7826" y="20658"/>
                </a:lnTo>
                <a:lnTo>
                  <a:pt x="8202" y="20964"/>
                </a:lnTo>
                <a:cubicBezTo>
                  <a:pt x="8409" y="21133"/>
                  <a:pt x="8759" y="21319"/>
                  <a:pt x="8980" y="21377"/>
                </a:cubicBezTo>
                <a:cubicBezTo>
                  <a:pt x="9445" y="21498"/>
                  <a:pt x="11723" y="21537"/>
                  <a:pt x="12473" y="21436"/>
                </a:cubicBezTo>
                <a:cubicBezTo>
                  <a:pt x="12919" y="21377"/>
                  <a:pt x="12987" y="21333"/>
                  <a:pt x="13017" y="21083"/>
                </a:cubicBezTo>
                <a:cubicBezTo>
                  <a:pt x="13058" y="20731"/>
                  <a:pt x="13417" y="20653"/>
                  <a:pt x="13817" y="20909"/>
                </a:cubicBezTo>
                <a:cubicBezTo>
                  <a:pt x="13989" y="21019"/>
                  <a:pt x="14267" y="21075"/>
                  <a:pt x="14544" y="21056"/>
                </a:cubicBezTo>
                <a:cubicBezTo>
                  <a:pt x="14866" y="21033"/>
                  <a:pt x="15033" y="21077"/>
                  <a:pt x="15134" y="21210"/>
                </a:cubicBezTo>
                <a:cubicBezTo>
                  <a:pt x="15425" y="21595"/>
                  <a:pt x="16553" y="20942"/>
                  <a:pt x="16553" y="20387"/>
                </a:cubicBezTo>
                <a:cubicBezTo>
                  <a:pt x="16553" y="20307"/>
                  <a:pt x="16625" y="20146"/>
                  <a:pt x="16715" y="20030"/>
                </a:cubicBezTo>
                <a:cubicBezTo>
                  <a:pt x="16962" y="19710"/>
                  <a:pt x="16920" y="19561"/>
                  <a:pt x="16537" y="19408"/>
                </a:cubicBezTo>
                <a:lnTo>
                  <a:pt x="16188" y="19269"/>
                </a:lnTo>
                <a:lnTo>
                  <a:pt x="16209" y="18239"/>
                </a:lnTo>
                <a:cubicBezTo>
                  <a:pt x="16220" y="17672"/>
                  <a:pt x="16174" y="16955"/>
                  <a:pt x="16106" y="16645"/>
                </a:cubicBezTo>
                <a:cubicBezTo>
                  <a:pt x="15961" y="15985"/>
                  <a:pt x="15646" y="15705"/>
                  <a:pt x="14607" y="15309"/>
                </a:cubicBezTo>
                <a:cubicBezTo>
                  <a:pt x="14240" y="15169"/>
                  <a:pt x="13897" y="15018"/>
                  <a:pt x="13845" y="14973"/>
                </a:cubicBezTo>
                <a:cubicBezTo>
                  <a:pt x="13762" y="14902"/>
                  <a:pt x="14555" y="13961"/>
                  <a:pt x="15275" y="13275"/>
                </a:cubicBezTo>
                <a:cubicBezTo>
                  <a:pt x="16020" y="12565"/>
                  <a:pt x="16393" y="11402"/>
                  <a:pt x="16280" y="10144"/>
                </a:cubicBezTo>
                <a:cubicBezTo>
                  <a:pt x="16236" y="9663"/>
                  <a:pt x="16208" y="9031"/>
                  <a:pt x="16216" y="8741"/>
                </a:cubicBezTo>
                <a:cubicBezTo>
                  <a:pt x="16238" y="7975"/>
                  <a:pt x="16129" y="7583"/>
                  <a:pt x="15891" y="7583"/>
                </a:cubicBezTo>
                <a:cubicBezTo>
                  <a:pt x="15781" y="7583"/>
                  <a:pt x="15627" y="7509"/>
                  <a:pt x="15549" y="7417"/>
                </a:cubicBezTo>
                <a:cubicBezTo>
                  <a:pt x="15434" y="7282"/>
                  <a:pt x="15446" y="7184"/>
                  <a:pt x="15610" y="6886"/>
                </a:cubicBezTo>
                <a:cubicBezTo>
                  <a:pt x="15786" y="6566"/>
                  <a:pt x="15796" y="6432"/>
                  <a:pt x="15690" y="5809"/>
                </a:cubicBezTo>
                <a:cubicBezTo>
                  <a:pt x="15526" y="4840"/>
                  <a:pt x="15280" y="4371"/>
                  <a:pt x="14556" y="3659"/>
                </a:cubicBezTo>
                <a:cubicBezTo>
                  <a:pt x="13550" y="2668"/>
                  <a:pt x="11949" y="2022"/>
                  <a:pt x="10695" y="2055"/>
                </a:cubicBezTo>
                <a:close/>
                <a:moveTo>
                  <a:pt x="4640" y="4342"/>
                </a:moveTo>
                <a:cubicBezTo>
                  <a:pt x="4440" y="4304"/>
                  <a:pt x="4262" y="4674"/>
                  <a:pt x="4385" y="4869"/>
                </a:cubicBezTo>
                <a:cubicBezTo>
                  <a:pt x="4425" y="4933"/>
                  <a:pt x="4541" y="4968"/>
                  <a:pt x="4642" y="4949"/>
                </a:cubicBezTo>
                <a:cubicBezTo>
                  <a:pt x="4890" y="4902"/>
                  <a:pt x="4888" y="4389"/>
                  <a:pt x="4640" y="4342"/>
                </a:cubicBezTo>
                <a:close/>
                <a:moveTo>
                  <a:pt x="1937" y="4972"/>
                </a:moveTo>
                <a:cubicBezTo>
                  <a:pt x="1266" y="4972"/>
                  <a:pt x="744" y="5371"/>
                  <a:pt x="323" y="6207"/>
                </a:cubicBezTo>
                <a:cubicBezTo>
                  <a:pt x="106" y="6640"/>
                  <a:pt x="-2" y="6993"/>
                  <a:pt x="0" y="7244"/>
                </a:cubicBezTo>
                <a:cubicBezTo>
                  <a:pt x="1" y="7495"/>
                  <a:pt x="112" y="7645"/>
                  <a:pt x="332" y="7670"/>
                </a:cubicBezTo>
                <a:cubicBezTo>
                  <a:pt x="572" y="7697"/>
                  <a:pt x="652" y="7631"/>
                  <a:pt x="824" y="7259"/>
                </a:cubicBezTo>
                <a:cubicBezTo>
                  <a:pt x="1023" y="6827"/>
                  <a:pt x="1876" y="5952"/>
                  <a:pt x="2097" y="5952"/>
                </a:cubicBezTo>
                <a:cubicBezTo>
                  <a:pt x="2158" y="5952"/>
                  <a:pt x="2292" y="6074"/>
                  <a:pt x="2393" y="6225"/>
                </a:cubicBezTo>
                <a:cubicBezTo>
                  <a:pt x="2567" y="6486"/>
                  <a:pt x="2561" y="6532"/>
                  <a:pt x="2270" y="7166"/>
                </a:cubicBezTo>
                <a:cubicBezTo>
                  <a:pt x="2018" y="7714"/>
                  <a:pt x="1977" y="7928"/>
                  <a:pt x="2030" y="8373"/>
                </a:cubicBezTo>
                <a:cubicBezTo>
                  <a:pt x="2067" y="8671"/>
                  <a:pt x="2173" y="9032"/>
                  <a:pt x="2268" y="9174"/>
                </a:cubicBezTo>
                <a:cubicBezTo>
                  <a:pt x="2652" y="9747"/>
                  <a:pt x="2997" y="9364"/>
                  <a:pt x="2788" y="8597"/>
                </a:cubicBezTo>
                <a:cubicBezTo>
                  <a:pt x="2671" y="8171"/>
                  <a:pt x="2687" y="8054"/>
                  <a:pt x="2936" y="7454"/>
                </a:cubicBezTo>
                <a:cubicBezTo>
                  <a:pt x="3519" y="6050"/>
                  <a:pt x="3085" y="4972"/>
                  <a:pt x="1937" y="4972"/>
                </a:cubicBezTo>
                <a:close/>
                <a:moveTo>
                  <a:pt x="18576" y="6416"/>
                </a:moveTo>
                <a:cubicBezTo>
                  <a:pt x="18508" y="6424"/>
                  <a:pt x="18440" y="6451"/>
                  <a:pt x="18381" y="6499"/>
                </a:cubicBezTo>
                <a:cubicBezTo>
                  <a:pt x="18183" y="6660"/>
                  <a:pt x="18168" y="7110"/>
                  <a:pt x="18358" y="7185"/>
                </a:cubicBezTo>
                <a:cubicBezTo>
                  <a:pt x="18726" y="7330"/>
                  <a:pt x="18998" y="7146"/>
                  <a:pt x="18998" y="6752"/>
                </a:cubicBezTo>
                <a:cubicBezTo>
                  <a:pt x="18998" y="6535"/>
                  <a:pt x="18783" y="6393"/>
                  <a:pt x="18576" y="6416"/>
                </a:cubicBezTo>
                <a:close/>
                <a:moveTo>
                  <a:pt x="3030" y="9987"/>
                </a:moveTo>
                <a:cubicBezTo>
                  <a:pt x="2907" y="9995"/>
                  <a:pt x="2881" y="10057"/>
                  <a:pt x="2881" y="10223"/>
                </a:cubicBezTo>
                <a:cubicBezTo>
                  <a:pt x="2881" y="10366"/>
                  <a:pt x="2917" y="10517"/>
                  <a:pt x="2960" y="10560"/>
                </a:cubicBezTo>
                <a:cubicBezTo>
                  <a:pt x="3003" y="10602"/>
                  <a:pt x="3141" y="10624"/>
                  <a:pt x="3266" y="10606"/>
                </a:cubicBezTo>
                <a:cubicBezTo>
                  <a:pt x="3425" y="10584"/>
                  <a:pt x="3491" y="10492"/>
                  <a:pt x="3491" y="10301"/>
                </a:cubicBezTo>
                <a:cubicBezTo>
                  <a:pt x="3491" y="10085"/>
                  <a:pt x="3430" y="10023"/>
                  <a:pt x="3187" y="9996"/>
                </a:cubicBezTo>
                <a:cubicBezTo>
                  <a:pt x="3122" y="9989"/>
                  <a:pt x="3070" y="9985"/>
                  <a:pt x="3030" y="998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fast" advClick="1" p14:dur="750">
        <p:wipe dir="l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G_6709.jpeg" descr="IMG_67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147" y="2606860"/>
            <a:ext cx="5044394" cy="890187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خط"/>
          <p:cNvSpPr/>
          <p:nvPr/>
        </p:nvSpPr>
        <p:spPr>
          <a:xfrm>
            <a:off x="1108688" y="11333469"/>
            <a:ext cx="17807051" cy="1"/>
          </a:xfrm>
          <a:prstGeom prst="line">
            <a:avLst/>
          </a:prstGeom>
          <a:ln w="88900">
            <a:solidFill>
              <a:srgbClr val="551029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3" name="خط"/>
          <p:cNvSpPr/>
          <p:nvPr/>
        </p:nvSpPr>
        <p:spPr>
          <a:xfrm flipV="1">
            <a:off x="18291762" y="8697109"/>
            <a:ext cx="1" cy="2599869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4" name="كن مباشراً"/>
          <p:cNvSpPr txBox="1"/>
          <p:nvPr/>
        </p:nvSpPr>
        <p:spPr>
          <a:xfrm>
            <a:off x="17222117" y="7639775"/>
            <a:ext cx="216469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كن مباشراً </a:t>
            </a:r>
          </a:p>
        </p:txBody>
      </p:sp>
      <p:sp>
        <p:nvSpPr>
          <p:cNvPr id="365" name="خط"/>
          <p:cNvSpPr/>
          <p:nvPr/>
        </p:nvSpPr>
        <p:spPr>
          <a:xfrm flipV="1">
            <a:off x="16922425" y="4762461"/>
            <a:ext cx="1" cy="6511130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6" name="تواصل بالعين"/>
          <p:cNvSpPr txBox="1"/>
          <p:nvPr/>
        </p:nvSpPr>
        <p:spPr>
          <a:xfrm>
            <a:off x="15911172" y="3872064"/>
            <a:ext cx="21646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تواصل بالعين </a:t>
            </a:r>
          </a:p>
        </p:txBody>
      </p:sp>
      <p:sp>
        <p:nvSpPr>
          <p:cNvPr id="367" name="خط"/>
          <p:cNvSpPr/>
          <p:nvPr/>
        </p:nvSpPr>
        <p:spPr>
          <a:xfrm flipV="1">
            <a:off x="15269795" y="8102055"/>
            <a:ext cx="1" cy="3206036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8" name="استخدام لغة سهلة"/>
          <p:cNvSpPr txBox="1"/>
          <p:nvPr/>
        </p:nvSpPr>
        <p:spPr>
          <a:xfrm>
            <a:off x="13916857" y="6993325"/>
            <a:ext cx="27058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استخدام لغة سهلة  </a:t>
            </a:r>
          </a:p>
        </p:txBody>
      </p:sp>
      <p:sp>
        <p:nvSpPr>
          <p:cNvPr id="369" name="خط"/>
          <p:cNvSpPr/>
          <p:nvPr/>
        </p:nvSpPr>
        <p:spPr>
          <a:xfrm flipV="1">
            <a:off x="13617166" y="4749761"/>
            <a:ext cx="1" cy="6508464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0" name="استخدام جمل بسيطة التركيب"/>
          <p:cNvSpPr txBox="1"/>
          <p:nvPr/>
        </p:nvSpPr>
        <p:spPr>
          <a:xfrm>
            <a:off x="12262249" y="3198964"/>
            <a:ext cx="248123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استخدام جمل بسيطة التركيب   </a:t>
            </a:r>
          </a:p>
        </p:txBody>
      </p:sp>
      <p:sp>
        <p:nvSpPr>
          <p:cNvPr id="371" name="خط"/>
          <p:cNvSpPr/>
          <p:nvPr/>
        </p:nvSpPr>
        <p:spPr>
          <a:xfrm flipV="1">
            <a:off x="11713144" y="8673723"/>
            <a:ext cx="1" cy="2599869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2" name="كن مختصراً"/>
          <p:cNvSpPr txBox="1"/>
          <p:nvPr/>
        </p:nvSpPr>
        <p:spPr>
          <a:xfrm>
            <a:off x="10630799" y="7849492"/>
            <a:ext cx="216469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كن مختصراً </a:t>
            </a:r>
          </a:p>
        </p:txBody>
      </p:sp>
      <p:sp>
        <p:nvSpPr>
          <p:cNvPr id="373" name="خط"/>
          <p:cNvSpPr/>
          <p:nvPr/>
        </p:nvSpPr>
        <p:spPr>
          <a:xfrm flipV="1">
            <a:off x="9897914" y="5653778"/>
            <a:ext cx="1" cy="5643200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4" name="ركز على الموضوع"/>
          <p:cNvSpPr txBox="1"/>
          <p:nvPr/>
        </p:nvSpPr>
        <p:spPr>
          <a:xfrm rot="2399">
            <a:off x="8701268" y="4596719"/>
            <a:ext cx="21646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ركز على الموضوع  </a:t>
            </a:r>
          </a:p>
        </p:txBody>
      </p:sp>
      <p:sp>
        <p:nvSpPr>
          <p:cNvPr id="375" name="خط"/>
          <p:cNvSpPr/>
          <p:nvPr/>
        </p:nvSpPr>
        <p:spPr>
          <a:xfrm flipV="1">
            <a:off x="7848577" y="8090942"/>
            <a:ext cx="1" cy="3206036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6" name="تأكد من وضوح الغرض"/>
          <p:cNvSpPr txBox="1"/>
          <p:nvPr/>
        </p:nvSpPr>
        <p:spPr>
          <a:xfrm>
            <a:off x="6794737" y="6607627"/>
            <a:ext cx="190628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تأكد من وضوح الغرض  </a:t>
            </a:r>
          </a:p>
        </p:txBody>
      </p:sp>
      <p:sp>
        <p:nvSpPr>
          <p:cNvPr id="377" name="خط"/>
          <p:cNvSpPr/>
          <p:nvPr/>
        </p:nvSpPr>
        <p:spPr>
          <a:xfrm flipV="1">
            <a:off x="5950062" y="4786546"/>
            <a:ext cx="1" cy="6508463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8" name="احرص على ملائمة السؤال للموقف والشخص"/>
          <p:cNvSpPr txBox="1"/>
          <p:nvPr/>
        </p:nvSpPr>
        <p:spPr>
          <a:xfrm>
            <a:off x="3954774" y="3303230"/>
            <a:ext cx="3761977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احرص على ملائمة السؤال للموقف والشخص </a:t>
            </a:r>
          </a:p>
        </p:txBody>
      </p:sp>
      <p:sp>
        <p:nvSpPr>
          <p:cNvPr id="379" name="خط"/>
          <p:cNvSpPr/>
          <p:nvPr/>
        </p:nvSpPr>
        <p:spPr>
          <a:xfrm flipV="1">
            <a:off x="4356112" y="8673723"/>
            <a:ext cx="1" cy="2599869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0" name="يجب أن يعكس اسلوب السوال النية وراءه"/>
          <p:cNvSpPr txBox="1"/>
          <p:nvPr/>
        </p:nvSpPr>
        <p:spPr>
          <a:xfrm>
            <a:off x="3159467" y="6371025"/>
            <a:ext cx="2164691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يجب أن يعكس اسلوب السوال النية وراءه </a:t>
            </a:r>
          </a:p>
        </p:txBody>
      </p:sp>
      <p:sp>
        <p:nvSpPr>
          <p:cNvPr id="381" name="خط"/>
          <p:cNvSpPr/>
          <p:nvPr/>
        </p:nvSpPr>
        <p:spPr>
          <a:xfrm flipV="1">
            <a:off x="2079988" y="5228207"/>
            <a:ext cx="1" cy="6066803"/>
          </a:xfrm>
          <a:prstGeom prst="line">
            <a:avLst/>
          </a:prstGeom>
          <a:ln w="50800">
            <a:solidFill>
              <a:srgbClr val="F5EC00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2" name="اعرف كيف تستفيد من الاجابة"/>
          <p:cNvSpPr txBox="1"/>
          <p:nvPr/>
        </p:nvSpPr>
        <p:spPr>
          <a:xfrm>
            <a:off x="768689" y="3557095"/>
            <a:ext cx="2622599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اعرف كيف تستفيد من الاجابة </a:t>
            </a:r>
          </a:p>
        </p:txBody>
      </p:sp>
      <p:pic>
        <p:nvPicPr>
          <p:cNvPr id="383" name="IMG_6710.png" descr="IMG_6710.png"/>
          <p:cNvPicPr>
            <a:picLocks noChangeAspect="1"/>
          </p:cNvPicPr>
          <p:nvPr/>
        </p:nvPicPr>
        <p:blipFill>
          <a:blip r:embed="rId3"/>
          <a:srcRect l="21128" t="6850" r="19468" b="33413"/>
          <a:stretch>
            <a:fillRect/>
          </a:stretch>
        </p:blipFill>
        <p:spPr>
          <a:xfrm>
            <a:off x="17525310" y="6456948"/>
            <a:ext cx="1532905" cy="1072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599" extrusionOk="0">
                <a:moveTo>
                  <a:pt x="9599" y="0"/>
                </a:moveTo>
                <a:cubicBezTo>
                  <a:pt x="8289" y="1"/>
                  <a:pt x="7657" y="785"/>
                  <a:pt x="7267" y="2893"/>
                </a:cubicBezTo>
                <a:cubicBezTo>
                  <a:pt x="7152" y="3518"/>
                  <a:pt x="7014" y="4196"/>
                  <a:pt x="6957" y="4395"/>
                </a:cubicBezTo>
                <a:cubicBezTo>
                  <a:pt x="6874" y="4686"/>
                  <a:pt x="6925" y="4755"/>
                  <a:pt x="7234" y="4755"/>
                </a:cubicBezTo>
                <a:cubicBezTo>
                  <a:pt x="7445" y="4755"/>
                  <a:pt x="7748" y="4850"/>
                  <a:pt x="7904" y="4970"/>
                </a:cubicBezTo>
                <a:cubicBezTo>
                  <a:pt x="8061" y="5091"/>
                  <a:pt x="8459" y="5274"/>
                  <a:pt x="8791" y="5370"/>
                </a:cubicBezTo>
                <a:cubicBezTo>
                  <a:pt x="9862" y="5678"/>
                  <a:pt x="11093" y="5278"/>
                  <a:pt x="11793" y="4395"/>
                </a:cubicBezTo>
                <a:cubicBezTo>
                  <a:pt x="12197" y="3885"/>
                  <a:pt x="12256" y="2853"/>
                  <a:pt x="11937" y="1814"/>
                </a:cubicBezTo>
                <a:cubicBezTo>
                  <a:pt x="11578" y="644"/>
                  <a:pt x="10751" y="-1"/>
                  <a:pt x="9599" y="0"/>
                </a:cubicBezTo>
                <a:close/>
                <a:moveTo>
                  <a:pt x="16811" y="3772"/>
                </a:moveTo>
                <a:cubicBezTo>
                  <a:pt x="16095" y="3857"/>
                  <a:pt x="15955" y="3954"/>
                  <a:pt x="15532" y="4659"/>
                </a:cubicBezTo>
                <a:lnTo>
                  <a:pt x="15061" y="5450"/>
                </a:lnTo>
                <a:lnTo>
                  <a:pt x="15133" y="7304"/>
                </a:lnTo>
                <a:cubicBezTo>
                  <a:pt x="15196" y="8868"/>
                  <a:pt x="15169" y="9218"/>
                  <a:pt x="14961" y="9549"/>
                </a:cubicBezTo>
                <a:cubicBezTo>
                  <a:pt x="14760" y="9869"/>
                  <a:pt x="14748" y="10014"/>
                  <a:pt x="14889" y="10340"/>
                </a:cubicBezTo>
                <a:cubicBezTo>
                  <a:pt x="14984" y="10559"/>
                  <a:pt x="15061" y="10935"/>
                  <a:pt x="15061" y="11171"/>
                </a:cubicBezTo>
                <a:cubicBezTo>
                  <a:pt x="15061" y="11660"/>
                  <a:pt x="15314" y="12432"/>
                  <a:pt x="15548" y="12657"/>
                </a:cubicBezTo>
                <a:cubicBezTo>
                  <a:pt x="15635" y="12741"/>
                  <a:pt x="15922" y="12807"/>
                  <a:pt x="16180" y="12809"/>
                </a:cubicBezTo>
                <a:cubicBezTo>
                  <a:pt x="16537" y="12812"/>
                  <a:pt x="16685" y="12930"/>
                  <a:pt x="16806" y="13313"/>
                </a:cubicBezTo>
                <a:cubicBezTo>
                  <a:pt x="17004" y="13938"/>
                  <a:pt x="16877" y="14463"/>
                  <a:pt x="16529" y="14463"/>
                </a:cubicBezTo>
                <a:cubicBezTo>
                  <a:pt x="16035" y="14463"/>
                  <a:pt x="14767" y="15540"/>
                  <a:pt x="14324" y="16333"/>
                </a:cubicBezTo>
                <a:cubicBezTo>
                  <a:pt x="14082" y="16768"/>
                  <a:pt x="13781" y="17177"/>
                  <a:pt x="13660" y="17244"/>
                </a:cubicBezTo>
                <a:cubicBezTo>
                  <a:pt x="13514" y="17324"/>
                  <a:pt x="13131" y="16917"/>
                  <a:pt x="12530" y="16037"/>
                </a:cubicBezTo>
                <a:cubicBezTo>
                  <a:pt x="11716" y="14848"/>
                  <a:pt x="11616" y="14620"/>
                  <a:pt x="11616" y="13880"/>
                </a:cubicBezTo>
                <a:cubicBezTo>
                  <a:pt x="11616" y="13034"/>
                  <a:pt x="11342" y="12402"/>
                  <a:pt x="10968" y="12402"/>
                </a:cubicBezTo>
                <a:cubicBezTo>
                  <a:pt x="10856" y="12402"/>
                  <a:pt x="10600" y="11939"/>
                  <a:pt x="10403" y="11379"/>
                </a:cubicBezTo>
                <a:cubicBezTo>
                  <a:pt x="10206" y="10819"/>
                  <a:pt x="9980" y="10300"/>
                  <a:pt x="9899" y="10228"/>
                </a:cubicBezTo>
                <a:cubicBezTo>
                  <a:pt x="9633" y="9992"/>
                  <a:pt x="9591" y="10668"/>
                  <a:pt x="9815" y="11595"/>
                </a:cubicBezTo>
                <a:cubicBezTo>
                  <a:pt x="10024" y="12457"/>
                  <a:pt x="10020" y="12551"/>
                  <a:pt x="9727" y="13353"/>
                </a:cubicBezTo>
                <a:cubicBezTo>
                  <a:pt x="9358" y="14363"/>
                  <a:pt x="9432" y="14743"/>
                  <a:pt x="10109" y="15318"/>
                </a:cubicBezTo>
                <a:cubicBezTo>
                  <a:pt x="10470" y="15625"/>
                  <a:pt x="10817" y="16258"/>
                  <a:pt x="11300" y="17508"/>
                </a:cubicBezTo>
                <a:cubicBezTo>
                  <a:pt x="11976" y="19257"/>
                  <a:pt x="12725" y="20456"/>
                  <a:pt x="13139" y="20456"/>
                </a:cubicBezTo>
                <a:cubicBezTo>
                  <a:pt x="13416" y="20456"/>
                  <a:pt x="14147" y="19926"/>
                  <a:pt x="14723" y="19306"/>
                </a:cubicBezTo>
                <a:cubicBezTo>
                  <a:pt x="14970" y="19040"/>
                  <a:pt x="15211" y="18883"/>
                  <a:pt x="15260" y="18954"/>
                </a:cubicBezTo>
                <a:cubicBezTo>
                  <a:pt x="15401" y="19156"/>
                  <a:pt x="15367" y="20992"/>
                  <a:pt x="15211" y="21583"/>
                </a:cubicBezTo>
                <a:lnTo>
                  <a:pt x="15205" y="21599"/>
                </a:lnTo>
                <a:lnTo>
                  <a:pt x="21320" y="21599"/>
                </a:lnTo>
                <a:cubicBezTo>
                  <a:pt x="21322" y="21056"/>
                  <a:pt x="21350" y="20040"/>
                  <a:pt x="21331" y="19969"/>
                </a:cubicBezTo>
                <a:cubicBezTo>
                  <a:pt x="21289" y="19808"/>
                  <a:pt x="21307" y="19597"/>
                  <a:pt x="21370" y="19497"/>
                </a:cubicBezTo>
                <a:cubicBezTo>
                  <a:pt x="21541" y="19229"/>
                  <a:pt x="20786" y="16097"/>
                  <a:pt x="20373" y="15358"/>
                </a:cubicBezTo>
                <a:cubicBezTo>
                  <a:pt x="20176" y="15006"/>
                  <a:pt x="19698" y="14452"/>
                  <a:pt x="19310" y="14128"/>
                </a:cubicBezTo>
                <a:cubicBezTo>
                  <a:pt x="18529" y="13475"/>
                  <a:pt x="18345" y="13083"/>
                  <a:pt x="18745" y="12905"/>
                </a:cubicBezTo>
                <a:cubicBezTo>
                  <a:pt x="20320" y="12202"/>
                  <a:pt x="20794" y="11246"/>
                  <a:pt x="20800" y="8774"/>
                </a:cubicBezTo>
                <a:cubicBezTo>
                  <a:pt x="20804" y="6863"/>
                  <a:pt x="20402" y="5646"/>
                  <a:pt x="19581" y="5074"/>
                </a:cubicBezTo>
                <a:cubicBezTo>
                  <a:pt x="19265" y="4854"/>
                  <a:pt x="18695" y="4455"/>
                  <a:pt x="18313" y="4179"/>
                </a:cubicBezTo>
                <a:cubicBezTo>
                  <a:pt x="17748" y="3772"/>
                  <a:pt x="17464" y="3694"/>
                  <a:pt x="16811" y="3772"/>
                </a:cubicBezTo>
                <a:close/>
                <a:moveTo>
                  <a:pt x="3833" y="4755"/>
                </a:moveTo>
                <a:cubicBezTo>
                  <a:pt x="3355" y="4752"/>
                  <a:pt x="2939" y="4882"/>
                  <a:pt x="2764" y="5146"/>
                </a:cubicBezTo>
                <a:cubicBezTo>
                  <a:pt x="2623" y="5360"/>
                  <a:pt x="2300" y="5595"/>
                  <a:pt x="2044" y="5674"/>
                </a:cubicBezTo>
                <a:cubicBezTo>
                  <a:pt x="1013" y="5991"/>
                  <a:pt x="283" y="8273"/>
                  <a:pt x="499" y="10516"/>
                </a:cubicBezTo>
                <a:cubicBezTo>
                  <a:pt x="560" y="11156"/>
                  <a:pt x="611" y="12098"/>
                  <a:pt x="609" y="12609"/>
                </a:cubicBezTo>
                <a:cubicBezTo>
                  <a:pt x="606" y="14068"/>
                  <a:pt x="333" y="17194"/>
                  <a:pt x="155" y="17835"/>
                </a:cubicBezTo>
                <a:cubicBezTo>
                  <a:pt x="-59" y="18607"/>
                  <a:pt x="-49" y="19783"/>
                  <a:pt x="172" y="19889"/>
                </a:cubicBezTo>
                <a:cubicBezTo>
                  <a:pt x="259" y="19931"/>
                  <a:pt x="288" y="20573"/>
                  <a:pt x="299" y="21599"/>
                </a:cubicBezTo>
                <a:lnTo>
                  <a:pt x="7351" y="21599"/>
                </a:lnTo>
                <a:lnTo>
                  <a:pt x="7229" y="19937"/>
                </a:lnTo>
                <a:cubicBezTo>
                  <a:pt x="7143" y="18801"/>
                  <a:pt x="6971" y="17593"/>
                  <a:pt x="6847" y="17252"/>
                </a:cubicBezTo>
                <a:cubicBezTo>
                  <a:pt x="6521" y="16362"/>
                  <a:pt x="5611" y="15157"/>
                  <a:pt x="4974" y="14775"/>
                </a:cubicBezTo>
                <a:cubicBezTo>
                  <a:pt x="4265" y="14350"/>
                  <a:pt x="4268" y="13625"/>
                  <a:pt x="4980" y="13417"/>
                </a:cubicBezTo>
                <a:cubicBezTo>
                  <a:pt x="5819" y="13171"/>
                  <a:pt x="6165" y="12691"/>
                  <a:pt x="6165" y="11786"/>
                </a:cubicBezTo>
                <a:cubicBezTo>
                  <a:pt x="6165" y="11341"/>
                  <a:pt x="6230" y="10922"/>
                  <a:pt x="6309" y="10852"/>
                </a:cubicBezTo>
                <a:cubicBezTo>
                  <a:pt x="6515" y="10669"/>
                  <a:pt x="6484" y="10009"/>
                  <a:pt x="6259" y="9741"/>
                </a:cubicBezTo>
                <a:cubicBezTo>
                  <a:pt x="6111" y="9564"/>
                  <a:pt x="6096" y="9213"/>
                  <a:pt x="6193" y="8175"/>
                </a:cubicBezTo>
                <a:cubicBezTo>
                  <a:pt x="6352" y="6469"/>
                  <a:pt x="6120" y="5718"/>
                  <a:pt x="5257" y="5154"/>
                </a:cubicBezTo>
                <a:cubicBezTo>
                  <a:pt x="4848" y="4887"/>
                  <a:pt x="4311" y="4757"/>
                  <a:pt x="3833" y="4755"/>
                </a:cubicBezTo>
                <a:close/>
                <a:moveTo>
                  <a:pt x="10973" y="6313"/>
                </a:moveTo>
                <a:cubicBezTo>
                  <a:pt x="9955" y="6304"/>
                  <a:pt x="9182" y="6845"/>
                  <a:pt x="8968" y="7719"/>
                </a:cubicBezTo>
                <a:cubicBezTo>
                  <a:pt x="8793" y="8437"/>
                  <a:pt x="8969" y="8870"/>
                  <a:pt x="9622" y="9349"/>
                </a:cubicBezTo>
                <a:cubicBezTo>
                  <a:pt x="10165" y="9749"/>
                  <a:pt x="11406" y="9832"/>
                  <a:pt x="12170" y="9517"/>
                </a:cubicBezTo>
                <a:cubicBezTo>
                  <a:pt x="12432" y="9409"/>
                  <a:pt x="12939" y="9073"/>
                  <a:pt x="13294" y="8774"/>
                </a:cubicBezTo>
                <a:lnTo>
                  <a:pt x="13937" y="8231"/>
                </a:lnTo>
                <a:lnTo>
                  <a:pt x="13388" y="7527"/>
                </a:lnTo>
                <a:cubicBezTo>
                  <a:pt x="12698" y="6642"/>
                  <a:pt x="12068" y="6323"/>
                  <a:pt x="10973" y="63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4" name="IMG_6711.jpeg" descr="IMG_6711.jpeg"/>
          <p:cNvPicPr>
            <a:picLocks noChangeAspect="1"/>
          </p:cNvPicPr>
          <p:nvPr/>
        </p:nvPicPr>
        <p:blipFill>
          <a:blip r:embed="rId4"/>
          <a:srcRect l="1704" t="4693" r="4859" b="5380"/>
          <a:stretch>
            <a:fillRect/>
          </a:stretch>
        </p:blipFill>
        <p:spPr>
          <a:xfrm>
            <a:off x="15834725" y="2599810"/>
            <a:ext cx="2241138" cy="1198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7" h="21512" extrusionOk="0">
                <a:moveTo>
                  <a:pt x="10710" y="5"/>
                </a:moveTo>
                <a:cubicBezTo>
                  <a:pt x="10528" y="67"/>
                  <a:pt x="10424" y="267"/>
                  <a:pt x="10368" y="682"/>
                </a:cubicBezTo>
                <a:cubicBezTo>
                  <a:pt x="10326" y="995"/>
                  <a:pt x="10324" y="1003"/>
                  <a:pt x="9996" y="1073"/>
                </a:cubicBezTo>
                <a:cubicBezTo>
                  <a:pt x="9273" y="1229"/>
                  <a:pt x="8003" y="995"/>
                  <a:pt x="6600" y="454"/>
                </a:cubicBezTo>
                <a:cubicBezTo>
                  <a:pt x="5527" y="40"/>
                  <a:pt x="4955" y="-59"/>
                  <a:pt x="4321" y="55"/>
                </a:cubicBezTo>
                <a:cubicBezTo>
                  <a:pt x="3156" y="263"/>
                  <a:pt x="2203" y="1092"/>
                  <a:pt x="1425" y="2570"/>
                </a:cubicBezTo>
                <a:cubicBezTo>
                  <a:pt x="1147" y="3098"/>
                  <a:pt x="931" y="3598"/>
                  <a:pt x="752" y="4144"/>
                </a:cubicBezTo>
                <a:cubicBezTo>
                  <a:pt x="731" y="4209"/>
                  <a:pt x="709" y="4271"/>
                  <a:pt x="688" y="4337"/>
                </a:cubicBezTo>
                <a:cubicBezTo>
                  <a:pt x="521" y="4884"/>
                  <a:pt x="387" y="5488"/>
                  <a:pt x="259" y="6225"/>
                </a:cubicBezTo>
                <a:cubicBezTo>
                  <a:pt x="41" y="7485"/>
                  <a:pt x="-24" y="8334"/>
                  <a:pt x="7" y="9552"/>
                </a:cubicBezTo>
                <a:cubicBezTo>
                  <a:pt x="50" y="11215"/>
                  <a:pt x="302" y="12548"/>
                  <a:pt x="974" y="14632"/>
                </a:cubicBezTo>
                <a:cubicBezTo>
                  <a:pt x="1393" y="15931"/>
                  <a:pt x="1649" y="16894"/>
                  <a:pt x="1707" y="17389"/>
                </a:cubicBezTo>
                <a:cubicBezTo>
                  <a:pt x="1733" y="17609"/>
                  <a:pt x="1754" y="18136"/>
                  <a:pt x="1752" y="18558"/>
                </a:cubicBezTo>
                <a:cubicBezTo>
                  <a:pt x="1747" y="19744"/>
                  <a:pt x="1929" y="20332"/>
                  <a:pt x="2444" y="20823"/>
                </a:cubicBezTo>
                <a:cubicBezTo>
                  <a:pt x="2911" y="21269"/>
                  <a:pt x="3293" y="21389"/>
                  <a:pt x="4317" y="21393"/>
                </a:cubicBezTo>
                <a:cubicBezTo>
                  <a:pt x="4816" y="21395"/>
                  <a:pt x="5328" y="21362"/>
                  <a:pt x="5457" y="21322"/>
                </a:cubicBezTo>
                <a:lnTo>
                  <a:pt x="5690" y="21251"/>
                </a:lnTo>
                <a:lnTo>
                  <a:pt x="5122" y="20602"/>
                </a:lnTo>
                <a:lnTo>
                  <a:pt x="4554" y="19954"/>
                </a:lnTo>
                <a:lnTo>
                  <a:pt x="4005" y="19911"/>
                </a:lnTo>
                <a:lnTo>
                  <a:pt x="3456" y="19869"/>
                </a:lnTo>
                <a:lnTo>
                  <a:pt x="3467" y="19619"/>
                </a:lnTo>
                <a:cubicBezTo>
                  <a:pt x="3472" y="19484"/>
                  <a:pt x="3504" y="19258"/>
                  <a:pt x="3539" y="19120"/>
                </a:cubicBezTo>
                <a:lnTo>
                  <a:pt x="3603" y="18871"/>
                </a:lnTo>
                <a:lnTo>
                  <a:pt x="5148" y="18850"/>
                </a:lnTo>
                <a:lnTo>
                  <a:pt x="6698" y="18828"/>
                </a:lnTo>
                <a:lnTo>
                  <a:pt x="6886" y="19071"/>
                </a:lnTo>
                <a:cubicBezTo>
                  <a:pt x="7104" y="19356"/>
                  <a:pt x="7418" y="20106"/>
                  <a:pt x="7495" y="20524"/>
                </a:cubicBezTo>
                <a:cubicBezTo>
                  <a:pt x="7537" y="20752"/>
                  <a:pt x="7571" y="20802"/>
                  <a:pt x="7653" y="20766"/>
                </a:cubicBezTo>
                <a:cubicBezTo>
                  <a:pt x="7709" y="20742"/>
                  <a:pt x="7975" y="20662"/>
                  <a:pt x="8243" y="20588"/>
                </a:cubicBezTo>
                <a:lnTo>
                  <a:pt x="8728" y="20453"/>
                </a:lnTo>
                <a:lnTo>
                  <a:pt x="8935" y="20709"/>
                </a:lnTo>
                <a:cubicBezTo>
                  <a:pt x="9326" y="21201"/>
                  <a:pt x="9390" y="21222"/>
                  <a:pt x="11071" y="21222"/>
                </a:cubicBezTo>
                <a:cubicBezTo>
                  <a:pt x="11925" y="21222"/>
                  <a:pt x="12683" y="21188"/>
                  <a:pt x="12752" y="21151"/>
                </a:cubicBezTo>
                <a:cubicBezTo>
                  <a:pt x="12825" y="21112"/>
                  <a:pt x="12919" y="20941"/>
                  <a:pt x="12978" y="20752"/>
                </a:cubicBezTo>
                <a:lnTo>
                  <a:pt x="13083" y="20424"/>
                </a:lnTo>
                <a:lnTo>
                  <a:pt x="13316" y="20460"/>
                </a:lnTo>
                <a:lnTo>
                  <a:pt x="13324" y="20438"/>
                </a:lnTo>
                <a:lnTo>
                  <a:pt x="13527" y="20481"/>
                </a:lnTo>
                <a:lnTo>
                  <a:pt x="13546" y="20488"/>
                </a:lnTo>
                <a:cubicBezTo>
                  <a:pt x="13801" y="20522"/>
                  <a:pt x="14220" y="20620"/>
                  <a:pt x="14479" y="20709"/>
                </a:cubicBezTo>
                <a:cubicBezTo>
                  <a:pt x="14905" y="20856"/>
                  <a:pt x="14951" y="20860"/>
                  <a:pt x="14971" y="20731"/>
                </a:cubicBezTo>
                <a:cubicBezTo>
                  <a:pt x="15082" y="20028"/>
                  <a:pt x="15382" y="19269"/>
                  <a:pt x="15686" y="18914"/>
                </a:cubicBezTo>
                <a:cubicBezTo>
                  <a:pt x="15846" y="18727"/>
                  <a:pt x="15879" y="18720"/>
                  <a:pt x="17363" y="18771"/>
                </a:cubicBezTo>
                <a:lnTo>
                  <a:pt x="18879" y="18828"/>
                </a:lnTo>
                <a:lnTo>
                  <a:pt x="18988" y="19234"/>
                </a:lnTo>
                <a:cubicBezTo>
                  <a:pt x="19048" y="19460"/>
                  <a:pt x="19086" y="19685"/>
                  <a:pt x="19070" y="19733"/>
                </a:cubicBezTo>
                <a:cubicBezTo>
                  <a:pt x="19055" y="19781"/>
                  <a:pt x="18814" y="19819"/>
                  <a:pt x="18536" y="19819"/>
                </a:cubicBezTo>
                <a:lnTo>
                  <a:pt x="18032" y="19819"/>
                </a:lnTo>
                <a:lnTo>
                  <a:pt x="17386" y="20545"/>
                </a:lnTo>
                <a:cubicBezTo>
                  <a:pt x="17032" y="20943"/>
                  <a:pt x="16725" y="21265"/>
                  <a:pt x="16701" y="21265"/>
                </a:cubicBezTo>
                <a:cubicBezTo>
                  <a:pt x="16678" y="21265"/>
                  <a:pt x="16660" y="21303"/>
                  <a:pt x="16660" y="21350"/>
                </a:cubicBezTo>
                <a:cubicBezTo>
                  <a:pt x="16660" y="21381"/>
                  <a:pt x="16714" y="21411"/>
                  <a:pt x="16784" y="21436"/>
                </a:cubicBezTo>
                <a:cubicBezTo>
                  <a:pt x="16872" y="21454"/>
                  <a:pt x="16959" y="21465"/>
                  <a:pt x="17043" y="21479"/>
                </a:cubicBezTo>
                <a:cubicBezTo>
                  <a:pt x="17627" y="21541"/>
                  <a:pt x="18227" y="21517"/>
                  <a:pt x="18608" y="21400"/>
                </a:cubicBezTo>
                <a:cubicBezTo>
                  <a:pt x="19360" y="21170"/>
                  <a:pt x="20006" y="20592"/>
                  <a:pt x="20469" y="19783"/>
                </a:cubicBezTo>
                <a:cubicBezTo>
                  <a:pt x="20492" y="19743"/>
                  <a:pt x="20515" y="19696"/>
                  <a:pt x="20537" y="19655"/>
                </a:cubicBezTo>
                <a:cubicBezTo>
                  <a:pt x="20874" y="19024"/>
                  <a:pt x="21104" y="18271"/>
                  <a:pt x="21195" y="17432"/>
                </a:cubicBezTo>
                <a:cubicBezTo>
                  <a:pt x="21207" y="17324"/>
                  <a:pt x="21215" y="17208"/>
                  <a:pt x="21222" y="17097"/>
                </a:cubicBezTo>
                <a:cubicBezTo>
                  <a:pt x="21224" y="17041"/>
                  <a:pt x="21227" y="16991"/>
                  <a:pt x="21229" y="16933"/>
                </a:cubicBezTo>
                <a:cubicBezTo>
                  <a:pt x="21231" y="16886"/>
                  <a:pt x="21232" y="16832"/>
                  <a:pt x="21233" y="16784"/>
                </a:cubicBezTo>
                <a:cubicBezTo>
                  <a:pt x="21234" y="16713"/>
                  <a:pt x="21236" y="16646"/>
                  <a:pt x="21237" y="16577"/>
                </a:cubicBezTo>
                <a:cubicBezTo>
                  <a:pt x="21229" y="15701"/>
                  <a:pt x="21078" y="14565"/>
                  <a:pt x="20718" y="12466"/>
                </a:cubicBezTo>
                <a:cubicBezTo>
                  <a:pt x="20144" y="9127"/>
                  <a:pt x="20141" y="8099"/>
                  <a:pt x="20695" y="6510"/>
                </a:cubicBezTo>
                <a:cubicBezTo>
                  <a:pt x="20835" y="6108"/>
                  <a:pt x="20981" y="5616"/>
                  <a:pt x="21022" y="5420"/>
                </a:cubicBezTo>
                <a:cubicBezTo>
                  <a:pt x="21576" y="2781"/>
                  <a:pt x="20419" y="1118"/>
                  <a:pt x="17495" y="361"/>
                </a:cubicBezTo>
                <a:cubicBezTo>
                  <a:pt x="16582" y="125"/>
                  <a:pt x="14634" y="89"/>
                  <a:pt x="13531" y="283"/>
                </a:cubicBezTo>
                <a:cubicBezTo>
                  <a:pt x="13096" y="359"/>
                  <a:pt x="12876" y="388"/>
                  <a:pt x="12685" y="397"/>
                </a:cubicBezTo>
                <a:lnTo>
                  <a:pt x="12557" y="425"/>
                </a:lnTo>
                <a:lnTo>
                  <a:pt x="12455" y="397"/>
                </a:lnTo>
                <a:cubicBezTo>
                  <a:pt x="12262" y="373"/>
                  <a:pt x="12056" y="309"/>
                  <a:pt x="11632" y="183"/>
                </a:cubicBezTo>
                <a:cubicBezTo>
                  <a:pt x="11313" y="88"/>
                  <a:pt x="10998" y="22"/>
                  <a:pt x="10827" y="5"/>
                </a:cubicBezTo>
                <a:cubicBezTo>
                  <a:pt x="10770" y="-1"/>
                  <a:pt x="10731" y="-2"/>
                  <a:pt x="1071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5" name="IMG_6713.png" descr="IMG_6713.png"/>
          <p:cNvPicPr>
            <a:picLocks noChangeAspect="1"/>
          </p:cNvPicPr>
          <p:nvPr/>
        </p:nvPicPr>
        <p:blipFill>
          <a:blip r:embed="rId5"/>
          <a:srcRect l="1658"/>
          <a:stretch>
            <a:fillRect/>
          </a:stretch>
        </p:blipFill>
        <p:spPr>
          <a:xfrm>
            <a:off x="12875192" y="1690045"/>
            <a:ext cx="1483894" cy="1508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7193" y="0"/>
                </a:moveTo>
                <a:cubicBezTo>
                  <a:pt x="14778" y="0"/>
                  <a:pt x="12728" y="68"/>
                  <a:pt x="12632" y="153"/>
                </a:cubicBezTo>
                <a:cubicBezTo>
                  <a:pt x="12535" y="239"/>
                  <a:pt x="12048" y="420"/>
                  <a:pt x="11552" y="551"/>
                </a:cubicBezTo>
                <a:cubicBezTo>
                  <a:pt x="10490" y="833"/>
                  <a:pt x="8746" y="1933"/>
                  <a:pt x="8192" y="2670"/>
                </a:cubicBezTo>
                <a:cubicBezTo>
                  <a:pt x="7247" y="3929"/>
                  <a:pt x="6938" y="4775"/>
                  <a:pt x="6836" y="6443"/>
                </a:cubicBezTo>
                <a:lnTo>
                  <a:pt x="6737" y="8079"/>
                </a:lnTo>
                <a:lnTo>
                  <a:pt x="5144" y="8016"/>
                </a:lnTo>
                <a:cubicBezTo>
                  <a:pt x="3854" y="7965"/>
                  <a:pt x="3390" y="8023"/>
                  <a:pt x="2714" y="8317"/>
                </a:cubicBezTo>
                <a:cubicBezTo>
                  <a:pt x="1372" y="8901"/>
                  <a:pt x="1178" y="9403"/>
                  <a:pt x="808" y="13254"/>
                </a:cubicBezTo>
                <a:cubicBezTo>
                  <a:pt x="728" y="14090"/>
                  <a:pt x="793" y="14410"/>
                  <a:pt x="1195" y="15197"/>
                </a:cubicBezTo>
                <a:cubicBezTo>
                  <a:pt x="1460" y="15716"/>
                  <a:pt x="1880" y="16382"/>
                  <a:pt x="2130" y="16674"/>
                </a:cubicBezTo>
                <a:cubicBezTo>
                  <a:pt x="2687" y="17326"/>
                  <a:pt x="2738" y="18368"/>
                  <a:pt x="2246" y="19151"/>
                </a:cubicBezTo>
                <a:cubicBezTo>
                  <a:pt x="2058" y="19451"/>
                  <a:pt x="1478" y="19937"/>
                  <a:pt x="958" y="20237"/>
                </a:cubicBezTo>
                <a:cubicBezTo>
                  <a:pt x="311" y="20610"/>
                  <a:pt x="-14" y="20949"/>
                  <a:pt x="0" y="21225"/>
                </a:cubicBezTo>
                <a:cubicBezTo>
                  <a:pt x="5" y="21317"/>
                  <a:pt x="47" y="21402"/>
                  <a:pt x="127" y="21481"/>
                </a:cubicBezTo>
                <a:cubicBezTo>
                  <a:pt x="195" y="21547"/>
                  <a:pt x="5050" y="21600"/>
                  <a:pt x="10917" y="21600"/>
                </a:cubicBezTo>
                <a:lnTo>
                  <a:pt x="21586" y="21600"/>
                </a:lnTo>
                <a:lnTo>
                  <a:pt x="21586" y="10800"/>
                </a:lnTo>
                <a:lnTo>
                  <a:pt x="21586" y="0"/>
                </a:lnTo>
                <a:lnTo>
                  <a:pt x="1719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6" name="IMG_6712.png" descr="IMG_6712.png"/>
          <p:cNvPicPr>
            <a:picLocks noChangeAspect="1"/>
          </p:cNvPicPr>
          <p:nvPr/>
        </p:nvPicPr>
        <p:blipFill>
          <a:blip r:embed="rId6"/>
          <a:srcRect l="26218" t="183" r="26261" b="83"/>
          <a:stretch>
            <a:fillRect/>
          </a:stretch>
        </p:blipFill>
        <p:spPr>
          <a:xfrm>
            <a:off x="14471670" y="5363418"/>
            <a:ext cx="1126834" cy="134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6" h="21600" extrusionOk="0">
                <a:moveTo>
                  <a:pt x="14622" y="0"/>
                </a:moveTo>
                <a:lnTo>
                  <a:pt x="14274" y="522"/>
                </a:lnTo>
                <a:cubicBezTo>
                  <a:pt x="14082" y="808"/>
                  <a:pt x="13718" y="1363"/>
                  <a:pt x="13465" y="1759"/>
                </a:cubicBezTo>
                <a:cubicBezTo>
                  <a:pt x="13211" y="2154"/>
                  <a:pt x="12090" y="3888"/>
                  <a:pt x="10975" y="5613"/>
                </a:cubicBezTo>
                <a:cubicBezTo>
                  <a:pt x="8862" y="8885"/>
                  <a:pt x="8744" y="9130"/>
                  <a:pt x="9121" y="9417"/>
                </a:cubicBezTo>
                <a:cubicBezTo>
                  <a:pt x="9269" y="9530"/>
                  <a:pt x="9627" y="9552"/>
                  <a:pt x="11664" y="9570"/>
                </a:cubicBezTo>
                <a:lnTo>
                  <a:pt x="14032" y="9589"/>
                </a:lnTo>
                <a:lnTo>
                  <a:pt x="14055" y="10596"/>
                </a:lnTo>
                <a:cubicBezTo>
                  <a:pt x="14079" y="11495"/>
                  <a:pt x="14101" y="11622"/>
                  <a:pt x="14274" y="11756"/>
                </a:cubicBezTo>
                <a:cubicBezTo>
                  <a:pt x="14382" y="11838"/>
                  <a:pt x="15376" y="12337"/>
                  <a:pt x="16476" y="12864"/>
                </a:cubicBezTo>
                <a:cubicBezTo>
                  <a:pt x="17577" y="13392"/>
                  <a:pt x="18475" y="13860"/>
                  <a:pt x="18474" y="13903"/>
                </a:cubicBezTo>
                <a:cubicBezTo>
                  <a:pt x="18474" y="13946"/>
                  <a:pt x="17462" y="14471"/>
                  <a:pt x="16227" y="15063"/>
                </a:cubicBezTo>
                <a:lnTo>
                  <a:pt x="13979" y="16133"/>
                </a:lnTo>
                <a:lnTo>
                  <a:pt x="14025" y="17376"/>
                </a:lnTo>
                <a:cubicBezTo>
                  <a:pt x="14090" y="19252"/>
                  <a:pt x="14435" y="20106"/>
                  <a:pt x="15425" y="20855"/>
                </a:cubicBezTo>
                <a:cubicBezTo>
                  <a:pt x="15750" y="21101"/>
                  <a:pt x="16069" y="21255"/>
                  <a:pt x="16439" y="21345"/>
                </a:cubicBezTo>
                <a:cubicBezTo>
                  <a:pt x="16735" y="21417"/>
                  <a:pt x="17041" y="21506"/>
                  <a:pt x="17120" y="21543"/>
                </a:cubicBezTo>
                <a:cubicBezTo>
                  <a:pt x="17172" y="21567"/>
                  <a:pt x="19078" y="21587"/>
                  <a:pt x="21486" y="21600"/>
                </a:cubicBezTo>
                <a:lnTo>
                  <a:pt x="21486" y="20937"/>
                </a:lnTo>
                <a:lnTo>
                  <a:pt x="21486" y="20262"/>
                </a:lnTo>
                <a:lnTo>
                  <a:pt x="19201" y="20262"/>
                </a:lnTo>
                <a:cubicBezTo>
                  <a:pt x="16674" y="20262"/>
                  <a:pt x="16619" y="20252"/>
                  <a:pt x="16091" y="19746"/>
                </a:cubicBezTo>
                <a:cubicBezTo>
                  <a:pt x="15659" y="19332"/>
                  <a:pt x="15470" y="18703"/>
                  <a:pt x="15462" y="17662"/>
                </a:cubicBezTo>
                <a:lnTo>
                  <a:pt x="15455" y="16789"/>
                </a:lnTo>
                <a:lnTo>
                  <a:pt x="17922" y="15611"/>
                </a:lnTo>
                <a:cubicBezTo>
                  <a:pt x="19277" y="14964"/>
                  <a:pt x="20461" y="14379"/>
                  <a:pt x="20555" y="14311"/>
                </a:cubicBezTo>
                <a:cubicBezTo>
                  <a:pt x="20730" y="14185"/>
                  <a:pt x="20788" y="13750"/>
                  <a:pt x="20654" y="13572"/>
                </a:cubicBezTo>
                <a:cubicBezTo>
                  <a:pt x="20615" y="13520"/>
                  <a:pt x="19430" y="12925"/>
                  <a:pt x="18020" y="12246"/>
                </a:cubicBezTo>
                <a:lnTo>
                  <a:pt x="15455" y="11010"/>
                </a:lnTo>
                <a:lnTo>
                  <a:pt x="15425" y="9723"/>
                </a:lnTo>
                <a:lnTo>
                  <a:pt x="15402" y="8430"/>
                </a:lnTo>
                <a:lnTo>
                  <a:pt x="13177" y="8430"/>
                </a:lnTo>
                <a:cubicBezTo>
                  <a:pt x="11902" y="8430"/>
                  <a:pt x="10931" y="8402"/>
                  <a:pt x="10899" y="8360"/>
                </a:cubicBezTo>
                <a:cubicBezTo>
                  <a:pt x="10869" y="8319"/>
                  <a:pt x="12025" y="6461"/>
                  <a:pt x="13465" y="4237"/>
                </a:cubicBezTo>
                <a:cubicBezTo>
                  <a:pt x="14905" y="2013"/>
                  <a:pt x="16107" y="141"/>
                  <a:pt x="16136" y="76"/>
                </a:cubicBezTo>
                <a:cubicBezTo>
                  <a:pt x="16153" y="39"/>
                  <a:pt x="15696" y="18"/>
                  <a:pt x="14819" y="0"/>
                </a:cubicBezTo>
                <a:lnTo>
                  <a:pt x="14622" y="0"/>
                </a:lnTo>
                <a:close/>
                <a:moveTo>
                  <a:pt x="19276" y="1357"/>
                </a:moveTo>
                <a:cubicBezTo>
                  <a:pt x="18906" y="1379"/>
                  <a:pt x="18545" y="1500"/>
                  <a:pt x="18277" y="1739"/>
                </a:cubicBezTo>
                <a:cubicBezTo>
                  <a:pt x="17542" y="2398"/>
                  <a:pt x="17724" y="3472"/>
                  <a:pt x="18641" y="3893"/>
                </a:cubicBezTo>
                <a:cubicBezTo>
                  <a:pt x="19075" y="4093"/>
                  <a:pt x="19952" y="4061"/>
                  <a:pt x="20321" y="3829"/>
                </a:cubicBezTo>
                <a:cubicBezTo>
                  <a:pt x="20992" y="3408"/>
                  <a:pt x="21205" y="2667"/>
                  <a:pt x="20835" y="2058"/>
                </a:cubicBezTo>
                <a:cubicBezTo>
                  <a:pt x="20537" y="1567"/>
                  <a:pt x="19894" y="1320"/>
                  <a:pt x="19276" y="1357"/>
                </a:cubicBezTo>
                <a:close/>
                <a:moveTo>
                  <a:pt x="1054" y="8487"/>
                </a:moveTo>
                <a:cubicBezTo>
                  <a:pt x="947" y="8582"/>
                  <a:pt x="617" y="9588"/>
                  <a:pt x="411" y="10430"/>
                </a:cubicBezTo>
                <a:cubicBezTo>
                  <a:pt x="17" y="12043"/>
                  <a:pt x="-114" y="14314"/>
                  <a:pt x="108" y="15827"/>
                </a:cubicBezTo>
                <a:cubicBezTo>
                  <a:pt x="267" y="16906"/>
                  <a:pt x="752" y="18807"/>
                  <a:pt x="933" y="19070"/>
                </a:cubicBezTo>
                <a:cubicBezTo>
                  <a:pt x="953" y="19100"/>
                  <a:pt x="1259" y="19019"/>
                  <a:pt x="1614" y="18886"/>
                </a:cubicBezTo>
                <a:lnTo>
                  <a:pt x="2265" y="18644"/>
                </a:lnTo>
                <a:lnTo>
                  <a:pt x="2053" y="17975"/>
                </a:lnTo>
                <a:cubicBezTo>
                  <a:pt x="1936" y="17607"/>
                  <a:pt x="1769" y="16974"/>
                  <a:pt x="1682" y="16566"/>
                </a:cubicBezTo>
                <a:cubicBezTo>
                  <a:pt x="1469" y="15559"/>
                  <a:pt x="1388" y="13246"/>
                  <a:pt x="1531" y="12189"/>
                </a:cubicBezTo>
                <a:cubicBezTo>
                  <a:pt x="1649" y="11316"/>
                  <a:pt x="2024" y="9770"/>
                  <a:pt x="2250" y="9233"/>
                </a:cubicBezTo>
                <a:lnTo>
                  <a:pt x="2379" y="8920"/>
                </a:lnTo>
                <a:lnTo>
                  <a:pt x="1750" y="8672"/>
                </a:lnTo>
                <a:cubicBezTo>
                  <a:pt x="1492" y="8570"/>
                  <a:pt x="1258" y="8502"/>
                  <a:pt x="1137" y="8487"/>
                </a:cubicBezTo>
                <a:cubicBezTo>
                  <a:pt x="1097" y="8482"/>
                  <a:pt x="1064" y="8479"/>
                  <a:pt x="1054" y="8487"/>
                </a:cubicBezTo>
                <a:close/>
                <a:moveTo>
                  <a:pt x="4028" y="9564"/>
                </a:moveTo>
                <a:lnTo>
                  <a:pt x="3831" y="10258"/>
                </a:lnTo>
                <a:cubicBezTo>
                  <a:pt x="3424" y="11687"/>
                  <a:pt x="3313" y="12431"/>
                  <a:pt x="3309" y="13865"/>
                </a:cubicBezTo>
                <a:cubicBezTo>
                  <a:pt x="3305" y="15286"/>
                  <a:pt x="3388" y="15882"/>
                  <a:pt x="3748" y="17204"/>
                </a:cubicBezTo>
                <a:cubicBezTo>
                  <a:pt x="3859" y="17610"/>
                  <a:pt x="3982" y="17943"/>
                  <a:pt x="4028" y="17943"/>
                </a:cubicBezTo>
                <a:cubicBezTo>
                  <a:pt x="4074" y="17943"/>
                  <a:pt x="4381" y="17845"/>
                  <a:pt x="4709" y="17726"/>
                </a:cubicBezTo>
                <a:lnTo>
                  <a:pt x="5307" y="17509"/>
                </a:lnTo>
                <a:lnTo>
                  <a:pt x="5133" y="16872"/>
                </a:lnTo>
                <a:cubicBezTo>
                  <a:pt x="4626" y="15039"/>
                  <a:pt x="4610" y="12865"/>
                  <a:pt x="5103" y="11017"/>
                </a:cubicBezTo>
                <a:cubicBezTo>
                  <a:pt x="5238" y="10508"/>
                  <a:pt x="5339" y="10084"/>
                  <a:pt x="5322" y="10074"/>
                </a:cubicBezTo>
                <a:cubicBezTo>
                  <a:pt x="5305" y="10063"/>
                  <a:pt x="5004" y="9947"/>
                  <a:pt x="4656" y="9812"/>
                </a:cubicBezTo>
                <a:lnTo>
                  <a:pt x="4028" y="9564"/>
                </a:lnTo>
                <a:close/>
                <a:moveTo>
                  <a:pt x="7063" y="10768"/>
                </a:moveTo>
                <a:lnTo>
                  <a:pt x="6964" y="11138"/>
                </a:lnTo>
                <a:cubicBezTo>
                  <a:pt x="6675" y="12279"/>
                  <a:pt x="6620" y="12730"/>
                  <a:pt x="6624" y="13948"/>
                </a:cubicBezTo>
                <a:cubicBezTo>
                  <a:pt x="6627" y="14877"/>
                  <a:pt x="6679" y="15475"/>
                  <a:pt x="6798" y="15980"/>
                </a:cubicBezTo>
                <a:cubicBezTo>
                  <a:pt x="6891" y="16374"/>
                  <a:pt x="6984" y="16723"/>
                  <a:pt x="7010" y="16758"/>
                </a:cubicBezTo>
                <a:cubicBezTo>
                  <a:pt x="7073" y="16843"/>
                  <a:pt x="7048" y="16854"/>
                  <a:pt x="7759" y="16585"/>
                </a:cubicBezTo>
                <a:cubicBezTo>
                  <a:pt x="8260" y="16396"/>
                  <a:pt x="8383" y="16315"/>
                  <a:pt x="8342" y="16203"/>
                </a:cubicBezTo>
                <a:cubicBezTo>
                  <a:pt x="8031" y="15372"/>
                  <a:pt x="7931" y="13677"/>
                  <a:pt x="8130" y="12546"/>
                </a:cubicBezTo>
                <a:cubicBezTo>
                  <a:pt x="8215" y="12062"/>
                  <a:pt x="8312" y="11580"/>
                  <a:pt x="8342" y="11469"/>
                </a:cubicBezTo>
                <a:cubicBezTo>
                  <a:pt x="8391" y="11284"/>
                  <a:pt x="8341" y="11245"/>
                  <a:pt x="7729" y="11017"/>
                </a:cubicBezTo>
                <a:lnTo>
                  <a:pt x="7063" y="1076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7" name="IMG_6714.jpeg" descr="IMG_6714.jpeg"/>
          <p:cNvPicPr>
            <a:picLocks noChangeAspect="1"/>
          </p:cNvPicPr>
          <p:nvPr/>
        </p:nvPicPr>
        <p:blipFill>
          <a:blip r:embed="rId7"/>
          <a:srcRect l="14767" t="26137" r="14779" b="18615"/>
          <a:stretch>
            <a:fillRect/>
          </a:stretch>
        </p:blipFill>
        <p:spPr>
          <a:xfrm>
            <a:off x="11029841" y="6649738"/>
            <a:ext cx="1529991" cy="1199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2" h="21531" extrusionOk="0">
                <a:moveTo>
                  <a:pt x="10224" y="0"/>
                </a:moveTo>
                <a:cubicBezTo>
                  <a:pt x="9266" y="0"/>
                  <a:pt x="8307" y="88"/>
                  <a:pt x="7610" y="256"/>
                </a:cubicBezTo>
                <a:cubicBezTo>
                  <a:pt x="5044" y="878"/>
                  <a:pt x="2956" y="2249"/>
                  <a:pt x="1560" y="4231"/>
                </a:cubicBezTo>
                <a:cubicBezTo>
                  <a:pt x="-916" y="7744"/>
                  <a:pt x="-401" y="12425"/>
                  <a:pt x="2795" y="15420"/>
                </a:cubicBezTo>
                <a:cubicBezTo>
                  <a:pt x="3172" y="15773"/>
                  <a:pt x="3562" y="16264"/>
                  <a:pt x="3787" y="16673"/>
                </a:cubicBezTo>
                <a:cubicBezTo>
                  <a:pt x="4225" y="17471"/>
                  <a:pt x="5040" y="18375"/>
                  <a:pt x="6486" y="19672"/>
                </a:cubicBezTo>
                <a:cubicBezTo>
                  <a:pt x="7586" y="20659"/>
                  <a:pt x="8019" y="20965"/>
                  <a:pt x="8808" y="21317"/>
                </a:cubicBezTo>
                <a:cubicBezTo>
                  <a:pt x="9317" y="21543"/>
                  <a:pt x="9896" y="21600"/>
                  <a:pt x="10086" y="21438"/>
                </a:cubicBezTo>
                <a:cubicBezTo>
                  <a:pt x="10186" y="21353"/>
                  <a:pt x="10188" y="21194"/>
                  <a:pt x="10097" y="20434"/>
                </a:cubicBezTo>
                <a:cubicBezTo>
                  <a:pt x="10024" y="19824"/>
                  <a:pt x="10014" y="19322"/>
                  <a:pt x="10065" y="18895"/>
                </a:cubicBezTo>
                <a:lnTo>
                  <a:pt x="10139" y="18269"/>
                </a:lnTo>
                <a:lnTo>
                  <a:pt x="11078" y="18190"/>
                </a:lnTo>
                <a:cubicBezTo>
                  <a:pt x="15206" y="17864"/>
                  <a:pt x="18641" y="15477"/>
                  <a:pt x="19896" y="12058"/>
                </a:cubicBezTo>
                <a:cubicBezTo>
                  <a:pt x="20684" y="9911"/>
                  <a:pt x="20618" y="7683"/>
                  <a:pt x="19705" y="5591"/>
                </a:cubicBezTo>
                <a:cubicBezTo>
                  <a:pt x="19385" y="4857"/>
                  <a:pt x="18393" y="3465"/>
                  <a:pt x="17743" y="2842"/>
                </a:cubicBezTo>
                <a:cubicBezTo>
                  <a:pt x="16542" y="1691"/>
                  <a:pt x="14640" y="694"/>
                  <a:pt x="12833" y="256"/>
                </a:cubicBezTo>
                <a:cubicBezTo>
                  <a:pt x="12136" y="88"/>
                  <a:pt x="11182" y="0"/>
                  <a:pt x="10224" y="0"/>
                </a:cubicBezTo>
                <a:close/>
                <a:moveTo>
                  <a:pt x="10224" y="221"/>
                </a:moveTo>
                <a:cubicBezTo>
                  <a:pt x="11752" y="221"/>
                  <a:pt x="12164" y="256"/>
                  <a:pt x="12976" y="477"/>
                </a:cubicBezTo>
                <a:cubicBezTo>
                  <a:pt x="15471" y="1156"/>
                  <a:pt x="17410" y="2472"/>
                  <a:pt x="18772" y="4416"/>
                </a:cubicBezTo>
                <a:cubicBezTo>
                  <a:pt x="19811" y="5900"/>
                  <a:pt x="20278" y="7378"/>
                  <a:pt x="20278" y="9152"/>
                </a:cubicBezTo>
                <a:cubicBezTo>
                  <a:pt x="20278" y="11972"/>
                  <a:pt x="18812" y="14538"/>
                  <a:pt x="16216" y="16253"/>
                </a:cubicBezTo>
                <a:cubicBezTo>
                  <a:pt x="14660" y="17281"/>
                  <a:pt x="13264" y="17771"/>
                  <a:pt x="11232" y="17998"/>
                </a:cubicBezTo>
                <a:lnTo>
                  <a:pt x="10017" y="18133"/>
                </a:lnTo>
                <a:lnTo>
                  <a:pt x="9964" y="18589"/>
                </a:lnTo>
                <a:cubicBezTo>
                  <a:pt x="9933" y="18840"/>
                  <a:pt x="9921" y="19541"/>
                  <a:pt x="9938" y="20149"/>
                </a:cubicBezTo>
                <a:lnTo>
                  <a:pt x="9964" y="21253"/>
                </a:lnTo>
                <a:lnTo>
                  <a:pt x="9582" y="21281"/>
                </a:lnTo>
                <a:cubicBezTo>
                  <a:pt x="8954" y="21320"/>
                  <a:pt x="8227" y="20919"/>
                  <a:pt x="6995" y="19857"/>
                </a:cubicBezTo>
                <a:cubicBezTo>
                  <a:pt x="5515" y="18581"/>
                  <a:pt x="4281" y="17201"/>
                  <a:pt x="3766" y="16246"/>
                </a:cubicBezTo>
                <a:cubicBezTo>
                  <a:pt x="3632" y="15999"/>
                  <a:pt x="3281" y="15577"/>
                  <a:pt x="2986" y="15313"/>
                </a:cubicBezTo>
                <a:cubicBezTo>
                  <a:pt x="1774" y="14225"/>
                  <a:pt x="739" y="12496"/>
                  <a:pt x="340" y="10883"/>
                </a:cubicBezTo>
                <a:cubicBezTo>
                  <a:pt x="120" y="9992"/>
                  <a:pt x="104" y="8416"/>
                  <a:pt x="303" y="7507"/>
                </a:cubicBezTo>
                <a:cubicBezTo>
                  <a:pt x="1037" y="4152"/>
                  <a:pt x="3756" y="1489"/>
                  <a:pt x="7472" y="477"/>
                </a:cubicBezTo>
                <a:cubicBezTo>
                  <a:pt x="8284" y="256"/>
                  <a:pt x="8696" y="221"/>
                  <a:pt x="10224" y="221"/>
                </a:cubicBezTo>
                <a:close/>
                <a:moveTo>
                  <a:pt x="10680" y="7963"/>
                </a:moveTo>
                <a:cubicBezTo>
                  <a:pt x="10460" y="7932"/>
                  <a:pt x="10227" y="8023"/>
                  <a:pt x="10049" y="8262"/>
                </a:cubicBezTo>
                <a:cubicBezTo>
                  <a:pt x="9686" y="8749"/>
                  <a:pt x="9824" y="9667"/>
                  <a:pt x="10298" y="9936"/>
                </a:cubicBezTo>
                <a:cubicBezTo>
                  <a:pt x="10792" y="10215"/>
                  <a:pt x="11380" y="9679"/>
                  <a:pt x="11380" y="8946"/>
                </a:cubicBezTo>
                <a:cubicBezTo>
                  <a:pt x="11380" y="8395"/>
                  <a:pt x="11047" y="8013"/>
                  <a:pt x="10680" y="7963"/>
                </a:cubicBezTo>
                <a:close/>
                <a:moveTo>
                  <a:pt x="16810" y="7963"/>
                </a:moveTo>
                <a:cubicBezTo>
                  <a:pt x="16404" y="8003"/>
                  <a:pt x="16085" y="8409"/>
                  <a:pt x="16089" y="8981"/>
                </a:cubicBezTo>
                <a:cubicBezTo>
                  <a:pt x="16092" y="9445"/>
                  <a:pt x="16193" y="9691"/>
                  <a:pt x="16470" y="9914"/>
                </a:cubicBezTo>
                <a:cubicBezTo>
                  <a:pt x="16894" y="10255"/>
                  <a:pt x="17626" y="9715"/>
                  <a:pt x="17626" y="9060"/>
                </a:cubicBezTo>
                <a:cubicBezTo>
                  <a:pt x="17626" y="8690"/>
                  <a:pt x="17417" y="8140"/>
                  <a:pt x="17239" y="8048"/>
                </a:cubicBezTo>
                <a:cubicBezTo>
                  <a:pt x="17094" y="7974"/>
                  <a:pt x="16945" y="7949"/>
                  <a:pt x="16810" y="7963"/>
                </a:cubicBezTo>
                <a:close/>
                <a:moveTo>
                  <a:pt x="4375" y="7977"/>
                </a:moveTo>
                <a:cubicBezTo>
                  <a:pt x="3944" y="7977"/>
                  <a:pt x="3682" y="8263"/>
                  <a:pt x="3617" y="8810"/>
                </a:cubicBezTo>
                <a:cubicBezTo>
                  <a:pt x="3559" y="9299"/>
                  <a:pt x="3738" y="9762"/>
                  <a:pt x="4047" y="9936"/>
                </a:cubicBezTo>
                <a:cubicBezTo>
                  <a:pt x="4150" y="9994"/>
                  <a:pt x="4342" y="10016"/>
                  <a:pt x="4481" y="9985"/>
                </a:cubicBezTo>
                <a:cubicBezTo>
                  <a:pt x="5417" y="9777"/>
                  <a:pt x="5322" y="7977"/>
                  <a:pt x="4375" y="7977"/>
                </a:cubicBezTo>
                <a:close/>
                <a:moveTo>
                  <a:pt x="7456" y="7984"/>
                </a:moveTo>
                <a:cubicBezTo>
                  <a:pt x="7153" y="8001"/>
                  <a:pt x="6864" y="8239"/>
                  <a:pt x="6751" y="8639"/>
                </a:cubicBezTo>
                <a:cubicBezTo>
                  <a:pt x="6635" y="9049"/>
                  <a:pt x="6801" y="9664"/>
                  <a:pt x="7085" y="9871"/>
                </a:cubicBezTo>
                <a:cubicBezTo>
                  <a:pt x="7378" y="10085"/>
                  <a:pt x="7561" y="10086"/>
                  <a:pt x="7859" y="9879"/>
                </a:cubicBezTo>
                <a:cubicBezTo>
                  <a:pt x="8339" y="9545"/>
                  <a:pt x="8402" y="8655"/>
                  <a:pt x="7976" y="8205"/>
                </a:cubicBezTo>
                <a:cubicBezTo>
                  <a:pt x="7822" y="8043"/>
                  <a:pt x="7638" y="7974"/>
                  <a:pt x="7456" y="7984"/>
                </a:cubicBezTo>
                <a:close/>
                <a:moveTo>
                  <a:pt x="13729" y="7984"/>
                </a:moveTo>
                <a:cubicBezTo>
                  <a:pt x="13543" y="7969"/>
                  <a:pt x="13358" y="8017"/>
                  <a:pt x="13252" y="8127"/>
                </a:cubicBezTo>
                <a:cubicBezTo>
                  <a:pt x="12819" y="8573"/>
                  <a:pt x="12840" y="9454"/>
                  <a:pt x="13289" y="9822"/>
                </a:cubicBezTo>
                <a:cubicBezTo>
                  <a:pt x="13617" y="10090"/>
                  <a:pt x="13788" y="10103"/>
                  <a:pt x="14111" y="9879"/>
                </a:cubicBezTo>
                <a:cubicBezTo>
                  <a:pt x="14566" y="9562"/>
                  <a:pt x="14628" y="8634"/>
                  <a:pt x="14222" y="8205"/>
                </a:cubicBezTo>
                <a:cubicBezTo>
                  <a:pt x="14101" y="8077"/>
                  <a:pt x="13915" y="7999"/>
                  <a:pt x="13729" y="79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8" name="IMG_6715.png" descr="IMG_6715.png"/>
          <p:cNvPicPr>
            <a:picLocks noChangeAspect="1"/>
          </p:cNvPicPr>
          <p:nvPr/>
        </p:nvPicPr>
        <p:blipFill>
          <a:blip r:embed="rId8"/>
          <a:srcRect l="21645" t="18081" r="21651" b="18084"/>
          <a:stretch>
            <a:fillRect/>
          </a:stretch>
        </p:blipFill>
        <p:spPr>
          <a:xfrm>
            <a:off x="8899898" y="3020343"/>
            <a:ext cx="1895043" cy="1213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31" extrusionOk="0">
                <a:moveTo>
                  <a:pt x="7801" y="0"/>
                </a:moveTo>
                <a:cubicBezTo>
                  <a:pt x="7331" y="0"/>
                  <a:pt x="7193" y="42"/>
                  <a:pt x="7155" y="197"/>
                </a:cubicBezTo>
                <a:cubicBezTo>
                  <a:pt x="7070" y="542"/>
                  <a:pt x="7105" y="1690"/>
                  <a:pt x="7204" y="1845"/>
                </a:cubicBezTo>
                <a:cubicBezTo>
                  <a:pt x="7402" y="2153"/>
                  <a:pt x="7569" y="1922"/>
                  <a:pt x="7602" y="1303"/>
                </a:cubicBezTo>
                <a:cubicBezTo>
                  <a:pt x="7627" y="814"/>
                  <a:pt x="7632" y="808"/>
                  <a:pt x="7986" y="746"/>
                </a:cubicBezTo>
                <a:cubicBezTo>
                  <a:pt x="8307" y="691"/>
                  <a:pt x="8347" y="651"/>
                  <a:pt x="8370" y="345"/>
                </a:cubicBezTo>
                <a:lnTo>
                  <a:pt x="8397" y="0"/>
                </a:lnTo>
                <a:lnTo>
                  <a:pt x="7801" y="0"/>
                </a:lnTo>
                <a:close/>
                <a:moveTo>
                  <a:pt x="13978" y="63"/>
                </a:moveTo>
                <a:cubicBezTo>
                  <a:pt x="13421" y="63"/>
                  <a:pt x="13379" y="81"/>
                  <a:pt x="13355" y="338"/>
                </a:cubicBezTo>
                <a:cubicBezTo>
                  <a:pt x="13329" y="620"/>
                  <a:pt x="13415" y="690"/>
                  <a:pt x="13897" y="774"/>
                </a:cubicBezTo>
                <a:cubicBezTo>
                  <a:pt x="14062" y="803"/>
                  <a:pt x="14104" y="885"/>
                  <a:pt x="14123" y="1246"/>
                </a:cubicBezTo>
                <a:cubicBezTo>
                  <a:pt x="14135" y="1486"/>
                  <a:pt x="14158" y="1752"/>
                  <a:pt x="14177" y="1838"/>
                </a:cubicBezTo>
                <a:cubicBezTo>
                  <a:pt x="14196" y="1923"/>
                  <a:pt x="14264" y="1993"/>
                  <a:pt x="14326" y="1993"/>
                </a:cubicBezTo>
                <a:cubicBezTo>
                  <a:pt x="14544" y="1993"/>
                  <a:pt x="14626" y="1652"/>
                  <a:pt x="14601" y="852"/>
                </a:cubicBezTo>
                <a:lnTo>
                  <a:pt x="14579" y="63"/>
                </a:lnTo>
                <a:lnTo>
                  <a:pt x="13978" y="63"/>
                </a:lnTo>
                <a:close/>
                <a:moveTo>
                  <a:pt x="10862" y="2612"/>
                </a:moveTo>
                <a:cubicBezTo>
                  <a:pt x="10392" y="2612"/>
                  <a:pt x="9905" y="3359"/>
                  <a:pt x="9905" y="4077"/>
                </a:cubicBezTo>
                <a:cubicBezTo>
                  <a:pt x="9905" y="4571"/>
                  <a:pt x="10092" y="5135"/>
                  <a:pt x="10334" y="5365"/>
                </a:cubicBezTo>
                <a:cubicBezTo>
                  <a:pt x="10979" y="5978"/>
                  <a:pt x="11820" y="5293"/>
                  <a:pt x="11820" y="4161"/>
                </a:cubicBezTo>
                <a:cubicBezTo>
                  <a:pt x="11820" y="3360"/>
                  <a:pt x="11358" y="2612"/>
                  <a:pt x="10862" y="2612"/>
                </a:cubicBezTo>
                <a:close/>
                <a:moveTo>
                  <a:pt x="5592" y="3232"/>
                </a:moveTo>
                <a:cubicBezTo>
                  <a:pt x="5369" y="3230"/>
                  <a:pt x="5147" y="3312"/>
                  <a:pt x="5001" y="3492"/>
                </a:cubicBezTo>
                <a:cubicBezTo>
                  <a:pt x="4622" y="3956"/>
                  <a:pt x="4596" y="4154"/>
                  <a:pt x="4594" y="6407"/>
                </a:cubicBezTo>
                <a:lnTo>
                  <a:pt x="4590" y="8526"/>
                </a:lnTo>
                <a:lnTo>
                  <a:pt x="4097" y="8590"/>
                </a:lnTo>
                <a:cubicBezTo>
                  <a:pt x="3736" y="8635"/>
                  <a:pt x="3553" y="8726"/>
                  <a:pt x="3416" y="8928"/>
                </a:cubicBezTo>
                <a:cubicBezTo>
                  <a:pt x="3238" y="9188"/>
                  <a:pt x="3212" y="9193"/>
                  <a:pt x="2901" y="9026"/>
                </a:cubicBezTo>
                <a:cubicBezTo>
                  <a:pt x="2324" y="8717"/>
                  <a:pt x="1856" y="9075"/>
                  <a:pt x="1587" y="10047"/>
                </a:cubicBezTo>
                <a:cubicBezTo>
                  <a:pt x="1442" y="10568"/>
                  <a:pt x="1435" y="10582"/>
                  <a:pt x="1045" y="10582"/>
                </a:cubicBezTo>
                <a:cubicBezTo>
                  <a:pt x="560" y="10582"/>
                  <a:pt x="202" y="10982"/>
                  <a:pt x="78" y="11674"/>
                </a:cubicBezTo>
                <a:cubicBezTo>
                  <a:pt x="18" y="12009"/>
                  <a:pt x="-5" y="13267"/>
                  <a:pt x="2" y="14575"/>
                </a:cubicBezTo>
                <a:cubicBezTo>
                  <a:pt x="8" y="15882"/>
                  <a:pt x="46" y="17244"/>
                  <a:pt x="110" y="17806"/>
                </a:cubicBezTo>
                <a:cubicBezTo>
                  <a:pt x="239" y="18933"/>
                  <a:pt x="504" y="19988"/>
                  <a:pt x="878" y="20876"/>
                </a:cubicBezTo>
                <a:cubicBezTo>
                  <a:pt x="1077" y="21350"/>
                  <a:pt x="1205" y="21531"/>
                  <a:pt x="1338" y="21531"/>
                </a:cubicBezTo>
                <a:cubicBezTo>
                  <a:pt x="1631" y="21531"/>
                  <a:pt x="1638" y="21195"/>
                  <a:pt x="1361" y="20594"/>
                </a:cubicBezTo>
                <a:cubicBezTo>
                  <a:pt x="655" y="19064"/>
                  <a:pt x="482" y="17840"/>
                  <a:pt x="480" y="14483"/>
                </a:cubicBezTo>
                <a:cubicBezTo>
                  <a:pt x="479" y="12137"/>
                  <a:pt x="488" y="11960"/>
                  <a:pt x="643" y="11653"/>
                </a:cubicBezTo>
                <a:cubicBezTo>
                  <a:pt x="834" y="11273"/>
                  <a:pt x="1150" y="11222"/>
                  <a:pt x="1370" y="11533"/>
                </a:cubicBezTo>
                <a:cubicBezTo>
                  <a:pt x="1489" y="11701"/>
                  <a:pt x="1514" y="11932"/>
                  <a:pt x="1514" y="12765"/>
                </a:cubicBezTo>
                <a:cubicBezTo>
                  <a:pt x="1514" y="13836"/>
                  <a:pt x="1607" y="14146"/>
                  <a:pt x="1867" y="13990"/>
                </a:cubicBezTo>
                <a:cubicBezTo>
                  <a:pt x="1978" y="13923"/>
                  <a:pt x="1993" y="13659"/>
                  <a:pt x="1993" y="12110"/>
                </a:cubicBezTo>
                <a:lnTo>
                  <a:pt x="1993" y="10315"/>
                </a:lnTo>
                <a:lnTo>
                  <a:pt x="2228" y="9949"/>
                </a:lnTo>
                <a:cubicBezTo>
                  <a:pt x="2506" y="9516"/>
                  <a:pt x="2551" y="9508"/>
                  <a:pt x="2824" y="9843"/>
                </a:cubicBezTo>
                <a:cubicBezTo>
                  <a:pt x="3031" y="10097"/>
                  <a:pt x="3032" y="10125"/>
                  <a:pt x="3032" y="11638"/>
                </a:cubicBezTo>
                <a:cubicBezTo>
                  <a:pt x="3032" y="12871"/>
                  <a:pt x="3058" y="13214"/>
                  <a:pt x="3158" y="13371"/>
                </a:cubicBezTo>
                <a:cubicBezTo>
                  <a:pt x="3311" y="13609"/>
                  <a:pt x="3312" y="13609"/>
                  <a:pt x="3452" y="13392"/>
                </a:cubicBezTo>
                <a:cubicBezTo>
                  <a:pt x="3538" y="13257"/>
                  <a:pt x="3563" y="12845"/>
                  <a:pt x="3551" y="11582"/>
                </a:cubicBezTo>
                <a:cubicBezTo>
                  <a:pt x="3537" y="10131"/>
                  <a:pt x="3554" y="9911"/>
                  <a:pt x="3691" y="9639"/>
                </a:cubicBezTo>
                <a:cubicBezTo>
                  <a:pt x="3899" y="9227"/>
                  <a:pt x="4250" y="9232"/>
                  <a:pt x="4459" y="9646"/>
                </a:cubicBezTo>
                <a:cubicBezTo>
                  <a:pt x="4601" y="9927"/>
                  <a:pt x="4611" y="10121"/>
                  <a:pt x="4590" y="11751"/>
                </a:cubicBezTo>
                <a:cubicBezTo>
                  <a:pt x="4565" y="13639"/>
                  <a:pt x="4628" y="14062"/>
                  <a:pt x="4901" y="13899"/>
                </a:cubicBezTo>
                <a:cubicBezTo>
                  <a:pt x="5058" y="13805"/>
                  <a:pt x="5053" y="13971"/>
                  <a:pt x="5064" y="8569"/>
                </a:cubicBezTo>
                <a:cubicBezTo>
                  <a:pt x="5072" y="4758"/>
                  <a:pt x="5079" y="4491"/>
                  <a:pt x="5222" y="4246"/>
                </a:cubicBezTo>
                <a:cubicBezTo>
                  <a:pt x="5436" y="3877"/>
                  <a:pt x="5781" y="3904"/>
                  <a:pt x="5985" y="4309"/>
                </a:cubicBezTo>
                <a:cubicBezTo>
                  <a:pt x="6147" y="4629"/>
                  <a:pt x="6148" y="4763"/>
                  <a:pt x="6148" y="10047"/>
                </a:cubicBezTo>
                <a:cubicBezTo>
                  <a:pt x="6148" y="16026"/>
                  <a:pt x="6148" y="16022"/>
                  <a:pt x="6658" y="16588"/>
                </a:cubicBezTo>
                <a:cubicBezTo>
                  <a:pt x="6887" y="16842"/>
                  <a:pt x="7023" y="16869"/>
                  <a:pt x="8279" y="16926"/>
                </a:cubicBezTo>
                <a:cubicBezTo>
                  <a:pt x="9594" y="16986"/>
                  <a:pt x="9662" y="17003"/>
                  <a:pt x="9860" y="17292"/>
                </a:cubicBezTo>
                <a:cubicBezTo>
                  <a:pt x="10121" y="17675"/>
                  <a:pt x="10126" y="18208"/>
                  <a:pt x="9878" y="18595"/>
                </a:cubicBezTo>
                <a:cubicBezTo>
                  <a:pt x="9713" y="18851"/>
                  <a:pt x="9598" y="18888"/>
                  <a:pt x="8780" y="18947"/>
                </a:cubicBezTo>
                <a:cubicBezTo>
                  <a:pt x="7772" y="19020"/>
                  <a:pt x="7304" y="19234"/>
                  <a:pt x="6685" y="19897"/>
                </a:cubicBezTo>
                <a:cubicBezTo>
                  <a:pt x="6181" y="20437"/>
                  <a:pt x="5964" y="20551"/>
                  <a:pt x="5272" y="20644"/>
                </a:cubicBezTo>
                <a:cubicBezTo>
                  <a:pt x="4699" y="20720"/>
                  <a:pt x="4671" y="20734"/>
                  <a:pt x="4671" y="21031"/>
                </a:cubicBezTo>
                <a:cubicBezTo>
                  <a:pt x="4671" y="21338"/>
                  <a:pt x="4680" y="21346"/>
                  <a:pt x="5321" y="21334"/>
                </a:cubicBezTo>
                <a:cubicBezTo>
                  <a:pt x="6008" y="21321"/>
                  <a:pt x="6026" y="21313"/>
                  <a:pt x="7453" y="20137"/>
                </a:cubicBezTo>
                <a:cubicBezTo>
                  <a:pt x="7876" y="19788"/>
                  <a:pt x="8004" y="19746"/>
                  <a:pt x="8893" y="19679"/>
                </a:cubicBezTo>
                <a:cubicBezTo>
                  <a:pt x="9994" y="19596"/>
                  <a:pt x="10236" y="19446"/>
                  <a:pt x="10429" y="18729"/>
                </a:cubicBezTo>
                <a:cubicBezTo>
                  <a:pt x="10585" y="18145"/>
                  <a:pt x="10572" y="17559"/>
                  <a:pt x="10388" y="17088"/>
                </a:cubicBezTo>
                <a:cubicBezTo>
                  <a:pt x="10086" y="16316"/>
                  <a:pt x="9934" y="16248"/>
                  <a:pt x="8401" y="16180"/>
                </a:cubicBezTo>
                <a:lnTo>
                  <a:pt x="7015" y="16116"/>
                </a:lnTo>
                <a:lnTo>
                  <a:pt x="6821" y="15771"/>
                </a:lnTo>
                <a:lnTo>
                  <a:pt x="6631" y="15419"/>
                </a:lnTo>
                <a:lnTo>
                  <a:pt x="6631" y="10005"/>
                </a:lnTo>
                <a:cubicBezTo>
                  <a:pt x="6631" y="4133"/>
                  <a:pt x="6622" y="4038"/>
                  <a:pt x="6188" y="3506"/>
                </a:cubicBezTo>
                <a:cubicBezTo>
                  <a:pt x="6039" y="3324"/>
                  <a:pt x="5815" y="3234"/>
                  <a:pt x="5592" y="3232"/>
                </a:cubicBezTo>
                <a:close/>
                <a:moveTo>
                  <a:pt x="15988" y="3239"/>
                </a:moveTo>
                <a:cubicBezTo>
                  <a:pt x="15498" y="3239"/>
                  <a:pt x="15145" y="3636"/>
                  <a:pt x="15021" y="4330"/>
                </a:cubicBezTo>
                <a:cubicBezTo>
                  <a:pt x="14972" y="4610"/>
                  <a:pt x="14936" y="6873"/>
                  <a:pt x="14936" y="10125"/>
                </a:cubicBezTo>
                <a:lnTo>
                  <a:pt x="14936" y="15455"/>
                </a:lnTo>
                <a:lnTo>
                  <a:pt x="14705" y="15814"/>
                </a:lnTo>
                <a:lnTo>
                  <a:pt x="14471" y="16180"/>
                </a:lnTo>
                <a:lnTo>
                  <a:pt x="13206" y="16180"/>
                </a:lnTo>
                <a:cubicBezTo>
                  <a:pt x="11779" y="16180"/>
                  <a:pt x="11527" y="16289"/>
                  <a:pt x="11206" y="17039"/>
                </a:cubicBezTo>
                <a:cubicBezTo>
                  <a:pt x="10998" y="17523"/>
                  <a:pt x="10974" y="18119"/>
                  <a:pt x="11138" y="18729"/>
                </a:cubicBezTo>
                <a:cubicBezTo>
                  <a:pt x="11330" y="19447"/>
                  <a:pt x="11572" y="19596"/>
                  <a:pt x="12673" y="19679"/>
                </a:cubicBezTo>
                <a:cubicBezTo>
                  <a:pt x="13512" y="19742"/>
                  <a:pt x="13702" y="19794"/>
                  <a:pt x="14032" y="20066"/>
                </a:cubicBezTo>
                <a:cubicBezTo>
                  <a:pt x="15591" y="21352"/>
                  <a:pt x="15529" y="21320"/>
                  <a:pt x="16232" y="21334"/>
                </a:cubicBezTo>
                <a:cubicBezTo>
                  <a:pt x="16886" y="21347"/>
                  <a:pt x="16896" y="21339"/>
                  <a:pt x="16896" y="21031"/>
                </a:cubicBezTo>
                <a:cubicBezTo>
                  <a:pt x="16896" y="20734"/>
                  <a:pt x="16867" y="20720"/>
                  <a:pt x="16295" y="20644"/>
                </a:cubicBezTo>
                <a:cubicBezTo>
                  <a:pt x="15602" y="20551"/>
                  <a:pt x="15381" y="20437"/>
                  <a:pt x="14877" y="19897"/>
                </a:cubicBezTo>
                <a:cubicBezTo>
                  <a:pt x="14250" y="19225"/>
                  <a:pt x="13797" y="19017"/>
                  <a:pt x="12759" y="18947"/>
                </a:cubicBezTo>
                <a:cubicBezTo>
                  <a:pt x="11874" y="18887"/>
                  <a:pt x="11805" y="18866"/>
                  <a:pt x="11657" y="18574"/>
                </a:cubicBezTo>
                <a:cubicBezTo>
                  <a:pt x="11439" y="18143"/>
                  <a:pt x="11459" y="17656"/>
                  <a:pt x="11707" y="17292"/>
                </a:cubicBezTo>
                <a:cubicBezTo>
                  <a:pt x="11904" y="17003"/>
                  <a:pt x="11970" y="16986"/>
                  <a:pt x="13301" y="16926"/>
                </a:cubicBezTo>
                <a:cubicBezTo>
                  <a:pt x="14845" y="16857"/>
                  <a:pt x="14972" y="16790"/>
                  <a:pt x="15270" y="15926"/>
                </a:cubicBezTo>
                <a:cubicBezTo>
                  <a:pt x="15407" y="15527"/>
                  <a:pt x="15419" y="15116"/>
                  <a:pt x="15419" y="10068"/>
                </a:cubicBezTo>
                <a:cubicBezTo>
                  <a:pt x="15419" y="4763"/>
                  <a:pt x="15420" y="4629"/>
                  <a:pt x="15581" y="4309"/>
                </a:cubicBezTo>
                <a:cubicBezTo>
                  <a:pt x="15784" y="3908"/>
                  <a:pt x="16130" y="3878"/>
                  <a:pt x="16340" y="4239"/>
                </a:cubicBezTo>
                <a:cubicBezTo>
                  <a:pt x="16478" y="4476"/>
                  <a:pt x="16489" y="4802"/>
                  <a:pt x="16494" y="9090"/>
                </a:cubicBezTo>
                <a:cubicBezTo>
                  <a:pt x="16499" y="13811"/>
                  <a:pt x="16515" y="14075"/>
                  <a:pt x="16810" y="13899"/>
                </a:cubicBezTo>
                <a:cubicBezTo>
                  <a:pt x="16945" y="13818"/>
                  <a:pt x="16948" y="13750"/>
                  <a:pt x="16972" y="11301"/>
                </a:cubicBezTo>
                <a:cubicBezTo>
                  <a:pt x="16988" y="9681"/>
                  <a:pt x="17078" y="9336"/>
                  <a:pt x="17492" y="9336"/>
                </a:cubicBezTo>
                <a:cubicBezTo>
                  <a:pt x="17914" y="9336"/>
                  <a:pt x="17988" y="9642"/>
                  <a:pt x="18011" y="11554"/>
                </a:cubicBezTo>
                <a:cubicBezTo>
                  <a:pt x="18033" y="13333"/>
                  <a:pt x="18060" y="13568"/>
                  <a:pt x="18255" y="13568"/>
                </a:cubicBezTo>
                <a:cubicBezTo>
                  <a:pt x="18465" y="13568"/>
                  <a:pt x="18530" y="13084"/>
                  <a:pt x="18530" y="11589"/>
                </a:cubicBezTo>
                <a:cubicBezTo>
                  <a:pt x="18530" y="10125"/>
                  <a:pt x="18536" y="10096"/>
                  <a:pt x="18743" y="9843"/>
                </a:cubicBezTo>
                <a:cubicBezTo>
                  <a:pt x="19016" y="9508"/>
                  <a:pt x="19061" y="9516"/>
                  <a:pt x="19339" y="9949"/>
                </a:cubicBezTo>
                <a:lnTo>
                  <a:pt x="19569" y="10315"/>
                </a:lnTo>
                <a:lnTo>
                  <a:pt x="19569" y="12110"/>
                </a:lnTo>
                <a:cubicBezTo>
                  <a:pt x="19569" y="13581"/>
                  <a:pt x="19590" y="13926"/>
                  <a:pt x="19686" y="13983"/>
                </a:cubicBezTo>
                <a:cubicBezTo>
                  <a:pt x="19929" y="14128"/>
                  <a:pt x="20052" y="13719"/>
                  <a:pt x="20052" y="12730"/>
                </a:cubicBezTo>
                <a:cubicBezTo>
                  <a:pt x="20052" y="12024"/>
                  <a:pt x="20085" y="11724"/>
                  <a:pt x="20183" y="11554"/>
                </a:cubicBezTo>
                <a:cubicBezTo>
                  <a:pt x="20379" y="11217"/>
                  <a:pt x="20727" y="11262"/>
                  <a:pt x="20924" y="11653"/>
                </a:cubicBezTo>
                <a:cubicBezTo>
                  <a:pt x="21078" y="11958"/>
                  <a:pt x="21088" y="12142"/>
                  <a:pt x="21086" y="14300"/>
                </a:cubicBezTo>
                <a:cubicBezTo>
                  <a:pt x="21084" y="17767"/>
                  <a:pt x="20940" y="18867"/>
                  <a:pt x="20278" y="20411"/>
                </a:cubicBezTo>
                <a:cubicBezTo>
                  <a:pt x="20100" y="20827"/>
                  <a:pt x="19973" y="21246"/>
                  <a:pt x="19998" y="21348"/>
                </a:cubicBezTo>
                <a:cubicBezTo>
                  <a:pt x="20060" y="21600"/>
                  <a:pt x="20367" y="21578"/>
                  <a:pt x="20499" y="21313"/>
                </a:cubicBezTo>
                <a:cubicBezTo>
                  <a:pt x="20774" y="20762"/>
                  <a:pt x="21095" y="19766"/>
                  <a:pt x="21290" y="18855"/>
                </a:cubicBezTo>
                <a:cubicBezTo>
                  <a:pt x="21488" y="17926"/>
                  <a:pt x="21506" y="17670"/>
                  <a:pt x="21547" y="14990"/>
                </a:cubicBezTo>
                <a:cubicBezTo>
                  <a:pt x="21595" y="11808"/>
                  <a:pt x="21559" y="11418"/>
                  <a:pt x="21159" y="10892"/>
                </a:cubicBezTo>
                <a:cubicBezTo>
                  <a:pt x="20974" y="10651"/>
                  <a:pt x="20829" y="10582"/>
                  <a:pt x="20535" y="10582"/>
                </a:cubicBezTo>
                <a:cubicBezTo>
                  <a:pt x="20126" y="10582"/>
                  <a:pt x="20022" y="10466"/>
                  <a:pt x="19939" y="9928"/>
                </a:cubicBezTo>
                <a:cubicBezTo>
                  <a:pt x="19821" y="9158"/>
                  <a:pt x="19219" y="8725"/>
                  <a:pt x="18670" y="9019"/>
                </a:cubicBezTo>
                <a:cubicBezTo>
                  <a:pt x="18363" y="9185"/>
                  <a:pt x="18335" y="9182"/>
                  <a:pt x="18115" y="8893"/>
                </a:cubicBezTo>
                <a:cubicBezTo>
                  <a:pt x="17938" y="8661"/>
                  <a:pt x="17787" y="8590"/>
                  <a:pt x="17492" y="8590"/>
                </a:cubicBezTo>
                <a:cubicBezTo>
                  <a:pt x="17278" y="8590"/>
                  <a:pt x="17077" y="8523"/>
                  <a:pt x="17045" y="8442"/>
                </a:cubicBezTo>
                <a:cubicBezTo>
                  <a:pt x="17013" y="8361"/>
                  <a:pt x="16979" y="7482"/>
                  <a:pt x="16968" y="6485"/>
                </a:cubicBezTo>
                <a:cubicBezTo>
                  <a:pt x="16957" y="5487"/>
                  <a:pt x="16944" y="4533"/>
                  <a:pt x="16941" y="4372"/>
                </a:cubicBezTo>
                <a:cubicBezTo>
                  <a:pt x="16937" y="4211"/>
                  <a:pt x="16810" y="3894"/>
                  <a:pt x="16661" y="3661"/>
                </a:cubicBezTo>
                <a:cubicBezTo>
                  <a:pt x="16424" y="3292"/>
                  <a:pt x="16338" y="3239"/>
                  <a:pt x="15988" y="3239"/>
                </a:cubicBezTo>
                <a:close/>
                <a:moveTo>
                  <a:pt x="7362" y="6372"/>
                </a:moveTo>
                <a:cubicBezTo>
                  <a:pt x="7157" y="6409"/>
                  <a:pt x="7146" y="6443"/>
                  <a:pt x="7123" y="7196"/>
                </a:cubicBezTo>
                <a:cubicBezTo>
                  <a:pt x="7109" y="7670"/>
                  <a:pt x="7139" y="8055"/>
                  <a:pt x="7195" y="8160"/>
                </a:cubicBezTo>
                <a:cubicBezTo>
                  <a:pt x="7254" y="8271"/>
                  <a:pt x="7443" y="8336"/>
                  <a:pt x="7710" y="8336"/>
                </a:cubicBezTo>
                <a:cubicBezTo>
                  <a:pt x="8256" y="8336"/>
                  <a:pt x="8388" y="8257"/>
                  <a:pt x="8388" y="7900"/>
                </a:cubicBezTo>
                <a:cubicBezTo>
                  <a:pt x="8388" y="7641"/>
                  <a:pt x="8346" y="7603"/>
                  <a:pt x="8008" y="7569"/>
                </a:cubicBezTo>
                <a:lnTo>
                  <a:pt x="7629" y="7527"/>
                </a:lnTo>
                <a:lnTo>
                  <a:pt x="7602" y="6928"/>
                </a:lnTo>
                <a:cubicBezTo>
                  <a:pt x="7578" y="6359"/>
                  <a:pt x="7567" y="6335"/>
                  <a:pt x="7362" y="6372"/>
                </a:cubicBezTo>
                <a:close/>
                <a:moveTo>
                  <a:pt x="14380" y="6407"/>
                </a:moveTo>
                <a:cubicBezTo>
                  <a:pt x="14203" y="6407"/>
                  <a:pt x="14172" y="6473"/>
                  <a:pt x="14136" y="6970"/>
                </a:cubicBezTo>
                <a:lnTo>
                  <a:pt x="14100" y="7527"/>
                </a:lnTo>
                <a:lnTo>
                  <a:pt x="13721" y="7569"/>
                </a:lnTo>
                <a:cubicBezTo>
                  <a:pt x="13382" y="7603"/>
                  <a:pt x="13342" y="7637"/>
                  <a:pt x="13342" y="7900"/>
                </a:cubicBezTo>
                <a:cubicBezTo>
                  <a:pt x="13342" y="8061"/>
                  <a:pt x="13386" y="8224"/>
                  <a:pt x="13441" y="8259"/>
                </a:cubicBezTo>
                <a:cubicBezTo>
                  <a:pt x="13496" y="8293"/>
                  <a:pt x="13740" y="8324"/>
                  <a:pt x="13987" y="8329"/>
                </a:cubicBezTo>
                <a:cubicBezTo>
                  <a:pt x="14561" y="8342"/>
                  <a:pt x="14632" y="8210"/>
                  <a:pt x="14601" y="7196"/>
                </a:cubicBezTo>
                <a:cubicBezTo>
                  <a:pt x="14579" y="6447"/>
                  <a:pt x="14570" y="6407"/>
                  <a:pt x="14380" y="64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9" name="IMG_6716.jpeg" descr="IMG_6716.jpeg"/>
          <p:cNvPicPr>
            <a:picLocks noChangeAspect="1"/>
          </p:cNvPicPr>
          <p:nvPr/>
        </p:nvPicPr>
        <p:blipFill>
          <a:blip r:embed="rId9"/>
          <a:srcRect l="34" t="1381" r="9" b="17"/>
          <a:stretch>
            <a:fillRect/>
          </a:stretch>
        </p:blipFill>
        <p:spPr>
          <a:xfrm>
            <a:off x="6838331" y="5700640"/>
            <a:ext cx="2020492" cy="949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21490" y="4"/>
                </a:moveTo>
                <a:cubicBezTo>
                  <a:pt x="19601" y="1126"/>
                  <a:pt x="19155" y="1569"/>
                  <a:pt x="18375" y="3057"/>
                </a:cubicBezTo>
                <a:cubicBezTo>
                  <a:pt x="18009" y="3758"/>
                  <a:pt x="17596" y="4086"/>
                  <a:pt x="17060" y="4102"/>
                </a:cubicBezTo>
                <a:cubicBezTo>
                  <a:pt x="16900" y="4107"/>
                  <a:pt x="16564" y="4250"/>
                  <a:pt x="16318" y="4417"/>
                </a:cubicBezTo>
                <a:cubicBezTo>
                  <a:pt x="15666" y="4859"/>
                  <a:pt x="15584" y="5159"/>
                  <a:pt x="15652" y="6840"/>
                </a:cubicBezTo>
                <a:cubicBezTo>
                  <a:pt x="15662" y="7094"/>
                  <a:pt x="15634" y="7174"/>
                  <a:pt x="15554" y="7146"/>
                </a:cubicBezTo>
                <a:cubicBezTo>
                  <a:pt x="15494" y="7125"/>
                  <a:pt x="15425" y="7181"/>
                  <a:pt x="15401" y="7263"/>
                </a:cubicBezTo>
                <a:cubicBezTo>
                  <a:pt x="15375" y="7355"/>
                  <a:pt x="15266" y="7199"/>
                  <a:pt x="15121" y="6867"/>
                </a:cubicBezTo>
                <a:cubicBezTo>
                  <a:pt x="14954" y="6485"/>
                  <a:pt x="14779" y="6253"/>
                  <a:pt x="14527" y="6093"/>
                </a:cubicBezTo>
                <a:cubicBezTo>
                  <a:pt x="14182" y="5872"/>
                  <a:pt x="12012" y="5457"/>
                  <a:pt x="10840" y="5363"/>
                </a:cubicBezTo>
                <a:cubicBezTo>
                  <a:pt x="10331" y="5337"/>
                  <a:pt x="9580" y="5413"/>
                  <a:pt x="8660" y="5588"/>
                </a:cubicBezTo>
                <a:cubicBezTo>
                  <a:pt x="8431" y="5632"/>
                  <a:pt x="8334" y="5643"/>
                  <a:pt x="8210" y="5660"/>
                </a:cubicBezTo>
                <a:cubicBezTo>
                  <a:pt x="7528" y="5849"/>
                  <a:pt x="6900" y="6102"/>
                  <a:pt x="6496" y="6381"/>
                </a:cubicBezTo>
                <a:cubicBezTo>
                  <a:pt x="6236" y="6560"/>
                  <a:pt x="5996" y="6705"/>
                  <a:pt x="5961" y="6705"/>
                </a:cubicBezTo>
                <a:cubicBezTo>
                  <a:pt x="5926" y="6705"/>
                  <a:pt x="5783" y="6856"/>
                  <a:pt x="5647" y="7038"/>
                </a:cubicBezTo>
                <a:cubicBezTo>
                  <a:pt x="5488" y="7251"/>
                  <a:pt x="5369" y="7329"/>
                  <a:pt x="5312" y="7254"/>
                </a:cubicBezTo>
                <a:cubicBezTo>
                  <a:pt x="5223" y="7138"/>
                  <a:pt x="4806" y="7042"/>
                  <a:pt x="3725" y="6903"/>
                </a:cubicBezTo>
                <a:cubicBezTo>
                  <a:pt x="3404" y="6862"/>
                  <a:pt x="3041" y="6794"/>
                  <a:pt x="2923" y="6750"/>
                </a:cubicBezTo>
                <a:cubicBezTo>
                  <a:pt x="2768" y="6692"/>
                  <a:pt x="2691" y="6731"/>
                  <a:pt x="2635" y="6894"/>
                </a:cubicBezTo>
                <a:cubicBezTo>
                  <a:pt x="2565" y="7097"/>
                  <a:pt x="2533" y="7078"/>
                  <a:pt x="2325" y="6714"/>
                </a:cubicBezTo>
                <a:cubicBezTo>
                  <a:pt x="2198" y="6492"/>
                  <a:pt x="1934" y="6219"/>
                  <a:pt x="1740" y="6102"/>
                </a:cubicBezTo>
                <a:cubicBezTo>
                  <a:pt x="1419" y="5907"/>
                  <a:pt x="268" y="5472"/>
                  <a:pt x="72" y="5471"/>
                </a:cubicBezTo>
                <a:cubicBezTo>
                  <a:pt x="22" y="5471"/>
                  <a:pt x="7" y="7222"/>
                  <a:pt x="0" y="10641"/>
                </a:cubicBezTo>
                <a:cubicBezTo>
                  <a:pt x="7" y="14102"/>
                  <a:pt x="22" y="15775"/>
                  <a:pt x="76" y="15775"/>
                </a:cubicBezTo>
                <a:cubicBezTo>
                  <a:pt x="274" y="15775"/>
                  <a:pt x="960" y="15464"/>
                  <a:pt x="1332" y="15208"/>
                </a:cubicBezTo>
                <a:cubicBezTo>
                  <a:pt x="1597" y="15026"/>
                  <a:pt x="1770" y="14816"/>
                  <a:pt x="1841" y="14586"/>
                </a:cubicBezTo>
                <a:cubicBezTo>
                  <a:pt x="1901" y="14393"/>
                  <a:pt x="1987" y="14276"/>
                  <a:pt x="2037" y="14316"/>
                </a:cubicBezTo>
                <a:cubicBezTo>
                  <a:pt x="2095" y="14364"/>
                  <a:pt x="2133" y="14256"/>
                  <a:pt x="2147" y="14010"/>
                </a:cubicBezTo>
                <a:cubicBezTo>
                  <a:pt x="2163" y="13720"/>
                  <a:pt x="2200" y="13643"/>
                  <a:pt x="2325" y="13641"/>
                </a:cubicBezTo>
                <a:cubicBezTo>
                  <a:pt x="2465" y="13638"/>
                  <a:pt x="2513" y="13490"/>
                  <a:pt x="2703" y="12470"/>
                </a:cubicBezTo>
                <a:cubicBezTo>
                  <a:pt x="2936" y="11217"/>
                  <a:pt x="3036" y="9980"/>
                  <a:pt x="2928" y="9695"/>
                </a:cubicBezTo>
                <a:cubicBezTo>
                  <a:pt x="2887" y="9590"/>
                  <a:pt x="2877" y="9172"/>
                  <a:pt x="2902" y="8633"/>
                </a:cubicBezTo>
                <a:cubicBezTo>
                  <a:pt x="2959" y="7398"/>
                  <a:pt x="3031" y="7327"/>
                  <a:pt x="4306" y="7345"/>
                </a:cubicBezTo>
                <a:cubicBezTo>
                  <a:pt x="4842" y="7352"/>
                  <a:pt x="5370" y="7418"/>
                  <a:pt x="5477" y="7489"/>
                </a:cubicBezTo>
                <a:cubicBezTo>
                  <a:pt x="5661" y="7609"/>
                  <a:pt x="5671" y="7658"/>
                  <a:pt x="5690" y="8425"/>
                </a:cubicBezTo>
                <a:cubicBezTo>
                  <a:pt x="5704" y="8996"/>
                  <a:pt x="5685" y="9281"/>
                  <a:pt x="5622" y="9380"/>
                </a:cubicBezTo>
                <a:cubicBezTo>
                  <a:pt x="5468" y="9622"/>
                  <a:pt x="5447" y="10082"/>
                  <a:pt x="5584" y="10263"/>
                </a:cubicBezTo>
                <a:cubicBezTo>
                  <a:pt x="5686" y="10398"/>
                  <a:pt x="5701" y="10533"/>
                  <a:pt x="5673" y="11047"/>
                </a:cubicBezTo>
                <a:cubicBezTo>
                  <a:pt x="5643" y="11587"/>
                  <a:pt x="5666" y="11744"/>
                  <a:pt x="5830" y="12181"/>
                </a:cubicBezTo>
                <a:cubicBezTo>
                  <a:pt x="5945" y="12491"/>
                  <a:pt x="6046" y="12990"/>
                  <a:pt x="6093" y="13478"/>
                </a:cubicBezTo>
                <a:cubicBezTo>
                  <a:pt x="6152" y="14103"/>
                  <a:pt x="6190" y="14270"/>
                  <a:pt x="6275" y="14235"/>
                </a:cubicBezTo>
                <a:cubicBezTo>
                  <a:pt x="6344" y="14206"/>
                  <a:pt x="6385" y="14050"/>
                  <a:pt x="6385" y="13812"/>
                </a:cubicBezTo>
                <a:cubicBezTo>
                  <a:pt x="6385" y="13255"/>
                  <a:pt x="6492" y="13326"/>
                  <a:pt x="6678" y="14001"/>
                </a:cubicBezTo>
                <a:cubicBezTo>
                  <a:pt x="6911" y="14846"/>
                  <a:pt x="7228" y="15167"/>
                  <a:pt x="8138" y="15496"/>
                </a:cubicBezTo>
                <a:cubicBezTo>
                  <a:pt x="9505" y="15991"/>
                  <a:pt x="12191" y="15873"/>
                  <a:pt x="13955" y="15235"/>
                </a:cubicBezTo>
                <a:cubicBezTo>
                  <a:pt x="14831" y="14918"/>
                  <a:pt x="15022" y="14782"/>
                  <a:pt x="15261" y="14298"/>
                </a:cubicBezTo>
                <a:lnTo>
                  <a:pt x="15439" y="13929"/>
                </a:lnTo>
                <a:lnTo>
                  <a:pt x="15715" y="14487"/>
                </a:lnTo>
                <a:cubicBezTo>
                  <a:pt x="15867" y="14794"/>
                  <a:pt x="16103" y="15213"/>
                  <a:pt x="16241" y="15406"/>
                </a:cubicBezTo>
                <a:cubicBezTo>
                  <a:pt x="16517" y="15792"/>
                  <a:pt x="17171" y="17637"/>
                  <a:pt x="17387" y="18640"/>
                </a:cubicBezTo>
                <a:cubicBezTo>
                  <a:pt x="17462" y="18989"/>
                  <a:pt x="17622" y="19685"/>
                  <a:pt x="17739" y="20189"/>
                </a:cubicBezTo>
                <a:cubicBezTo>
                  <a:pt x="17934" y="21024"/>
                  <a:pt x="17943" y="21126"/>
                  <a:pt x="17849" y="21324"/>
                </a:cubicBezTo>
                <a:cubicBezTo>
                  <a:pt x="17756" y="21522"/>
                  <a:pt x="17916" y="21540"/>
                  <a:pt x="19674" y="21540"/>
                </a:cubicBezTo>
                <a:lnTo>
                  <a:pt x="21600" y="21540"/>
                </a:lnTo>
                <a:lnTo>
                  <a:pt x="21600" y="10740"/>
                </a:lnTo>
                <a:cubicBezTo>
                  <a:pt x="21600" y="10689"/>
                  <a:pt x="21600" y="10674"/>
                  <a:pt x="21600" y="10623"/>
                </a:cubicBezTo>
                <a:cubicBezTo>
                  <a:pt x="21600" y="549"/>
                  <a:pt x="21597" y="-60"/>
                  <a:pt x="21490" y="4"/>
                </a:cubicBezTo>
                <a:close/>
                <a:moveTo>
                  <a:pt x="9427" y="2192"/>
                </a:moveTo>
                <a:cubicBezTo>
                  <a:pt x="9409" y="2313"/>
                  <a:pt x="9396" y="2441"/>
                  <a:pt x="9389" y="2517"/>
                </a:cubicBezTo>
                <a:cubicBezTo>
                  <a:pt x="9395" y="2495"/>
                  <a:pt x="9411" y="2473"/>
                  <a:pt x="9415" y="2454"/>
                </a:cubicBezTo>
                <a:cubicBezTo>
                  <a:pt x="9433" y="2353"/>
                  <a:pt x="9431" y="2268"/>
                  <a:pt x="9427" y="21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0" name="IMG_6717.jpeg" descr="IMG_6717.jpeg"/>
          <p:cNvPicPr>
            <a:picLocks noChangeAspect="1"/>
          </p:cNvPicPr>
          <p:nvPr/>
        </p:nvPicPr>
        <p:blipFill>
          <a:blip r:embed="rId10"/>
          <a:srcRect l="17339" r="17726" b="4"/>
          <a:stretch>
            <a:fillRect/>
          </a:stretch>
        </p:blipFill>
        <p:spPr>
          <a:xfrm>
            <a:off x="4934856" y="1419773"/>
            <a:ext cx="2030413" cy="1779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83" y="0"/>
                </a:moveTo>
                <a:lnTo>
                  <a:pt x="5383" y="800"/>
                </a:lnTo>
                <a:cubicBezTo>
                  <a:pt x="5383" y="1240"/>
                  <a:pt x="5413" y="1686"/>
                  <a:pt x="5446" y="1788"/>
                </a:cubicBezTo>
                <a:cubicBezTo>
                  <a:pt x="5530" y="2038"/>
                  <a:pt x="5766" y="2199"/>
                  <a:pt x="6135" y="2260"/>
                </a:cubicBezTo>
                <a:lnTo>
                  <a:pt x="6443" y="2308"/>
                </a:lnTo>
                <a:lnTo>
                  <a:pt x="6456" y="3002"/>
                </a:lnTo>
                <a:cubicBezTo>
                  <a:pt x="6463" y="3384"/>
                  <a:pt x="6471" y="3723"/>
                  <a:pt x="6472" y="3753"/>
                </a:cubicBezTo>
                <a:cubicBezTo>
                  <a:pt x="6479" y="3873"/>
                  <a:pt x="6585" y="3796"/>
                  <a:pt x="6654" y="3623"/>
                </a:cubicBezTo>
                <a:cubicBezTo>
                  <a:pt x="6694" y="3523"/>
                  <a:pt x="6757" y="3440"/>
                  <a:pt x="6793" y="3440"/>
                </a:cubicBezTo>
                <a:cubicBezTo>
                  <a:pt x="6829" y="3440"/>
                  <a:pt x="6857" y="3409"/>
                  <a:pt x="6857" y="3368"/>
                </a:cubicBezTo>
                <a:cubicBezTo>
                  <a:pt x="6857" y="3283"/>
                  <a:pt x="7405" y="2500"/>
                  <a:pt x="7557" y="2366"/>
                </a:cubicBezTo>
                <a:cubicBezTo>
                  <a:pt x="7630" y="2302"/>
                  <a:pt x="8072" y="2276"/>
                  <a:pt x="9120" y="2274"/>
                </a:cubicBezTo>
                <a:cubicBezTo>
                  <a:pt x="11134" y="2271"/>
                  <a:pt x="11155" y="2257"/>
                  <a:pt x="11155" y="862"/>
                </a:cubicBezTo>
                <a:lnTo>
                  <a:pt x="11155" y="0"/>
                </a:lnTo>
                <a:lnTo>
                  <a:pt x="10863" y="0"/>
                </a:lnTo>
                <a:lnTo>
                  <a:pt x="5383" y="0"/>
                </a:lnTo>
                <a:close/>
                <a:moveTo>
                  <a:pt x="10944" y="5098"/>
                </a:moveTo>
                <a:cubicBezTo>
                  <a:pt x="10880" y="5095"/>
                  <a:pt x="10797" y="5100"/>
                  <a:pt x="10690" y="5112"/>
                </a:cubicBezTo>
                <a:lnTo>
                  <a:pt x="10450" y="5141"/>
                </a:lnTo>
                <a:lnTo>
                  <a:pt x="10450" y="5498"/>
                </a:lnTo>
                <a:lnTo>
                  <a:pt x="10450" y="5859"/>
                </a:lnTo>
                <a:lnTo>
                  <a:pt x="10800" y="5859"/>
                </a:lnTo>
                <a:lnTo>
                  <a:pt x="11155" y="5859"/>
                </a:lnTo>
                <a:lnTo>
                  <a:pt x="11155" y="5498"/>
                </a:lnTo>
                <a:cubicBezTo>
                  <a:pt x="11155" y="5197"/>
                  <a:pt x="11134" y="5105"/>
                  <a:pt x="10944" y="5098"/>
                </a:cubicBezTo>
                <a:close/>
                <a:moveTo>
                  <a:pt x="9039" y="5127"/>
                </a:moveTo>
                <a:lnTo>
                  <a:pt x="9039" y="5493"/>
                </a:lnTo>
                <a:lnTo>
                  <a:pt x="9039" y="5859"/>
                </a:lnTo>
                <a:lnTo>
                  <a:pt x="9356" y="5859"/>
                </a:lnTo>
                <a:lnTo>
                  <a:pt x="9677" y="5859"/>
                </a:lnTo>
                <a:lnTo>
                  <a:pt x="9677" y="5493"/>
                </a:lnTo>
                <a:lnTo>
                  <a:pt x="9677" y="5127"/>
                </a:lnTo>
                <a:lnTo>
                  <a:pt x="9356" y="5127"/>
                </a:lnTo>
                <a:lnTo>
                  <a:pt x="9039" y="5127"/>
                </a:lnTo>
                <a:close/>
                <a:moveTo>
                  <a:pt x="11923" y="5127"/>
                </a:moveTo>
                <a:lnTo>
                  <a:pt x="11923" y="5493"/>
                </a:lnTo>
                <a:lnTo>
                  <a:pt x="11923" y="5859"/>
                </a:lnTo>
                <a:lnTo>
                  <a:pt x="12244" y="5859"/>
                </a:lnTo>
                <a:lnTo>
                  <a:pt x="12565" y="5859"/>
                </a:lnTo>
                <a:lnTo>
                  <a:pt x="12565" y="5493"/>
                </a:lnTo>
                <a:lnTo>
                  <a:pt x="12565" y="5127"/>
                </a:lnTo>
                <a:lnTo>
                  <a:pt x="12244" y="5127"/>
                </a:lnTo>
                <a:lnTo>
                  <a:pt x="11923" y="5127"/>
                </a:lnTo>
                <a:close/>
                <a:moveTo>
                  <a:pt x="4336" y="5902"/>
                </a:moveTo>
                <a:cubicBezTo>
                  <a:pt x="3895" y="5894"/>
                  <a:pt x="3458" y="6041"/>
                  <a:pt x="3141" y="6350"/>
                </a:cubicBezTo>
                <a:cubicBezTo>
                  <a:pt x="2795" y="6689"/>
                  <a:pt x="2570" y="7219"/>
                  <a:pt x="2525" y="7786"/>
                </a:cubicBezTo>
                <a:cubicBezTo>
                  <a:pt x="2446" y="8788"/>
                  <a:pt x="2987" y="9630"/>
                  <a:pt x="3880" y="9897"/>
                </a:cubicBezTo>
                <a:cubicBezTo>
                  <a:pt x="4390" y="10049"/>
                  <a:pt x="5213" y="9804"/>
                  <a:pt x="5603" y="9386"/>
                </a:cubicBezTo>
                <a:cubicBezTo>
                  <a:pt x="6279" y="8661"/>
                  <a:pt x="6254" y="7072"/>
                  <a:pt x="5556" y="6399"/>
                </a:cubicBezTo>
                <a:cubicBezTo>
                  <a:pt x="5222" y="6076"/>
                  <a:pt x="4777" y="5911"/>
                  <a:pt x="4336" y="5902"/>
                </a:cubicBezTo>
                <a:close/>
                <a:moveTo>
                  <a:pt x="17327" y="5922"/>
                </a:moveTo>
                <a:cubicBezTo>
                  <a:pt x="16778" y="5923"/>
                  <a:pt x="16379" y="6080"/>
                  <a:pt x="16065" y="6427"/>
                </a:cubicBezTo>
                <a:cubicBezTo>
                  <a:pt x="15652" y="6883"/>
                  <a:pt x="15546" y="7192"/>
                  <a:pt x="15546" y="7907"/>
                </a:cubicBezTo>
                <a:cubicBezTo>
                  <a:pt x="15545" y="8621"/>
                  <a:pt x="15647" y="8935"/>
                  <a:pt x="16018" y="9352"/>
                </a:cubicBezTo>
                <a:cubicBezTo>
                  <a:pt x="16278" y="9644"/>
                  <a:pt x="16565" y="9804"/>
                  <a:pt x="16985" y="9887"/>
                </a:cubicBezTo>
                <a:cubicBezTo>
                  <a:pt x="17879" y="10063"/>
                  <a:pt x="18656" y="9552"/>
                  <a:pt x="18974" y="8581"/>
                </a:cubicBezTo>
                <a:cubicBezTo>
                  <a:pt x="19126" y="8118"/>
                  <a:pt x="19131" y="7839"/>
                  <a:pt x="19003" y="7348"/>
                </a:cubicBezTo>
                <a:cubicBezTo>
                  <a:pt x="18774" y="6466"/>
                  <a:pt x="18133" y="5919"/>
                  <a:pt x="17327" y="5922"/>
                </a:cubicBezTo>
                <a:close/>
                <a:moveTo>
                  <a:pt x="11497" y="7540"/>
                </a:moveTo>
                <a:cubicBezTo>
                  <a:pt x="10631" y="7536"/>
                  <a:pt x="9771" y="7560"/>
                  <a:pt x="9677" y="7618"/>
                </a:cubicBezTo>
                <a:cubicBezTo>
                  <a:pt x="9390" y="7793"/>
                  <a:pt x="9356" y="8011"/>
                  <a:pt x="9356" y="9921"/>
                </a:cubicBezTo>
                <a:cubicBezTo>
                  <a:pt x="9356" y="11889"/>
                  <a:pt x="9383" y="12049"/>
                  <a:pt x="9728" y="12262"/>
                </a:cubicBezTo>
                <a:cubicBezTo>
                  <a:pt x="9869" y="12350"/>
                  <a:pt x="10213" y="12371"/>
                  <a:pt x="11497" y="12373"/>
                </a:cubicBezTo>
                <a:cubicBezTo>
                  <a:pt x="13234" y="12376"/>
                  <a:pt x="13471" y="12326"/>
                  <a:pt x="13595" y="11954"/>
                </a:cubicBezTo>
                <a:cubicBezTo>
                  <a:pt x="13627" y="11857"/>
                  <a:pt x="13654" y="11375"/>
                  <a:pt x="13654" y="10880"/>
                </a:cubicBezTo>
                <a:cubicBezTo>
                  <a:pt x="13654" y="10384"/>
                  <a:pt x="13669" y="9872"/>
                  <a:pt x="13692" y="9742"/>
                </a:cubicBezTo>
                <a:cubicBezTo>
                  <a:pt x="13721" y="9579"/>
                  <a:pt x="13890" y="9332"/>
                  <a:pt x="14249" y="8928"/>
                </a:cubicBezTo>
                <a:lnTo>
                  <a:pt x="14765" y="8350"/>
                </a:lnTo>
                <a:lnTo>
                  <a:pt x="14385" y="8340"/>
                </a:lnTo>
                <a:cubicBezTo>
                  <a:pt x="13763" y="8328"/>
                  <a:pt x="13765" y="8330"/>
                  <a:pt x="13625" y="8022"/>
                </a:cubicBezTo>
                <a:cubicBezTo>
                  <a:pt x="13552" y="7862"/>
                  <a:pt x="13421" y="7688"/>
                  <a:pt x="13333" y="7637"/>
                </a:cubicBezTo>
                <a:cubicBezTo>
                  <a:pt x="13231" y="7578"/>
                  <a:pt x="12362" y="7545"/>
                  <a:pt x="11497" y="7540"/>
                </a:cubicBezTo>
                <a:close/>
                <a:moveTo>
                  <a:pt x="0" y="10398"/>
                </a:moveTo>
                <a:lnTo>
                  <a:pt x="0" y="13125"/>
                </a:lnTo>
                <a:cubicBezTo>
                  <a:pt x="0" y="14864"/>
                  <a:pt x="27" y="15958"/>
                  <a:pt x="72" y="16141"/>
                </a:cubicBezTo>
                <a:cubicBezTo>
                  <a:pt x="179" y="16581"/>
                  <a:pt x="421" y="16966"/>
                  <a:pt x="773" y="17254"/>
                </a:cubicBezTo>
                <a:lnTo>
                  <a:pt x="1089" y="17514"/>
                </a:lnTo>
                <a:lnTo>
                  <a:pt x="1089" y="19557"/>
                </a:lnTo>
                <a:lnTo>
                  <a:pt x="1089" y="21600"/>
                </a:lnTo>
                <a:lnTo>
                  <a:pt x="7883" y="21600"/>
                </a:lnTo>
                <a:lnTo>
                  <a:pt x="7899" y="18801"/>
                </a:lnTo>
                <a:lnTo>
                  <a:pt x="7916" y="16001"/>
                </a:lnTo>
                <a:lnTo>
                  <a:pt x="10800" y="16001"/>
                </a:lnTo>
                <a:lnTo>
                  <a:pt x="13684" y="16001"/>
                </a:lnTo>
                <a:lnTo>
                  <a:pt x="13701" y="18801"/>
                </a:lnTo>
                <a:lnTo>
                  <a:pt x="13717" y="21600"/>
                </a:lnTo>
                <a:lnTo>
                  <a:pt x="20511" y="21600"/>
                </a:lnTo>
                <a:lnTo>
                  <a:pt x="20511" y="19552"/>
                </a:lnTo>
                <a:lnTo>
                  <a:pt x="20511" y="17509"/>
                </a:lnTo>
                <a:lnTo>
                  <a:pt x="20798" y="17283"/>
                </a:lnTo>
                <a:cubicBezTo>
                  <a:pt x="20955" y="17159"/>
                  <a:pt x="21157" y="16944"/>
                  <a:pt x="21250" y="16806"/>
                </a:cubicBezTo>
                <a:cubicBezTo>
                  <a:pt x="21578" y="16315"/>
                  <a:pt x="21600" y="16091"/>
                  <a:pt x="21600" y="13130"/>
                </a:cubicBezTo>
                <a:lnTo>
                  <a:pt x="21600" y="10398"/>
                </a:lnTo>
                <a:lnTo>
                  <a:pt x="21245" y="10398"/>
                </a:lnTo>
                <a:lnTo>
                  <a:pt x="20895" y="10398"/>
                </a:lnTo>
                <a:lnTo>
                  <a:pt x="20895" y="13149"/>
                </a:lnTo>
                <a:cubicBezTo>
                  <a:pt x="20895" y="16182"/>
                  <a:pt x="20901" y="16115"/>
                  <a:pt x="20481" y="16536"/>
                </a:cubicBezTo>
                <a:cubicBezTo>
                  <a:pt x="20246" y="16772"/>
                  <a:pt x="19961" y="16872"/>
                  <a:pt x="19641" y="16830"/>
                </a:cubicBezTo>
                <a:lnTo>
                  <a:pt x="19451" y="16806"/>
                </a:lnTo>
                <a:lnTo>
                  <a:pt x="19421" y="14315"/>
                </a:lnTo>
                <a:cubicBezTo>
                  <a:pt x="19401" y="12694"/>
                  <a:pt x="19363" y="11760"/>
                  <a:pt x="19316" y="11641"/>
                </a:cubicBezTo>
                <a:cubicBezTo>
                  <a:pt x="19276" y="11540"/>
                  <a:pt x="19163" y="11365"/>
                  <a:pt x="19063" y="11251"/>
                </a:cubicBezTo>
                <a:cubicBezTo>
                  <a:pt x="18707" y="10845"/>
                  <a:pt x="18574" y="10810"/>
                  <a:pt x="17416" y="10769"/>
                </a:cubicBezTo>
                <a:cubicBezTo>
                  <a:pt x="16825" y="10747"/>
                  <a:pt x="16315" y="10741"/>
                  <a:pt x="16280" y="10754"/>
                </a:cubicBezTo>
                <a:cubicBezTo>
                  <a:pt x="16242" y="10769"/>
                  <a:pt x="16217" y="11308"/>
                  <a:pt x="16217" y="12123"/>
                </a:cubicBezTo>
                <a:cubicBezTo>
                  <a:pt x="16217" y="13118"/>
                  <a:pt x="16196" y="13481"/>
                  <a:pt x="16137" y="13525"/>
                </a:cubicBezTo>
                <a:cubicBezTo>
                  <a:pt x="16093" y="13557"/>
                  <a:pt x="15366" y="13584"/>
                  <a:pt x="14520" y="13587"/>
                </a:cubicBezTo>
                <a:lnTo>
                  <a:pt x="12979" y="13597"/>
                </a:lnTo>
                <a:lnTo>
                  <a:pt x="12974" y="14397"/>
                </a:lnTo>
                <a:lnTo>
                  <a:pt x="12974" y="15192"/>
                </a:lnTo>
                <a:lnTo>
                  <a:pt x="10830" y="15192"/>
                </a:lnTo>
                <a:lnTo>
                  <a:pt x="8685" y="15192"/>
                </a:lnTo>
                <a:lnTo>
                  <a:pt x="8651" y="14387"/>
                </a:lnTo>
                <a:lnTo>
                  <a:pt x="8621" y="13583"/>
                </a:lnTo>
                <a:lnTo>
                  <a:pt x="7072" y="13583"/>
                </a:lnTo>
                <a:cubicBezTo>
                  <a:pt x="6097" y="13583"/>
                  <a:pt x="5496" y="13553"/>
                  <a:pt x="5455" y="13505"/>
                </a:cubicBezTo>
                <a:cubicBezTo>
                  <a:pt x="5416" y="13461"/>
                  <a:pt x="5381" y="12880"/>
                  <a:pt x="5370" y="12079"/>
                </a:cubicBezTo>
                <a:lnTo>
                  <a:pt x="5354" y="10730"/>
                </a:lnTo>
                <a:lnTo>
                  <a:pt x="4648" y="10720"/>
                </a:lnTo>
                <a:cubicBezTo>
                  <a:pt x="3116" y="10705"/>
                  <a:pt x="2630" y="10888"/>
                  <a:pt x="2318" y="11602"/>
                </a:cubicBezTo>
                <a:cubicBezTo>
                  <a:pt x="2171" y="11938"/>
                  <a:pt x="2166" y="11994"/>
                  <a:pt x="2170" y="13901"/>
                </a:cubicBezTo>
                <a:cubicBezTo>
                  <a:pt x="2173" y="14974"/>
                  <a:pt x="2153" y="16067"/>
                  <a:pt x="2128" y="16329"/>
                </a:cubicBezTo>
                <a:cubicBezTo>
                  <a:pt x="2087" y="16757"/>
                  <a:pt x="2067" y="16808"/>
                  <a:pt x="1929" y="16830"/>
                </a:cubicBezTo>
                <a:cubicBezTo>
                  <a:pt x="1650" y="16875"/>
                  <a:pt x="1348" y="16766"/>
                  <a:pt x="1119" y="16536"/>
                </a:cubicBezTo>
                <a:cubicBezTo>
                  <a:pt x="699" y="16115"/>
                  <a:pt x="705" y="16182"/>
                  <a:pt x="705" y="13149"/>
                </a:cubicBezTo>
                <a:lnTo>
                  <a:pt x="705" y="10398"/>
                </a:lnTo>
                <a:lnTo>
                  <a:pt x="355" y="10398"/>
                </a:lnTo>
                <a:lnTo>
                  <a:pt x="0" y="1039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1" name="IMG_6718.jpeg" descr="IMG_6718.jpeg"/>
          <p:cNvPicPr>
            <a:picLocks noChangeAspect="1"/>
          </p:cNvPicPr>
          <p:nvPr/>
        </p:nvPicPr>
        <p:blipFill>
          <a:blip r:embed="rId11"/>
          <a:srcRect t="9664" b="8"/>
          <a:stretch>
            <a:fillRect/>
          </a:stretch>
        </p:blipFill>
        <p:spPr>
          <a:xfrm>
            <a:off x="3067856" y="5139216"/>
            <a:ext cx="2347739" cy="999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7412" y="0"/>
                </a:moveTo>
                <a:cubicBezTo>
                  <a:pt x="6850" y="-7"/>
                  <a:pt x="6284" y="300"/>
                  <a:pt x="5845" y="926"/>
                </a:cubicBezTo>
                <a:cubicBezTo>
                  <a:pt x="5459" y="1477"/>
                  <a:pt x="5266" y="2124"/>
                  <a:pt x="5225" y="2983"/>
                </a:cubicBezTo>
                <a:cubicBezTo>
                  <a:pt x="5185" y="3808"/>
                  <a:pt x="5383" y="4741"/>
                  <a:pt x="5714" y="5289"/>
                </a:cubicBezTo>
                <a:cubicBezTo>
                  <a:pt x="5990" y="5745"/>
                  <a:pt x="5994" y="5858"/>
                  <a:pt x="5751" y="6000"/>
                </a:cubicBezTo>
                <a:cubicBezTo>
                  <a:pt x="5662" y="6052"/>
                  <a:pt x="5143" y="6661"/>
                  <a:pt x="4597" y="7355"/>
                </a:cubicBezTo>
                <a:cubicBezTo>
                  <a:pt x="3834" y="8323"/>
                  <a:pt x="3528" y="8788"/>
                  <a:pt x="3279" y="9378"/>
                </a:cubicBezTo>
                <a:cubicBezTo>
                  <a:pt x="2766" y="10592"/>
                  <a:pt x="2617" y="11537"/>
                  <a:pt x="2757" y="12652"/>
                </a:cubicBezTo>
                <a:cubicBezTo>
                  <a:pt x="2774" y="12790"/>
                  <a:pt x="2701" y="12889"/>
                  <a:pt x="2516" y="12978"/>
                </a:cubicBezTo>
                <a:cubicBezTo>
                  <a:pt x="2371" y="13048"/>
                  <a:pt x="2209" y="13197"/>
                  <a:pt x="2154" y="13312"/>
                </a:cubicBezTo>
                <a:cubicBezTo>
                  <a:pt x="2099" y="13428"/>
                  <a:pt x="2017" y="13490"/>
                  <a:pt x="1972" y="13449"/>
                </a:cubicBezTo>
                <a:cubicBezTo>
                  <a:pt x="1905" y="13389"/>
                  <a:pt x="1890" y="13627"/>
                  <a:pt x="1895" y="14770"/>
                </a:cubicBezTo>
                <a:lnTo>
                  <a:pt x="1902" y="16167"/>
                </a:lnTo>
                <a:lnTo>
                  <a:pt x="1698" y="16141"/>
                </a:lnTo>
                <a:cubicBezTo>
                  <a:pt x="1586" y="16126"/>
                  <a:pt x="1468" y="16165"/>
                  <a:pt x="1435" y="16227"/>
                </a:cubicBezTo>
                <a:cubicBezTo>
                  <a:pt x="1375" y="16338"/>
                  <a:pt x="1073" y="16500"/>
                  <a:pt x="847" y="16544"/>
                </a:cubicBezTo>
                <a:cubicBezTo>
                  <a:pt x="783" y="16556"/>
                  <a:pt x="683" y="16714"/>
                  <a:pt x="624" y="16887"/>
                </a:cubicBezTo>
                <a:cubicBezTo>
                  <a:pt x="566" y="17060"/>
                  <a:pt x="469" y="17196"/>
                  <a:pt x="409" y="17196"/>
                </a:cubicBezTo>
                <a:cubicBezTo>
                  <a:pt x="348" y="17196"/>
                  <a:pt x="232" y="17271"/>
                  <a:pt x="150" y="17358"/>
                </a:cubicBezTo>
                <a:lnTo>
                  <a:pt x="0" y="17521"/>
                </a:lnTo>
                <a:lnTo>
                  <a:pt x="0" y="19553"/>
                </a:lnTo>
                <a:lnTo>
                  <a:pt x="0" y="21593"/>
                </a:lnTo>
                <a:lnTo>
                  <a:pt x="10800" y="21593"/>
                </a:lnTo>
                <a:lnTo>
                  <a:pt x="21600" y="21593"/>
                </a:lnTo>
                <a:lnTo>
                  <a:pt x="21600" y="19681"/>
                </a:lnTo>
                <a:lnTo>
                  <a:pt x="21600" y="17770"/>
                </a:lnTo>
                <a:lnTo>
                  <a:pt x="21403" y="17616"/>
                </a:lnTo>
                <a:cubicBezTo>
                  <a:pt x="21295" y="17532"/>
                  <a:pt x="21103" y="17254"/>
                  <a:pt x="20976" y="16998"/>
                </a:cubicBezTo>
                <a:cubicBezTo>
                  <a:pt x="20729" y="16503"/>
                  <a:pt x="20651" y="16457"/>
                  <a:pt x="19785" y="16218"/>
                </a:cubicBezTo>
                <a:cubicBezTo>
                  <a:pt x="19480" y="16134"/>
                  <a:pt x="19161" y="15986"/>
                  <a:pt x="19081" y="15893"/>
                </a:cubicBezTo>
                <a:cubicBezTo>
                  <a:pt x="19000" y="15799"/>
                  <a:pt x="18824" y="15736"/>
                  <a:pt x="18686" y="15755"/>
                </a:cubicBezTo>
                <a:cubicBezTo>
                  <a:pt x="18549" y="15774"/>
                  <a:pt x="18425" y="15751"/>
                  <a:pt x="18413" y="15704"/>
                </a:cubicBezTo>
                <a:cubicBezTo>
                  <a:pt x="18400" y="15657"/>
                  <a:pt x="18143" y="15601"/>
                  <a:pt x="17843" y="15575"/>
                </a:cubicBezTo>
                <a:cubicBezTo>
                  <a:pt x="17543" y="15550"/>
                  <a:pt x="17276" y="15500"/>
                  <a:pt x="17252" y="15464"/>
                </a:cubicBezTo>
                <a:cubicBezTo>
                  <a:pt x="17227" y="15428"/>
                  <a:pt x="17208" y="15209"/>
                  <a:pt x="17208" y="14984"/>
                </a:cubicBezTo>
                <a:cubicBezTo>
                  <a:pt x="17208" y="14521"/>
                  <a:pt x="17079" y="14328"/>
                  <a:pt x="16945" y="14590"/>
                </a:cubicBezTo>
                <a:cubicBezTo>
                  <a:pt x="16860" y="14756"/>
                  <a:pt x="16399" y="14705"/>
                  <a:pt x="16266" y="14512"/>
                </a:cubicBezTo>
                <a:cubicBezTo>
                  <a:pt x="16159" y="14358"/>
                  <a:pt x="16342" y="14041"/>
                  <a:pt x="16540" y="14041"/>
                </a:cubicBezTo>
                <a:cubicBezTo>
                  <a:pt x="16646" y="14041"/>
                  <a:pt x="16750" y="13979"/>
                  <a:pt x="16770" y="13904"/>
                </a:cubicBezTo>
                <a:cubicBezTo>
                  <a:pt x="16789" y="13828"/>
                  <a:pt x="16868" y="13767"/>
                  <a:pt x="16945" y="13767"/>
                </a:cubicBezTo>
                <a:cubicBezTo>
                  <a:pt x="17107" y="13767"/>
                  <a:pt x="17152" y="13637"/>
                  <a:pt x="17189" y="13038"/>
                </a:cubicBezTo>
                <a:cubicBezTo>
                  <a:pt x="17224" y="12475"/>
                  <a:pt x="17467" y="11983"/>
                  <a:pt x="18029" y="11341"/>
                </a:cubicBezTo>
                <a:cubicBezTo>
                  <a:pt x="18271" y="11065"/>
                  <a:pt x="18520" y="10774"/>
                  <a:pt x="18584" y="10698"/>
                </a:cubicBezTo>
                <a:cubicBezTo>
                  <a:pt x="18649" y="10622"/>
                  <a:pt x="18753" y="10499"/>
                  <a:pt x="18818" y="10424"/>
                </a:cubicBezTo>
                <a:cubicBezTo>
                  <a:pt x="18882" y="10348"/>
                  <a:pt x="18974" y="10238"/>
                  <a:pt x="19022" y="10175"/>
                </a:cubicBezTo>
                <a:cubicBezTo>
                  <a:pt x="19071" y="10112"/>
                  <a:pt x="19224" y="9925"/>
                  <a:pt x="19362" y="9763"/>
                </a:cubicBezTo>
                <a:cubicBezTo>
                  <a:pt x="19500" y="9602"/>
                  <a:pt x="19638" y="9346"/>
                  <a:pt x="19672" y="9198"/>
                </a:cubicBezTo>
                <a:cubicBezTo>
                  <a:pt x="19706" y="9050"/>
                  <a:pt x="19749" y="8967"/>
                  <a:pt x="19767" y="9009"/>
                </a:cubicBezTo>
                <a:cubicBezTo>
                  <a:pt x="19807" y="9102"/>
                  <a:pt x="19970" y="8602"/>
                  <a:pt x="20059" y="8118"/>
                </a:cubicBezTo>
                <a:cubicBezTo>
                  <a:pt x="20137" y="7694"/>
                  <a:pt x="20139" y="5931"/>
                  <a:pt x="20063" y="5700"/>
                </a:cubicBezTo>
                <a:cubicBezTo>
                  <a:pt x="20034" y="5611"/>
                  <a:pt x="20020" y="5458"/>
                  <a:pt x="20030" y="5357"/>
                </a:cubicBezTo>
                <a:cubicBezTo>
                  <a:pt x="20046" y="5189"/>
                  <a:pt x="19978" y="4976"/>
                  <a:pt x="19665" y="4209"/>
                </a:cubicBezTo>
                <a:cubicBezTo>
                  <a:pt x="19602" y="4055"/>
                  <a:pt x="19548" y="3865"/>
                  <a:pt x="19548" y="3789"/>
                </a:cubicBezTo>
                <a:cubicBezTo>
                  <a:pt x="19548" y="3515"/>
                  <a:pt x="19416" y="3317"/>
                  <a:pt x="19336" y="3472"/>
                </a:cubicBezTo>
                <a:cubicBezTo>
                  <a:pt x="19258" y="3625"/>
                  <a:pt x="19118" y="3513"/>
                  <a:pt x="19165" y="3334"/>
                </a:cubicBezTo>
                <a:cubicBezTo>
                  <a:pt x="19180" y="3277"/>
                  <a:pt x="19133" y="3235"/>
                  <a:pt x="19062" y="3240"/>
                </a:cubicBezTo>
                <a:cubicBezTo>
                  <a:pt x="18969" y="3248"/>
                  <a:pt x="18938" y="3179"/>
                  <a:pt x="18946" y="2983"/>
                </a:cubicBezTo>
                <a:cubicBezTo>
                  <a:pt x="18965" y="2459"/>
                  <a:pt x="18490" y="2057"/>
                  <a:pt x="18256" y="2400"/>
                </a:cubicBezTo>
                <a:cubicBezTo>
                  <a:pt x="18180" y="2510"/>
                  <a:pt x="18112" y="2502"/>
                  <a:pt x="17993" y="2374"/>
                </a:cubicBezTo>
                <a:cubicBezTo>
                  <a:pt x="17784" y="2151"/>
                  <a:pt x="16743" y="1957"/>
                  <a:pt x="15784" y="1954"/>
                </a:cubicBezTo>
                <a:cubicBezTo>
                  <a:pt x="14937" y="1952"/>
                  <a:pt x="13639" y="2188"/>
                  <a:pt x="13546" y="2366"/>
                </a:cubicBezTo>
                <a:cubicBezTo>
                  <a:pt x="13512" y="2430"/>
                  <a:pt x="13368" y="2527"/>
                  <a:pt x="13224" y="2580"/>
                </a:cubicBezTo>
                <a:cubicBezTo>
                  <a:pt x="13081" y="2633"/>
                  <a:pt x="12882" y="2823"/>
                  <a:pt x="12783" y="3000"/>
                </a:cubicBezTo>
                <a:cubicBezTo>
                  <a:pt x="12683" y="3177"/>
                  <a:pt x="12575" y="3326"/>
                  <a:pt x="12542" y="3326"/>
                </a:cubicBezTo>
                <a:cubicBezTo>
                  <a:pt x="12508" y="3326"/>
                  <a:pt x="12375" y="3572"/>
                  <a:pt x="12246" y="3874"/>
                </a:cubicBezTo>
                <a:cubicBezTo>
                  <a:pt x="12117" y="4177"/>
                  <a:pt x="11981" y="4423"/>
                  <a:pt x="11943" y="4423"/>
                </a:cubicBezTo>
                <a:cubicBezTo>
                  <a:pt x="11904" y="4423"/>
                  <a:pt x="11882" y="4501"/>
                  <a:pt x="11895" y="4595"/>
                </a:cubicBezTo>
                <a:cubicBezTo>
                  <a:pt x="11909" y="4688"/>
                  <a:pt x="11848" y="5063"/>
                  <a:pt x="11757" y="5426"/>
                </a:cubicBezTo>
                <a:cubicBezTo>
                  <a:pt x="11665" y="5789"/>
                  <a:pt x="11589" y="6238"/>
                  <a:pt x="11589" y="6429"/>
                </a:cubicBezTo>
                <a:cubicBezTo>
                  <a:pt x="11589" y="6619"/>
                  <a:pt x="11565" y="6891"/>
                  <a:pt x="11534" y="7029"/>
                </a:cubicBezTo>
                <a:cubicBezTo>
                  <a:pt x="11470" y="7307"/>
                  <a:pt x="11520" y="7345"/>
                  <a:pt x="12206" y="7526"/>
                </a:cubicBezTo>
                <a:cubicBezTo>
                  <a:pt x="12399" y="7577"/>
                  <a:pt x="12582" y="7660"/>
                  <a:pt x="12615" y="7715"/>
                </a:cubicBezTo>
                <a:cubicBezTo>
                  <a:pt x="12647" y="7769"/>
                  <a:pt x="12831" y="7825"/>
                  <a:pt x="13024" y="7843"/>
                </a:cubicBezTo>
                <a:cubicBezTo>
                  <a:pt x="13216" y="7861"/>
                  <a:pt x="13445" y="7973"/>
                  <a:pt x="13531" y="8092"/>
                </a:cubicBezTo>
                <a:cubicBezTo>
                  <a:pt x="13656" y="8265"/>
                  <a:pt x="13719" y="8283"/>
                  <a:pt x="13852" y="8161"/>
                </a:cubicBezTo>
                <a:cubicBezTo>
                  <a:pt x="13944" y="8076"/>
                  <a:pt x="14257" y="7962"/>
                  <a:pt x="14550" y="7912"/>
                </a:cubicBezTo>
                <a:lnTo>
                  <a:pt x="15083" y="7826"/>
                </a:lnTo>
                <a:lnTo>
                  <a:pt x="15185" y="7166"/>
                </a:lnTo>
                <a:cubicBezTo>
                  <a:pt x="15313" y="6333"/>
                  <a:pt x="15472" y="5962"/>
                  <a:pt x="15598" y="6206"/>
                </a:cubicBezTo>
                <a:cubicBezTo>
                  <a:pt x="15646" y="6301"/>
                  <a:pt x="15667" y="6446"/>
                  <a:pt x="15645" y="6532"/>
                </a:cubicBezTo>
                <a:cubicBezTo>
                  <a:pt x="15620" y="6628"/>
                  <a:pt x="15641" y="6620"/>
                  <a:pt x="15696" y="6515"/>
                </a:cubicBezTo>
                <a:cubicBezTo>
                  <a:pt x="15770" y="6375"/>
                  <a:pt x="15803" y="6394"/>
                  <a:pt x="15882" y="6600"/>
                </a:cubicBezTo>
                <a:cubicBezTo>
                  <a:pt x="16042" y="7015"/>
                  <a:pt x="15896" y="8245"/>
                  <a:pt x="15707" y="8075"/>
                </a:cubicBezTo>
                <a:cubicBezTo>
                  <a:pt x="15664" y="8036"/>
                  <a:pt x="15627" y="8060"/>
                  <a:pt x="15627" y="8135"/>
                </a:cubicBezTo>
                <a:cubicBezTo>
                  <a:pt x="15627" y="8210"/>
                  <a:pt x="15555" y="8352"/>
                  <a:pt x="15466" y="8443"/>
                </a:cubicBezTo>
                <a:cubicBezTo>
                  <a:pt x="15378" y="8535"/>
                  <a:pt x="15284" y="8682"/>
                  <a:pt x="15258" y="8778"/>
                </a:cubicBezTo>
                <a:cubicBezTo>
                  <a:pt x="15232" y="8874"/>
                  <a:pt x="15177" y="8958"/>
                  <a:pt x="15134" y="8958"/>
                </a:cubicBezTo>
                <a:cubicBezTo>
                  <a:pt x="15091" y="8958"/>
                  <a:pt x="15024" y="9050"/>
                  <a:pt x="14984" y="9163"/>
                </a:cubicBezTo>
                <a:cubicBezTo>
                  <a:pt x="14944" y="9277"/>
                  <a:pt x="14869" y="9367"/>
                  <a:pt x="14816" y="9369"/>
                </a:cubicBezTo>
                <a:cubicBezTo>
                  <a:pt x="14764" y="9371"/>
                  <a:pt x="14656" y="9496"/>
                  <a:pt x="14575" y="9643"/>
                </a:cubicBezTo>
                <a:cubicBezTo>
                  <a:pt x="14495" y="9791"/>
                  <a:pt x="14396" y="9916"/>
                  <a:pt x="14356" y="9918"/>
                </a:cubicBezTo>
                <a:cubicBezTo>
                  <a:pt x="14316" y="9919"/>
                  <a:pt x="14136" y="10241"/>
                  <a:pt x="13958" y="10638"/>
                </a:cubicBezTo>
                <a:cubicBezTo>
                  <a:pt x="13668" y="11286"/>
                  <a:pt x="13629" y="11441"/>
                  <a:pt x="13571" y="12181"/>
                </a:cubicBezTo>
                <a:cubicBezTo>
                  <a:pt x="13536" y="12634"/>
                  <a:pt x="13484" y="13117"/>
                  <a:pt x="13454" y="13252"/>
                </a:cubicBezTo>
                <a:cubicBezTo>
                  <a:pt x="13365" y="13658"/>
                  <a:pt x="13448" y="13767"/>
                  <a:pt x="13867" y="13767"/>
                </a:cubicBezTo>
                <a:cubicBezTo>
                  <a:pt x="14150" y="13767"/>
                  <a:pt x="14290" y="13826"/>
                  <a:pt x="14342" y="13972"/>
                </a:cubicBezTo>
                <a:cubicBezTo>
                  <a:pt x="14421" y="14198"/>
                  <a:pt x="14423" y="14192"/>
                  <a:pt x="14254" y="14255"/>
                </a:cubicBezTo>
                <a:cubicBezTo>
                  <a:pt x="14190" y="14280"/>
                  <a:pt x="14015" y="14368"/>
                  <a:pt x="13871" y="14452"/>
                </a:cubicBezTo>
                <a:cubicBezTo>
                  <a:pt x="13726" y="14537"/>
                  <a:pt x="13547" y="14580"/>
                  <a:pt x="13473" y="14547"/>
                </a:cubicBezTo>
                <a:cubicBezTo>
                  <a:pt x="13372" y="14502"/>
                  <a:pt x="13323" y="14561"/>
                  <a:pt x="13286" y="14787"/>
                </a:cubicBezTo>
                <a:cubicBezTo>
                  <a:pt x="13237" y="15092"/>
                  <a:pt x="13235" y="15097"/>
                  <a:pt x="11903" y="15070"/>
                </a:cubicBezTo>
                <a:cubicBezTo>
                  <a:pt x="11168" y="15055"/>
                  <a:pt x="10459" y="14998"/>
                  <a:pt x="10329" y="14941"/>
                </a:cubicBezTo>
                <a:cubicBezTo>
                  <a:pt x="10145" y="14861"/>
                  <a:pt x="10075" y="14882"/>
                  <a:pt x="10015" y="15052"/>
                </a:cubicBezTo>
                <a:cubicBezTo>
                  <a:pt x="9938" y="15271"/>
                  <a:pt x="9767" y="15345"/>
                  <a:pt x="9701" y="15190"/>
                </a:cubicBezTo>
                <a:cubicBezTo>
                  <a:pt x="9656" y="15083"/>
                  <a:pt x="8724" y="15083"/>
                  <a:pt x="8679" y="15190"/>
                </a:cubicBezTo>
                <a:cubicBezTo>
                  <a:pt x="8615" y="15339"/>
                  <a:pt x="8027" y="15282"/>
                  <a:pt x="7985" y="15121"/>
                </a:cubicBezTo>
                <a:cubicBezTo>
                  <a:pt x="7962" y="15034"/>
                  <a:pt x="7939" y="14614"/>
                  <a:pt x="7934" y="14187"/>
                </a:cubicBezTo>
                <a:cubicBezTo>
                  <a:pt x="7922" y="13077"/>
                  <a:pt x="7758" y="12503"/>
                  <a:pt x="7299" y="11992"/>
                </a:cubicBezTo>
                <a:cubicBezTo>
                  <a:pt x="7099" y="11771"/>
                  <a:pt x="6889" y="11556"/>
                  <a:pt x="6831" y="11512"/>
                </a:cubicBezTo>
                <a:cubicBezTo>
                  <a:pt x="6642" y="11368"/>
                  <a:pt x="6819" y="10948"/>
                  <a:pt x="7182" y="10681"/>
                </a:cubicBezTo>
                <a:cubicBezTo>
                  <a:pt x="8521" y="9695"/>
                  <a:pt x="8986" y="7895"/>
                  <a:pt x="8255" y="6523"/>
                </a:cubicBezTo>
                <a:cubicBezTo>
                  <a:pt x="8206" y="6431"/>
                  <a:pt x="8177" y="6350"/>
                  <a:pt x="8193" y="6343"/>
                </a:cubicBezTo>
                <a:cubicBezTo>
                  <a:pt x="8209" y="6336"/>
                  <a:pt x="8434" y="6068"/>
                  <a:pt x="8690" y="5752"/>
                </a:cubicBezTo>
                <a:cubicBezTo>
                  <a:pt x="9018" y="5346"/>
                  <a:pt x="9214" y="4993"/>
                  <a:pt x="9354" y="4560"/>
                </a:cubicBezTo>
                <a:cubicBezTo>
                  <a:pt x="9539" y="3990"/>
                  <a:pt x="9550" y="3888"/>
                  <a:pt x="9529" y="3112"/>
                </a:cubicBezTo>
                <a:cubicBezTo>
                  <a:pt x="9502" y="2108"/>
                  <a:pt x="9353" y="1554"/>
                  <a:pt x="8960" y="969"/>
                </a:cubicBezTo>
                <a:cubicBezTo>
                  <a:pt x="8533" y="332"/>
                  <a:pt x="7974" y="7"/>
                  <a:pt x="7412" y="0"/>
                </a:cubicBezTo>
                <a:close/>
                <a:moveTo>
                  <a:pt x="13476" y="11015"/>
                </a:moveTo>
                <a:cubicBezTo>
                  <a:pt x="13444" y="11015"/>
                  <a:pt x="13400" y="11107"/>
                  <a:pt x="13381" y="11221"/>
                </a:cubicBezTo>
                <a:cubicBezTo>
                  <a:pt x="13363" y="11334"/>
                  <a:pt x="13359" y="11426"/>
                  <a:pt x="13370" y="11426"/>
                </a:cubicBezTo>
                <a:cubicBezTo>
                  <a:pt x="13382" y="11426"/>
                  <a:pt x="13422" y="11334"/>
                  <a:pt x="13462" y="11221"/>
                </a:cubicBezTo>
                <a:cubicBezTo>
                  <a:pt x="13504" y="11102"/>
                  <a:pt x="13511" y="11015"/>
                  <a:pt x="13476" y="110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2" name="IMG_6719.jpeg" descr="IMG_6719.jpe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8047" y="2264807"/>
            <a:ext cx="2444308" cy="116395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٧٢"/>
          <p:cNvSpPr/>
          <p:nvPr/>
        </p:nvSpPr>
        <p:spPr>
          <a:xfrm>
            <a:off x="-183811" y="-1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1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  <p:bldP spid="386" grpId="0" animBg="1" advAuto="0"/>
      <p:bldP spid="387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396" name="IMG_6720.jpeg" descr="IMG_6720.jpeg"/>
          <p:cNvPicPr>
            <a:picLocks noChangeAspect="1"/>
          </p:cNvPicPr>
          <p:nvPr/>
        </p:nvPicPr>
        <p:blipFill>
          <a:blip r:embed="rId2"/>
          <a:srcRect l="13596" r="17618"/>
          <a:stretch>
            <a:fillRect/>
          </a:stretch>
        </p:blipFill>
        <p:spPr>
          <a:xfrm>
            <a:off x="3566959" y="5888434"/>
            <a:ext cx="9571833" cy="782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25" y="0"/>
                </a:moveTo>
                <a:cubicBezTo>
                  <a:pt x="1406" y="0"/>
                  <a:pt x="0" y="5"/>
                  <a:pt x="0" y="11"/>
                </a:cubicBezTo>
                <a:cubicBezTo>
                  <a:pt x="0" y="17"/>
                  <a:pt x="35" y="149"/>
                  <a:pt x="79" y="304"/>
                </a:cubicBezTo>
                <a:cubicBezTo>
                  <a:pt x="122" y="460"/>
                  <a:pt x="178" y="663"/>
                  <a:pt x="203" y="757"/>
                </a:cubicBezTo>
                <a:cubicBezTo>
                  <a:pt x="302" y="1128"/>
                  <a:pt x="354" y="1257"/>
                  <a:pt x="416" y="1288"/>
                </a:cubicBezTo>
                <a:cubicBezTo>
                  <a:pt x="535" y="1347"/>
                  <a:pt x="865" y="1325"/>
                  <a:pt x="2375" y="1155"/>
                </a:cubicBezTo>
                <a:cubicBezTo>
                  <a:pt x="3204" y="1062"/>
                  <a:pt x="4418" y="926"/>
                  <a:pt x="5074" y="853"/>
                </a:cubicBezTo>
                <a:cubicBezTo>
                  <a:pt x="6222" y="725"/>
                  <a:pt x="6606" y="664"/>
                  <a:pt x="6636" y="605"/>
                </a:cubicBezTo>
                <a:cubicBezTo>
                  <a:pt x="6651" y="575"/>
                  <a:pt x="6544" y="399"/>
                  <a:pt x="6360" y="149"/>
                </a:cubicBezTo>
                <a:lnTo>
                  <a:pt x="6249" y="0"/>
                </a:lnTo>
                <a:lnTo>
                  <a:pt x="3125" y="0"/>
                </a:lnTo>
                <a:close/>
                <a:moveTo>
                  <a:pt x="6858" y="1216"/>
                </a:moveTo>
                <a:cubicBezTo>
                  <a:pt x="6728" y="1216"/>
                  <a:pt x="6532" y="1245"/>
                  <a:pt x="6199" y="1286"/>
                </a:cubicBezTo>
                <a:cubicBezTo>
                  <a:pt x="5567" y="1363"/>
                  <a:pt x="4090" y="1535"/>
                  <a:pt x="2970" y="1664"/>
                </a:cubicBezTo>
                <a:cubicBezTo>
                  <a:pt x="653" y="1929"/>
                  <a:pt x="774" y="1911"/>
                  <a:pt x="774" y="2010"/>
                </a:cubicBezTo>
                <a:cubicBezTo>
                  <a:pt x="774" y="2053"/>
                  <a:pt x="742" y="2097"/>
                  <a:pt x="696" y="2118"/>
                </a:cubicBezTo>
                <a:cubicBezTo>
                  <a:pt x="653" y="2138"/>
                  <a:pt x="619" y="2176"/>
                  <a:pt x="620" y="2202"/>
                </a:cubicBezTo>
                <a:cubicBezTo>
                  <a:pt x="620" y="2229"/>
                  <a:pt x="739" y="2667"/>
                  <a:pt x="884" y="3177"/>
                </a:cubicBezTo>
                <a:cubicBezTo>
                  <a:pt x="1029" y="3687"/>
                  <a:pt x="1176" y="4210"/>
                  <a:pt x="1212" y="4339"/>
                </a:cubicBezTo>
                <a:cubicBezTo>
                  <a:pt x="1268" y="4543"/>
                  <a:pt x="1290" y="4580"/>
                  <a:pt x="1388" y="4629"/>
                </a:cubicBezTo>
                <a:cubicBezTo>
                  <a:pt x="1550" y="4712"/>
                  <a:pt x="1744" y="4704"/>
                  <a:pt x="2661" y="4576"/>
                </a:cubicBezTo>
                <a:cubicBezTo>
                  <a:pt x="3112" y="4513"/>
                  <a:pt x="3661" y="4437"/>
                  <a:pt x="3882" y="4408"/>
                </a:cubicBezTo>
                <a:cubicBezTo>
                  <a:pt x="5251" y="4227"/>
                  <a:pt x="8246" y="3812"/>
                  <a:pt x="8414" y="3779"/>
                </a:cubicBezTo>
                <a:cubicBezTo>
                  <a:pt x="8625" y="3739"/>
                  <a:pt x="8760" y="3677"/>
                  <a:pt x="8777" y="3612"/>
                </a:cubicBezTo>
                <a:cubicBezTo>
                  <a:pt x="8787" y="3575"/>
                  <a:pt x="8655" y="3378"/>
                  <a:pt x="8014" y="2475"/>
                </a:cubicBezTo>
                <a:cubicBezTo>
                  <a:pt x="7563" y="1840"/>
                  <a:pt x="7549" y="1822"/>
                  <a:pt x="7287" y="1507"/>
                </a:cubicBezTo>
                <a:cubicBezTo>
                  <a:pt x="7106" y="1290"/>
                  <a:pt x="7074" y="1214"/>
                  <a:pt x="6858" y="1216"/>
                </a:cubicBezTo>
                <a:close/>
                <a:moveTo>
                  <a:pt x="17536" y="1520"/>
                </a:moveTo>
                <a:cubicBezTo>
                  <a:pt x="17239" y="1534"/>
                  <a:pt x="17231" y="1538"/>
                  <a:pt x="16852" y="1769"/>
                </a:cubicBezTo>
                <a:cubicBezTo>
                  <a:pt x="16640" y="1897"/>
                  <a:pt x="16239" y="2158"/>
                  <a:pt x="15960" y="2348"/>
                </a:cubicBezTo>
                <a:cubicBezTo>
                  <a:pt x="14028" y="3666"/>
                  <a:pt x="12542" y="4954"/>
                  <a:pt x="11347" y="6348"/>
                </a:cubicBezTo>
                <a:cubicBezTo>
                  <a:pt x="11082" y="6656"/>
                  <a:pt x="11038" y="6693"/>
                  <a:pt x="10984" y="6658"/>
                </a:cubicBezTo>
                <a:cubicBezTo>
                  <a:pt x="10949" y="6635"/>
                  <a:pt x="10921" y="6602"/>
                  <a:pt x="10921" y="6584"/>
                </a:cubicBezTo>
                <a:cubicBezTo>
                  <a:pt x="10921" y="6541"/>
                  <a:pt x="10762" y="6310"/>
                  <a:pt x="10438" y="5881"/>
                </a:cubicBezTo>
                <a:cubicBezTo>
                  <a:pt x="10295" y="5691"/>
                  <a:pt x="10144" y="5481"/>
                  <a:pt x="10104" y="5415"/>
                </a:cubicBezTo>
                <a:cubicBezTo>
                  <a:pt x="9984" y="5215"/>
                  <a:pt x="9728" y="4892"/>
                  <a:pt x="9633" y="4820"/>
                </a:cubicBezTo>
                <a:cubicBezTo>
                  <a:pt x="9584" y="4783"/>
                  <a:pt x="9501" y="4704"/>
                  <a:pt x="9448" y="4644"/>
                </a:cubicBezTo>
                <a:lnTo>
                  <a:pt x="9351" y="4534"/>
                </a:lnTo>
                <a:lnTo>
                  <a:pt x="8550" y="4649"/>
                </a:lnTo>
                <a:cubicBezTo>
                  <a:pt x="7504" y="4800"/>
                  <a:pt x="6785" y="4904"/>
                  <a:pt x="6156" y="4993"/>
                </a:cubicBezTo>
                <a:cubicBezTo>
                  <a:pt x="5644" y="5065"/>
                  <a:pt x="4579" y="5219"/>
                  <a:pt x="2878" y="5466"/>
                </a:cubicBezTo>
                <a:cubicBezTo>
                  <a:pt x="2376" y="5539"/>
                  <a:pt x="1940" y="5598"/>
                  <a:pt x="1910" y="5598"/>
                </a:cubicBezTo>
                <a:cubicBezTo>
                  <a:pt x="1878" y="5599"/>
                  <a:pt x="1857" y="5628"/>
                  <a:pt x="1857" y="5672"/>
                </a:cubicBezTo>
                <a:cubicBezTo>
                  <a:pt x="1857" y="5712"/>
                  <a:pt x="1813" y="5782"/>
                  <a:pt x="1761" y="5827"/>
                </a:cubicBezTo>
                <a:cubicBezTo>
                  <a:pt x="1675" y="5902"/>
                  <a:pt x="1668" y="5924"/>
                  <a:pt x="1686" y="6048"/>
                </a:cubicBezTo>
                <a:cubicBezTo>
                  <a:pt x="1698" y="6123"/>
                  <a:pt x="1733" y="6278"/>
                  <a:pt x="1765" y="6392"/>
                </a:cubicBezTo>
                <a:cubicBezTo>
                  <a:pt x="1887" y="6828"/>
                  <a:pt x="1982" y="7175"/>
                  <a:pt x="2029" y="7357"/>
                </a:cubicBezTo>
                <a:cubicBezTo>
                  <a:pt x="2056" y="7461"/>
                  <a:pt x="2091" y="7581"/>
                  <a:pt x="2106" y="7622"/>
                </a:cubicBezTo>
                <a:cubicBezTo>
                  <a:pt x="2120" y="7664"/>
                  <a:pt x="2181" y="7877"/>
                  <a:pt x="2240" y="8095"/>
                </a:cubicBezTo>
                <a:cubicBezTo>
                  <a:pt x="2397" y="8674"/>
                  <a:pt x="2630" y="9496"/>
                  <a:pt x="2676" y="9632"/>
                </a:cubicBezTo>
                <a:cubicBezTo>
                  <a:pt x="2707" y="9723"/>
                  <a:pt x="2750" y="9764"/>
                  <a:pt x="2864" y="9812"/>
                </a:cubicBezTo>
                <a:cubicBezTo>
                  <a:pt x="3066" y="9896"/>
                  <a:pt x="3297" y="9889"/>
                  <a:pt x="3980" y="9780"/>
                </a:cubicBezTo>
                <a:cubicBezTo>
                  <a:pt x="4301" y="9728"/>
                  <a:pt x="4688" y="9668"/>
                  <a:pt x="4842" y="9645"/>
                </a:cubicBezTo>
                <a:cubicBezTo>
                  <a:pt x="4995" y="9622"/>
                  <a:pt x="5191" y="9585"/>
                  <a:pt x="5279" y="9563"/>
                </a:cubicBezTo>
                <a:cubicBezTo>
                  <a:pt x="5488" y="9510"/>
                  <a:pt x="5530" y="9545"/>
                  <a:pt x="5430" y="9690"/>
                </a:cubicBezTo>
                <a:cubicBezTo>
                  <a:pt x="5312" y="9862"/>
                  <a:pt x="5316" y="9926"/>
                  <a:pt x="5460" y="10310"/>
                </a:cubicBezTo>
                <a:cubicBezTo>
                  <a:pt x="5557" y="10564"/>
                  <a:pt x="5577" y="10592"/>
                  <a:pt x="5796" y="10762"/>
                </a:cubicBezTo>
                <a:cubicBezTo>
                  <a:pt x="5925" y="10862"/>
                  <a:pt x="6024" y="10956"/>
                  <a:pt x="6017" y="10971"/>
                </a:cubicBezTo>
                <a:cubicBezTo>
                  <a:pt x="6009" y="10987"/>
                  <a:pt x="5922" y="11011"/>
                  <a:pt x="5824" y="11025"/>
                </a:cubicBezTo>
                <a:cubicBezTo>
                  <a:pt x="5726" y="11039"/>
                  <a:pt x="5486" y="11083"/>
                  <a:pt x="5290" y="11123"/>
                </a:cubicBezTo>
                <a:cubicBezTo>
                  <a:pt x="5095" y="11162"/>
                  <a:pt x="4656" y="11246"/>
                  <a:pt x="4316" y="11310"/>
                </a:cubicBezTo>
                <a:cubicBezTo>
                  <a:pt x="3528" y="11457"/>
                  <a:pt x="3524" y="11458"/>
                  <a:pt x="3534" y="11519"/>
                </a:cubicBezTo>
                <a:cubicBezTo>
                  <a:pt x="3539" y="11547"/>
                  <a:pt x="3490" y="11629"/>
                  <a:pt x="3427" y="11701"/>
                </a:cubicBezTo>
                <a:cubicBezTo>
                  <a:pt x="3359" y="11777"/>
                  <a:pt x="3310" y="11866"/>
                  <a:pt x="3310" y="11915"/>
                </a:cubicBezTo>
                <a:cubicBezTo>
                  <a:pt x="3310" y="12055"/>
                  <a:pt x="3426" y="12594"/>
                  <a:pt x="3530" y="12937"/>
                </a:cubicBezTo>
                <a:cubicBezTo>
                  <a:pt x="3635" y="13287"/>
                  <a:pt x="3908" y="14273"/>
                  <a:pt x="4133" y="15112"/>
                </a:cubicBezTo>
                <a:cubicBezTo>
                  <a:pt x="4211" y="15403"/>
                  <a:pt x="4286" y="15676"/>
                  <a:pt x="4300" y="15718"/>
                </a:cubicBezTo>
                <a:cubicBezTo>
                  <a:pt x="4424" y="16100"/>
                  <a:pt x="4515" y="16423"/>
                  <a:pt x="4534" y="16549"/>
                </a:cubicBezTo>
                <a:cubicBezTo>
                  <a:pt x="4546" y="16632"/>
                  <a:pt x="4575" y="16743"/>
                  <a:pt x="4597" y="16795"/>
                </a:cubicBezTo>
                <a:cubicBezTo>
                  <a:pt x="4620" y="16848"/>
                  <a:pt x="4669" y="17001"/>
                  <a:pt x="4706" y="17136"/>
                </a:cubicBezTo>
                <a:cubicBezTo>
                  <a:pt x="4744" y="17271"/>
                  <a:pt x="4784" y="17399"/>
                  <a:pt x="4796" y="17420"/>
                </a:cubicBezTo>
                <a:cubicBezTo>
                  <a:pt x="4807" y="17441"/>
                  <a:pt x="4841" y="17567"/>
                  <a:pt x="4871" y="17700"/>
                </a:cubicBezTo>
                <a:cubicBezTo>
                  <a:pt x="4901" y="17833"/>
                  <a:pt x="4964" y="18037"/>
                  <a:pt x="5012" y="18154"/>
                </a:cubicBezTo>
                <a:cubicBezTo>
                  <a:pt x="5059" y="18270"/>
                  <a:pt x="5107" y="18401"/>
                  <a:pt x="5117" y="18445"/>
                </a:cubicBezTo>
                <a:cubicBezTo>
                  <a:pt x="5146" y="18563"/>
                  <a:pt x="5274" y="18692"/>
                  <a:pt x="5454" y="18788"/>
                </a:cubicBezTo>
                <a:cubicBezTo>
                  <a:pt x="5724" y="18930"/>
                  <a:pt x="6230" y="18897"/>
                  <a:pt x="7044" y="18686"/>
                </a:cubicBezTo>
                <a:cubicBezTo>
                  <a:pt x="7211" y="18642"/>
                  <a:pt x="7452" y="18591"/>
                  <a:pt x="7579" y="18571"/>
                </a:cubicBezTo>
                <a:cubicBezTo>
                  <a:pt x="7707" y="18550"/>
                  <a:pt x="7944" y="18493"/>
                  <a:pt x="8106" y="18444"/>
                </a:cubicBezTo>
                <a:cubicBezTo>
                  <a:pt x="8361" y="18366"/>
                  <a:pt x="8549" y="18318"/>
                  <a:pt x="8724" y="18288"/>
                </a:cubicBezTo>
                <a:cubicBezTo>
                  <a:pt x="8750" y="18284"/>
                  <a:pt x="8841" y="18260"/>
                  <a:pt x="8926" y="18236"/>
                </a:cubicBezTo>
                <a:cubicBezTo>
                  <a:pt x="9073" y="18193"/>
                  <a:pt x="9708" y="18051"/>
                  <a:pt x="9869" y="18024"/>
                </a:cubicBezTo>
                <a:cubicBezTo>
                  <a:pt x="10167" y="17975"/>
                  <a:pt x="10242" y="17958"/>
                  <a:pt x="10380" y="17911"/>
                </a:cubicBezTo>
                <a:cubicBezTo>
                  <a:pt x="10548" y="17854"/>
                  <a:pt x="10615" y="17837"/>
                  <a:pt x="10921" y="17777"/>
                </a:cubicBezTo>
                <a:cubicBezTo>
                  <a:pt x="11032" y="17755"/>
                  <a:pt x="11212" y="17713"/>
                  <a:pt x="11323" y="17685"/>
                </a:cubicBezTo>
                <a:cubicBezTo>
                  <a:pt x="11434" y="17656"/>
                  <a:pt x="11622" y="17612"/>
                  <a:pt x="11741" y="17587"/>
                </a:cubicBezTo>
                <a:cubicBezTo>
                  <a:pt x="11860" y="17562"/>
                  <a:pt x="12014" y="17524"/>
                  <a:pt x="12082" y="17503"/>
                </a:cubicBezTo>
                <a:cubicBezTo>
                  <a:pt x="12150" y="17481"/>
                  <a:pt x="12235" y="17468"/>
                  <a:pt x="12272" y="17472"/>
                </a:cubicBezTo>
                <a:cubicBezTo>
                  <a:pt x="12309" y="17477"/>
                  <a:pt x="12381" y="17454"/>
                  <a:pt x="12433" y="17422"/>
                </a:cubicBezTo>
                <a:cubicBezTo>
                  <a:pt x="12484" y="17390"/>
                  <a:pt x="12558" y="17364"/>
                  <a:pt x="12597" y="17366"/>
                </a:cubicBezTo>
                <a:cubicBezTo>
                  <a:pt x="12693" y="17370"/>
                  <a:pt x="12809" y="17344"/>
                  <a:pt x="13086" y="17254"/>
                </a:cubicBezTo>
                <a:cubicBezTo>
                  <a:pt x="13214" y="17213"/>
                  <a:pt x="13465" y="17151"/>
                  <a:pt x="13644" y="17116"/>
                </a:cubicBezTo>
                <a:cubicBezTo>
                  <a:pt x="13952" y="17056"/>
                  <a:pt x="14264" y="16977"/>
                  <a:pt x="14958" y="16778"/>
                </a:cubicBezTo>
                <a:cubicBezTo>
                  <a:pt x="15128" y="16729"/>
                  <a:pt x="15330" y="16677"/>
                  <a:pt x="15407" y="16663"/>
                </a:cubicBezTo>
                <a:cubicBezTo>
                  <a:pt x="15484" y="16649"/>
                  <a:pt x="15720" y="16588"/>
                  <a:pt x="15933" y="16528"/>
                </a:cubicBezTo>
                <a:cubicBezTo>
                  <a:pt x="16145" y="16469"/>
                  <a:pt x="16412" y="16403"/>
                  <a:pt x="16526" y="16382"/>
                </a:cubicBezTo>
                <a:cubicBezTo>
                  <a:pt x="17018" y="16286"/>
                  <a:pt x="17329" y="16091"/>
                  <a:pt x="17372" y="15850"/>
                </a:cubicBezTo>
                <a:cubicBezTo>
                  <a:pt x="17385" y="15775"/>
                  <a:pt x="17370" y="15682"/>
                  <a:pt x="17323" y="15558"/>
                </a:cubicBezTo>
                <a:cubicBezTo>
                  <a:pt x="17285" y="15458"/>
                  <a:pt x="17252" y="15368"/>
                  <a:pt x="17251" y="15358"/>
                </a:cubicBezTo>
                <a:cubicBezTo>
                  <a:pt x="17249" y="15347"/>
                  <a:pt x="17109" y="15128"/>
                  <a:pt x="16938" y="14871"/>
                </a:cubicBezTo>
                <a:cubicBezTo>
                  <a:pt x="16768" y="14615"/>
                  <a:pt x="16608" y="14369"/>
                  <a:pt x="16583" y="14324"/>
                </a:cubicBezTo>
                <a:cubicBezTo>
                  <a:pt x="16557" y="14278"/>
                  <a:pt x="16418" y="14095"/>
                  <a:pt x="16273" y="13917"/>
                </a:cubicBezTo>
                <a:cubicBezTo>
                  <a:pt x="16128" y="13740"/>
                  <a:pt x="15926" y="13478"/>
                  <a:pt x="15824" y="13334"/>
                </a:cubicBezTo>
                <a:cubicBezTo>
                  <a:pt x="15263" y="12543"/>
                  <a:pt x="14956" y="12119"/>
                  <a:pt x="14913" y="12078"/>
                </a:cubicBezTo>
                <a:cubicBezTo>
                  <a:pt x="14887" y="12052"/>
                  <a:pt x="14877" y="12031"/>
                  <a:pt x="14892" y="12030"/>
                </a:cubicBezTo>
                <a:cubicBezTo>
                  <a:pt x="14922" y="12029"/>
                  <a:pt x="14560" y="11515"/>
                  <a:pt x="14456" y="11412"/>
                </a:cubicBezTo>
                <a:cubicBezTo>
                  <a:pt x="14418" y="11374"/>
                  <a:pt x="14386" y="11323"/>
                  <a:pt x="14386" y="11298"/>
                </a:cubicBezTo>
                <a:cubicBezTo>
                  <a:pt x="14386" y="11273"/>
                  <a:pt x="14299" y="11141"/>
                  <a:pt x="14193" y="11004"/>
                </a:cubicBezTo>
                <a:cubicBezTo>
                  <a:pt x="13591" y="10233"/>
                  <a:pt x="13381" y="9979"/>
                  <a:pt x="13352" y="9985"/>
                </a:cubicBezTo>
                <a:cubicBezTo>
                  <a:pt x="13312" y="9992"/>
                  <a:pt x="13136" y="9860"/>
                  <a:pt x="13069" y="9772"/>
                </a:cubicBezTo>
                <a:lnTo>
                  <a:pt x="12999" y="9679"/>
                </a:lnTo>
                <a:lnTo>
                  <a:pt x="12555" y="9759"/>
                </a:lnTo>
                <a:cubicBezTo>
                  <a:pt x="12312" y="9803"/>
                  <a:pt x="12095" y="9846"/>
                  <a:pt x="12074" y="9854"/>
                </a:cubicBezTo>
                <a:cubicBezTo>
                  <a:pt x="11994" y="9888"/>
                  <a:pt x="12007" y="9794"/>
                  <a:pt x="12117" y="9564"/>
                </a:cubicBezTo>
                <a:cubicBezTo>
                  <a:pt x="12522" y="8710"/>
                  <a:pt x="13150" y="7756"/>
                  <a:pt x="13969" y="6750"/>
                </a:cubicBezTo>
                <a:cubicBezTo>
                  <a:pt x="14975" y="5512"/>
                  <a:pt x="16000" y="4527"/>
                  <a:pt x="17526" y="3332"/>
                </a:cubicBezTo>
                <a:cubicBezTo>
                  <a:pt x="18548" y="2531"/>
                  <a:pt x="18633" y="2441"/>
                  <a:pt x="18618" y="2175"/>
                </a:cubicBezTo>
                <a:cubicBezTo>
                  <a:pt x="18609" y="2034"/>
                  <a:pt x="18595" y="2011"/>
                  <a:pt x="18393" y="1844"/>
                </a:cubicBezTo>
                <a:cubicBezTo>
                  <a:pt x="18053" y="1563"/>
                  <a:pt x="17893" y="1503"/>
                  <a:pt x="17536" y="1520"/>
                </a:cubicBezTo>
                <a:close/>
                <a:moveTo>
                  <a:pt x="19326" y="18697"/>
                </a:moveTo>
                <a:cubicBezTo>
                  <a:pt x="19291" y="18688"/>
                  <a:pt x="19245" y="18695"/>
                  <a:pt x="19160" y="18710"/>
                </a:cubicBezTo>
                <a:cubicBezTo>
                  <a:pt x="19061" y="18727"/>
                  <a:pt x="18883" y="18736"/>
                  <a:pt x="18764" y="18731"/>
                </a:cubicBezTo>
                <a:cubicBezTo>
                  <a:pt x="18645" y="18725"/>
                  <a:pt x="18478" y="18739"/>
                  <a:pt x="18393" y="18761"/>
                </a:cubicBezTo>
                <a:cubicBezTo>
                  <a:pt x="18308" y="18784"/>
                  <a:pt x="18203" y="18808"/>
                  <a:pt x="18160" y="18815"/>
                </a:cubicBezTo>
                <a:cubicBezTo>
                  <a:pt x="18117" y="18822"/>
                  <a:pt x="17993" y="18855"/>
                  <a:pt x="17882" y="18888"/>
                </a:cubicBezTo>
                <a:cubicBezTo>
                  <a:pt x="17595" y="18976"/>
                  <a:pt x="16801" y="19206"/>
                  <a:pt x="16691" y="19234"/>
                </a:cubicBezTo>
                <a:cubicBezTo>
                  <a:pt x="16640" y="19247"/>
                  <a:pt x="16577" y="19263"/>
                  <a:pt x="16552" y="19269"/>
                </a:cubicBezTo>
                <a:cubicBezTo>
                  <a:pt x="16526" y="19276"/>
                  <a:pt x="16485" y="19292"/>
                  <a:pt x="16459" y="19303"/>
                </a:cubicBezTo>
                <a:cubicBezTo>
                  <a:pt x="16434" y="19315"/>
                  <a:pt x="16266" y="19345"/>
                  <a:pt x="16088" y="19370"/>
                </a:cubicBezTo>
                <a:cubicBezTo>
                  <a:pt x="15909" y="19395"/>
                  <a:pt x="15712" y="19438"/>
                  <a:pt x="15650" y="19464"/>
                </a:cubicBezTo>
                <a:cubicBezTo>
                  <a:pt x="15587" y="19491"/>
                  <a:pt x="15469" y="19526"/>
                  <a:pt x="15386" y="19540"/>
                </a:cubicBezTo>
                <a:cubicBezTo>
                  <a:pt x="15304" y="19554"/>
                  <a:pt x="15195" y="19587"/>
                  <a:pt x="15144" y="19614"/>
                </a:cubicBezTo>
                <a:cubicBezTo>
                  <a:pt x="15093" y="19641"/>
                  <a:pt x="14822" y="19717"/>
                  <a:pt x="14541" y="19782"/>
                </a:cubicBezTo>
                <a:cubicBezTo>
                  <a:pt x="14260" y="19847"/>
                  <a:pt x="13982" y="19916"/>
                  <a:pt x="13922" y="19935"/>
                </a:cubicBezTo>
                <a:cubicBezTo>
                  <a:pt x="13862" y="19954"/>
                  <a:pt x="13703" y="19996"/>
                  <a:pt x="13566" y="20030"/>
                </a:cubicBezTo>
                <a:cubicBezTo>
                  <a:pt x="13430" y="20063"/>
                  <a:pt x="13228" y="20123"/>
                  <a:pt x="13118" y="20163"/>
                </a:cubicBezTo>
                <a:cubicBezTo>
                  <a:pt x="12823" y="20271"/>
                  <a:pt x="11920" y="20530"/>
                  <a:pt x="11741" y="20558"/>
                </a:cubicBezTo>
                <a:cubicBezTo>
                  <a:pt x="11492" y="20598"/>
                  <a:pt x="11125" y="20698"/>
                  <a:pt x="11093" y="20734"/>
                </a:cubicBezTo>
                <a:cubicBezTo>
                  <a:pt x="11077" y="20752"/>
                  <a:pt x="11024" y="20768"/>
                  <a:pt x="10976" y="20768"/>
                </a:cubicBezTo>
                <a:cubicBezTo>
                  <a:pt x="10929" y="20768"/>
                  <a:pt x="10726" y="20817"/>
                  <a:pt x="10526" y="20878"/>
                </a:cubicBezTo>
                <a:cubicBezTo>
                  <a:pt x="10326" y="20939"/>
                  <a:pt x="10024" y="21027"/>
                  <a:pt x="9853" y="21073"/>
                </a:cubicBezTo>
                <a:cubicBezTo>
                  <a:pt x="9683" y="21119"/>
                  <a:pt x="9461" y="21180"/>
                  <a:pt x="9359" y="21209"/>
                </a:cubicBezTo>
                <a:cubicBezTo>
                  <a:pt x="9257" y="21238"/>
                  <a:pt x="9062" y="21286"/>
                  <a:pt x="8926" y="21315"/>
                </a:cubicBezTo>
                <a:cubicBezTo>
                  <a:pt x="8789" y="21344"/>
                  <a:pt x="8608" y="21393"/>
                  <a:pt x="8523" y="21425"/>
                </a:cubicBezTo>
                <a:cubicBezTo>
                  <a:pt x="8438" y="21456"/>
                  <a:pt x="8285" y="21507"/>
                  <a:pt x="8183" y="21538"/>
                </a:cubicBezTo>
                <a:cubicBezTo>
                  <a:pt x="8019" y="21586"/>
                  <a:pt x="8784" y="21592"/>
                  <a:pt x="14799" y="21596"/>
                </a:cubicBezTo>
                <a:lnTo>
                  <a:pt x="21600" y="21600"/>
                </a:lnTo>
                <a:lnTo>
                  <a:pt x="21466" y="21407"/>
                </a:lnTo>
                <a:cubicBezTo>
                  <a:pt x="21392" y="21302"/>
                  <a:pt x="21301" y="21160"/>
                  <a:pt x="21264" y="21092"/>
                </a:cubicBezTo>
                <a:cubicBezTo>
                  <a:pt x="21227" y="21024"/>
                  <a:pt x="21140" y="20908"/>
                  <a:pt x="21071" y="20836"/>
                </a:cubicBezTo>
                <a:cubicBezTo>
                  <a:pt x="21001" y="20763"/>
                  <a:pt x="20944" y="20691"/>
                  <a:pt x="20944" y="20676"/>
                </a:cubicBezTo>
                <a:cubicBezTo>
                  <a:pt x="20944" y="20643"/>
                  <a:pt x="20122" y="19474"/>
                  <a:pt x="19899" y="19191"/>
                </a:cubicBezTo>
                <a:cubicBezTo>
                  <a:pt x="19814" y="19083"/>
                  <a:pt x="19692" y="18967"/>
                  <a:pt x="19626" y="18933"/>
                </a:cubicBezTo>
                <a:cubicBezTo>
                  <a:pt x="19560" y="18900"/>
                  <a:pt x="19468" y="18828"/>
                  <a:pt x="19423" y="18774"/>
                </a:cubicBezTo>
                <a:cubicBezTo>
                  <a:pt x="19384" y="18729"/>
                  <a:pt x="19361" y="18705"/>
                  <a:pt x="19326" y="186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7" name="IMG_6722.png" descr="IMG_6722.png"/>
          <p:cNvPicPr>
            <a:picLocks noChangeAspect="1"/>
          </p:cNvPicPr>
          <p:nvPr/>
        </p:nvPicPr>
        <p:blipFill>
          <a:blip r:embed="rId3"/>
          <a:srcRect l="3612" t="24015" r="15488" b="14637"/>
          <a:stretch>
            <a:fillRect/>
          </a:stretch>
        </p:blipFill>
        <p:spPr>
          <a:xfrm>
            <a:off x="13787536" y="3269922"/>
            <a:ext cx="7495580" cy="397026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قيم ذاتك مدى مراعاتك هذه القواعد في حياتك؟"/>
          <p:cNvSpPr txBox="1">
            <a:spLocks noGrp="1"/>
          </p:cNvSpPr>
          <p:nvPr>
            <p:ph type="body" sz="quarter" idx="4294967295"/>
          </p:nvPr>
        </p:nvSpPr>
        <p:spPr>
          <a:xfrm>
            <a:off x="11542824" y="7910926"/>
            <a:ext cx="11433566" cy="18912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قيم ذاتك مدى مراعاتك هذه القواعد في حياتك؟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401" name="IMG_6723.jpeg" descr="IMG_67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458" y="3560069"/>
            <a:ext cx="7281691" cy="6175458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لتطوير حياتنا الثقافية المعاصرة وتحصين أنفسنا من المغالطات الناتجة عن سوء طرح الاسئلة"/>
          <p:cNvSpPr txBox="1">
            <a:spLocks noGrp="1"/>
          </p:cNvSpPr>
          <p:nvPr>
            <p:ph type="body" sz="quarter" idx="4294967295"/>
          </p:nvPr>
        </p:nvSpPr>
        <p:spPr>
          <a:xfrm>
            <a:off x="4954893" y="5912354"/>
            <a:ext cx="11433566" cy="1891292"/>
          </a:xfrm>
          <a:prstGeom prst="rect">
            <a:avLst/>
          </a:prstGeom>
        </p:spPr>
        <p:txBody>
          <a:bodyPr anchor="b"/>
          <a:lstStyle>
            <a:lvl1pPr marL="0" indent="0" algn="ctr" defTabSz="2365188">
              <a:lnSpc>
                <a:spcPct val="80000"/>
              </a:lnSpc>
              <a:spcBef>
                <a:spcPts val="0"/>
              </a:spcBef>
              <a:buSzTx/>
              <a:buNone/>
              <a:defRPr sz="5626" spc="-112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لتطوير حياتنا الثقافية المعاصرة وتحصين أنفسنا من المغالطات الناتجة عن سوء طرح الاسئلة </a:t>
            </a:r>
          </a:p>
        </p:txBody>
      </p:sp>
      <p:sp>
        <p:nvSpPr>
          <p:cNvPr id="403" name="اختر البنود المناسبة لوضع ميثاق يحدد شروط صناعة الاسئلة الصحيحة باستكمال النشاط التالي"/>
          <p:cNvSpPr txBox="1"/>
          <p:nvPr/>
        </p:nvSpPr>
        <p:spPr>
          <a:xfrm>
            <a:off x="2522047" y="9735525"/>
            <a:ext cx="17040159" cy="73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lnSpc>
                <a:spcPct val="150000"/>
              </a:lnSpc>
              <a:defRPr sz="39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اختر البنود المناسبة لوضع ميثاق يحدد شروط صناعة الاسئلة الصحيحة باستكمال النشاط التالي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 advAuto="0"/>
      <p:bldP spid="403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406" name="IMG_6724.png" descr="IMG_6724.png"/>
          <p:cNvPicPr>
            <a:picLocks noChangeAspect="1"/>
          </p:cNvPicPr>
          <p:nvPr/>
        </p:nvPicPr>
        <p:blipFill>
          <a:blip r:embed="rId2"/>
          <a:srcRect l="10676" t="5476" r="29488" b="79452"/>
          <a:stretch>
            <a:fillRect/>
          </a:stretch>
        </p:blipFill>
        <p:spPr>
          <a:xfrm>
            <a:off x="928979" y="1837251"/>
            <a:ext cx="21900956" cy="7897463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دائرة"/>
          <p:cNvSpPr/>
          <p:nvPr/>
        </p:nvSpPr>
        <p:spPr>
          <a:xfrm>
            <a:off x="18734217" y="8066217"/>
            <a:ext cx="5649783" cy="56497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8" name="تحديد الهدف بكل وضوح ودقة"/>
          <p:cNvSpPr/>
          <p:nvPr/>
        </p:nvSpPr>
        <p:spPr>
          <a:xfrm>
            <a:off x="1460031" y="5639862"/>
            <a:ext cx="8171441" cy="699950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تحديد الهدف بكل وضوح ودقة </a:t>
            </a:r>
          </a:p>
        </p:txBody>
      </p:sp>
      <p:sp>
        <p:nvSpPr>
          <p:cNvPr id="409" name="تعقد الهدف صياغة ومضمونًا"/>
          <p:cNvSpPr/>
          <p:nvPr/>
        </p:nvSpPr>
        <p:spPr>
          <a:xfrm>
            <a:off x="10409280" y="6523631"/>
            <a:ext cx="7995065" cy="684344"/>
          </a:xfrm>
          <a:prstGeom prst="roundRect">
            <a:avLst>
              <a:gd name="adj" fmla="val 27837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تعقد الهدف صياغة ومضمونًا </a:t>
            </a:r>
          </a:p>
        </p:txBody>
      </p:sp>
      <p:sp>
        <p:nvSpPr>
          <p:cNvPr id="410" name="لكل سؤال هدف واحد"/>
          <p:cNvSpPr/>
          <p:nvPr/>
        </p:nvSpPr>
        <p:spPr>
          <a:xfrm>
            <a:off x="1460031" y="7707619"/>
            <a:ext cx="8171441" cy="717198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لكل سؤال هدف واحد  </a:t>
            </a:r>
          </a:p>
        </p:txBody>
      </p:sp>
      <p:sp>
        <p:nvSpPr>
          <p:cNvPr id="411" name="عدم الاعلان الواضح عن الهدف"/>
          <p:cNvSpPr/>
          <p:nvPr/>
        </p:nvSpPr>
        <p:spPr>
          <a:xfrm>
            <a:off x="10409280" y="8737643"/>
            <a:ext cx="8198754" cy="692900"/>
          </a:xfrm>
          <a:prstGeom prst="roundRect">
            <a:avLst>
              <a:gd name="adj" fmla="val 27493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عدم الاعلان الواضح عن الهدف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 advAuto="0"/>
      <p:bldP spid="409" grpId="0" animBg="1" advAuto="0"/>
      <p:bldP spid="410" grpId="0" animBg="1" advAuto="0"/>
      <p:bldP spid="411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414" name="IMG_6724.png" descr="IMG_6724.png"/>
          <p:cNvPicPr>
            <a:picLocks noChangeAspect="1"/>
          </p:cNvPicPr>
          <p:nvPr/>
        </p:nvPicPr>
        <p:blipFill>
          <a:blip r:embed="rId2"/>
          <a:srcRect l="11169" t="20250" r="30276" b="71629"/>
          <a:stretch>
            <a:fillRect/>
          </a:stretch>
        </p:blipFill>
        <p:spPr>
          <a:xfrm>
            <a:off x="1181436" y="3634870"/>
            <a:ext cx="21432108" cy="425486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دائرة"/>
          <p:cNvSpPr/>
          <p:nvPr/>
        </p:nvSpPr>
        <p:spPr>
          <a:xfrm>
            <a:off x="18608034" y="6795945"/>
            <a:ext cx="5649783" cy="56497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6" name="الدقة والصرامة"/>
          <p:cNvSpPr/>
          <p:nvPr/>
        </p:nvSpPr>
        <p:spPr>
          <a:xfrm>
            <a:off x="1460031" y="3924687"/>
            <a:ext cx="8171441" cy="699950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الدقة والصرامة  </a:t>
            </a:r>
          </a:p>
        </p:txBody>
      </p:sp>
      <p:sp>
        <p:nvSpPr>
          <p:cNvPr id="417" name="الاجابة عنه مستحيلة"/>
          <p:cNvSpPr/>
          <p:nvPr/>
        </p:nvSpPr>
        <p:spPr>
          <a:xfrm>
            <a:off x="10409280" y="4908367"/>
            <a:ext cx="7995065" cy="684344"/>
          </a:xfrm>
          <a:prstGeom prst="roundRect">
            <a:avLst>
              <a:gd name="adj" fmla="val 27837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الاجابة عنه مستحيلة  </a:t>
            </a:r>
          </a:p>
        </p:txBody>
      </p:sp>
      <p:sp>
        <p:nvSpPr>
          <p:cNvPr id="418" name="ملائم لمستوى السامعين"/>
          <p:cNvSpPr/>
          <p:nvPr/>
        </p:nvSpPr>
        <p:spPr>
          <a:xfrm>
            <a:off x="1700466" y="5909111"/>
            <a:ext cx="8171442" cy="717198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ملائم لمستوى السامعين </a:t>
            </a:r>
          </a:p>
        </p:txBody>
      </p:sp>
      <p:sp>
        <p:nvSpPr>
          <p:cNvPr id="419" name="غامض السياق"/>
          <p:cNvSpPr/>
          <p:nvPr/>
        </p:nvSpPr>
        <p:spPr>
          <a:xfrm>
            <a:off x="10409280" y="6858000"/>
            <a:ext cx="8198754" cy="692900"/>
          </a:xfrm>
          <a:prstGeom prst="roundRect">
            <a:avLst>
              <a:gd name="adj" fmla="val 27493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غامض السياق   </a:t>
            </a:r>
          </a:p>
        </p:txBody>
      </p:sp>
      <p:pic>
        <p:nvPicPr>
          <p:cNvPr id="420" name="IMG_6724.png" descr="IMG_6724.png"/>
          <p:cNvPicPr>
            <a:picLocks noChangeAspect="1"/>
          </p:cNvPicPr>
          <p:nvPr/>
        </p:nvPicPr>
        <p:blipFill>
          <a:blip r:embed="rId2"/>
          <a:srcRect l="10676" t="10431" r="29488" b="87574"/>
          <a:stretch>
            <a:fillRect/>
          </a:stretch>
        </p:blipFill>
        <p:spPr>
          <a:xfrm>
            <a:off x="1037598" y="2519382"/>
            <a:ext cx="21821812" cy="1041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 advAuto="0"/>
      <p:bldP spid="417" grpId="0" animBg="1" advAuto="0"/>
      <p:bldP spid="418" grpId="0" animBg="1" advAuto="0"/>
      <p:bldP spid="419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٧٢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٧٢</a:t>
            </a:r>
          </a:p>
        </p:txBody>
      </p:sp>
      <p:pic>
        <p:nvPicPr>
          <p:cNvPr id="423" name="IMG_6724.png" descr="IMG_6724.png"/>
          <p:cNvPicPr>
            <a:picLocks noChangeAspect="1"/>
          </p:cNvPicPr>
          <p:nvPr/>
        </p:nvPicPr>
        <p:blipFill>
          <a:blip r:embed="rId2"/>
          <a:srcRect l="10709" t="28429" r="30736" b="63600"/>
          <a:stretch>
            <a:fillRect/>
          </a:stretch>
        </p:blipFill>
        <p:spPr>
          <a:xfrm>
            <a:off x="1181436" y="3713441"/>
            <a:ext cx="21432108" cy="4176295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دائرة"/>
          <p:cNvSpPr/>
          <p:nvPr/>
        </p:nvSpPr>
        <p:spPr>
          <a:xfrm>
            <a:off x="18608034" y="6795945"/>
            <a:ext cx="5649783" cy="56497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25" name="صياغة مختزلة ومستوفية للمطلوب"/>
          <p:cNvSpPr/>
          <p:nvPr/>
        </p:nvSpPr>
        <p:spPr>
          <a:xfrm>
            <a:off x="1700466" y="4778882"/>
            <a:ext cx="8411878" cy="720546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صياغة مختزلة ومستوفية للمطلوب </a:t>
            </a:r>
          </a:p>
        </p:txBody>
      </p:sp>
      <p:sp>
        <p:nvSpPr>
          <p:cNvPr id="426" name="عدم ملائمة اداة الاستفهام للمطلوب"/>
          <p:cNvSpPr/>
          <p:nvPr/>
        </p:nvSpPr>
        <p:spPr>
          <a:xfrm>
            <a:off x="10380163" y="3822860"/>
            <a:ext cx="7995065" cy="684344"/>
          </a:xfrm>
          <a:prstGeom prst="roundRect">
            <a:avLst>
              <a:gd name="adj" fmla="val 27837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عدم ملائمة اداة الاستفهام للمطلوب </a:t>
            </a:r>
          </a:p>
        </p:txBody>
      </p:sp>
      <p:sp>
        <p:nvSpPr>
          <p:cNvPr id="427" name="استعمال مصطلحات بسيطة"/>
          <p:cNvSpPr/>
          <p:nvPr/>
        </p:nvSpPr>
        <p:spPr>
          <a:xfrm>
            <a:off x="1700466" y="6795945"/>
            <a:ext cx="8171442" cy="717198"/>
          </a:xfrm>
          <a:prstGeom prst="roundRect">
            <a:avLst>
              <a:gd name="adj" fmla="val 30931"/>
            </a:avLst>
          </a:prstGeom>
          <a:solidFill>
            <a:srgbClr val="016E8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استعمال مصطلحات بسيطة  </a:t>
            </a:r>
          </a:p>
        </p:txBody>
      </p:sp>
      <p:sp>
        <p:nvSpPr>
          <p:cNvPr id="428" name="لغة غير سليمة"/>
          <p:cNvSpPr/>
          <p:nvPr/>
        </p:nvSpPr>
        <p:spPr>
          <a:xfrm>
            <a:off x="10621885" y="5909111"/>
            <a:ext cx="8198754" cy="692900"/>
          </a:xfrm>
          <a:prstGeom prst="roundRect">
            <a:avLst>
              <a:gd name="adj" fmla="val 27493"/>
            </a:avLst>
          </a:pr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لغة غير سليمة    </a:t>
            </a:r>
          </a:p>
        </p:txBody>
      </p:sp>
      <p:pic>
        <p:nvPicPr>
          <p:cNvPr id="429" name="IMG_6724.png" descr="IMG_6724.png"/>
          <p:cNvPicPr>
            <a:picLocks noChangeAspect="1"/>
          </p:cNvPicPr>
          <p:nvPr/>
        </p:nvPicPr>
        <p:blipFill>
          <a:blip r:embed="rId2"/>
          <a:srcRect l="10676" t="10431" r="29488" b="87574"/>
          <a:stretch>
            <a:fillRect/>
          </a:stretch>
        </p:blipFill>
        <p:spPr>
          <a:xfrm>
            <a:off x="1181436" y="2670335"/>
            <a:ext cx="21898466" cy="1044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" grpId="0" animBg="1" advAuto="0"/>
      <p:bldP spid="426" grpId="0" animBg="1" advAuto="0"/>
      <p:bldP spid="427" grpId="0" animBg="1" advAuto="0"/>
      <p:bldP spid="42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٧٣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٧٣</a:t>
            </a:r>
          </a:p>
        </p:txBody>
      </p:sp>
      <p:pic>
        <p:nvPicPr>
          <p:cNvPr id="432" name="IMG_6730.png" descr="IMG_6730.png"/>
          <p:cNvPicPr>
            <a:picLocks noChangeAspect="1"/>
          </p:cNvPicPr>
          <p:nvPr/>
        </p:nvPicPr>
        <p:blipFill>
          <a:blip r:embed="rId2"/>
          <a:srcRect l="9717" t="14192" b="36405"/>
          <a:stretch>
            <a:fillRect/>
          </a:stretch>
        </p:blipFill>
        <p:spPr>
          <a:xfrm>
            <a:off x="7473418" y="424653"/>
            <a:ext cx="15181390" cy="11893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G_6662.jpeg" descr="IMG_6662.jpeg"/>
          <p:cNvPicPr>
            <a:picLocks noChangeAspect="1"/>
          </p:cNvPicPr>
          <p:nvPr/>
        </p:nvPicPr>
        <p:blipFill>
          <a:blip r:embed="rId3"/>
          <a:srcRect l="17132" t="17191" r="25555" b="24512"/>
          <a:stretch>
            <a:fillRect/>
          </a:stretch>
        </p:blipFill>
        <p:spPr>
          <a:xfrm>
            <a:off x="1700466" y="7299127"/>
            <a:ext cx="5772953" cy="58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94" extrusionOk="0">
                <a:moveTo>
                  <a:pt x="4428" y="0"/>
                </a:moveTo>
                <a:cubicBezTo>
                  <a:pt x="3899" y="-5"/>
                  <a:pt x="3284" y="359"/>
                  <a:pt x="2811" y="1059"/>
                </a:cubicBezTo>
                <a:cubicBezTo>
                  <a:pt x="2250" y="1889"/>
                  <a:pt x="2729" y="2218"/>
                  <a:pt x="3477" y="1515"/>
                </a:cubicBezTo>
                <a:cubicBezTo>
                  <a:pt x="4248" y="789"/>
                  <a:pt x="4591" y="684"/>
                  <a:pt x="4790" y="1112"/>
                </a:cubicBezTo>
                <a:cubicBezTo>
                  <a:pt x="4902" y="1352"/>
                  <a:pt x="4876" y="1436"/>
                  <a:pt x="4566" y="1813"/>
                </a:cubicBezTo>
                <a:cubicBezTo>
                  <a:pt x="4008" y="2493"/>
                  <a:pt x="3851" y="3097"/>
                  <a:pt x="4110" y="3572"/>
                </a:cubicBezTo>
                <a:cubicBezTo>
                  <a:pt x="4328" y="3969"/>
                  <a:pt x="4600" y="3774"/>
                  <a:pt x="4637" y="3194"/>
                </a:cubicBezTo>
                <a:cubicBezTo>
                  <a:pt x="4662" y="2824"/>
                  <a:pt x="4768" y="2541"/>
                  <a:pt x="4994" y="2235"/>
                </a:cubicBezTo>
                <a:cubicBezTo>
                  <a:pt x="5483" y="1575"/>
                  <a:pt x="5592" y="1153"/>
                  <a:pt x="5396" y="694"/>
                </a:cubicBezTo>
                <a:cubicBezTo>
                  <a:pt x="5198" y="230"/>
                  <a:pt x="4839" y="3"/>
                  <a:pt x="4428" y="0"/>
                </a:cubicBezTo>
                <a:close/>
                <a:moveTo>
                  <a:pt x="20079" y="977"/>
                </a:moveTo>
                <a:cubicBezTo>
                  <a:pt x="19668" y="994"/>
                  <a:pt x="19199" y="1119"/>
                  <a:pt x="18701" y="1365"/>
                </a:cubicBezTo>
                <a:cubicBezTo>
                  <a:pt x="17890" y="1766"/>
                  <a:pt x="17636" y="2032"/>
                  <a:pt x="17683" y="2433"/>
                </a:cubicBezTo>
                <a:cubicBezTo>
                  <a:pt x="17731" y="2847"/>
                  <a:pt x="17983" y="2872"/>
                  <a:pt x="18692" y="2536"/>
                </a:cubicBezTo>
                <a:cubicBezTo>
                  <a:pt x="19517" y="2145"/>
                  <a:pt x="20165" y="2061"/>
                  <a:pt x="20446" y="2310"/>
                </a:cubicBezTo>
                <a:cubicBezTo>
                  <a:pt x="20867" y="2683"/>
                  <a:pt x="20627" y="3089"/>
                  <a:pt x="19720" y="3534"/>
                </a:cubicBezTo>
                <a:cubicBezTo>
                  <a:pt x="19180" y="3799"/>
                  <a:pt x="18948" y="4040"/>
                  <a:pt x="18723" y="4566"/>
                </a:cubicBezTo>
                <a:cubicBezTo>
                  <a:pt x="18546" y="4980"/>
                  <a:pt x="18498" y="5535"/>
                  <a:pt x="18627" y="5661"/>
                </a:cubicBezTo>
                <a:cubicBezTo>
                  <a:pt x="18863" y="5892"/>
                  <a:pt x="19275" y="5580"/>
                  <a:pt x="19386" y="5086"/>
                </a:cubicBezTo>
                <a:cubicBezTo>
                  <a:pt x="19464" y="4738"/>
                  <a:pt x="19854" y="4377"/>
                  <a:pt x="20686" y="3881"/>
                </a:cubicBezTo>
                <a:cubicBezTo>
                  <a:pt x="21309" y="3511"/>
                  <a:pt x="21592" y="3032"/>
                  <a:pt x="21595" y="2347"/>
                </a:cubicBezTo>
                <a:cubicBezTo>
                  <a:pt x="21598" y="1435"/>
                  <a:pt x="20982" y="942"/>
                  <a:pt x="20079" y="977"/>
                </a:cubicBezTo>
                <a:close/>
                <a:moveTo>
                  <a:pt x="10695" y="2055"/>
                </a:moveTo>
                <a:cubicBezTo>
                  <a:pt x="10515" y="2060"/>
                  <a:pt x="10343" y="2079"/>
                  <a:pt x="10181" y="2112"/>
                </a:cubicBezTo>
                <a:cubicBezTo>
                  <a:pt x="9329" y="2287"/>
                  <a:pt x="8588" y="2659"/>
                  <a:pt x="8022" y="3197"/>
                </a:cubicBezTo>
                <a:cubicBezTo>
                  <a:pt x="7751" y="3456"/>
                  <a:pt x="7458" y="3668"/>
                  <a:pt x="7372" y="3668"/>
                </a:cubicBezTo>
                <a:cubicBezTo>
                  <a:pt x="7084" y="3668"/>
                  <a:pt x="6336" y="4442"/>
                  <a:pt x="6024" y="5064"/>
                </a:cubicBezTo>
                <a:cubicBezTo>
                  <a:pt x="5731" y="5648"/>
                  <a:pt x="5715" y="5757"/>
                  <a:pt x="5715" y="7202"/>
                </a:cubicBezTo>
                <a:cubicBezTo>
                  <a:pt x="5715" y="8590"/>
                  <a:pt x="5743" y="8800"/>
                  <a:pt x="6024" y="9579"/>
                </a:cubicBezTo>
                <a:cubicBezTo>
                  <a:pt x="6264" y="10242"/>
                  <a:pt x="6304" y="10469"/>
                  <a:pt x="6204" y="10587"/>
                </a:cubicBezTo>
                <a:cubicBezTo>
                  <a:pt x="6126" y="10679"/>
                  <a:pt x="6098" y="10937"/>
                  <a:pt x="6132" y="11235"/>
                </a:cubicBezTo>
                <a:cubicBezTo>
                  <a:pt x="6231" y="12086"/>
                  <a:pt x="7041" y="12670"/>
                  <a:pt x="7973" y="12560"/>
                </a:cubicBezTo>
                <a:cubicBezTo>
                  <a:pt x="8338" y="12517"/>
                  <a:pt x="8448" y="12569"/>
                  <a:pt x="8976" y="13038"/>
                </a:cubicBezTo>
                <a:cubicBezTo>
                  <a:pt x="9301" y="13328"/>
                  <a:pt x="9605" y="13565"/>
                  <a:pt x="9651" y="13565"/>
                </a:cubicBezTo>
                <a:cubicBezTo>
                  <a:pt x="9697" y="13565"/>
                  <a:pt x="9901" y="13767"/>
                  <a:pt x="10104" y="14014"/>
                </a:cubicBezTo>
                <a:lnTo>
                  <a:pt x="10473" y="14463"/>
                </a:lnTo>
                <a:lnTo>
                  <a:pt x="10227" y="14645"/>
                </a:lnTo>
                <a:cubicBezTo>
                  <a:pt x="10092" y="14744"/>
                  <a:pt x="9921" y="14939"/>
                  <a:pt x="9848" y="15078"/>
                </a:cubicBezTo>
                <a:cubicBezTo>
                  <a:pt x="9775" y="15216"/>
                  <a:pt x="9444" y="15469"/>
                  <a:pt x="9111" y="15640"/>
                </a:cubicBezTo>
                <a:cubicBezTo>
                  <a:pt x="8777" y="15811"/>
                  <a:pt x="8442" y="16063"/>
                  <a:pt x="8365" y="16199"/>
                </a:cubicBezTo>
                <a:cubicBezTo>
                  <a:pt x="8067" y="16729"/>
                  <a:pt x="7838" y="18084"/>
                  <a:pt x="7832" y="19368"/>
                </a:cubicBezTo>
                <a:lnTo>
                  <a:pt x="7826" y="20658"/>
                </a:lnTo>
                <a:lnTo>
                  <a:pt x="8202" y="20964"/>
                </a:lnTo>
                <a:cubicBezTo>
                  <a:pt x="8409" y="21133"/>
                  <a:pt x="8759" y="21319"/>
                  <a:pt x="8980" y="21377"/>
                </a:cubicBezTo>
                <a:cubicBezTo>
                  <a:pt x="9445" y="21498"/>
                  <a:pt x="11723" y="21537"/>
                  <a:pt x="12473" y="21436"/>
                </a:cubicBezTo>
                <a:cubicBezTo>
                  <a:pt x="12919" y="21377"/>
                  <a:pt x="12987" y="21333"/>
                  <a:pt x="13017" y="21083"/>
                </a:cubicBezTo>
                <a:cubicBezTo>
                  <a:pt x="13058" y="20731"/>
                  <a:pt x="13417" y="20653"/>
                  <a:pt x="13817" y="20909"/>
                </a:cubicBezTo>
                <a:cubicBezTo>
                  <a:pt x="13989" y="21019"/>
                  <a:pt x="14267" y="21075"/>
                  <a:pt x="14544" y="21056"/>
                </a:cubicBezTo>
                <a:cubicBezTo>
                  <a:pt x="14866" y="21033"/>
                  <a:pt x="15033" y="21077"/>
                  <a:pt x="15134" y="21210"/>
                </a:cubicBezTo>
                <a:cubicBezTo>
                  <a:pt x="15425" y="21595"/>
                  <a:pt x="16553" y="20942"/>
                  <a:pt x="16553" y="20387"/>
                </a:cubicBezTo>
                <a:cubicBezTo>
                  <a:pt x="16553" y="20307"/>
                  <a:pt x="16625" y="20146"/>
                  <a:pt x="16715" y="20030"/>
                </a:cubicBezTo>
                <a:cubicBezTo>
                  <a:pt x="16962" y="19710"/>
                  <a:pt x="16920" y="19561"/>
                  <a:pt x="16537" y="19408"/>
                </a:cubicBezTo>
                <a:lnTo>
                  <a:pt x="16188" y="19269"/>
                </a:lnTo>
                <a:lnTo>
                  <a:pt x="16209" y="18239"/>
                </a:lnTo>
                <a:cubicBezTo>
                  <a:pt x="16220" y="17672"/>
                  <a:pt x="16174" y="16955"/>
                  <a:pt x="16106" y="16645"/>
                </a:cubicBezTo>
                <a:cubicBezTo>
                  <a:pt x="15961" y="15985"/>
                  <a:pt x="15646" y="15705"/>
                  <a:pt x="14607" y="15309"/>
                </a:cubicBezTo>
                <a:cubicBezTo>
                  <a:pt x="14240" y="15169"/>
                  <a:pt x="13897" y="15018"/>
                  <a:pt x="13845" y="14973"/>
                </a:cubicBezTo>
                <a:cubicBezTo>
                  <a:pt x="13762" y="14902"/>
                  <a:pt x="14555" y="13961"/>
                  <a:pt x="15275" y="13275"/>
                </a:cubicBezTo>
                <a:cubicBezTo>
                  <a:pt x="16020" y="12565"/>
                  <a:pt x="16393" y="11402"/>
                  <a:pt x="16280" y="10144"/>
                </a:cubicBezTo>
                <a:cubicBezTo>
                  <a:pt x="16236" y="9663"/>
                  <a:pt x="16208" y="9031"/>
                  <a:pt x="16216" y="8741"/>
                </a:cubicBezTo>
                <a:cubicBezTo>
                  <a:pt x="16238" y="7975"/>
                  <a:pt x="16129" y="7583"/>
                  <a:pt x="15891" y="7583"/>
                </a:cubicBezTo>
                <a:cubicBezTo>
                  <a:pt x="15781" y="7583"/>
                  <a:pt x="15627" y="7509"/>
                  <a:pt x="15549" y="7417"/>
                </a:cubicBezTo>
                <a:cubicBezTo>
                  <a:pt x="15434" y="7282"/>
                  <a:pt x="15446" y="7184"/>
                  <a:pt x="15610" y="6886"/>
                </a:cubicBezTo>
                <a:cubicBezTo>
                  <a:pt x="15786" y="6566"/>
                  <a:pt x="15796" y="6432"/>
                  <a:pt x="15690" y="5809"/>
                </a:cubicBezTo>
                <a:cubicBezTo>
                  <a:pt x="15526" y="4840"/>
                  <a:pt x="15280" y="4371"/>
                  <a:pt x="14556" y="3659"/>
                </a:cubicBezTo>
                <a:cubicBezTo>
                  <a:pt x="13550" y="2668"/>
                  <a:pt x="11949" y="2022"/>
                  <a:pt x="10695" y="2055"/>
                </a:cubicBezTo>
                <a:close/>
                <a:moveTo>
                  <a:pt x="4640" y="4342"/>
                </a:moveTo>
                <a:cubicBezTo>
                  <a:pt x="4440" y="4304"/>
                  <a:pt x="4262" y="4674"/>
                  <a:pt x="4385" y="4869"/>
                </a:cubicBezTo>
                <a:cubicBezTo>
                  <a:pt x="4425" y="4933"/>
                  <a:pt x="4541" y="4968"/>
                  <a:pt x="4642" y="4949"/>
                </a:cubicBezTo>
                <a:cubicBezTo>
                  <a:pt x="4890" y="4902"/>
                  <a:pt x="4888" y="4389"/>
                  <a:pt x="4640" y="4342"/>
                </a:cubicBezTo>
                <a:close/>
                <a:moveTo>
                  <a:pt x="1937" y="4972"/>
                </a:moveTo>
                <a:cubicBezTo>
                  <a:pt x="1266" y="4972"/>
                  <a:pt x="744" y="5371"/>
                  <a:pt x="323" y="6207"/>
                </a:cubicBezTo>
                <a:cubicBezTo>
                  <a:pt x="106" y="6640"/>
                  <a:pt x="-2" y="6993"/>
                  <a:pt x="0" y="7244"/>
                </a:cubicBezTo>
                <a:cubicBezTo>
                  <a:pt x="1" y="7495"/>
                  <a:pt x="112" y="7645"/>
                  <a:pt x="332" y="7670"/>
                </a:cubicBezTo>
                <a:cubicBezTo>
                  <a:pt x="572" y="7697"/>
                  <a:pt x="652" y="7631"/>
                  <a:pt x="824" y="7259"/>
                </a:cubicBezTo>
                <a:cubicBezTo>
                  <a:pt x="1023" y="6827"/>
                  <a:pt x="1876" y="5952"/>
                  <a:pt x="2097" y="5952"/>
                </a:cubicBezTo>
                <a:cubicBezTo>
                  <a:pt x="2158" y="5952"/>
                  <a:pt x="2292" y="6074"/>
                  <a:pt x="2393" y="6225"/>
                </a:cubicBezTo>
                <a:cubicBezTo>
                  <a:pt x="2567" y="6486"/>
                  <a:pt x="2561" y="6532"/>
                  <a:pt x="2270" y="7166"/>
                </a:cubicBezTo>
                <a:cubicBezTo>
                  <a:pt x="2018" y="7714"/>
                  <a:pt x="1977" y="7928"/>
                  <a:pt x="2030" y="8373"/>
                </a:cubicBezTo>
                <a:cubicBezTo>
                  <a:pt x="2067" y="8671"/>
                  <a:pt x="2173" y="9032"/>
                  <a:pt x="2268" y="9174"/>
                </a:cubicBezTo>
                <a:cubicBezTo>
                  <a:pt x="2652" y="9747"/>
                  <a:pt x="2997" y="9364"/>
                  <a:pt x="2788" y="8597"/>
                </a:cubicBezTo>
                <a:cubicBezTo>
                  <a:pt x="2671" y="8171"/>
                  <a:pt x="2687" y="8054"/>
                  <a:pt x="2936" y="7454"/>
                </a:cubicBezTo>
                <a:cubicBezTo>
                  <a:pt x="3519" y="6050"/>
                  <a:pt x="3085" y="4972"/>
                  <a:pt x="1937" y="4972"/>
                </a:cubicBezTo>
                <a:close/>
                <a:moveTo>
                  <a:pt x="18576" y="6416"/>
                </a:moveTo>
                <a:cubicBezTo>
                  <a:pt x="18508" y="6424"/>
                  <a:pt x="18440" y="6451"/>
                  <a:pt x="18381" y="6499"/>
                </a:cubicBezTo>
                <a:cubicBezTo>
                  <a:pt x="18183" y="6660"/>
                  <a:pt x="18168" y="7110"/>
                  <a:pt x="18358" y="7185"/>
                </a:cubicBezTo>
                <a:cubicBezTo>
                  <a:pt x="18726" y="7330"/>
                  <a:pt x="18998" y="7146"/>
                  <a:pt x="18998" y="6752"/>
                </a:cubicBezTo>
                <a:cubicBezTo>
                  <a:pt x="18998" y="6535"/>
                  <a:pt x="18783" y="6393"/>
                  <a:pt x="18576" y="6416"/>
                </a:cubicBezTo>
                <a:close/>
                <a:moveTo>
                  <a:pt x="3030" y="9987"/>
                </a:moveTo>
                <a:cubicBezTo>
                  <a:pt x="2907" y="9995"/>
                  <a:pt x="2881" y="10057"/>
                  <a:pt x="2881" y="10223"/>
                </a:cubicBezTo>
                <a:cubicBezTo>
                  <a:pt x="2881" y="10366"/>
                  <a:pt x="2917" y="10517"/>
                  <a:pt x="2960" y="10560"/>
                </a:cubicBezTo>
                <a:cubicBezTo>
                  <a:pt x="3003" y="10602"/>
                  <a:pt x="3141" y="10624"/>
                  <a:pt x="3266" y="10606"/>
                </a:cubicBezTo>
                <a:cubicBezTo>
                  <a:pt x="3425" y="10584"/>
                  <a:pt x="3491" y="10492"/>
                  <a:pt x="3491" y="10301"/>
                </a:cubicBezTo>
                <a:cubicBezTo>
                  <a:pt x="3491" y="10085"/>
                  <a:pt x="3430" y="10023"/>
                  <a:pt x="3187" y="9996"/>
                </a:cubicBezTo>
                <a:cubicBezTo>
                  <a:pt x="3122" y="9989"/>
                  <a:pt x="3070" y="9985"/>
                  <a:pt x="3030" y="998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fast" advClick="1" p14:dur="750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٧٤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٧٤</a:t>
            </a:r>
          </a:p>
        </p:txBody>
      </p:sp>
      <p:pic>
        <p:nvPicPr>
          <p:cNvPr id="436" name="IMG_6731.jpeg" descr="IMG_6731.jpeg"/>
          <p:cNvPicPr>
            <a:picLocks noChangeAspect="1"/>
          </p:cNvPicPr>
          <p:nvPr/>
        </p:nvPicPr>
        <p:blipFill>
          <a:blip r:embed="rId2"/>
          <a:srcRect l="42015" t="36811" r="9000" b="56071"/>
          <a:stretch>
            <a:fillRect/>
          </a:stretch>
        </p:blipFill>
        <p:spPr>
          <a:xfrm>
            <a:off x="5330232" y="2366209"/>
            <a:ext cx="16444127" cy="179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G_6729.png" descr="IMG_6729.png"/>
          <p:cNvPicPr>
            <a:picLocks noChangeAspect="1"/>
          </p:cNvPicPr>
          <p:nvPr/>
        </p:nvPicPr>
        <p:blipFill>
          <a:blip r:embed="rId3"/>
          <a:srcRect l="11398" t="1828" r="43928" b="570"/>
          <a:stretch>
            <a:fillRect/>
          </a:stretch>
        </p:blipFill>
        <p:spPr>
          <a:xfrm>
            <a:off x="5812263" y="5809529"/>
            <a:ext cx="3623643" cy="5529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60" extrusionOk="0">
                <a:moveTo>
                  <a:pt x="12369" y="0"/>
                </a:moveTo>
                <a:cubicBezTo>
                  <a:pt x="11507" y="1"/>
                  <a:pt x="10650" y="26"/>
                  <a:pt x="10256" y="76"/>
                </a:cubicBezTo>
                <a:cubicBezTo>
                  <a:pt x="8252" y="328"/>
                  <a:pt x="7330" y="603"/>
                  <a:pt x="5981" y="1348"/>
                </a:cubicBezTo>
                <a:cubicBezTo>
                  <a:pt x="4248" y="2303"/>
                  <a:pt x="3137" y="3853"/>
                  <a:pt x="3025" y="5471"/>
                </a:cubicBezTo>
                <a:lnTo>
                  <a:pt x="2990" y="5988"/>
                </a:lnTo>
                <a:lnTo>
                  <a:pt x="3666" y="5962"/>
                </a:lnTo>
                <a:cubicBezTo>
                  <a:pt x="4037" y="5947"/>
                  <a:pt x="4514" y="5920"/>
                  <a:pt x="4725" y="5901"/>
                </a:cubicBezTo>
                <a:cubicBezTo>
                  <a:pt x="4937" y="5883"/>
                  <a:pt x="5947" y="5815"/>
                  <a:pt x="6971" y="5750"/>
                </a:cubicBezTo>
                <a:cubicBezTo>
                  <a:pt x="7996" y="5685"/>
                  <a:pt x="9107" y="5611"/>
                  <a:pt x="9440" y="5587"/>
                </a:cubicBezTo>
                <a:lnTo>
                  <a:pt x="10045" y="5542"/>
                </a:lnTo>
                <a:lnTo>
                  <a:pt x="10142" y="5344"/>
                </a:lnTo>
                <a:cubicBezTo>
                  <a:pt x="10413" y="4803"/>
                  <a:pt x="10702" y="4580"/>
                  <a:pt x="11346" y="4407"/>
                </a:cubicBezTo>
                <a:cubicBezTo>
                  <a:pt x="12289" y="4153"/>
                  <a:pt x="13362" y="4443"/>
                  <a:pt x="13894" y="5097"/>
                </a:cubicBezTo>
                <a:cubicBezTo>
                  <a:pt x="14070" y="5312"/>
                  <a:pt x="14093" y="5374"/>
                  <a:pt x="14093" y="5634"/>
                </a:cubicBezTo>
                <a:cubicBezTo>
                  <a:pt x="14093" y="5972"/>
                  <a:pt x="13999" y="6100"/>
                  <a:pt x="13578" y="6355"/>
                </a:cubicBezTo>
                <a:cubicBezTo>
                  <a:pt x="12939" y="6740"/>
                  <a:pt x="12215" y="6918"/>
                  <a:pt x="9693" y="7311"/>
                </a:cubicBezTo>
                <a:cubicBezTo>
                  <a:pt x="8005" y="7573"/>
                  <a:pt x="7512" y="7655"/>
                  <a:pt x="7451" y="7679"/>
                </a:cubicBezTo>
                <a:cubicBezTo>
                  <a:pt x="7422" y="7691"/>
                  <a:pt x="7380" y="7918"/>
                  <a:pt x="7359" y="8184"/>
                </a:cubicBezTo>
                <a:cubicBezTo>
                  <a:pt x="7338" y="8449"/>
                  <a:pt x="7309" y="8711"/>
                  <a:pt x="7295" y="8764"/>
                </a:cubicBezTo>
                <a:cubicBezTo>
                  <a:pt x="7281" y="8817"/>
                  <a:pt x="7242" y="9122"/>
                  <a:pt x="7208" y="9442"/>
                </a:cubicBezTo>
                <a:cubicBezTo>
                  <a:pt x="7174" y="9761"/>
                  <a:pt x="7108" y="10397"/>
                  <a:pt x="7059" y="10854"/>
                </a:cubicBezTo>
                <a:cubicBezTo>
                  <a:pt x="7010" y="11312"/>
                  <a:pt x="6944" y="11956"/>
                  <a:pt x="6912" y="12285"/>
                </a:cubicBezTo>
                <a:cubicBezTo>
                  <a:pt x="6881" y="12615"/>
                  <a:pt x="6830" y="13076"/>
                  <a:pt x="6799" y="13310"/>
                </a:cubicBezTo>
                <a:cubicBezTo>
                  <a:pt x="6768" y="13544"/>
                  <a:pt x="6725" y="13896"/>
                  <a:pt x="6704" y="14093"/>
                </a:cubicBezTo>
                <a:lnTo>
                  <a:pt x="6666" y="14452"/>
                </a:lnTo>
                <a:lnTo>
                  <a:pt x="11173" y="14452"/>
                </a:lnTo>
                <a:lnTo>
                  <a:pt x="15679" y="14452"/>
                </a:lnTo>
                <a:lnTo>
                  <a:pt x="15644" y="14286"/>
                </a:lnTo>
                <a:cubicBezTo>
                  <a:pt x="15624" y="14196"/>
                  <a:pt x="15570" y="13871"/>
                  <a:pt x="15523" y="13562"/>
                </a:cubicBezTo>
                <a:cubicBezTo>
                  <a:pt x="15477" y="13254"/>
                  <a:pt x="15380" y="12652"/>
                  <a:pt x="15311" y="12227"/>
                </a:cubicBezTo>
                <a:cubicBezTo>
                  <a:pt x="15241" y="11801"/>
                  <a:pt x="15179" y="11331"/>
                  <a:pt x="15173" y="11182"/>
                </a:cubicBezTo>
                <a:lnTo>
                  <a:pt x="15164" y="10911"/>
                </a:lnTo>
                <a:lnTo>
                  <a:pt x="15786" y="10772"/>
                </a:lnTo>
                <a:cubicBezTo>
                  <a:pt x="16790" y="10547"/>
                  <a:pt x="17377" y="10319"/>
                  <a:pt x="17999" y="9909"/>
                </a:cubicBezTo>
                <a:cubicBezTo>
                  <a:pt x="19026" y="9233"/>
                  <a:pt x="19688" y="8416"/>
                  <a:pt x="20129" y="7285"/>
                </a:cubicBezTo>
                <a:cubicBezTo>
                  <a:pt x="20477" y="6393"/>
                  <a:pt x="20535" y="5728"/>
                  <a:pt x="20366" y="4625"/>
                </a:cubicBezTo>
                <a:cubicBezTo>
                  <a:pt x="20207" y="3595"/>
                  <a:pt x="19774" y="2759"/>
                  <a:pt x="19004" y="1994"/>
                </a:cubicBezTo>
                <a:cubicBezTo>
                  <a:pt x="18666" y="1659"/>
                  <a:pt x="17696" y="990"/>
                  <a:pt x="17242" y="780"/>
                </a:cubicBezTo>
                <a:cubicBezTo>
                  <a:pt x="16461" y="417"/>
                  <a:pt x="15653" y="208"/>
                  <a:pt x="14514" y="73"/>
                </a:cubicBezTo>
                <a:cubicBezTo>
                  <a:pt x="14100" y="23"/>
                  <a:pt x="13232" y="-1"/>
                  <a:pt x="12369" y="0"/>
                </a:cubicBezTo>
                <a:close/>
                <a:moveTo>
                  <a:pt x="12476" y="14723"/>
                </a:moveTo>
                <a:cubicBezTo>
                  <a:pt x="12424" y="14723"/>
                  <a:pt x="12178" y="14992"/>
                  <a:pt x="12178" y="15049"/>
                </a:cubicBezTo>
                <a:cubicBezTo>
                  <a:pt x="12178" y="15060"/>
                  <a:pt x="12210" y="15071"/>
                  <a:pt x="12251" y="15071"/>
                </a:cubicBezTo>
                <a:cubicBezTo>
                  <a:pt x="12372" y="15071"/>
                  <a:pt x="13022" y="15288"/>
                  <a:pt x="13213" y="15392"/>
                </a:cubicBezTo>
                <a:lnTo>
                  <a:pt x="13391" y="15490"/>
                </a:lnTo>
                <a:lnTo>
                  <a:pt x="13407" y="15380"/>
                </a:lnTo>
                <a:cubicBezTo>
                  <a:pt x="13427" y="15259"/>
                  <a:pt x="13258" y="15010"/>
                  <a:pt x="13083" y="14907"/>
                </a:cubicBezTo>
                <a:cubicBezTo>
                  <a:pt x="12969" y="14839"/>
                  <a:pt x="12583" y="14723"/>
                  <a:pt x="12476" y="14723"/>
                </a:cubicBezTo>
                <a:close/>
                <a:moveTo>
                  <a:pt x="9719" y="14916"/>
                </a:moveTo>
                <a:cubicBezTo>
                  <a:pt x="9557" y="14916"/>
                  <a:pt x="9180" y="15205"/>
                  <a:pt x="9142" y="15360"/>
                </a:cubicBezTo>
                <a:cubicBezTo>
                  <a:pt x="9122" y="15441"/>
                  <a:pt x="9121" y="15524"/>
                  <a:pt x="9140" y="15544"/>
                </a:cubicBezTo>
                <a:cubicBezTo>
                  <a:pt x="9158" y="15564"/>
                  <a:pt x="9243" y="15536"/>
                  <a:pt x="9329" y="15484"/>
                </a:cubicBezTo>
                <a:cubicBezTo>
                  <a:pt x="9415" y="15431"/>
                  <a:pt x="9606" y="15349"/>
                  <a:pt x="9752" y="15301"/>
                </a:cubicBezTo>
                <a:cubicBezTo>
                  <a:pt x="9898" y="15254"/>
                  <a:pt x="10029" y="15209"/>
                  <a:pt x="10040" y="15202"/>
                </a:cubicBezTo>
                <a:cubicBezTo>
                  <a:pt x="10088" y="15175"/>
                  <a:pt x="9797" y="14916"/>
                  <a:pt x="9719" y="14916"/>
                </a:cubicBezTo>
                <a:close/>
                <a:moveTo>
                  <a:pt x="12502" y="15442"/>
                </a:moveTo>
                <a:cubicBezTo>
                  <a:pt x="11872" y="15450"/>
                  <a:pt x="10497" y="15531"/>
                  <a:pt x="10284" y="15572"/>
                </a:cubicBezTo>
                <a:cubicBezTo>
                  <a:pt x="10170" y="15594"/>
                  <a:pt x="9999" y="15612"/>
                  <a:pt x="9901" y="15612"/>
                </a:cubicBezTo>
                <a:cubicBezTo>
                  <a:pt x="9595" y="15613"/>
                  <a:pt x="9278" y="15690"/>
                  <a:pt x="9052" y="15820"/>
                </a:cubicBezTo>
                <a:cubicBezTo>
                  <a:pt x="8932" y="15888"/>
                  <a:pt x="8716" y="15993"/>
                  <a:pt x="8570" y="16055"/>
                </a:cubicBezTo>
                <a:cubicBezTo>
                  <a:pt x="7463" y="16519"/>
                  <a:pt x="6678" y="17506"/>
                  <a:pt x="6676" y="18439"/>
                </a:cubicBezTo>
                <a:cubicBezTo>
                  <a:pt x="6676" y="18596"/>
                  <a:pt x="6647" y="18673"/>
                  <a:pt x="6572" y="18716"/>
                </a:cubicBezTo>
                <a:cubicBezTo>
                  <a:pt x="6417" y="18805"/>
                  <a:pt x="5749" y="19016"/>
                  <a:pt x="5621" y="19016"/>
                </a:cubicBezTo>
                <a:cubicBezTo>
                  <a:pt x="5555" y="19016"/>
                  <a:pt x="5294" y="18860"/>
                  <a:pt x="4978" y="18631"/>
                </a:cubicBezTo>
                <a:lnTo>
                  <a:pt x="4449" y="18247"/>
                </a:lnTo>
                <a:lnTo>
                  <a:pt x="4449" y="18023"/>
                </a:lnTo>
                <a:cubicBezTo>
                  <a:pt x="4451" y="17763"/>
                  <a:pt x="4215" y="17414"/>
                  <a:pt x="3902" y="17220"/>
                </a:cubicBezTo>
                <a:cubicBezTo>
                  <a:pt x="3693" y="17090"/>
                  <a:pt x="3675" y="16997"/>
                  <a:pt x="3810" y="16700"/>
                </a:cubicBezTo>
                <a:cubicBezTo>
                  <a:pt x="3861" y="16588"/>
                  <a:pt x="3896" y="16433"/>
                  <a:pt x="3886" y="16355"/>
                </a:cubicBezTo>
                <a:cubicBezTo>
                  <a:pt x="3869" y="16225"/>
                  <a:pt x="3845" y="16211"/>
                  <a:pt x="3616" y="16168"/>
                </a:cubicBezTo>
                <a:cubicBezTo>
                  <a:pt x="3234" y="16096"/>
                  <a:pt x="2981" y="16155"/>
                  <a:pt x="2824" y="16356"/>
                </a:cubicBezTo>
                <a:cubicBezTo>
                  <a:pt x="2716" y="16495"/>
                  <a:pt x="2704" y="16560"/>
                  <a:pt x="2734" y="16819"/>
                </a:cubicBezTo>
                <a:cubicBezTo>
                  <a:pt x="2769" y="17108"/>
                  <a:pt x="2763" y="17123"/>
                  <a:pt x="2623" y="17183"/>
                </a:cubicBezTo>
                <a:cubicBezTo>
                  <a:pt x="2525" y="17225"/>
                  <a:pt x="2251" y="17256"/>
                  <a:pt x="1782" y="17279"/>
                </a:cubicBezTo>
                <a:cubicBezTo>
                  <a:pt x="854" y="17323"/>
                  <a:pt x="725" y="17340"/>
                  <a:pt x="569" y="17449"/>
                </a:cubicBezTo>
                <a:cubicBezTo>
                  <a:pt x="489" y="17504"/>
                  <a:pt x="352" y="17545"/>
                  <a:pt x="228" y="17553"/>
                </a:cubicBezTo>
                <a:cubicBezTo>
                  <a:pt x="31" y="17564"/>
                  <a:pt x="21" y="17573"/>
                  <a:pt x="4" y="17726"/>
                </a:cubicBezTo>
                <a:cubicBezTo>
                  <a:pt x="-12" y="17866"/>
                  <a:pt x="20" y="17912"/>
                  <a:pt x="245" y="18093"/>
                </a:cubicBezTo>
                <a:cubicBezTo>
                  <a:pt x="582" y="18363"/>
                  <a:pt x="927" y="18499"/>
                  <a:pt x="1486" y="18578"/>
                </a:cubicBezTo>
                <a:cubicBezTo>
                  <a:pt x="1918" y="18640"/>
                  <a:pt x="1972" y="18639"/>
                  <a:pt x="2519" y="18572"/>
                </a:cubicBezTo>
                <a:cubicBezTo>
                  <a:pt x="2837" y="18534"/>
                  <a:pt x="3258" y="18498"/>
                  <a:pt x="3453" y="18493"/>
                </a:cubicBezTo>
                <a:cubicBezTo>
                  <a:pt x="3648" y="18488"/>
                  <a:pt x="3876" y="18472"/>
                  <a:pt x="3959" y="18458"/>
                </a:cubicBezTo>
                <a:cubicBezTo>
                  <a:pt x="4094" y="18434"/>
                  <a:pt x="4177" y="18480"/>
                  <a:pt x="4744" y="18877"/>
                </a:cubicBezTo>
                <a:cubicBezTo>
                  <a:pt x="5094" y="19122"/>
                  <a:pt x="5436" y="19333"/>
                  <a:pt x="5506" y="19347"/>
                </a:cubicBezTo>
                <a:cubicBezTo>
                  <a:pt x="5594" y="19366"/>
                  <a:pt x="5790" y="19322"/>
                  <a:pt x="6158" y="19199"/>
                </a:cubicBezTo>
                <a:cubicBezTo>
                  <a:pt x="6764" y="18997"/>
                  <a:pt x="6712" y="18980"/>
                  <a:pt x="6886" y="19439"/>
                </a:cubicBezTo>
                <a:cubicBezTo>
                  <a:pt x="7067" y="19914"/>
                  <a:pt x="7529" y="20426"/>
                  <a:pt x="8083" y="20765"/>
                </a:cubicBezTo>
                <a:cubicBezTo>
                  <a:pt x="8696" y="21140"/>
                  <a:pt x="9375" y="21365"/>
                  <a:pt x="10284" y="21497"/>
                </a:cubicBezTo>
                <a:cubicBezTo>
                  <a:pt x="10993" y="21599"/>
                  <a:pt x="12112" y="21574"/>
                  <a:pt x="12856" y="21438"/>
                </a:cubicBezTo>
                <a:cubicBezTo>
                  <a:pt x="13885" y="21250"/>
                  <a:pt x="14805" y="20881"/>
                  <a:pt x="15382" y="20424"/>
                </a:cubicBezTo>
                <a:cubicBezTo>
                  <a:pt x="15825" y="20073"/>
                  <a:pt x="16201" y="19550"/>
                  <a:pt x="16292" y="19152"/>
                </a:cubicBezTo>
                <a:cubicBezTo>
                  <a:pt x="16314" y="19056"/>
                  <a:pt x="16349" y="18970"/>
                  <a:pt x="16370" y="18962"/>
                </a:cubicBezTo>
                <a:cubicBezTo>
                  <a:pt x="16390" y="18954"/>
                  <a:pt x="16642" y="19058"/>
                  <a:pt x="16930" y="19194"/>
                </a:cubicBezTo>
                <a:cubicBezTo>
                  <a:pt x="17238" y="19339"/>
                  <a:pt x="17513" y="19442"/>
                  <a:pt x="17599" y="19442"/>
                </a:cubicBezTo>
                <a:cubicBezTo>
                  <a:pt x="17705" y="19442"/>
                  <a:pt x="17930" y="19327"/>
                  <a:pt x="18408" y="19026"/>
                </a:cubicBezTo>
                <a:lnTo>
                  <a:pt x="19068" y="18609"/>
                </a:lnTo>
                <a:lnTo>
                  <a:pt x="19540" y="18617"/>
                </a:lnTo>
                <a:cubicBezTo>
                  <a:pt x="19801" y="18621"/>
                  <a:pt x="20309" y="18637"/>
                  <a:pt x="20668" y="18651"/>
                </a:cubicBezTo>
                <a:cubicBezTo>
                  <a:pt x="21146" y="18671"/>
                  <a:pt x="21353" y="18663"/>
                  <a:pt x="21588" y="18623"/>
                </a:cubicBezTo>
                <a:lnTo>
                  <a:pt x="21588" y="17361"/>
                </a:lnTo>
                <a:cubicBezTo>
                  <a:pt x="21501" y="17358"/>
                  <a:pt x="21488" y="17355"/>
                  <a:pt x="21375" y="17353"/>
                </a:cubicBezTo>
                <a:cubicBezTo>
                  <a:pt x="20242" y="17329"/>
                  <a:pt x="20221" y="17320"/>
                  <a:pt x="20221" y="16904"/>
                </a:cubicBezTo>
                <a:cubicBezTo>
                  <a:pt x="20221" y="16586"/>
                  <a:pt x="20170" y="16467"/>
                  <a:pt x="19978" y="16350"/>
                </a:cubicBezTo>
                <a:cubicBezTo>
                  <a:pt x="19734" y="16202"/>
                  <a:pt x="19131" y="16267"/>
                  <a:pt x="19060" y="16449"/>
                </a:cubicBezTo>
                <a:cubicBezTo>
                  <a:pt x="19041" y="16499"/>
                  <a:pt x="19093" y="16675"/>
                  <a:pt x="19179" y="16849"/>
                </a:cubicBezTo>
                <a:cubicBezTo>
                  <a:pt x="19344" y="17184"/>
                  <a:pt x="19337" y="17233"/>
                  <a:pt x="19094" y="17418"/>
                </a:cubicBezTo>
                <a:cubicBezTo>
                  <a:pt x="18831" y="17618"/>
                  <a:pt x="18666" y="17952"/>
                  <a:pt x="18706" y="18207"/>
                </a:cubicBezTo>
                <a:lnTo>
                  <a:pt x="18739" y="18424"/>
                </a:lnTo>
                <a:lnTo>
                  <a:pt x="18216" y="18759"/>
                </a:lnTo>
                <a:cubicBezTo>
                  <a:pt x="17929" y="18944"/>
                  <a:pt x="17656" y="19094"/>
                  <a:pt x="17611" y="19094"/>
                </a:cubicBezTo>
                <a:cubicBezTo>
                  <a:pt x="17518" y="19094"/>
                  <a:pt x="17004" y="18875"/>
                  <a:pt x="16637" y="18681"/>
                </a:cubicBezTo>
                <a:cubicBezTo>
                  <a:pt x="16396" y="18552"/>
                  <a:pt x="16393" y="18549"/>
                  <a:pt x="16353" y="18226"/>
                </a:cubicBezTo>
                <a:cubicBezTo>
                  <a:pt x="16277" y="17614"/>
                  <a:pt x="15992" y="17104"/>
                  <a:pt x="15452" y="16613"/>
                </a:cubicBezTo>
                <a:cubicBezTo>
                  <a:pt x="14983" y="16187"/>
                  <a:pt x="14251" y="15831"/>
                  <a:pt x="13514" y="15671"/>
                </a:cubicBezTo>
                <a:cubicBezTo>
                  <a:pt x="13354" y="15636"/>
                  <a:pt x="13142" y="15571"/>
                  <a:pt x="13041" y="15524"/>
                </a:cubicBezTo>
                <a:cubicBezTo>
                  <a:pt x="12897" y="15457"/>
                  <a:pt x="12781" y="15438"/>
                  <a:pt x="12502" y="1544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0" name="IMG_6733.jpeg"/>
          <p:cNvGrpSpPr/>
          <p:nvPr/>
        </p:nvGrpSpPr>
        <p:grpSpPr>
          <a:xfrm>
            <a:off x="10877463" y="5809529"/>
            <a:ext cx="10323274" cy="2979027"/>
            <a:chOff x="0" y="0"/>
            <a:chExt cx="10323272" cy="2979026"/>
          </a:xfrm>
        </p:grpSpPr>
        <p:pic>
          <p:nvPicPr>
            <p:cNvPr id="439" name="IMG_6733.jpeg" descr="IMG_6733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" y="355600"/>
              <a:ext cx="10297873" cy="25091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8" name="IMG_6733.jpeg" descr="IMG_6733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323273" cy="29790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 advAuto="0"/>
      <p:bldP spid="440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٧٤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٧٤</a:t>
            </a:r>
          </a:p>
        </p:txBody>
      </p:sp>
      <p:pic>
        <p:nvPicPr>
          <p:cNvPr id="443" name="IMG_6731.jpeg" descr="IMG_6731.jpeg"/>
          <p:cNvPicPr>
            <a:picLocks noChangeAspect="1"/>
          </p:cNvPicPr>
          <p:nvPr/>
        </p:nvPicPr>
        <p:blipFill>
          <a:blip r:embed="rId2"/>
          <a:srcRect l="16474" t="54902" r="9000" b="34408"/>
          <a:stretch>
            <a:fillRect/>
          </a:stretch>
        </p:blipFill>
        <p:spPr>
          <a:xfrm>
            <a:off x="3014231" y="2438340"/>
            <a:ext cx="19746369" cy="2123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G_6702.jpeg" descr="IMG_6702.jpeg"/>
          <p:cNvPicPr>
            <a:picLocks noChangeAspect="1"/>
          </p:cNvPicPr>
          <p:nvPr/>
        </p:nvPicPr>
        <p:blipFill>
          <a:blip r:embed="rId3"/>
          <a:srcRect l="23418" t="27687" r="13575" b="19405"/>
          <a:stretch>
            <a:fillRect/>
          </a:stretch>
        </p:blipFill>
        <p:spPr>
          <a:xfrm>
            <a:off x="4306807" y="5520283"/>
            <a:ext cx="4771301" cy="633445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١- اتفق مع القول…"/>
          <p:cNvSpPr txBox="1"/>
          <p:nvPr/>
        </p:nvSpPr>
        <p:spPr>
          <a:xfrm>
            <a:off x="14325345" y="5953067"/>
            <a:ext cx="6909194" cy="146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١- اتفق مع القول  </a:t>
            </a:r>
          </a:p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( </a:t>
            </a:r>
            <a:r>
              <a:rPr b="0">
                <a:solidFill>
                  <a:srgbClr val="0056D6"/>
                </a:solidFill>
              </a:rPr>
              <a:t>……………………………… </a:t>
            </a:r>
            <a:r>
              <a:rPr sz="4600"/>
              <a:t>؟</a:t>
            </a:r>
          </a:p>
        </p:txBody>
      </p:sp>
      <p:sp>
        <p:nvSpPr>
          <p:cNvPr id="446" name="٢- لا اتفق مع القول…"/>
          <p:cNvSpPr txBox="1"/>
          <p:nvPr/>
        </p:nvSpPr>
        <p:spPr>
          <a:xfrm>
            <a:off x="9619229" y="8813915"/>
            <a:ext cx="6536519" cy="146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٢- لا اتفق مع القول</a:t>
            </a:r>
          </a:p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( </a:t>
            </a:r>
            <a:r>
              <a:rPr b="0">
                <a:solidFill>
                  <a:srgbClr val="0056D6"/>
                </a:solidFill>
              </a:rPr>
              <a:t>……………………………… </a:t>
            </a:r>
            <a:r>
              <a:rPr sz="4600"/>
              <a:t>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0" animBg="1" advAuto="0"/>
      <p:bldP spid="445" grpId="0" animBg="1" advAuto="0"/>
      <p:bldP spid="44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قصة نبتة الخيزران اعمل ولا تستعجل.mov" descr="قصة نبتة الخيزران اعمل ولا تستعجل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5782" y="436510"/>
            <a:ext cx="19412436" cy="10919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٧٤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٧٤</a:t>
            </a:r>
          </a:p>
        </p:txBody>
      </p:sp>
      <p:pic>
        <p:nvPicPr>
          <p:cNvPr id="449" name="IMG_6731.jpeg" descr="IMG_6731.jpeg"/>
          <p:cNvPicPr>
            <a:picLocks noChangeAspect="1"/>
          </p:cNvPicPr>
          <p:nvPr/>
        </p:nvPicPr>
        <p:blipFill>
          <a:blip r:embed="rId2"/>
          <a:srcRect l="15361" t="78202" r="8796" b="12378"/>
          <a:stretch>
            <a:fillRect/>
          </a:stretch>
        </p:blipFill>
        <p:spPr>
          <a:xfrm>
            <a:off x="2840002" y="2113751"/>
            <a:ext cx="20094999" cy="1870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G_6600.png" descr="IMG_66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92" y="4989767"/>
            <a:ext cx="6231870" cy="623187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الصياغة اللغوية الصحيحة…"/>
          <p:cNvSpPr txBox="1"/>
          <p:nvPr/>
        </p:nvSpPr>
        <p:spPr>
          <a:xfrm>
            <a:off x="13423532" y="4989767"/>
            <a:ext cx="6336325" cy="3736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A1D8"/>
                </a:solidFill>
              </a:defRPr>
            </a:pPr>
            <a:r>
              <a:t>الصياغة اللغوية الصحيحة 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A1D8"/>
                </a:solidFill>
              </a:defRPr>
            </a:pPr>
            <a:r>
              <a:t>تحديد الهدف من السؤال بدقة 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A1D8"/>
                </a:solidFill>
              </a:defRPr>
            </a:pPr>
            <a:r>
              <a:t>تحديد موضوع السؤال بدقة</a:t>
            </a:r>
          </a:p>
          <a:p>
            <a:pPr marL="482600" indent="-482600" algn="r" defTabSz="825500" rtl="0">
              <a:lnSpc>
                <a:spcPct val="150000"/>
              </a:lnSpc>
              <a:buSzPct val="123000"/>
              <a:buChar char="•"/>
              <a:defRPr sz="3800" b="1">
                <a:solidFill>
                  <a:srgbClr val="00A1D8"/>
                </a:solidFill>
              </a:defRPr>
            </a:pPr>
            <a:r>
              <a:t>الابداع التخيلي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build="p" bldLvl="5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٧٤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٧٤</a:t>
            </a:r>
          </a:p>
        </p:txBody>
      </p:sp>
      <p:pic>
        <p:nvPicPr>
          <p:cNvPr id="454" name="IMG_6732.png" descr="IMG_6732.png"/>
          <p:cNvPicPr>
            <a:picLocks noChangeAspect="1"/>
          </p:cNvPicPr>
          <p:nvPr/>
        </p:nvPicPr>
        <p:blipFill>
          <a:blip r:embed="rId2"/>
          <a:srcRect l="4101" t="26907" r="19590" b="20947"/>
          <a:stretch>
            <a:fillRect/>
          </a:stretch>
        </p:blipFill>
        <p:spPr>
          <a:xfrm>
            <a:off x="4231571" y="1668946"/>
            <a:ext cx="17805028" cy="849855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بيضاوي"/>
          <p:cNvSpPr/>
          <p:nvPr/>
        </p:nvSpPr>
        <p:spPr>
          <a:xfrm>
            <a:off x="1700466" y="7781731"/>
            <a:ext cx="5649783" cy="477179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56" name="مستطيل"/>
          <p:cNvSpPr/>
          <p:nvPr/>
        </p:nvSpPr>
        <p:spPr>
          <a:xfrm>
            <a:off x="4969897" y="7056670"/>
            <a:ext cx="12439247" cy="766106"/>
          </a:xfrm>
          <a:prstGeom prst="rect">
            <a:avLst/>
          </a:prstGeom>
          <a:ln w="1143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57" name="مثل لبعض هذه الافكار ؟"/>
          <p:cNvSpPr txBox="1"/>
          <p:nvPr/>
        </p:nvSpPr>
        <p:spPr>
          <a:xfrm>
            <a:off x="11740497" y="10706882"/>
            <a:ext cx="4543760" cy="73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lnSpc>
                <a:spcPct val="150000"/>
              </a:lnSpc>
              <a:defRPr sz="39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مثل لبعض هذه الافكار 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 advAuto="0"/>
      <p:bldP spid="457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G_6745.jpeg" descr="IMG_6745.jpeg"/>
          <p:cNvPicPr>
            <a:picLocks noChangeAspect="1"/>
          </p:cNvPicPr>
          <p:nvPr/>
        </p:nvPicPr>
        <p:blipFill>
          <a:blip r:embed="rId2"/>
          <a:srcRect b="12590"/>
          <a:stretch>
            <a:fillRect/>
          </a:stretch>
        </p:blipFill>
        <p:spPr>
          <a:xfrm>
            <a:off x="5639866" y="5797729"/>
            <a:ext cx="10582408" cy="6563022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٧٥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٧٥</a:t>
            </a:r>
          </a:p>
        </p:txBody>
      </p:sp>
      <p:pic>
        <p:nvPicPr>
          <p:cNvPr id="461" name="IMG_6739.jpeg" descr="IMG_6739.jpeg"/>
          <p:cNvPicPr>
            <a:picLocks noChangeAspect="1"/>
          </p:cNvPicPr>
          <p:nvPr/>
        </p:nvPicPr>
        <p:blipFill>
          <a:blip r:embed="rId3"/>
          <a:srcRect l="2262" t="9613" r="5001" b="9613"/>
          <a:stretch>
            <a:fillRect/>
          </a:stretch>
        </p:blipFill>
        <p:spPr>
          <a:xfrm>
            <a:off x="11877749" y="1077100"/>
            <a:ext cx="8688837" cy="9441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fast" advClick="1" p14:dur="750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٧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464" name="IMG_6745.jpeg" descr="IMG_6745.jpeg"/>
          <p:cNvPicPr>
            <a:picLocks noChangeAspect="1"/>
          </p:cNvPicPr>
          <p:nvPr/>
        </p:nvPicPr>
        <p:blipFill>
          <a:blip r:embed="rId2"/>
          <a:srcRect r="2118" b="6187"/>
          <a:stretch>
            <a:fillRect/>
          </a:stretch>
        </p:blipFill>
        <p:spPr>
          <a:xfrm>
            <a:off x="1700466" y="3273095"/>
            <a:ext cx="4144342" cy="281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6739.jpeg" descr="IMG_6739.jpeg"/>
          <p:cNvPicPr>
            <a:picLocks noChangeAspect="1"/>
          </p:cNvPicPr>
          <p:nvPr/>
        </p:nvPicPr>
        <p:blipFill>
          <a:blip r:embed="rId3"/>
          <a:srcRect l="2262" t="9613" r="5001" b="9613"/>
          <a:stretch>
            <a:fillRect/>
          </a:stretch>
        </p:blipFill>
        <p:spPr>
          <a:xfrm>
            <a:off x="1700466" y="6091304"/>
            <a:ext cx="4399704" cy="4780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IMG_6740.png"/>
          <p:cNvGrpSpPr/>
          <p:nvPr/>
        </p:nvGrpSpPr>
        <p:grpSpPr>
          <a:xfrm>
            <a:off x="7796183" y="2349440"/>
            <a:ext cx="13672473" cy="10371644"/>
            <a:chOff x="0" y="0"/>
            <a:chExt cx="13672472" cy="10371643"/>
          </a:xfrm>
        </p:grpSpPr>
        <p:pic>
          <p:nvPicPr>
            <p:cNvPr id="467" name="IMG_6740.png" descr="IMG_6740.png"/>
            <p:cNvPicPr>
              <a:picLocks noChangeAspect="1"/>
            </p:cNvPicPr>
            <p:nvPr/>
          </p:nvPicPr>
          <p:blipFill>
            <a:blip r:embed="rId4"/>
            <a:srcRect l="17519" t="13598" r="26510" b="57146"/>
            <a:stretch>
              <a:fillRect/>
            </a:stretch>
          </p:blipFill>
          <p:spPr>
            <a:xfrm>
              <a:off x="127000" y="88900"/>
              <a:ext cx="13418473" cy="100414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6" name="IMG_6740.png" descr="IMG_6740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3672474" cy="103716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٧٦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471" name="IMG_6746.jpeg" descr="IMG_6746.jpeg"/>
          <p:cNvPicPr>
            <a:picLocks noChangeAspect="1"/>
          </p:cNvPicPr>
          <p:nvPr/>
        </p:nvPicPr>
        <p:blipFill>
          <a:blip r:embed="rId2"/>
          <a:srcRect l="274" r="162" b="592"/>
          <a:stretch>
            <a:fillRect/>
          </a:stretch>
        </p:blipFill>
        <p:spPr>
          <a:xfrm>
            <a:off x="16485158" y="6016475"/>
            <a:ext cx="6233717" cy="6530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17188" y="0"/>
                </a:moveTo>
                <a:cubicBezTo>
                  <a:pt x="16790" y="0"/>
                  <a:pt x="16731" y="14"/>
                  <a:pt x="16739" y="105"/>
                </a:cubicBezTo>
                <a:cubicBezTo>
                  <a:pt x="16744" y="163"/>
                  <a:pt x="16704" y="211"/>
                  <a:pt x="16652" y="211"/>
                </a:cubicBezTo>
                <a:cubicBezTo>
                  <a:pt x="16600" y="211"/>
                  <a:pt x="16530" y="240"/>
                  <a:pt x="16495" y="276"/>
                </a:cubicBezTo>
                <a:cubicBezTo>
                  <a:pt x="16461" y="311"/>
                  <a:pt x="16283" y="443"/>
                  <a:pt x="16101" y="567"/>
                </a:cubicBezTo>
                <a:cubicBezTo>
                  <a:pt x="15919" y="691"/>
                  <a:pt x="15771" y="816"/>
                  <a:pt x="15771" y="845"/>
                </a:cubicBezTo>
                <a:cubicBezTo>
                  <a:pt x="15771" y="874"/>
                  <a:pt x="15692" y="987"/>
                  <a:pt x="15595" y="1096"/>
                </a:cubicBezTo>
                <a:cubicBezTo>
                  <a:pt x="15498" y="1204"/>
                  <a:pt x="15420" y="1334"/>
                  <a:pt x="15424" y="1383"/>
                </a:cubicBezTo>
                <a:cubicBezTo>
                  <a:pt x="15428" y="1433"/>
                  <a:pt x="15407" y="1505"/>
                  <a:pt x="15377" y="1543"/>
                </a:cubicBezTo>
                <a:cubicBezTo>
                  <a:pt x="15348" y="1581"/>
                  <a:pt x="15329" y="1634"/>
                  <a:pt x="15336" y="1663"/>
                </a:cubicBezTo>
                <a:cubicBezTo>
                  <a:pt x="15343" y="1691"/>
                  <a:pt x="15326" y="1764"/>
                  <a:pt x="15299" y="1824"/>
                </a:cubicBezTo>
                <a:cubicBezTo>
                  <a:pt x="15232" y="1970"/>
                  <a:pt x="15305" y="2609"/>
                  <a:pt x="15412" y="2815"/>
                </a:cubicBezTo>
                <a:cubicBezTo>
                  <a:pt x="15478" y="2943"/>
                  <a:pt x="15514" y="3400"/>
                  <a:pt x="15457" y="3400"/>
                </a:cubicBezTo>
                <a:cubicBezTo>
                  <a:pt x="15450" y="3400"/>
                  <a:pt x="15437" y="3455"/>
                  <a:pt x="15428" y="3521"/>
                </a:cubicBezTo>
                <a:cubicBezTo>
                  <a:pt x="15420" y="3587"/>
                  <a:pt x="15336" y="3747"/>
                  <a:pt x="15243" y="3878"/>
                </a:cubicBezTo>
                <a:cubicBezTo>
                  <a:pt x="15149" y="4008"/>
                  <a:pt x="15088" y="4153"/>
                  <a:pt x="15106" y="4199"/>
                </a:cubicBezTo>
                <a:cubicBezTo>
                  <a:pt x="15126" y="4248"/>
                  <a:pt x="15093" y="4295"/>
                  <a:pt x="15029" y="4311"/>
                </a:cubicBezTo>
                <a:cubicBezTo>
                  <a:pt x="14969" y="4326"/>
                  <a:pt x="14886" y="4407"/>
                  <a:pt x="14844" y="4492"/>
                </a:cubicBezTo>
                <a:cubicBezTo>
                  <a:pt x="14722" y="4738"/>
                  <a:pt x="14934" y="5100"/>
                  <a:pt x="15336" y="5331"/>
                </a:cubicBezTo>
                <a:cubicBezTo>
                  <a:pt x="15771" y="5580"/>
                  <a:pt x="16078" y="5577"/>
                  <a:pt x="16213" y="5320"/>
                </a:cubicBezTo>
                <a:cubicBezTo>
                  <a:pt x="16267" y="5219"/>
                  <a:pt x="16373" y="5060"/>
                  <a:pt x="16450" y="4967"/>
                </a:cubicBezTo>
                <a:cubicBezTo>
                  <a:pt x="16527" y="4874"/>
                  <a:pt x="16590" y="4762"/>
                  <a:pt x="16590" y="4718"/>
                </a:cubicBezTo>
                <a:cubicBezTo>
                  <a:pt x="16590" y="4674"/>
                  <a:pt x="16654" y="4606"/>
                  <a:pt x="16732" y="4568"/>
                </a:cubicBezTo>
                <a:cubicBezTo>
                  <a:pt x="16810" y="4530"/>
                  <a:pt x="16917" y="4447"/>
                  <a:pt x="16970" y="4384"/>
                </a:cubicBezTo>
                <a:cubicBezTo>
                  <a:pt x="17054" y="4283"/>
                  <a:pt x="17414" y="4184"/>
                  <a:pt x="17895" y="4128"/>
                </a:cubicBezTo>
                <a:cubicBezTo>
                  <a:pt x="17971" y="4120"/>
                  <a:pt x="18076" y="4078"/>
                  <a:pt x="18130" y="4035"/>
                </a:cubicBezTo>
                <a:cubicBezTo>
                  <a:pt x="18185" y="3992"/>
                  <a:pt x="18229" y="3977"/>
                  <a:pt x="18229" y="4003"/>
                </a:cubicBezTo>
                <a:cubicBezTo>
                  <a:pt x="18229" y="4028"/>
                  <a:pt x="18287" y="4001"/>
                  <a:pt x="18356" y="3941"/>
                </a:cubicBezTo>
                <a:cubicBezTo>
                  <a:pt x="18425" y="3881"/>
                  <a:pt x="18482" y="3855"/>
                  <a:pt x="18482" y="3883"/>
                </a:cubicBezTo>
                <a:cubicBezTo>
                  <a:pt x="18482" y="3911"/>
                  <a:pt x="18524" y="3882"/>
                  <a:pt x="18575" y="3817"/>
                </a:cubicBezTo>
                <a:cubicBezTo>
                  <a:pt x="18626" y="3753"/>
                  <a:pt x="18668" y="3726"/>
                  <a:pt x="18669" y="3756"/>
                </a:cubicBezTo>
                <a:cubicBezTo>
                  <a:pt x="18672" y="3832"/>
                  <a:pt x="18923" y="3605"/>
                  <a:pt x="18924" y="3525"/>
                </a:cubicBezTo>
                <a:cubicBezTo>
                  <a:pt x="18924" y="3489"/>
                  <a:pt x="18996" y="3395"/>
                  <a:pt x="19083" y="3316"/>
                </a:cubicBezTo>
                <a:cubicBezTo>
                  <a:pt x="19171" y="3237"/>
                  <a:pt x="19229" y="3159"/>
                  <a:pt x="19211" y="3143"/>
                </a:cubicBezTo>
                <a:cubicBezTo>
                  <a:pt x="19194" y="3127"/>
                  <a:pt x="19213" y="3056"/>
                  <a:pt x="19254" y="2985"/>
                </a:cubicBezTo>
                <a:cubicBezTo>
                  <a:pt x="19295" y="2915"/>
                  <a:pt x="19332" y="2837"/>
                  <a:pt x="19338" y="2812"/>
                </a:cubicBezTo>
                <a:cubicBezTo>
                  <a:pt x="19343" y="2787"/>
                  <a:pt x="19354" y="2761"/>
                  <a:pt x="19361" y="2753"/>
                </a:cubicBezTo>
                <a:cubicBezTo>
                  <a:pt x="19460" y="2636"/>
                  <a:pt x="19501" y="1835"/>
                  <a:pt x="19418" y="1642"/>
                </a:cubicBezTo>
                <a:cubicBezTo>
                  <a:pt x="19378" y="1550"/>
                  <a:pt x="19338" y="1448"/>
                  <a:pt x="19330" y="1415"/>
                </a:cubicBezTo>
                <a:cubicBezTo>
                  <a:pt x="19271" y="1188"/>
                  <a:pt x="19146" y="998"/>
                  <a:pt x="18901" y="764"/>
                </a:cubicBezTo>
                <a:cubicBezTo>
                  <a:pt x="18684" y="558"/>
                  <a:pt x="18637" y="478"/>
                  <a:pt x="18693" y="423"/>
                </a:cubicBezTo>
                <a:cubicBezTo>
                  <a:pt x="18749" y="367"/>
                  <a:pt x="18736" y="353"/>
                  <a:pt x="18639" y="362"/>
                </a:cubicBezTo>
                <a:cubicBezTo>
                  <a:pt x="18570" y="369"/>
                  <a:pt x="18492" y="369"/>
                  <a:pt x="18466" y="361"/>
                </a:cubicBezTo>
                <a:cubicBezTo>
                  <a:pt x="18440" y="353"/>
                  <a:pt x="18397" y="341"/>
                  <a:pt x="18371" y="336"/>
                </a:cubicBezTo>
                <a:cubicBezTo>
                  <a:pt x="18345" y="331"/>
                  <a:pt x="18261" y="293"/>
                  <a:pt x="18183" y="252"/>
                </a:cubicBezTo>
                <a:cubicBezTo>
                  <a:pt x="18105" y="211"/>
                  <a:pt x="18040" y="195"/>
                  <a:pt x="18040" y="217"/>
                </a:cubicBezTo>
                <a:cubicBezTo>
                  <a:pt x="18040" y="238"/>
                  <a:pt x="17998" y="224"/>
                  <a:pt x="17948" y="184"/>
                </a:cubicBezTo>
                <a:cubicBezTo>
                  <a:pt x="17897" y="144"/>
                  <a:pt x="17827" y="128"/>
                  <a:pt x="17791" y="150"/>
                </a:cubicBezTo>
                <a:cubicBezTo>
                  <a:pt x="17754" y="171"/>
                  <a:pt x="17707" y="146"/>
                  <a:pt x="17686" y="94"/>
                </a:cubicBezTo>
                <a:cubicBezTo>
                  <a:pt x="17657" y="21"/>
                  <a:pt x="17547" y="0"/>
                  <a:pt x="17188" y="0"/>
                </a:cubicBezTo>
                <a:close/>
                <a:moveTo>
                  <a:pt x="9707" y="85"/>
                </a:moveTo>
                <a:cubicBezTo>
                  <a:pt x="9632" y="112"/>
                  <a:pt x="9636" y="148"/>
                  <a:pt x="9644" y="196"/>
                </a:cubicBezTo>
                <a:cubicBezTo>
                  <a:pt x="9670" y="353"/>
                  <a:pt x="9702" y="415"/>
                  <a:pt x="9856" y="626"/>
                </a:cubicBezTo>
                <a:cubicBezTo>
                  <a:pt x="9950" y="755"/>
                  <a:pt x="10012" y="884"/>
                  <a:pt x="9993" y="912"/>
                </a:cubicBezTo>
                <a:cubicBezTo>
                  <a:pt x="9899" y="1058"/>
                  <a:pt x="9237" y="877"/>
                  <a:pt x="8984" y="635"/>
                </a:cubicBezTo>
                <a:cubicBezTo>
                  <a:pt x="8816" y="475"/>
                  <a:pt x="8800" y="612"/>
                  <a:pt x="8943" y="966"/>
                </a:cubicBezTo>
                <a:cubicBezTo>
                  <a:pt x="9093" y="1337"/>
                  <a:pt x="9315" y="1567"/>
                  <a:pt x="9688" y="1736"/>
                </a:cubicBezTo>
                <a:cubicBezTo>
                  <a:pt x="9860" y="1814"/>
                  <a:pt x="10042" y="1898"/>
                  <a:pt x="10094" y="1923"/>
                </a:cubicBezTo>
                <a:cubicBezTo>
                  <a:pt x="10170" y="1959"/>
                  <a:pt x="10196" y="2157"/>
                  <a:pt x="10223" y="2924"/>
                </a:cubicBezTo>
                <a:cubicBezTo>
                  <a:pt x="10252" y="3716"/>
                  <a:pt x="10280" y="3929"/>
                  <a:pt x="10388" y="4157"/>
                </a:cubicBezTo>
                <a:cubicBezTo>
                  <a:pt x="10545" y="4488"/>
                  <a:pt x="10866" y="4806"/>
                  <a:pt x="11239" y="5002"/>
                </a:cubicBezTo>
                <a:lnTo>
                  <a:pt x="11513" y="5147"/>
                </a:lnTo>
                <a:lnTo>
                  <a:pt x="11513" y="5537"/>
                </a:lnTo>
                <a:lnTo>
                  <a:pt x="11513" y="5928"/>
                </a:lnTo>
                <a:lnTo>
                  <a:pt x="10315" y="5930"/>
                </a:lnTo>
                <a:cubicBezTo>
                  <a:pt x="9511" y="5932"/>
                  <a:pt x="9072" y="5957"/>
                  <a:pt x="8980" y="6005"/>
                </a:cubicBezTo>
                <a:cubicBezTo>
                  <a:pt x="8738" y="6132"/>
                  <a:pt x="8700" y="6362"/>
                  <a:pt x="8695" y="7762"/>
                </a:cubicBezTo>
                <a:cubicBezTo>
                  <a:pt x="8695" y="7845"/>
                  <a:pt x="8669" y="7943"/>
                  <a:pt x="8636" y="7981"/>
                </a:cubicBezTo>
                <a:cubicBezTo>
                  <a:pt x="8603" y="8019"/>
                  <a:pt x="8585" y="8075"/>
                  <a:pt x="8595" y="8105"/>
                </a:cubicBezTo>
                <a:cubicBezTo>
                  <a:pt x="8625" y="8197"/>
                  <a:pt x="8260" y="8791"/>
                  <a:pt x="8149" y="8829"/>
                </a:cubicBezTo>
                <a:cubicBezTo>
                  <a:pt x="8092" y="8849"/>
                  <a:pt x="7973" y="8910"/>
                  <a:pt x="7887" y="8966"/>
                </a:cubicBezTo>
                <a:cubicBezTo>
                  <a:pt x="7529" y="9194"/>
                  <a:pt x="6785" y="9004"/>
                  <a:pt x="6622" y="8643"/>
                </a:cubicBezTo>
                <a:cubicBezTo>
                  <a:pt x="6590" y="8572"/>
                  <a:pt x="6506" y="8447"/>
                  <a:pt x="6436" y="8363"/>
                </a:cubicBezTo>
                <a:cubicBezTo>
                  <a:pt x="6365" y="8280"/>
                  <a:pt x="6293" y="8139"/>
                  <a:pt x="6276" y="8050"/>
                </a:cubicBezTo>
                <a:cubicBezTo>
                  <a:pt x="6259" y="7960"/>
                  <a:pt x="6191" y="7797"/>
                  <a:pt x="6125" y="7689"/>
                </a:cubicBezTo>
                <a:cubicBezTo>
                  <a:pt x="6059" y="7580"/>
                  <a:pt x="5970" y="7336"/>
                  <a:pt x="5927" y="7147"/>
                </a:cubicBezTo>
                <a:cubicBezTo>
                  <a:pt x="5826" y="6706"/>
                  <a:pt x="5495" y="6129"/>
                  <a:pt x="5285" y="6031"/>
                </a:cubicBezTo>
                <a:cubicBezTo>
                  <a:pt x="5130" y="5959"/>
                  <a:pt x="5126" y="5948"/>
                  <a:pt x="5215" y="5791"/>
                </a:cubicBezTo>
                <a:cubicBezTo>
                  <a:pt x="5266" y="5701"/>
                  <a:pt x="5364" y="5544"/>
                  <a:pt x="5431" y="5445"/>
                </a:cubicBezTo>
                <a:cubicBezTo>
                  <a:pt x="5498" y="5345"/>
                  <a:pt x="5571" y="5224"/>
                  <a:pt x="5596" y="5174"/>
                </a:cubicBezTo>
                <a:cubicBezTo>
                  <a:pt x="5693" y="4973"/>
                  <a:pt x="6024" y="4475"/>
                  <a:pt x="6143" y="4348"/>
                </a:cubicBezTo>
                <a:cubicBezTo>
                  <a:pt x="6213" y="4273"/>
                  <a:pt x="6245" y="4212"/>
                  <a:pt x="6214" y="4212"/>
                </a:cubicBezTo>
                <a:cubicBezTo>
                  <a:pt x="6184" y="4212"/>
                  <a:pt x="6192" y="4179"/>
                  <a:pt x="6234" y="4139"/>
                </a:cubicBezTo>
                <a:cubicBezTo>
                  <a:pt x="6275" y="4099"/>
                  <a:pt x="6311" y="4039"/>
                  <a:pt x="6311" y="4003"/>
                </a:cubicBezTo>
                <a:cubicBezTo>
                  <a:pt x="6311" y="3934"/>
                  <a:pt x="5868" y="3434"/>
                  <a:pt x="5092" y="2627"/>
                </a:cubicBezTo>
                <a:cubicBezTo>
                  <a:pt x="4843" y="2368"/>
                  <a:pt x="4620" y="2108"/>
                  <a:pt x="4597" y="2051"/>
                </a:cubicBezTo>
                <a:cubicBezTo>
                  <a:pt x="4575" y="1994"/>
                  <a:pt x="4485" y="1902"/>
                  <a:pt x="4398" y="1848"/>
                </a:cubicBezTo>
                <a:cubicBezTo>
                  <a:pt x="4256" y="1759"/>
                  <a:pt x="4238" y="1759"/>
                  <a:pt x="4204" y="1842"/>
                </a:cubicBezTo>
                <a:cubicBezTo>
                  <a:pt x="4182" y="1896"/>
                  <a:pt x="4217" y="1980"/>
                  <a:pt x="4286" y="2037"/>
                </a:cubicBezTo>
                <a:cubicBezTo>
                  <a:pt x="4353" y="2092"/>
                  <a:pt x="4612" y="2366"/>
                  <a:pt x="4860" y="2647"/>
                </a:cubicBezTo>
                <a:cubicBezTo>
                  <a:pt x="5108" y="2928"/>
                  <a:pt x="5461" y="3321"/>
                  <a:pt x="5647" y="3518"/>
                </a:cubicBezTo>
                <a:lnTo>
                  <a:pt x="5982" y="3878"/>
                </a:lnTo>
                <a:lnTo>
                  <a:pt x="5337" y="4782"/>
                </a:lnTo>
                <a:cubicBezTo>
                  <a:pt x="4913" y="5375"/>
                  <a:pt x="4655" y="5684"/>
                  <a:pt x="4586" y="5678"/>
                </a:cubicBezTo>
                <a:cubicBezTo>
                  <a:pt x="4523" y="5673"/>
                  <a:pt x="4480" y="5714"/>
                  <a:pt x="4480" y="5781"/>
                </a:cubicBezTo>
                <a:cubicBezTo>
                  <a:pt x="4480" y="5842"/>
                  <a:pt x="4432" y="5917"/>
                  <a:pt x="4372" y="5947"/>
                </a:cubicBezTo>
                <a:cubicBezTo>
                  <a:pt x="4311" y="5977"/>
                  <a:pt x="3772" y="6062"/>
                  <a:pt x="3175" y="6138"/>
                </a:cubicBezTo>
                <a:cubicBezTo>
                  <a:pt x="2283" y="6251"/>
                  <a:pt x="2072" y="6263"/>
                  <a:pt x="1991" y="6199"/>
                </a:cubicBezTo>
                <a:cubicBezTo>
                  <a:pt x="1937" y="6157"/>
                  <a:pt x="1548" y="5677"/>
                  <a:pt x="1125" y="5134"/>
                </a:cubicBezTo>
                <a:cubicBezTo>
                  <a:pt x="474" y="4298"/>
                  <a:pt x="349" y="4165"/>
                  <a:pt x="308" y="4269"/>
                </a:cubicBezTo>
                <a:cubicBezTo>
                  <a:pt x="277" y="4349"/>
                  <a:pt x="204" y="4392"/>
                  <a:pt x="100" y="4392"/>
                </a:cubicBezTo>
                <a:lnTo>
                  <a:pt x="0" y="4392"/>
                </a:lnTo>
                <a:cubicBezTo>
                  <a:pt x="7" y="4419"/>
                  <a:pt x="16" y="4438"/>
                  <a:pt x="25" y="4449"/>
                </a:cubicBezTo>
                <a:cubicBezTo>
                  <a:pt x="71" y="4501"/>
                  <a:pt x="459" y="5104"/>
                  <a:pt x="884" y="5791"/>
                </a:cubicBezTo>
                <a:cubicBezTo>
                  <a:pt x="1310" y="6478"/>
                  <a:pt x="1676" y="7041"/>
                  <a:pt x="1698" y="7040"/>
                </a:cubicBezTo>
                <a:cubicBezTo>
                  <a:pt x="1720" y="7040"/>
                  <a:pt x="2161" y="6961"/>
                  <a:pt x="2679" y="6863"/>
                </a:cubicBezTo>
                <a:cubicBezTo>
                  <a:pt x="3197" y="6766"/>
                  <a:pt x="3645" y="6698"/>
                  <a:pt x="3673" y="6715"/>
                </a:cubicBezTo>
                <a:cubicBezTo>
                  <a:pt x="3701" y="6732"/>
                  <a:pt x="3724" y="6782"/>
                  <a:pt x="3724" y="6827"/>
                </a:cubicBezTo>
                <a:cubicBezTo>
                  <a:pt x="3724" y="6925"/>
                  <a:pt x="3980" y="7071"/>
                  <a:pt x="4629" y="7341"/>
                </a:cubicBezTo>
                <a:cubicBezTo>
                  <a:pt x="4991" y="7492"/>
                  <a:pt x="5148" y="7594"/>
                  <a:pt x="5216" y="7719"/>
                </a:cubicBezTo>
                <a:cubicBezTo>
                  <a:pt x="5307" y="7886"/>
                  <a:pt x="5304" y="7891"/>
                  <a:pt x="5116" y="7959"/>
                </a:cubicBezTo>
                <a:cubicBezTo>
                  <a:pt x="5010" y="7997"/>
                  <a:pt x="4923" y="8057"/>
                  <a:pt x="4923" y="8092"/>
                </a:cubicBezTo>
                <a:cubicBezTo>
                  <a:pt x="4923" y="8233"/>
                  <a:pt x="5564" y="9376"/>
                  <a:pt x="5787" y="9632"/>
                </a:cubicBezTo>
                <a:cubicBezTo>
                  <a:pt x="6556" y="10518"/>
                  <a:pt x="7526" y="10755"/>
                  <a:pt x="8540" y="10303"/>
                </a:cubicBezTo>
                <a:cubicBezTo>
                  <a:pt x="8770" y="10200"/>
                  <a:pt x="9054" y="10046"/>
                  <a:pt x="9170" y="9962"/>
                </a:cubicBezTo>
                <a:cubicBezTo>
                  <a:pt x="9286" y="9877"/>
                  <a:pt x="9398" y="9827"/>
                  <a:pt x="9421" y="9849"/>
                </a:cubicBezTo>
                <a:cubicBezTo>
                  <a:pt x="9444" y="9871"/>
                  <a:pt x="9463" y="10788"/>
                  <a:pt x="9463" y="11889"/>
                </a:cubicBezTo>
                <a:cubicBezTo>
                  <a:pt x="9463" y="13884"/>
                  <a:pt x="9463" y="13894"/>
                  <a:pt x="9606" y="14052"/>
                </a:cubicBezTo>
                <a:cubicBezTo>
                  <a:pt x="9715" y="14173"/>
                  <a:pt x="9831" y="14219"/>
                  <a:pt x="10095" y="14250"/>
                </a:cubicBezTo>
                <a:cubicBezTo>
                  <a:pt x="10342" y="14279"/>
                  <a:pt x="10440" y="14317"/>
                  <a:pt x="10440" y="14381"/>
                </a:cubicBezTo>
                <a:cubicBezTo>
                  <a:pt x="10440" y="14460"/>
                  <a:pt x="10038" y="14475"/>
                  <a:pt x="7319" y="14501"/>
                </a:cubicBezTo>
                <a:cubicBezTo>
                  <a:pt x="4527" y="14528"/>
                  <a:pt x="4177" y="14542"/>
                  <a:pt x="4000" y="14635"/>
                </a:cubicBezTo>
                <a:cubicBezTo>
                  <a:pt x="3616" y="14836"/>
                  <a:pt x="3346" y="15277"/>
                  <a:pt x="3347" y="15706"/>
                </a:cubicBezTo>
                <a:cubicBezTo>
                  <a:pt x="3348" y="15983"/>
                  <a:pt x="3631" y="16459"/>
                  <a:pt x="3884" y="16608"/>
                </a:cubicBezTo>
                <a:cubicBezTo>
                  <a:pt x="4090" y="16730"/>
                  <a:pt x="4106" y="16757"/>
                  <a:pt x="4018" y="16818"/>
                </a:cubicBezTo>
                <a:cubicBezTo>
                  <a:pt x="3961" y="16858"/>
                  <a:pt x="3793" y="16877"/>
                  <a:pt x="3629" y="16863"/>
                </a:cubicBezTo>
                <a:cubicBezTo>
                  <a:pt x="2953" y="16805"/>
                  <a:pt x="2362" y="17072"/>
                  <a:pt x="2143" y="17532"/>
                </a:cubicBezTo>
                <a:cubicBezTo>
                  <a:pt x="1741" y="18376"/>
                  <a:pt x="2351" y="19195"/>
                  <a:pt x="3382" y="19195"/>
                </a:cubicBezTo>
                <a:cubicBezTo>
                  <a:pt x="3836" y="19195"/>
                  <a:pt x="3940" y="19269"/>
                  <a:pt x="3672" y="19401"/>
                </a:cubicBezTo>
                <a:cubicBezTo>
                  <a:pt x="3247" y="19611"/>
                  <a:pt x="2988" y="20100"/>
                  <a:pt x="3056" y="20569"/>
                </a:cubicBezTo>
                <a:cubicBezTo>
                  <a:pt x="3127" y="21064"/>
                  <a:pt x="3475" y="21420"/>
                  <a:pt x="4009" y="21545"/>
                </a:cubicBezTo>
                <a:cubicBezTo>
                  <a:pt x="4113" y="21570"/>
                  <a:pt x="5924" y="21591"/>
                  <a:pt x="8034" y="21593"/>
                </a:cubicBezTo>
                <a:cubicBezTo>
                  <a:pt x="11612" y="21595"/>
                  <a:pt x="11867" y="21588"/>
                  <a:pt x="11847" y="21493"/>
                </a:cubicBezTo>
                <a:cubicBezTo>
                  <a:pt x="11836" y="21436"/>
                  <a:pt x="11770" y="21392"/>
                  <a:pt x="11701" y="21392"/>
                </a:cubicBezTo>
                <a:cubicBezTo>
                  <a:pt x="11593" y="21392"/>
                  <a:pt x="11574" y="21343"/>
                  <a:pt x="11557" y="21031"/>
                </a:cubicBezTo>
                <a:cubicBezTo>
                  <a:pt x="11542" y="20744"/>
                  <a:pt x="11560" y="20657"/>
                  <a:pt x="11648" y="20595"/>
                </a:cubicBezTo>
                <a:cubicBezTo>
                  <a:pt x="11752" y="20522"/>
                  <a:pt x="11751" y="20512"/>
                  <a:pt x="11635" y="20427"/>
                </a:cubicBezTo>
                <a:cubicBezTo>
                  <a:pt x="11514" y="20338"/>
                  <a:pt x="11515" y="20336"/>
                  <a:pt x="11640" y="20243"/>
                </a:cubicBezTo>
                <a:cubicBezTo>
                  <a:pt x="11758" y="20156"/>
                  <a:pt x="11758" y="20146"/>
                  <a:pt x="11655" y="20090"/>
                </a:cubicBezTo>
                <a:cubicBezTo>
                  <a:pt x="11519" y="20016"/>
                  <a:pt x="11511" y="19866"/>
                  <a:pt x="11641" y="19818"/>
                </a:cubicBezTo>
                <a:cubicBezTo>
                  <a:pt x="11725" y="19787"/>
                  <a:pt x="11725" y="19772"/>
                  <a:pt x="11631" y="19707"/>
                </a:cubicBezTo>
                <a:cubicBezTo>
                  <a:pt x="11483" y="19604"/>
                  <a:pt x="11565" y="19435"/>
                  <a:pt x="11763" y="19435"/>
                </a:cubicBezTo>
                <a:cubicBezTo>
                  <a:pt x="11984" y="19435"/>
                  <a:pt x="11972" y="19268"/>
                  <a:pt x="11750" y="19244"/>
                </a:cubicBezTo>
                <a:lnTo>
                  <a:pt x="11576" y="19225"/>
                </a:lnTo>
                <a:lnTo>
                  <a:pt x="11576" y="18051"/>
                </a:lnTo>
                <a:lnTo>
                  <a:pt x="11576" y="16877"/>
                </a:lnTo>
                <a:lnTo>
                  <a:pt x="11886" y="16847"/>
                </a:lnTo>
                <a:cubicBezTo>
                  <a:pt x="12056" y="16831"/>
                  <a:pt x="12208" y="16784"/>
                  <a:pt x="12223" y="16742"/>
                </a:cubicBezTo>
                <a:cubicBezTo>
                  <a:pt x="12251" y="16661"/>
                  <a:pt x="12213" y="16651"/>
                  <a:pt x="11829" y="16643"/>
                </a:cubicBezTo>
                <a:lnTo>
                  <a:pt x="11576" y="16637"/>
                </a:lnTo>
                <a:lnTo>
                  <a:pt x="11576" y="16307"/>
                </a:lnTo>
                <a:lnTo>
                  <a:pt x="11576" y="15976"/>
                </a:lnTo>
                <a:lnTo>
                  <a:pt x="11813" y="15958"/>
                </a:lnTo>
                <a:cubicBezTo>
                  <a:pt x="11943" y="15947"/>
                  <a:pt x="12049" y="15914"/>
                  <a:pt x="12049" y="15885"/>
                </a:cubicBezTo>
                <a:cubicBezTo>
                  <a:pt x="12049" y="15856"/>
                  <a:pt x="11943" y="15823"/>
                  <a:pt x="11813" y="15813"/>
                </a:cubicBezTo>
                <a:cubicBezTo>
                  <a:pt x="11683" y="15803"/>
                  <a:pt x="11576" y="15768"/>
                  <a:pt x="11576" y="15734"/>
                </a:cubicBezTo>
                <a:cubicBezTo>
                  <a:pt x="11576" y="15701"/>
                  <a:pt x="11683" y="15666"/>
                  <a:pt x="11813" y="15656"/>
                </a:cubicBezTo>
                <a:cubicBezTo>
                  <a:pt x="11943" y="15645"/>
                  <a:pt x="12049" y="15614"/>
                  <a:pt x="12049" y="15585"/>
                </a:cubicBezTo>
                <a:cubicBezTo>
                  <a:pt x="12049" y="15556"/>
                  <a:pt x="11943" y="15523"/>
                  <a:pt x="11813" y="15513"/>
                </a:cubicBezTo>
                <a:lnTo>
                  <a:pt x="11576" y="15494"/>
                </a:lnTo>
                <a:lnTo>
                  <a:pt x="11576" y="15103"/>
                </a:lnTo>
                <a:lnTo>
                  <a:pt x="11576" y="14712"/>
                </a:lnTo>
                <a:lnTo>
                  <a:pt x="11906" y="14694"/>
                </a:lnTo>
                <a:cubicBezTo>
                  <a:pt x="12138" y="14681"/>
                  <a:pt x="12239" y="14650"/>
                  <a:pt x="12239" y="14591"/>
                </a:cubicBezTo>
                <a:cubicBezTo>
                  <a:pt x="12239" y="14533"/>
                  <a:pt x="12138" y="14503"/>
                  <a:pt x="11906" y="14490"/>
                </a:cubicBezTo>
                <a:cubicBezTo>
                  <a:pt x="11663" y="14477"/>
                  <a:pt x="11576" y="14448"/>
                  <a:pt x="11576" y="14381"/>
                </a:cubicBezTo>
                <a:cubicBezTo>
                  <a:pt x="11576" y="14310"/>
                  <a:pt x="11664" y="14291"/>
                  <a:pt x="11986" y="14291"/>
                </a:cubicBezTo>
                <a:lnTo>
                  <a:pt x="12396" y="14291"/>
                </a:lnTo>
                <a:lnTo>
                  <a:pt x="12412" y="17909"/>
                </a:lnTo>
                <a:lnTo>
                  <a:pt x="12429" y="21528"/>
                </a:lnTo>
                <a:lnTo>
                  <a:pt x="13440" y="21572"/>
                </a:lnTo>
                <a:cubicBezTo>
                  <a:pt x="13996" y="21596"/>
                  <a:pt x="14467" y="21600"/>
                  <a:pt x="14486" y="21582"/>
                </a:cubicBezTo>
                <a:cubicBezTo>
                  <a:pt x="14516" y="21553"/>
                  <a:pt x="14223" y="21357"/>
                  <a:pt x="13673" y="21037"/>
                </a:cubicBezTo>
                <a:lnTo>
                  <a:pt x="13500" y="20936"/>
                </a:lnTo>
                <a:lnTo>
                  <a:pt x="13500" y="18391"/>
                </a:lnTo>
                <a:cubicBezTo>
                  <a:pt x="13500" y="16990"/>
                  <a:pt x="13513" y="15833"/>
                  <a:pt x="13529" y="15817"/>
                </a:cubicBezTo>
                <a:cubicBezTo>
                  <a:pt x="13545" y="15802"/>
                  <a:pt x="14910" y="16059"/>
                  <a:pt x="16560" y="16391"/>
                </a:cubicBezTo>
                <a:cubicBezTo>
                  <a:pt x="18829" y="16846"/>
                  <a:pt x="19585" y="16978"/>
                  <a:pt x="19666" y="16930"/>
                </a:cubicBezTo>
                <a:cubicBezTo>
                  <a:pt x="19750" y="16881"/>
                  <a:pt x="19967" y="15956"/>
                  <a:pt x="20636" y="12783"/>
                </a:cubicBezTo>
                <a:cubicBezTo>
                  <a:pt x="21109" y="10537"/>
                  <a:pt x="21527" y="8650"/>
                  <a:pt x="21566" y="8592"/>
                </a:cubicBezTo>
                <a:cubicBezTo>
                  <a:pt x="21579" y="8571"/>
                  <a:pt x="21591" y="8442"/>
                  <a:pt x="21600" y="8235"/>
                </a:cubicBezTo>
                <a:lnTo>
                  <a:pt x="21472" y="8156"/>
                </a:lnTo>
                <a:cubicBezTo>
                  <a:pt x="21383" y="8100"/>
                  <a:pt x="21249" y="8046"/>
                  <a:pt x="21174" y="8036"/>
                </a:cubicBezTo>
                <a:cubicBezTo>
                  <a:pt x="21099" y="8027"/>
                  <a:pt x="20991" y="8000"/>
                  <a:pt x="20936" y="7977"/>
                </a:cubicBezTo>
                <a:cubicBezTo>
                  <a:pt x="20880" y="7955"/>
                  <a:pt x="20809" y="7943"/>
                  <a:pt x="20778" y="7950"/>
                </a:cubicBezTo>
                <a:cubicBezTo>
                  <a:pt x="20746" y="7957"/>
                  <a:pt x="20671" y="7940"/>
                  <a:pt x="20608" y="7914"/>
                </a:cubicBezTo>
                <a:cubicBezTo>
                  <a:pt x="20546" y="7889"/>
                  <a:pt x="20478" y="7883"/>
                  <a:pt x="20457" y="7903"/>
                </a:cubicBezTo>
                <a:cubicBezTo>
                  <a:pt x="20390" y="7967"/>
                  <a:pt x="20180" y="7818"/>
                  <a:pt x="20118" y="7662"/>
                </a:cubicBezTo>
                <a:cubicBezTo>
                  <a:pt x="20081" y="7570"/>
                  <a:pt x="20022" y="7521"/>
                  <a:pt x="19970" y="7540"/>
                </a:cubicBezTo>
                <a:cubicBezTo>
                  <a:pt x="19923" y="7558"/>
                  <a:pt x="19860" y="7548"/>
                  <a:pt x="19830" y="7519"/>
                </a:cubicBezTo>
                <a:cubicBezTo>
                  <a:pt x="19800" y="7491"/>
                  <a:pt x="19675" y="7457"/>
                  <a:pt x="19554" y="7443"/>
                </a:cubicBezTo>
                <a:cubicBezTo>
                  <a:pt x="19137" y="7396"/>
                  <a:pt x="18916" y="7264"/>
                  <a:pt x="18881" y="7044"/>
                </a:cubicBezTo>
                <a:cubicBezTo>
                  <a:pt x="18874" y="6998"/>
                  <a:pt x="18796" y="6892"/>
                  <a:pt x="18708" y="6808"/>
                </a:cubicBezTo>
                <a:cubicBezTo>
                  <a:pt x="18578" y="6685"/>
                  <a:pt x="18486" y="6654"/>
                  <a:pt x="18216" y="6652"/>
                </a:cubicBezTo>
                <a:cubicBezTo>
                  <a:pt x="17927" y="6650"/>
                  <a:pt x="17857" y="6675"/>
                  <a:pt x="17681" y="6837"/>
                </a:cubicBezTo>
                <a:cubicBezTo>
                  <a:pt x="17527" y="6979"/>
                  <a:pt x="17434" y="7018"/>
                  <a:pt x="17301" y="6998"/>
                </a:cubicBezTo>
                <a:cubicBezTo>
                  <a:pt x="17033" y="6959"/>
                  <a:pt x="16945" y="6940"/>
                  <a:pt x="16842" y="6900"/>
                </a:cubicBezTo>
                <a:cubicBezTo>
                  <a:pt x="16710" y="6848"/>
                  <a:pt x="16583" y="6875"/>
                  <a:pt x="16405" y="6995"/>
                </a:cubicBezTo>
                <a:cubicBezTo>
                  <a:pt x="16294" y="7068"/>
                  <a:pt x="16229" y="7079"/>
                  <a:pt x="16171" y="7033"/>
                </a:cubicBezTo>
                <a:cubicBezTo>
                  <a:pt x="16127" y="6998"/>
                  <a:pt x="16060" y="6988"/>
                  <a:pt x="16022" y="7010"/>
                </a:cubicBezTo>
                <a:cubicBezTo>
                  <a:pt x="15985" y="7033"/>
                  <a:pt x="15911" y="7017"/>
                  <a:pt x="15860" y="6976"/>
                </a:cubicBezTo>
                <a:cubicBezTo>
                  <a:pt x="15809" y="6936"/>
                  <a:pt x="15749" y="6918"/>
                  <a:pt x="15728" y="6938"/>
                </a:cubicBezTo>
                <a:cubicBezTo>
                  <a:pt x="15707" y="6958"/>
                  <a:pt x="15605" y="6933"/>
                  <a:pt x="15501" y="6882"/>
                </a:cubicBezTo>
                <a:cubicBezTo>
                  <a:pt x="15321" y="6793"/>
                  <a:pt x="15314" y="6775"/>
                  <a:pt x="15348" y="6496"/>
                </a:cubicBezTo>
                <a:cubicBezTo>
                  <a:pt x="15382" y="6225"/>
                  <a:pt x="15371" y="6192"/>
                  <a:pt x="15194" y="6050"/>
                </a:cubicBezTo>
                <a:cubicBezTo>
                  <a:pt x="14991" y="5886"/>
                  <a:pt x="14653" y="5847"/>
                  <a:pt x="14361" y="5953"/>
                </a:cubicBezTo>
                <a:cubicBezTo>
                  <a:pt x="14276" y="5984"/>
                  <a:pt x="14186" y="5991"/>
                  <a:pt x="14162" y="5968"/>
                </a:cubicBezTo>
                <a:cubicBezTo>
                  <a:pt x="14137" y="5946"/>
                  <a:pt x="13745" y="5928"/>
                  <a:pt x="13288" y="5928"/>
                </a:cubicBezTo>
                <a:lnTo>
                  <a:pt x="12459" y="5928"/>
                </a:lnTo>
                <a:lnTo>
                  <a:pt x="12461" y="5571"/>
                </a:lnTo>
                <a:cubicBezTo>
                  <a:pt x="12462" y="5247"/>
                  <a:pt x="12481" y="5203"/>
                  <a:pt x="12648" y="5089"/>
                </a:cubicBezTo>
                <a:cubicBezTo>
                  <a:pt x="13253" y="4676"/>
                  <a:pt x="13712" y="4081"/>
                  <a:pt x="13717" y="3702"/>
                </a:cubicBezTo>
                <a:cubicBezTo>
                  <a:pt x="13719" y="3571"/>
                  <a:pt x="13755" y="3516"/>
                  <a:pt x="13847" y="3500"/>
                </a:cubicBezTo>
                <a:cubicBezTo>
                  <a:pt x="14056" y="3463"/>
                  <a:pt x="14131" y="3366"/>
                  <a:pt x="14131" y="3131"/>
                </a:cubicBezTo>
                <a:cubicBezTo>
                  <a:pt x="14131" y="3008"/>
                  <a:pt x="14150" y="2889"/>
                  <a:pt x="14174" y="2866"/>
                </a:cubicBezTo>
                <a:cubicBezTo>
                  <a:pt x="14198" y="2843"/>
                  <a:pt x="14228" y="2779"/>
                  <a:pt x="14240" y="2722"/>
                </a:cubicBezTo>
                <a:cubicBezTo>
                  <a:pt x="14274" y="2565"/>
                  <a:pt x="14270" y="770"/>
                  <a:pt x="14235" y="633"/>
                </a:cubicBezTo>
                <a:cubicBezTo>
                  <a:pt x="14218" y="566"/>
                  <a:pt x="14201" y="496"/>
                  <a:pt x="14199" y="476"/>
                </a:cubicBezTo>
                <a:cubicBezTo>
                  <a:pt x="14179" y="332"/>
                  <a:pt x="13763" y="298"/>
                  <a:pt x="12078" y="303"/>
                </a:cubicBezTo>
                <a:cubicBezTo>
                  <a:pt x="10284" y="308"/>
                  <a:pt x="9873" y="270"/>
                  <a:pt x="9716" y="89"/>
                </a:cubicBezTo>
                <a:cubicBezTo>
                  <a:pt x="9714" y="88"/>
                  <a:pt x="9709" y="87"/>
                  <a:pt x="9707" y="85"/>
                </a:cubicBezTo>
                <a:close/>
                <a:moveTo>
                  <a:pt x="20208" y="301"/>
                </a:moveTo>
                <a:cubicBezTo>
                  <a:pt x="20130" y="301"/>
                  <a:pt x="19364" y="850"/>
                  <a:pt x="19364" y="905"/>
                </a:cubicBezTo>
                <a:cubicBezTo>
                  <a:pt x="19364" y="1000"/>
                  <a:pt x="19434" y="974"/>
                  <a:pt x="19849" y="715"/>
                </a:cubicBezTo>
                <a:cubicBezTo>
                  <a:pt x="20069" y="579"/>
                  <a:pt x="20248" y="430"/>
                  <a:pt x="20248" y="385"/>
                </a:cubicBezTo>
                <a:cubicBezTo>
                  <a:pt x="20248" y="339"/>
                  <a:pt x="20230" y="301"/>
                  <a:pt x="20208" y="301"/>
                </a:cubicBezTo>
                <a:close/>
                <a:moveTo>
                  <a:pt x="20643" y="1286"/>
                </a:moveTo>
                <a:cubicBezTo>
                  <a:pt x="20582" y="1303"/>
                  <a:pt x="20354" y="1349"/>
                  <a:pt x="20137" y="1388"/>
                </a:cubicBezTo>
                <a:cubicBezTo>
                  <a:pt x="19865" y="1438"/>
                  <a:pt x="19744" y="1487"/>
                  <a:pt x="19744" y="1549"/>
                </a:cubicBezTo>
                <a:cubicBezTo>
                  <a:pt x="19744" y="1604"/>
                  <a:pt x="19780" y="1624"/>
                  <a:pt x="19840" y="1602"/>
                </a:cubicBezTo>
                <a:cubicBezTo>
                  <a:pt x="19893" y="1583"/>
                  <a:pt x="20120" y="1534"/>
                  <a:pt x="20344" y="1495"/>
                </a:cubicBezTo>
                <a:cubicBezTo>
                  <a:pt x="20615" y="1447"/>
                  <a:pt x="20752" y="1396"/>
                  <a:pt x="20752" y="1340"/>
                </a:cubicBezTo>
                <a:cubicBezTo>
                  <a:pt x="20752" y="1288"/>
                  <a:pt x="20711" y="1267"/>
                  <a:pt x="20643" y="1286"/>
                </a:cubicBezTo>
                <a:close/>
                <a:moveTo>
                  <a:pt x="19778" y="2169"/>
                </a:moveTo>
                <a:cubicBezTo>
                  <a:pt x="19552" y="2162"/>
                  <a:pt x="19768" y="2286"/>
                  <a:pt x="20189" y="2404"/>
                </a:cubicBezTo>
                <a:cubicBezTo>
                  <a:pt x="20678" y="2542"/>
                  <a:pt x="20772" y="2551"/>
                  <a:pt x="20738" y="2454"/>
                </a:cubicBezTo>
                <a:cubicBezTo>
                  <a:pt x="20713" y="2382"/>
                  <a:pt x="20025" y="2177"/>
                  <a:pt x="19778" y="2169"/>
                </a:cubicBezTo>
                <a:close/>
                <a:moveTo>
                  <a:pt x="4186" y="2516"/>
                </a:moveTo>
                <a:lnTo>
                  <a:pt x="3735" y="3150"/>
                </a:lnTo>
                <a:cubicBezTo>
                  <a:pt x="3486" y="3498"/>
                  <a:pt x="3265" y="3832"/>
                  <a:pt x="3245" y="3892"/>
                </a:cubicBezTo>
                <a:cubicBezTo>
                  <a:pt x="3212" y="3995"/>
                  <a:pt x="3214" y="3996"/>
                  <a:pt x="3281" y="3896"/>
                </a:cubicBezTo>
                <a:cubicBezTo>
                  <a:pt x="3337" y="3813"/>
                  <a:pt x="3379" y="3804"/>
                  <a:pt x="3478" y="3854"/>
                </a:cubicBezTo>
                <a:cubicBezTo>
                  <a:pt x="3602" y="3918"/>
                  <a:pt x="3602" y="3919"/>
                  <a:pt x="3475" y="4072"/>
                </a:cubicBezTo>
                <a:cubicBezTo>
                  <a:pt x="3405" y="4157"/>
                  <a:pt x="3364" y="4250"/>
                  <a:pt x="3383" y="4279"/>
                </a:cubicBezTo>
                <a:cubicBezTo>
                  <a:pt x="3441" y="4369"/>
                  <a:pt x="3516" y="4340"/>
                  <a:pt x="3622" y="4185"/>
                </a:cubicBezTo>
                <a:cubicBezTo>
                  <a:pt x="3680" y="4101"/>
                  <a:pt x="3763" y="4049"/>
                  <a:pt x="3812" y="4067"/>
                </a:cubicBezTo>
                <a:cubicBezTo>
                  <a:pt x="3868" y="4087"/>
                  <a:pt x="4023" y="3930"/>
                  <a:pt x="4251" y="3622"/>
                </a:cubicBezTo>
                <a:cubicBezTo>
                  <a:pt x="4577" y="3181"/>
                  <a:pt x="4598" y="3133"/>
                  <a:pt x="4527" y="2987"/>
                </a:cubicBezTo>
                <a:cubicBezTo>
                  <a:pt x="4485" y="2900"/>
                  <a:pt x="4430" y="2830"/>
                  <a:pt x="4405" y="2829"/>
                </a:cubicBezTo>
                <a:cubicBezTo>
                  <a:pt x="4380" y="2829"/>
                  <a:pt x="4320" y="2758"/>
                  <a:pt x="4273" y="2672"/>
                </a:cubicBezTo>
                <a:lnTo>
                  <a:pt x="4186" y="2516"/>
                </a:lnTo>
                <a:close/>
                <a:moveTo>
                  <a:pt x="2584" y="4169"/>
                </a:moveTo>
                <a:cubicBezTo>
                  <a:pt x="2515" y="4164"/>
                  <a:pt x="2379" y="4168"/>
                  <a:pt x="2166" y="4180"/>
                </a:cubicBezTo>
                <a:cubicBezTo>
                  <a:pt x="1293" y="4226"/>
                  <a:pt x="866" y="4282"/>
                  <a:pt x="961" y="4338"/>
                </a:cubicBezTo>
                <a:cubicBezTo>
                  <a:pt x="1007" y="4365"/>
                  <a:pt x="1047" y="4422"/>
                  <a:pt x="1051" y="4464"/>
                </a:cubicBezTo>
                <a:cubicBezTo>
                  <a:pt x="1054" y="4507"/>
                  <a:pt x="1060" y="4590"/>
                  <a:pt x="1066" y="4648"/>
                </a:cubicBezTo>
                <a:cubicBezTo>
                  <a:pt x="1077" y="4774"/>
                  <a:pt x="1077" y="4773"/>
                  <a:pt x="2101" y="4682"/>
                </a:cubicBezTo>
                <a:cubicBezTo>
                  <a:pt x="2613" y="4637"/>
                  <a:pt x="2899" y="4588"/>
                  <a:pt x="2885" y="4547"/>
                </a:cubicBezTo>
                <a:cubicBezTo>
                  <a:pt x="2873" y="4512"/>
                  <a:pt x="2781" y="4469"/>
                  <a:pt x="2683" y="4453"/>
                </a:cubicBezTo>
                <a:cubicBezTo>
                  <a:pt x="2453" y="4414"/>
                  <a:pt x="2412" y="4289"/>
                  <a:pt x="2600" y="4210"/>
                </a:cubicBezTo>
                <a:cubicBezTo>
                  <a:pt x="2655" y="4187"/>
                  <a:pt x="2652" y="4174"/>
                  <a:pt x="2584" y="4169"/>
                </a:cubicBezTo>
                <a:close/>
                <a:moveTo>
                  <a:pt x="3313" y="4827"/>
                </a:moveTo>
                <a:cubicBezTo>
                  <a:pt x="3302" y="4822"/>
                  <a:pt x="3253" y="4827"/>
                  <a:pt x="3157" y="4840"/>
                </a:cubicBezTo>
                <a:cubicBezTo>
                  <a:pt x="3036" y="4856"/>
                  <a:pt x="2610" y="4889"/>
                  <a:pt x="2211" y="4913"/>
                </a:cubicBezTo>
                <a:cubicBezTo>
                  <a:pt x="1804" y="4938"/>
                  <a:pt x="1567" y="4973"/>
                  <a:pt x="1671" y="4992"/>
                </a:cubicBezTo>
                <a:cubicBezTo>
                  <a:pt x="1868" y="5027"/>
                  <a:pt x="1907" y="5119"/>
                  <a:pt x="1746" y="5173"/>
                </a:cubicBezTo>
                <a:cubicBezTo>
                  <a:pt x="1661" y="5202"/>
                  <a:pt x="1661" y="5226"/>
                  <a:pt x="1749" y="5400"/>
                </a:cubicBezTo>
                <a:cubicBezTo>
                  <a:pt x="1859" y="5617"/>
                  <a:pt x="1861" y="5617"/>
                  <a:pt x="2611" y="5556"/>
                </a:cubicBezTo>
                <a:cubicBezTo>
                  <a:pt x="2975" y="5527"/>
                  <a:pt x="3078" y="5500"/>
                  <a:pt x="3031" y="5446"/>
                </a:cubicBezTo>
                <a:cubicBezTo>
                  <a:pt x="2939" y="5341"/>
                  <a:pt x="3021" y="5295"/>
                  <a:pt x="3299" y="5295"/>
                </a:cubicBezTo>
                <a:cubicBezTo>
                  <a:pt x="3469" y="5295"/>
                  <a:pt x="3538" y="5271"/>
                  <a:pt x="3519" y="5219"/>
                </a:cubicBezTo>
                <a:cubicBezTo>
                  <a:pt x="3504" y="5178"/>
                  <a:pt x="3410" y="5144"/>
                  <a:pt x="3310" y="5144"/>
                </a:cubicBezTo>
                <a:cubicBezTo>
                  <a:pt x="3075" y="5144"/>
                  <a:pt x="3022" y="4960"/>
                  <a:pt x="3232" y="4873"/>
                </a:cubicBezTo>
                <a:cubicBezTo>
                  <a:pt x="3295" y="4846"/>
                  <a:pt x="3323" y="4831"/>
                  <a:pt x="3313" y="48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2" name="بالاستقصاء اكملي حل التدريب رقم ٣…"/>
          <p:cNvSpPr txBox="1">
            <a:spLocks noGrp="1"/>
          </p:cNvSpPr>
          <p:nvPr>
            <p:ph type="body" sz="quarter" idx="4294967295"/>
          </p:nvPr>
        </p:nvSpPr>
        <p:spPr>
          <a:xfrm>
            <a:off x="5531956" y="3943582"/>
            <a:ext cx="11433566" cy="2914418"/>
          </a:xfrm>
          <a:prstGeom prst="rect">
            <a:avLst/>
          </a:prstGeom>
        </p:spPr>
        <p:txBody>
          <a:bodyPr anchor="b"/>
          <a:lstStyle/>
          <a:p>
            <a:pPr marL="0" indent="0" algn="ctr" rtl="0">
              <a:lnSpc>
                <a:spcPct val="125000"/>
              </a:lnSpc>
              <a:spcBef>
                <a:spcPts val="0"/>
              </a:spcBef>
              <a:buSzTx/>
              <a:buNone/>
              <a:defRPr sz="5800" spc="-116">
                <a:solidFill>
                  <a:srgbClr val="E22400"/>
                </a:solidFill>
              </a:defRPr>
            </a:pPr>
            <a:r>
              <a:t>بالاستقصاء اكملي حل التدريب رقم ٣ </a:t>
            </a:r>
          </a:p>
          <a:p>
            <a:pPr marL="0" indent="0" algn="ctr" rtl="0">
              <a:lnSpc>
                <a:spcPct val="125000"/>
              </a:lnSpc>
              <a:spcBef>
                <a:spcPts val="0"/>
              </a:spcBef>
              <a:buSzTx/>
              <a:buNone/>
              <a:defRPr sz="5800" spc="-116">
                <a:solidFill>
                  <a:srgbClr val="E22400"/>
                </a:solidFill>
              </a:defRPr>
            </a:pPr>
            <a:r>
              <a:t>واجب منزلي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٨٠"/>
          <p:cNvSpPr/>
          <p:nvPr/>
        </p:nvSpPr>
        <p:spPr>
          <a:xfrm>
            <a:off x="22479000" y="11811000"/>
            <a:ext cx="1905000" cy="1905000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٨٠</a:t>
            </a:r>
          </a:p>
        </p:txBody>
      </p:sp>
      <p:sp>
        <p:nvSpPr>
          <p:cNvPr id="475" name="٨١"/>
          <p:cNvSpPr/>
          <p:nvPr/>
        </p:nvSpPr>
        <p:spPr>
          <a:xfrm>
            <a:off x="0" y="11989348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pic>
        <p:nvPicPr>
          <p:cNvPr id="476" name="IMG_6738.jpeg" descr="IMG_67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73738"/>
            <a:ext cx="9327157" cy="1168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G_6737.jpeg" descr="IMG_67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056" y="1073738"/>
            <a:ext cx="9405944" cy="1168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اختر مشروعك… اختر مشروعك ١٠ درجات " descr="اختر مشروعك… اختر مشروعك ١٠ درجات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590808" y="6471919"/>
            <a:ext cx="7202384" cy="175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G_6748.jpeg" descr="IMG_67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645" y="200015"/>
            <a:ext cx="9774710" cy="12926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485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486" name="ريم الشهري"/>
          <p:cNvSpPr/>
          <p:nvPr/>
        </p:nvSpPr>
        <p:spPr>
          <a:xfrm>
            <a:off x="9010356" y="1931365"/>
            <a:ext cx="1905001" cy="190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487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الدرس السادس : التفكير الناقد وطرح الاسئلة الدرس السادس : التفكير الناقد وطرح الاسئلة  " descr="الدرس السادس : التفكير الناقد وطرح الاسئلة الدرس السادس : التفكير الناقد وطرح الاسئلة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36" y="6832599"/>
            <a:ext cx="11522362" cy="1016001"/>
          </a:xfrm>
          <a:prstGeom prst="rect">
            <a:avLst/>
          </a:prstGeom>
        </p:spPr>
      </p:pic>
      <p:pic>
        <p:nvPicPr>
          <p:cNvPr id="165" name="IMG_6679.jpeg" descr="IMG_6679.jpeg"/>
          <p:cNvPicPr>
            <a:picLocks noChangeAspect="1"/>
          </p:cNvPicPr>
          <p:nvPr/>
        </p:nvPicPr>
        <p:blipFill>
          <a:blip r:embed="rId3"/>
          <a:srcRect l="2535" t="18546" r="70755" b="4847"/>
          <a:stretch>
            <a:fillRect/>
          </a:stretch>
        </p:blipFill>
        <p:spPr>
          <a:xfrm>
            <a:off x="16254194" y="4541407"/>
            <a:ext cx="3330625" cy="424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0" h="21600" extrusionOk="0">
                <a:moveTo>
                  <a:pt x="12154" y="0"/>
                </a:moveTo>
                <a:cubicBezTo>
                  <a:pt x="11178" y="0"/>
                  <a:pt x="9928" y="79"/>
                  <a:pt x="9268" y="180"/>
                </a:cubicBezTo>
                <a:cubicBezTo>
                  <a:pt x="6849" y="550"/>
                  <a:pt x="4476" y="1488"/>
                  <a:pt x="3738" y="2366"/>
                </a:cubicBezTo>
                <a:cubicBezTo>
                  <a:pt x="3208" y="2997"/>
                  <a:pt x="1247" y="6996"/>
                  <a:pt x="1246" y="7448"/>
                </a:cubicBezTo>
                <a:cubicBezTo>
                  <a:pt x="1246" y="7574"/>
                  <a:pt x="1374" y="7869"/>
                  <a:pt x="1529" y="8103"/>
                </a:cubicBezTo>
                <a:cubicBezTo>
                  <a:pt x="1684" y="8336"/>
                  <a:pt x="1809" y="8630"/>
                  <a:pt x="1809" y="8757"/>
                </a:cubicBezTo>
                <a:cubicBezTo>
                  <a:pt x="1809" y="9076"/>
                  <a:pt x="874" y="10551"/>
                  <a:pt x="384" y="11004"/>
                </a:cubicBezTo>
                <a:cubicBezTo>
                  <a:pt x="-255" y="11594"/>
                  <a:pt x="-108" y="11944"/>
                  <a:pt x="919" y="12272"/>
                </a:cubicBezTo>
                <a:cubicBezTo>
                  <a:pt x="1165" y="12350"/>
                  <a:pt x="1478" y="12514"/>
                  <a:pt x="1614" y="12635"/>
                </a:cubicBezTo>
                <a:cubicBezTo>
                  <a:pt x="1851" y="12846"/>
                  <a:pt x="1848" y="12878"/>
                  <a:pt x="1554" y="13366"/>
                </a:cubicBezTo>
                <a:cubicBezTo>
                  <a:pt x="1199" y="13956"/>
                  <a:pt x="1164" y="14212"/>
                  <a:pt x="1442" y="14212"/>
                </a:cubicBezTo>
                <a:cubicBezTo>
                  <a:pt x="1549" y="14212"/>
                  <a:pt x="1787" y="14309"/>
                  <a:pt x="1969" y="14428"/>
                </a:cubicBezTo>
                <a:cubicBezTo>
                  <a:pt x="2286" y="14635"/>
                  <a:pt x="2289" y="14655"/>
                  <a:pt x="2054" y="14864"/>
                </a:cubicBezTo>
                <a:cubicBezTo>
                  <a:pt x="1732" y="15152"/>
                  <a:pt x="1745" y="15224"/>
                  <a:pt x="2164" y="15577"/>
                </a:cubicBezTo>
                <a:cubicBezTo>
                  <a:pt x="2495" y="15855"/>
                  <a:pt x="2509" y="15914"/>
                  <a:pt x="2379" y="16466"/>
                </a:cubicBezTo>
                <a:cubicBezTo>
                  <a:pt x="2206" y="17205"/>
                  <a:pt x="2358" y="17551"/>
                  <a:pt x="2965" y="17804"/>
                </a:cubicBezTo>
                <a:cubicBezTo>
                  <a:pt x="3362" y="17970"/>
                  <a:pt x="3714" y="17989"/>
                  <a:pt x="5503" y="17929"/>
                </a:cubicBezTo>
                <a:cubicBezTo>
                  <a:pt x="7519" y="17863"/>
                  <a:pt x="7594" y="17868"/>
                  <a:pt x="7952" y="18117"/>
                </a:cubicBezTo>
                <a:cubicBezTo>
                  <a:pt x="8265" y="18334"/>
                  <a:pt x="8337" y="18503"/>
                  <a:pt x="8425" y="19224"/>
                </a:cubicBezTo>
                <a:cubicBezTo>
                  <a:pt x="8482" y="19691"/>
                  <a:pt x="8600" y="20185"/>
                  <a:pt x="8690" y="20320"/>
                </a:cubicBezTo>
                <a:cubicBezTo>
                  <a:pt x="8792" y="20474"/>
                  <a:pt x="8845" y="21086"/>
                  <a:pt x="8845" y="21600"/>
                </a:cubicBezTo>
                <a:lnTo>
                  <a:pt x="20908" y="21600"/>
                </a:lnTo>
                <a:cubicBezTo>
                  <a:pt x="20694" y="21227"/>
                  <a:pt x="20410" y="20698"/>
                  <a:pt x="20075" y="20011"/>
                </a:cubicBezTo>
                <a:cubicBezTo>
                  <a:pt x="18595" y="16977"/>
                  <a:pt x="17714" y="14438"/>
                  <a:pt x="17942" y="13859"/>
                </a:cubicBezTo>
                <a:cubicBezTo>
                  <a:pt x="17991" y="13733"/>
                  <a:pt x="18346" y="13295"/>
                  <a:pt x="18730" y="12886"/>
                </a:cubicBezTo>
                <a:cubicBezTo>
                  <a:pt x="19114" y="12476"/>
                  <a:pt x="19652" y="11783"/>
                  <a:pt x="19925" y="11345"/>
                </a:cubicBezTo>
                <a:cubicBezTo>
                  <a:pt x="21324" y="9103"/>
                  <a:pt x="21345" y="6408"/>
                  <a:pt x="19990" y="3515"/>
                </a:cubicBezTo>
                <a:cubicBezTo>
                  <a:pt x="18910" y="1209"/>
                  <a:pt x="16217" y="0"/>
                  <a:pt x="1215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اهداف الدرس اهداف الدرس  " descr="اهداف الدرس اهداف الدرس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518" y="3244952"/>
            <a:ext cx="7202383" cy="1028701"/>
          </a:xfrm>
          <a:prstGeom prst="rect">
            <a:avLst/>
          </a:prstGeom>
        </p:spPr>
      </p:pic>
      <p:sp>
        <p:nvSpPr>
          <p:cNvPr id="168" name="مربع نص 5"/>
          <p:cNvSpPr txBox="1"/>
          <p:nvPr/>
        </p:nvSpPr>
        <p:spPr>
          <a:xfrm>
            <a:off x="2997759" y="5802529"/>
            <a:ext cx="17767902" cy="620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يتعرف مفهوم السؤال 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يستنتج أهمية الاسئلة في التفكير الناقد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يحدد أنواع الاسئلة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يميز بين السؤال المزيف والسؤال الحقيقي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يمارس طريقة طرح الاسئلة الحقيقية في الحياة اليومية ؟</a:t>
            </a:r>
          </a:p>
        </p:txBody>
      </p:sp>
      <p:pic>
        <p:nvPicPr>
          <p:cNvPr id="169" name="IMG_6677.jpeg" descr="IMG_66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618" y="5381095"/>
            <a:ext cx="3794459" cy="553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6679.jpeg" descr="IMG_6679.jpeg"/>
          <p:cNvPicPr>
            <a:picLocks noChangeAspect="1"/>
          </p:cNvPicPr>
          <p:nvPr/>
        </p:nvPicPr>
        <p:blipFill>
          <a:blip r:embed="rId4"/>
          <a:srcRect l="2534" t="18549" r="70756" b="4852"/>
          <a:stretch>
            <a:fillRect/>
          </a:stretch>
        </p:blipFill>
        <p:spPr>
          <a:xfrm>
            <a:off x="21572028" y="491607"/>
            <a:ext cx="2016141" cy="2569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12152" y="0"/>
                </a:moveTo>
                <a:cubicBezTo>
                  <a:pt x="11177" y="0"/>
                  <a:pt x="9924" y="76"/>
                  <a:pt x="9265" y="177"/>
                </a:cubicBezTo>
                <a:cubicBezTo>
                  <a:pt x="6846" y="547"/>
                  <a:pt x="4475" y="1487"/>
                  <a:pt x="3737" y="2365"/>
                </a:cubicBezTo>
                <a:cubicBezTo>
                  <a:pt x="3207" y="2995"/>
                  <a:pt x="1246" y="6997"/>
                  <a:pt x="1246" y="7449"/>
                </a:cubicBezTo>
                <a:cubicBezTo>
                  <a:pt x="1246" y="7575"/>
                  <a:pt x="1372" y="7870"/>
                  <a:pt x="1527" y="8103"/>
                </a:cubicBezTo>
                <a:cubicBezTo>
                  <a:pt x="1682" y="8336"/>
                  <a:pt x="1812" y="8630"/>
                  <a:pt x="1812" y="8757"/>
                </a:cubicBezTo>
                <a:cubicBezTo>
                  <a:pt x="1812" y="9076"/>
                  <a:pt x="873" y="10552"/>
                  <a:pt x="382" y="11005"/>
                </a:cubicBezTo>
                <a:cubicBezTo>
                  <a:pt x="-256" y="11595"/>
                  <a:pt x="-107" y="11945"/>
                  <a:pt x="919" y="12273"/>
                </a:cubicBezTo>
                <a:cubicBezTo>
                  <a:pt x="1166" y="12351"/>
                  <a:pt x="1478" y="12515"/>
                  <a:pt x="1614" y="12636"/>
                </a:cubicBezTo>
                <a:cubicBezTo>
                  <a:pt x="1850" y="12847"/>
                  <a:pt x="1850" y="12878"/>
                  <a:pt x="1556" y="13367"/>
                </a:cubicBezTo>
                <a:cubicBezTo>
                  <a:pt x="1201" y="13957"/>
                  <a:pt x="1167" y="14214"/>
                  <a:pt x="1444" y="14214"/>
                </a:cubicBezTo>
                <a:cubicBezTo>
                  <a:pt x="1552" y="14214"/>
                  <a:pt x="1787" y="14312"/>
                  <a:pt x="1969" y="14431"/>
                </a:cubicBezTo>
                <a:cubicBezTo>
                  <a:pt x="2285" y="14638"/>
                  <a:pt x="2290" y="14656"/>
                  <a:pt x="2056" y="14865"/>
                </a:cubicBezTo>
                <a:cubicBezTo>
                  <a:pt x="1733" y="15152"/>
                  <a:pt x="1744" y="15225"/>
                  <a:pt x="2163" y="15579"/>
                </a:cubicBezTo>
                <a:cubicBezTo>
                  <a:pt x="2493" y="15857"/>
                  <a:pt x="2507" y="15915"/>
                  <a:pt x="2378" y="16466"/>
                </a:cubicBezTo>
                <a:cubicBezTo>
                  <a:pt x="2204" y="17205"/>
                  <a:pt x="2357" y="17554"/>
                  <a:pt x="2964" y="17807"/>
                </a:cubicBezTo>
                <a:cubicBezTo>
                  <a:pt x="3362" y="17973"/>
                  <a:pt x="3712" y="17990"/>
                  <a:pt x="5501" y="17931"/>
                </a:cubicBezTo>
                <a:cubicBezTo>
                  <a:pt x="7516" y="17864"/>
                  <a:pt x="7593" y="17869"/>
                  <a:pt x="7951" y="18117"/>
                </a:cubicBezTo>
                <a:cubicBezTo>
                  <a:pt x="8264" y="18335"/>
                  <a:pt x="8334" y="18504"/>
                  <a:pt x="8422" y="19225"/>
                </a:cubicBezTo>
                <a:cubicBezTo>
                  <a:pt x="8479" y="19693"/>
                  <a:pt x="8601" y="20184"/>
                  <a:pt x="8690" y="20319"/>
                </a:cubicBezTo>
                <a:cubicBezTo>
                  <a:pt x="8792" y="20473"/>
                  <a:pt x="8843" y="21086"/>
                  <a:pt x="8843" y="21600"/>
                </a:cubicBezTo>
                <a:lnTo>
                  <a:pt x="20903" y="21600"/>
                </a:lnTo>
                <a:cubicBezTo>
                  <a:pt x="20688" y="21227"/>
                  <a:pt x="20406" y="20698"/>
                  <a:pt x="20072" y="20012"/>
                </a:cubicBezTo>
                <a:cubicBezTo>
                  <a:pt x="18592" y="16978"/>
                  <a:pt x="17713" y="14440"/>
                  <a:pt x="17940" y="13861"/>
                </a:cubicBezTo>
                <a:cubicBezTo>
                  <a:pt x="17990" y="13735"/>
                  <a:pt x="18342" y="13296"/>
                  <a:pt x="18725" y="12887"/>
                </a:cubicBezTo>
                <a:cubicBezTo>
                  <a:pt x="19109" y="12477"/>
                  <a:pt x="19646" y="11784"/>
                  <a:pt x="19919" y="11345"/>
                </a:cubicBezTo>
                <a:cubicBezTo>
                  <a:pt x="21318" y="9103"/>
                  <a:pt x="21344" y="6406"/>
                  <a:pt x="19990" y="3513"/>
                </a:cubicBezTo>
                <a:cubicBezTo>
                  <a:pt x="18910" y="1206"/>
                  <a:pt x="16214" y="0"/>
                  <a:pt x="1215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" name="الدرس السادس : التفكير الناقد وطرح الاسئلة الدرس السادس : التفكير الناقد وطرح الاسئلة  " descr="الدرس السادس : التفكير الناقد وطرح الاسئلة الدرس السادس : التفكير الناقد وطرح الاسئلة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299" y="1293890"/>
            <a:ext cx="10821891" cy="952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 advAuto="0"/>
      <p:bldP spid="168" grpId="0" build="p" bldLvl="5" animBg="1" advAuto="0"/>
      <p:bldP spid="17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6648.jpeg" descr="IMG_6648.jpeg"/>
          <p:cNvPicPr>
            <a:picLocks noChangeAspect="1"/>
          </p:cNvPicPr>
          <p:nvPr/>
        </p:nvPicPr>
        <p:blipFill>
          <a:blip r:embed="rId2"/>
          <a:srcRect l="31578" t="11703" r="6463"/>
          <a:stretch>
            <a:fillRect/>
          </a:stretch>
        </p:blipFill>
        <p:spPr>
          <a:xfrm>
            <a:off x="1923000" y="4378801"/>
            <a:ext cx="4616635" cy="9337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97" extrusionOk="0">
                <a:moveTo>
                  <a:pt x="6955" y="0"/>
                </a:moveTo>
                <a:cubicBezTo>
                  <a:pt x="6618" y="-3"/>
                  <a:pt x="6268" y="5"/>
                  <a:pt x="5906" y="24"/>
                </a:cubicBezTo>
                <a:cubicBezTo>
                  <a:pt x="4122" y="121"/>
                  <a:pt x="2789" y="456"/>
                  <a:pt x="1777" y="1062"/>
                </a:cubicBezTo>
                <a:cubicBezTo>
                  <a:pt x="992" y="1533"/>
                  <a:pt x="606" y="2037"/>
                  <a:pt x="529" y="2695"/>
                </a:cubicBezTo>
                <a:cubicBezTo>
                  <a:pt x="485" y="3067"/>
                  <a:pt x="495" y="3104"/>
                  <a:pt x="660" y="3190"/>
                </a:cubicBezTo>
                <a:cubicBezTo>
                  <a:pt x="864" y="3296"/>
                  <a:pt x="1054" y="3302"/>
                  <a:pt x="2365" y="3244"/>
                </a:cubicBezTo>
                <a:cubicBezTo>
                  <a:pt x="3385" y="3198"/>
                  <a:pt x="3494" y="3157"/>
                  <a:pt x="3577" y="2782"/>
                </a:cubicBezTo>
                <a:cubicBezTo>
                  <a:pt x="3738" y="2046"/>
                  <a:pt x="4855" y="1544"/>
                  <a:pt x="6470" y="1482"/>
                </a:cubicBezTo>
                <a:cubicBezTo>
                  <a:pt x="7351" y="1448"/>
                  <a:pt x="7936" y="1531"/>
                  <a:pt x="8401" y="1755"/>
                </a:cubicBezTo>
                <a:cubicBezTo>
                  <a:pt x="8797" y="1945"/>
                  <a:pt x="9041" y="2284"/>
                  <a:pt x="8978" y="2557"/>
                </a:cubicBezTo>
                <a:cubicBezTo>
                  <a:pt x="8921" y="2809"/>
                  <a:pt x="8525" y="3174"/>
                  <a:pt x="7997" y="3461"/>
                </a:cubicBezTo>
                <a:cubicBezTo>
                  <a:pt x="7306" y="3837"/>
                  <a:pt x="6728" y="4228"/>
                  <a:pt x="6550" y="4438"/>
                </a:cubicBezTo>
                <a:cubicBezTo>
                  <a:pt x="6464" y="4540"/>
                  <a:pt x="6339" y="4684"/>
                  <a:pt x="6274" y="4759"/>
                </a:cubicBezTo>
                <a:cubicBezTo>
                  <a:pt x="5961" y="5115"/>
                  <a:pt x="5737" y="5702"/>
                  <a:pt x="5689" y="6285"/>
                </a:cubicBezTo>
                <a:cubicBezTo>
                  <a:pt x="5643" y="6860"/>
                  <a:pt x="5645" y="6877"/>
                  <a:pt x="5834" y="6976"/>
                </a:cubicBezTo>
                <a:cubicBezTo>
                  <a:pt x="6055" y="7092"/>
                  <a:pt x="6044" y="7091"/>
                  <a:pt x="7329" y="7035"/>
                </a:cubicBezTo>
                <a:cubicBezTo>
                  <a:pt x="8630" y="6978"/>
                  <a:pt x="8665" y="6964"/>
                  <a:pt x="8665" y="6521"/>
                </a:cubicBezTo>
                <a:cubicBezTo>
                  <a:pt x="8665" y="6079"/>
                  <a:pt x="8883" y="5348"/>
                  <a:pt x="9080" y="5125"/>
                </a:cubicBezTo>
                <a:cubicBezTo>
                  <a:pt x="9164" y="5030"/>
                  <a:pt x="9563" y="4768"/>
                  <a:pt x="9969" y="4541"/>
                </a:cubicBezTo>
                <a:cubicBezTo>
                  <a:pt x="11278" y="3808"/>
                  <a:pt x="11639" y="3518"/>
                  <a:pt x="11883" y="3004"/>
                </a:cubicBezTo>
                <a:cubicBezTo>
                  <a:pt x="12056" y="2641"/>
                  <a:pt x="11998" y="1956"/>
                  <a:pt x="11767" y="1632"/>
                </a:cubicBezTo>
                <a:cubicBezTo>
                  <a:pt x="11028" y="598"/>
                  <a:pt x="9311" y="23"/>
                  <a:pt x="6955" y="0"/>
                </a:cubicBezTo>
                <a:close/>
                <a:moveTo>
                  <a:pt x="6749" y="7758"/>
                </a:moveTo>
                <a:cubicBezTo>
                  <a:pt x="6343" y="7775"/>
                  <a:pt x="5954" y="7852"/>
                  <a:pt x="5669" y="7995"/>
                </a:cubicBezTo>
                <a:cubicBezTo>
                  <a:pt x="4891" y="8386"/>
                  <a:pt x="4899" y="8898"/>
                  <a:pt x="5689" y="9331"/>
                </a:cubicBezTo>
                <a:cubicBezTo>
                  <a:pt x="6054" y="9531"/>
                  <a:pt x="6124" y="9691"/>
                  <a:pt x="5853" y="9710"/>
                </a:cubicBezTo>
                <a:cubicBezTo>
                  <a:pt x="5597" y="9728"/>
                  <a:pt x="5163" y="9589"/>
                  <a:pt x="4814" y="9377"/>
                </a:cubicBezTo>
                <a:cubicBezTo>
                  <a:pt x="4429" y="9143"/>
                  <a:pt x="4327" y="9042"/>
                  <a:pt x="4254" y="8816"/>
                </a:cubicBezTo>
                <a:lnTo>
                  <a:pt x="4192" y="8625"/>
                </a:lnTo>
                <a:lnTo>
                  <a:pt x="4007" y="8830"/>
                </a:lnTo>
                <a:cubicBezTo>
                  <a:pt x="3819" y="9038"/>
                  <a:pt x="3551" y="9629"/>
                  <a:pt x="3454" y="10048"/>
                </a:cubicBezTo>
                <a:cubicBezTo>
                  <a:pt x="3379" y="10372"/>
                  <a:pt x="3192" y="10685"/>
                  <a:pt x="2875" y="11017"/>
                </a:cubicBezTo>
                <a:cubicBezTo>
                  <a:pt x="2407" y="11508"/>
                  <a:pt x="2323" y="12283"/>
                  <a:pt x="2684" y="12770"/>
                </a:cubicBezTo>
                <a:cubicBezTo>
                  <a:pt x="2751" y="12860"/>
                  <a:pt x="2790" y="13115"/>
                  <a:pt x="2790" y="13451"/>
                </a:cubicBezTo>
                <a:cubicBezTo>
                  <a:pt x="2789" y="13930"/>
                  <a:pt x="2757" y="14050"/>
                  <a:pt x="2486" y="14584"/>
                </a:cubicBezTo>
                <a:cubicBezTo>
                  <a:pt x="2319" y="14913"/>
                  <a:pt x="2098" y="15415"/>
                  <a:pt x="1994" y="15699"/>
                </a:cubicBezTo>
                <a:cubicBezTo>
                  <a:pt x="1729" y="16423"/>
                  <a:pt x="1754" y="16399"/>
                  <a:pt x="1256" y="16399"/>
                </a:cubicBezTo>
                <a:lnTo>
                  <a:pt x="840" y="16399"/>
                </a:lnTo>
                <a:lnTo>
                  <a:pt x="800" y="17235"/>
                </a:lnTo>
                <a:cubicBezTo>
                  <a:pt x="745" y="18364"/>
                  <a:pt x="747" y="18324"/>
                  <a:pt x="761" y="18452"/>
                </a:cubicBezTo>
                <a:cubicBezTo>
                  <a:pt x="784" y="18678"/>
                  <a:pt x="645" y="19145"/>
                  <a:pt x="525" y="19240"/>
                </a:cubicBezTo>
                <a:cubicBezTo>
                  <a:pt x="435" y="19311"/>
                  <a:pt x="417" y="19398"/>
                  <a:pt x="456" y="19569"/>
                </a:cubicBezTo>
                <a:cubicBezTo>
                  <a:pt x="491" y="19720"/>
                  <a:pt x="464" y="19897"/>
                  <a:pt x="384" y="20070"/>
                </a:cubicBezTo>
                <a:cubicBezTo>
                  <a:pt x="276" y="20304"/>
                  <a:pt x="0" y="21354"/>
                  <a:pt x="0" y="21533"/>
                </a:cubicBezTo>
                <a:cubicBezTo>
                  <a:pt x="0" y="21589"/>
                  <a:pt x="345" y="21597"/>
                  <a:pt x="2959" y="21597"/>
                </a:cubicBezTo>
                <a:cubicBezTo>
                  <a:pt x="5269" y="21597"/>
                  <a:pt x="5917" y="21586"/>
                  <a:pt x="5918" y="21546"/>
                </a:cubicBezTo>
                <a:cubicBezTo>
                  <a:pt x="5918" y="21517"/>
                  <a:pt x="5971" y="21206"/>
                  <a:pt x="6036" y="20854"/>
                </a:cubicBezTo>
                <a:cubicBezTo>
                  <a:pt x="6101" y="20503"/>
                  <a:pt x="6179" y="19835"/>
                  <a:pt x="6211" y="19370"/>
                </a:cubicBezTo>
                <a:cubicBezTo>
                  <a:pt x="6254" y="18721"/>
                  <a:pt x="6299" y="18490"/>
                  <a:pt x="6404" y="18379"/>
                </a:cubicBezTo>
                <a:cubicBezTo>
                  <a:pt x="6478" y="18300"/>
                  <a:pt x="6545" y="18124"/>
                  <a:pt x="6552" y="17987"/>
                </a:cubicBezTo>
                <a:cubicBezTo>
                  <a:pt x="6559" y="17851"/>
                  <a:pt x="6592" y="17515"/>
                  <a:pt x="6626" y="17239"/>
                </a:cubicBezTo>
                <a:cubicBezTo>
                  <a:pt x="6700" y="16639"/>
                  <a:pt x="6646" y="16441"/>
                  <a:pt x="6409" y="16441"/>
                </a:cubicBezTo>
                <a:cubicBezTo>
                  <a:pt x="6318" y="16441"/>
                  <a:pt x="6222" y="16413"/>
                  <a:pt x="6196" y="16380"/>
                </a:cubicBezTo>
                <a:cubicBezTo>
                  <a:pt x="6144" y="16313"/>
                  <a:pt x="6302" y="15559"/>
                  <a:pt x="6665" y="14131"/>
                </a:cubicBezTo>
                <a:cubicBezTo>
                  <a:pt x="6914" y="13154"/>
                  <a:pt x="6871" y="13234"/>
                  <a:pt x="7726" y="12155"/>
                </a:cubicBezTo>
                <a:cubicBezTo>
                  <a:pt x="7895" y="11942"/>
                  <a:pt x="8142" y="11685"/>
                  <a:pt x="8272" y="11584"/>
                </a:cubicBezTo>
                <a:cubicBezTo>
                  <a:pt x="8596" y="11330"/>
                  <a:pt x="8650" y="11131"/>
                  <a:pt x="8529" y="10625"/>
                </a:cubicBezTo>
                <a:cubicBezTo>
                  <a:pt x="8473" y="10387"/>
                  <a:pt x="8423" y="10058"/>
                  <a:pt x="8420" y="9895"/>
                </a:cubicBezTo>
                <a:lnTo>
                  <a:pt x="8414" y="9600"/>
                </a:lnTo>
                <a:lnTo>
                  <a:pt x="8034" y="9705"/>
                </a:lnTo>
                <a:cubicBezTo>
                  <a:pt x="7615" y="9821"/>
                  <a:pt x="7531" y="9806"/>
                  <a:pt x="7450" y="9605"/>
                </a:cubicBezTo>
                <a:cubicBezTo>
                  <a:pt x="7402" y="9487"/>
                  <a:pt x="7421" y="9469"/>
                  <a:pt x="7676" y="9415"/>
                </a:cubicBezTo>
                <a:cubicBezTo>
                  <a:pt x="8067" y="9332"/>
                  <a:pt x="8468" y="9112"/>
                  <a:pt x="8624" y="8893"/>
                </a:cubicBezTo>
                <a:cubicBezTo>
                  <a:pt x="8782" y="8672"/>
                  <a:pt x="8726" y="8344"/>
                  <a:pt x="8498" y="8158"/>
                </a:cubicBezTo>
                <a:cubicBezTo>
                  <a:pt x="8146" y="7872"/>
                  <a:pt x="7425" y="7731"/>
                  <a:pt x="6749" y="7758"/>
                </a:cubicBezTo>
                <a:close/>
                <a:moveTo>
                  <a:pt x="11203" y="12739"/>
                </a:moveTo>
                <a:cubicBezTo>
                  <a:pt x="10965" y="12743"/>
                  <a:pt x="10878" y="12787"/>
                  <a:pt x="10943" y="12871"/>
                </a:cubicBezTo>
                <a:cubicBezTo>
                  <a:pt x="10980" y="12918"/>
                  <a:pt x="11111" y="12935"/>
                  <a:pt x="11453" y="12935"/>
                </a:cubicBezTo>
                <a:cubicBezTo>
                  <a:pt x="11851" y="12935"/>
                  <a:pt x="11915" y="12924"/>
                  <a:pt x="11915" y="12856"/>
                </a:cubicBezTo>
                <a:cubicBezTo>
                  <a:pt x="11915" y="12793"/>
                  <a:pt x="11832" y="12772"/>
                  <a:pt x="11490" y="12748"/>
                </a:cubicBezTo>
                <a:cubicBezTo>
                  <a:pt x="11377" y="12741"/>
                  <a:pt x="11282" y="12738"/>
                  <a:pt x="11203" y="12739"/>
                </a:cubicBezTo>
                <a:close/>
                <a:moveTo>
                  <a:pt x="15046" y="12770"/>
                </a:moveTo>
                <a:cubicBezTo>
                  <a:pt x="14859" y="12770"/>
                  <a:pt x="14846" y="12853"/>
                  <a:pt x="14961" y="13293"/>
                </a:cubicBezTo>
                <a:cubicBezTo>
                  <a:pt x="15156" y="14038"/>
                  <a:pt x="15341" y="14200"/>
                  <a:pt x="15963" y="14164"/>
                </a:cubicBezTo>
                <a:cubicBezTo>
                  <a:pt x="16256" y="14147"/>
                  <a:pt x="16269" y="14152"/>
                  <a:pt x="16467" y="14374"/>
                </a:cubicBezTo>
                <a:cubicBezTo>
                  <a:pt x="16579" y="14499"/>
                  <a:pt x="16764" y="14663"/>
                  <a:pt x="16879" y="14738"/>
                </a:cubicBezTo>
                <a:cubicBezTo>
                  <a:pt x="17220" y="14959"/>
                  <a:pt x="17497" y="14906"/>
                  <a:pt x="17497" y="14620"/>
                </a:cubicBezTo>
                <a:cubicBezTo>
                  <a:pt x="17497" y="14449"/>
                  <a:pt x="17715" y="14259"/>
                  <a:pt x="17964" y="14212"/>
                </a:cubicBezTo>
                <a:cubicBezTo>
                  <a:pt x="18080" y="14190"/>
                  <a:pt x="18368" y="14171"/>
                  <a:pt x="18606" y="14170"/>
                </a:cubicBezTo>
                <a:cubicBezTo>
                  <a:pt x="19192" y="14168"/>
                  <a:pt x="19819" y="14054"/>
                  <a:pt x="20031" y="13912"/>
                </a:cubicBezTo>
                <a:cubicBezTo>
                  <a:pt x="20291" y="13738"/>
                  <a:pt x="20262" y="13488"/>
                  <a:pt x="19970" y="13364"/>
                </a:cubicBezTo>
                <a:cubicBezTo>
                  <a:pt x="19345" y="13098"/>
                  <a:pt x="18453" y="13441"/>
                  <a:pt x="18734" y="13840"/>
                </a:cubicBezTo>
                <a:cubicBezTo>
                  <a:pt x="18839" y="13988"/>
                  <a:pt x="18833" y="13991"/>
                  <a:pt x="18222" y="14020"/>
                </a:cubicBezTo>
                <a:cubicBezTo>
                  <a:pt x="17735" y="14043"/>
                  <a:pt x="17450" y="14161"/>
                  <a:pt x="17315" y="14396"/>
                </a:cubicBezTo>
                <a:cubicBezTo>
                  <a:pt x="17262" y="14488"/>
                  <a:pt x="17192" y="14580"/>
                  <a:pt x="17157" y="14600"/>
                </a:cubicBezTo>
                <a:cubicBezTo>
                  <a:pt x="17072" y="14649"/>
                  <a:pt x="16775" y="14351"/>
                  <a:pt x="16707" y="14149"/>
                </a:cubicBezTo>
                <a:cubicBezTo>
                  <a:pt x="16615" y="13880"/>
                  <a:pt x="16615" y="13880"/>
                  <a:pt x="16356" y="13946"/>
                </a:cubicBezTo>
                <a:cubicBezTo>
                  <a:pt x="15659" y="14127"/>
                  <a:pt x="15406" y="13966"/>
                  <a:pt x="15291" y="13269"/>
                </a:cubicBezTo>
                <a:cubicBezTo>
                  <a:pt x="15222" y="12851"/>
                  <a:pt x="15182" y="12770"/>
                  <a:pt x="15046" y="12770"/>
                </a:cubicBezTo>
                <a:close/>
                <a:moveTo>
                  <a:pt x="11848" y="13149"/>
                </a:moveTo>
                <a:cubicBezTo>
                  <a:pt x="11791" y="13153"/>
                  <a:pt x="11748" y="13180"/>
                  <a:pt x="11733" y="13231"/>
                </a:cubicBezTo>
                <a:cubicBezTo>
                  <a:pt x="11717" y="13289"/>
                  <a:pt x="11641" y="13330"/>
                  <a:pt x="11540" y="13338"/>
                </a:cubicBezTo>
                <a:cubicBezTo>
                  <a:pt x="11094" y="13371"/>
                  <a:pt x="10981" y="13401"/>
                  <a:pt x="10830" y="13524"/>
                </a:cubicBezTo>
                <a:cubicBezTo>
                  <a:pt x="10571" y="13734"/>
                  <a:pt x="10639" y="13985"/>
                  <a:pt x="10991" y="14119"/>
                </a:cubicBezTo>
                <a:cubicBezTo>
                  <a:pt x="11064" y="14147"/>
                  <a:pt x="11291" y="14170"/>
                  <a:pt x="11498" y="14170"/>
                </a:cubicBezTo>
                <a:cubicBezTo>
                  <a:pt x="12099" y="14170"/>
                  <a:pt x="12331" y="14031"/>
                  <a:pt x="12330" y="13670"/>
                </a:cubicBezTo>
                <a:cubicBezTo>
                  <a:pt x="12330" y="13544"/>
                  <a:pt x="12270" y="13390"/>
                  <a:pt x="12186" y="13307"/>
                </a:cubicBezTo>
                <a:cubicBezTo>
                  <a:pt x="12076" y="13198"/>
                  <a:pt x="11943" y="13142"/>
                  <a:pt x="11848" y="13149"/>
                </a:cubicBezTo>
                <a:close/>
                <a:moveTo>
                  <a:pt x="13865" y="13554"/>
                </a:moveTo>
                <a:cubicBezTo>
                  <a:pt x="13722" y="13554"/>
                  <a:pt x="13717" y="13637"/>
                  <a:pt x="13844" y="13848"/>
                </a:cubicBezTo>
                <a:cubicBezTo>
                  <a:pt x="13974" y="14063"/>
                  <a:pt x="13831" y="14296"/>
                  <a:pt x="13479" y="14442"/>
                </a:cubicBezTo>
                <a:cubicBezTo>
                  <a:pt x="13242" y="14541"/>
                  <a:pt x="13164" y="14550"/>
                  <a:pt x="12772" y="14530"/>
                </a:cubicBezTo>
                <a:cubicBezTo>
                  <a:pt x="12432" y="14513"/>
                  <a:pt x="12332" y="14521"/>
                  <a:pt x="12332" y="14565"/>
                </a:cubicBezTo>
                <a:cubicBezTo>
                  <a:pt x="12332" y="14596"/>
                  <a:pt x="12397" y="14641"/>
                  <a:pt x="12477" y="14664"/>
                </a:cubicBezTo>
                <a:cubicBezTo>
                  <a:pt x="12720" y="14734"/>
                  <a:pt x="13270" y="14714"/>
                  <a:pt x="13566" y="14625"/>
                </a:cubicBezTo>
                <a:cubicBezTo>
                  <a:pt x="13907" y="14522"/>
                  <a:pt x="14161" y="14258"/>
                  <a:pt x="14163" y="14003"/>
                </a:cubicBezTo>
                <a:cubicBezTo>
                  <a:pt x="14165" y="13770"/>
                  <a:pt x="14021" y="13554"/>
                  <a:pt x="13865" y="13554"/>
                </a:cubicBezTo>
                <a:close/>
                <a:moveTo>
                  <a:pt x="16558" y="15863"/>
                </a:moveTo>
                <a:cubicBezTo>
                  <a:pt x="16405" y="15863"/>
                  <a:pt x="16396" y="15882"/>
                  <a:pt x="16449" y="16121"/>
                </a:cubicBezTo>
                <a:cubicBezTo>
                  <a:pt x="16480" y="16263"/>
                  <a:pt x="16528" y="16448"/>
                  <a:pt x="16554" y="16533"/>
                </a:cubicBezTo>
                <a:cubicBezTo>
                  <a:pt x="16583" y="16625"/>
                  <a:pt x="16648" y="16688"/>
                  <a:pt x="16716" y="16688"/>
                </a:cubicBezTo>
                <a:cubicBezTo>
                  <a:pt x="16845" y="16688"/>
                  <a:pt x="16863" y="16523"/>
                  <a:pt x="16777" y="16117"/>
                </a:cubicBezTo>
                <a:cubicBezTo>
                  <a:pt x="16731" y="15900"/>
                  <a:pt x="16700" y="15863"/>
                  <a:pt x="16558" y="15863"/>
                </a:cubicBezTo>
                <a:close/>
                <a:moveTo>
                  <a:pt x="12970" y="16279"/>
                </a:moveTo>
                <a:cubicBezTo>
                  <a:pt x="12832" y="16279"/>
                  <a:pt x="12686" y="16294"/>
                  <a:pt x="12483" y="16324"/>
                </a:cubicBezTo>
                <a:cubicBezTo>
                  <a:pt x="12056" y="16387"/>
                  <a:pt x="11958" y="16478"/>
                  <a:pt x="12117" y="16666"/>
                </a:cubicBezTo>
                <a:cubicBezTo>
                  <a:pt x="12277" y="16856"/>
                  <a:pt x="12441" y="16859"/>
                  <a:pt x="12369" y="16671"/>
                </a:cubicBezTo>
                <a:cubicBezTo>
                  <a:pt x="12326" y="16556"/>
                  <a:pt x="12346" y="16522"/>
                  <a:pt x="12484" y="16486"/>
                </a:cubicBezTo>
                <a:cubicBezTo>
                  <a:pt x="12840" y="16391"/>
                  <a:pt x="13497" y="16457"/>
                  <a:pt x="13497" y="16587"/>
                </a:cubicBezTo>
                <a:cubicBezTo>
                  <a:pt x="13497" y="16620"/>
                  <a:pt x="13236" y="16740"/>
                  <a:pt x="12917" y="16856"/>
                </a:cubicBezTo>
                <a:cubicBezTo>
                  <a:pt x="12597" y="16971"/>
                  <a:pt x="12254" y="17122"/>
                  <a:pt x="12154" y="17192"/>
                </a:cubicBezTo>
                <a:cubicBezTo>
                  <a:pt x="11834" y="17414"/>
                  <a:pt x="11866" y="17909"/>
                  <a:pt x="12210" y="18051"/>
                </a:cubicBezTo>
                <a:cubicBezTo>
                  <a:pt x="12276" y="18078"/>
                  <a:pt x="12472" y="18126"/>
                  <a:pt x="12644" y="18157"/>
                </a:cubicBezTo>
                <a:cubicBezTo>
                  <a:pt x="13008" y="18223"/>
                  <a:pt x="13471" y="18197"/>
                  <a:pt x="13694" y="18098"/>
                </a:cubicBezTo>
                <a:cubicBezTo>
                  <a:pt x="13804" y="18049"/>
                  <a:pt x="13962" y="18033"/>
                  <a:pt x="14247" y="18043"/>
                </a:cubicBezTo>
                <a:cubicBezTo>
                  <a:pt x="14933" y="18066"/>
                  <a:pt x="15402" y="17869"/>
                  <a:pt x="15562" y="17489"/>
                </a:cubicBezTo>
                <a:lnTo>
                  <a:pt x="15631" y="17327"/>
                </a:lnTo>
                <a:lnTo>
                  <a:pt x="16085" y="17329"/>
                </a:lnTo>
                <a:cubicBezTo>
                  <a:pt x="16489" y="17331"/>
                  <a:pt x="16542" y="17342"/>
                  <a:pt x="16566" y="17423"/>
                </a:cubicBezTo>
                <a:cubicBezTo>
                  <a:pt x="16600" y="17540"/>
                  <a:pt x="16768" y="17539"/>
                  <a:pt x="16873" y="17423"/>
                </a:cubicBezTo>
                <a:cubicBezTo>
                  <a:pt x="16938" y="17352"/>
                  <a:pt x="17091" y="17318"/>
                  <a:pt x="17580" y="17267"/>
                </a:cubicBezTo>
                <a:cubicBezTo>
                  <a:pt x="17924" y="17231"/>
                  <a:pt x="18326" y="17165"/>
                  <a:pt x="18474" y="17122"/>
                </a:cubicBezTo>
                <a:cubicBezTo>
                  <a:pt x="19183" y="16913"/>
                  <a:pt x="19118" y="16404"/>
                  <a:pt x="18374" y="16335"/>
                </a:cubicBezTo>
                <a:cubicBezTo>
                  <a:pt x="17801" y="16282"/>
                  <a:pt x="17231" y="16512"/>
                  <a:pt x="16916" y="16923"/>
                </a:cubicBezTo>
                <a:lnTo>
                  <a:pt x="16764" y="17122"/>
                </a:lnTo>
                <a:lnTo>
                  <a:pt x="16295" y="17134"/>
                </a:lnTo>
                <a:cubicBezTo>
                  <a:pt x="15860" y="17145"/>
                  <a:pt x="15807" y="17137"/>
                  <a:pt x="15601" y="17021"/>
                </a:cubicBezTo>
                <a:cubicBezTo>
                  <a:pt x="15210" y="16800"/>
                  <a:pt x="15068" y="16870"/>
                  <a:pt x="15261" y="17189"/>
                </a:cubicBezTo>
                <a:cubicBezTo>
                  <a:pt x="15391" y="17403"/>
                  <a:pt x="15246" y="17637"/>
                  <a:pt x="14894" y="17784"/>
                </a:cubicBezTo>
                <a:cubicBezTo>
                  <a:pt x="14658" y="17882"/>
                  <a:pt x="14579" y="17892"/>
                  <a:pt x="14197" y="17873"/>
                </a:cubicBezTo>
                <a:cubicBezTo>
                  <a:pt x="13830" y="17854"/>
                  <a:pt x="13758" y="17862"/>
                  <a:pt x="13725" y="17924"/>
                </a:cubicBezTo>
                <a:cubicBezTo>
                  <a:pt x="13670" y="18029"/>
                  <a:pt x="13162" y="18068"/>
                  <a:pt x="12805" y="17994"/>
                </a:cubicBezTo>
                <a:cubicBezTo>
                  <a:pt x="12424" y="17915"/>
                  <a:pt x="12249" y="17780"/>
                  <a:pt x="12249" y="17564"/>
                </a:cubicBezTo>
                <a:cubicBezTo>
                  <a:pt x="12249" y="17410"/>
                  <a:pt x="12299" y="17359"/>
                  <a:pt x="12616" y="17192"/>
                </a:cubicBezTo>
                <a:cubicBezTo>
                  <a:pt x="12818" y="17085"/>
                  <a:pt x="13135" y="16942"/>
                  <a:pt x="13321" y="16874"/>
                </a:cubicBezTo>
                <a:cubicBezTo>
                  <a:pt x="13890" y="16666"/>
                  <a:pt x="13929" y="16412"/>
                  <a:pt x="13408" y="16322"/>
                </a:cubicBezTo>
                <a:cubicBezTo>
                  <a:pt x="13238" y="16293"/>
                  <a:pt x="13109" y="16279"/>
                  <a:pt x="12970" y="16279"/>
                </a:cubicBezTo>
                <a:close/>
                <a:moveTo>
                  <a:pt x="18703" y="18759"/>
                </a:moveTo>
                <a:cubicBezTo>
                  <a:pt x="18404" y="18740"/>
                  <a:pt x="18248" y="18818"/>
                  <a:pt x="18248" y="18984"/>
                </a:cubicBezTo>
                <a:cubicBezTo>
                  <a:pt x="18248" y="19071"/>
                  <a:pt x="18199" y="19134"/>
                  <a:pt x="18122" y="19149"/>
                </a:cubicBezTo>
                <a:cubicBezTo>
                  <a:pt x="18053" y="19162"/>
                  <a:pt x="17998" y="19200"/>
                  <a:pt x="17998" y="19234"/>
                </a:cubicBezTo>
                <a:cubicBezTo>
                  <a:pt x="17998" y="19279"/>
                  <a:pt x="18049" y="19289"/>
                  <a:pt x="18185" y="19269"/>
                </a:cubicBezTo>
                <a:cubicBezTo>
                  <a:pt x="18288" y="19254"/>
                  <a:pt x="18512" y="19231"/>
                  <a:pt x="18684" y="19218"/>
                </a:cubicBezTo>
                <a:cubicBezTo>
                  <a:pt x="19031" y="19191"/>
                  <a:pt x="19124" y="19081"/>
                  <a:pt x="18799" y="19081"/>
                </a:cubicBezTo>
                <a:cubicBezTo>
                  <a:pt x="18515" y="19081"/>
                  <a:pt x="18372" y="18984"/>
                  <a:pt x="18549" y="18912"/>
                </a:cubicBezTo>
                <a:cubicBezTo>
                  <a:pt x="18624" y="18881"/>
                  <a:pt x="18728" y="18855"/>
                  <a:pt x="18779" y="18855"/>
                </a:cubicBezTo>
                <a:cubicBezTo>
                  <a:pt x="18973" y="18854"/>
                  <a:pt x="18908" y="18771"/>
                  <a:pt x="18703" y="18759"/>
                </a:cubicBezTo>
                <a:close/>
                <a:moveTo>
                  <a:pt x="11663" y="19081"/>
                </a:moveTo>
                <a:cubicBezTo>
                  <a:pt x="11463" y="19081"/>
                  <a:pt x="11462" y="19030"/>
                  <a:pt x="11670" y="19632"/>
                </a:cubicBezTo>
                <a:lnTo>
                  <a:pt x="11843" y="20132"/>
                </a:lnTo>
                <a:lnTo>
                  <a:pt x="11624" y="20226"/>
                </a:lnTo>
                <a:cubicBezTo>
                  <a:pt x="11504" y="20277"/>
                  <a:pt x="11370" y="20318"/>
                  <a:pt x="11327" y="20318"/>
                </a:cubicBezTo>
                <a:cubicBezTo>
                  <a:pt x="11155" y="20318"/>
                  <a:pt x="10924" y="20150"/>
                  <a:pt x="10794" y="19929"/>
                </a:cubicBezTo>
                <a:cubicBezTo>
                  <a:pt x="10624" y="19638"/>
                  <a:pt x="10425" y="19534"/>
                  <a:pt x="10034" y="19534"/>
                </a:cubicBezTo>
                <a:cubicBezTo>
                  <a:pt x="9430" y="19534"/>
                  <a:pt x="9032" y="19900"/>
                  <a:pt x="9374" y="20141"/>
                </a:cubicBezTo>
                <a:cubicBezTo>
                  <a:pt x="9551" y="20266"/>
                  <a:pt x="9976" y="20328"/>
                  <a:pt x="10323" y="20279"/>
                </a:cubicBezTo>
                <a:cubicBezTo>
                  <a:pt x="10577" y="20243"/>
                  <a:pt x="10624" y="20250"/>
                  <a:pt x="10833" y="20360"/>
                </a:cubicBezTo>
                <a:cubicBezTo>
                  <a:pt x="11084" y="20493"/>
                  <a:pt x="11335" y="20514"/>
                  <a:pt x="11665" y="20427"/>
                </a:cubicBezTo>
                <a:cubicBezTo>
                  <a:pt x="11839" y="20382"/>
                  <a:pt x="11911" y="20383"/>
                  <a:pt x="12112" y="20432"/>
                </a:cubicBezTo>
                <a:cubicBezTo>
                  <a:pt x="12396" y="20502"/>
                  <a:pt x="12819" y="20472"/>
                  <a:pt x="13089" y="20364"/>
                </a:cubicBezTo>
                <a:cubicBezTo>
                  <a:pt x="13272" y="20291"/>
                  <a:pt x="13285" y="20292"/>
                  <a:pt x="13575" y="20390"/>
                </a:cubicBezTo>
                <a:cubicBezTo>
                  <a:pt x="13902" y="20500"/>
                  <a:pt x="14318" y="20498"/>
                  <a:pt x="14571" y="20385"/>
                </a:cubicBezTo>
                <a:cubicBezTo>
                  <a:pt x="14691" y="20332"/>
                  <a:pt x="14730" y="20335"/>
                  <a:pt x="14903" y="20405"/>
                </a:cubicBezTo>
                <a:cubicBezTo>
                  <a:pt x="15150" y="20504"/>
                  <a:pt x="15386" y="20504"/>
                  <a:pt x="15707" y="20407"/>
                </a:cubicBezTo>
                <a:cubicBezTo>
                  <a:pt x="15950" y="20334"/>
                  <a:pt x="15961" y="20334"/>
                  <a:pt x="16178" y="20413"/>
                </a:cubicBezTo>
                <a:cubicBezTo>
                  <a:pt x="16456" y="20514"/>
                  <a:pt x="16932" y="20481"/>
                  <a:pt x="17120" y="20349"/>
                </a:cubicBezTo>
                <a:cubicBezTo>
                  <a:pt x="17281" y="20235"/>
                  <a:pt x="17285" y="19947"/>
                  <a:pt x="17128" y="19842"/>
                </a:cubicBezTo>
                <a:cubicBezTo>
                  <a:pt x="16937" y="19714"/>
                  <a:pt x="16813" y="19812"/>
                  <a:pt x="16929" y="19999"/>
                </a:cubicBezTo>
                <a:cubicBezTo>
                  <a:pt x="17011" y="20131"/>
                  <a:pt x="17004" y="20164"/>
                  <a:pt x="16873" y="20236"/>
                </a:cubicBezTo>
                <a:cubicBezTo>
                  <a:pt x="16583" y="20395"/>
                  <a:pt x="16200" y="20290"/>
                  <a:pt x="16089" y="20021"/>
                </a:cubicBezTo>
                <a:cubicBezTo>
                  <a:pt x="16005" y="19817"/>
                  <a:pt x="15796" y="19844"/>
                  <a:pt x="15764" y="20062"/>
                </a:cubicBezTo>
                <a:cubicBezTo>
                  <a:pt x="15744" y="20201"/>
                  <a:pt x="15696" y="20249"/>
                  <a:pt x="15545" y="20283"/>
                </a:cubicBezTo>
                <a:cubicBezTo>
                  <a:pt x="15282" y="20343"/>
                  <a:pt x="15019" y="20268"/>
                  <a:pt x="14937" y="20111"/>
                </a:cubicBezTo>
                <a:cubicBezTo>
                  <a:pt x="14853" y="19950"/>
                  <a:pt x="14734" y="19941"/>
                  <a:pt x="14597" y="20082"/>
                </a:cubicBezTo>
                <a:cubicBezTo>
                  <a:pt x="14312" y="20377"/>
                  <a:pt x="13767" y="20371"/>
                  <a:pt x="13512" y="20070"/>
                </a:cubicBezTo>
                <a:cubicBezTo>
                  <a:pt x="13353" y="19883"/>
                  <a:pt x="13192" y="19858"/>
                  <a:pt x="13115" y="20009"/>
                </a:cubicBezTo>
                <a:cubicBezTo>
                  <a:pt x="13067" y="20104"/>
                  <a:pt x="12646" y="20318"/>
                  <a:pt x="12507" y="20318"/>
                </a:cubicBezTo>
                <a:cubicBezTo>
                  <a:pt x="12473" y="20318"/>
                  <a:pt x="12381" y="20294"/>
                  <a:pt x="12301" y="20265"/>
                </a:cubicBezTo>
                <a:cubicBezTo>
                  <a:pt x="12190" y="20225"/>
                  <a:pt x="12124" y="20095"/>
                  <a:pt x="12034" y="19739"/>
                </a:cubicBezTo>
                <a:cubicBezTo>
                  <a:pt x="11873" y="19105"/>
                  <a:pt x="11858" y="19081"/>
                  <a:pt x="11663" y="19081"/>
                </a:cubicBezTo>
                <a:close/>
                <a:moveTo>
                  <a:pt x="20059" y="19081"/>
                </a:moveTo>
                <a:cubicBezTo>
                  <a:pt x="19912" y="19081"/>
                  <a:pt x="19898" y="19100"/>
                  <a:pt x="19944" y="19236"/>
                </a:cubicBezTo>
                <a:cubicBezTo>
                  <a:pt x="19972" y="19321"/>
                  <a:pt x="20041" y="19546"/>
                  <a:pt x="20098" y="19735"/>
                </a:cubicBezTo>
                <a:lnTo>
                  <a:pt x="20200" y="20080"/>
                </a:lnTo>
                <a:lnTo>
                  <a:pt x="19931" y="20199"/>
                </a:lnTo>
                <a:cubicBezTo>
                  <a:pt x="19670" y="20314"/>
                  <a:pt x="19633" y="20318"/>
                  <a:pt x="18780" y="20318"/>
                </a:cubicBezTo>
                <a:cubicBezTo>
                  <a:pt x="17988" y="20318"/>
                  <a:pt x="17904" y="20326"/>
                  <a:pt x="17929" y="20391"/>
                </a:cubicBezTo>
                <a:cubicBezTo>
                  <a:pt x="17948" y="20442"/>
                  <a:pt x="18068" y="20470"/>
                  <a:pt x="18332" y="20489"/>
                </a:cubicBezTo>
                <a:cubicBezTo>
                  <a:pt x="18811" y="20523"/>
                  <a:pt x="19547" y="20491"/>
                  <a:pt x="19886" y="20421"/>
                </a:cubicBezTo>
                <a:cubicBezTo>
                  <a:pt x="20356" y="20324"/>
                  <a:pt x="20445" y="20205"/>
                  <a:pt x="20387" y="19749"/>
                </a:cubicBezTo>
                <a:cubicBezTo>
                  <a:pt x="20316" y="19191"/>
                  <a:pt x="20263" y="19081"/>
                  <a:pt x="20059" y="19081"/>
                </a:cubicBezTo>
                <a:close/>
                <a:moveTo>
                  <a:pt x="21235" y="19081"/>
                </a:moveTo>
                <a:cubicBezTo>
                  <a:pt x="21041" y="19081"/>
                  <a:pt x="21040" y="19161"/>
                  <a:pt x="21205" y="19885"/>
                </a:cubicBezTo>
                <a:cubicBezTo>
                  <a:pt x="21272" y="20180"/>
                  <a:pt x="21328" y="20435"/>
                  <a:pt x="21329" y="20452"/>
                </a:cubicBezTo>
                <a:cubicBezTo>
                  <a:pt x="21330" y="20469"/>
                  <a:pt x="21393" y="20483"/>
                  <a:pt x="21468" y="20483"/>
                </a:cubicBezTo>
                <a:cubicBezTo>
                  <a:pt x="21592" y="20483"/>
                  <a:pt x="21600" y="20433"/>
                  <a:pt x="21550" y="20000"/>
                </a:cubicBezTo>
                <a:cubicBezTo>
                  <a:pt x="21459" y="19209"/>
                  <a:pt x="21414" y="19081"/>
                  <a:pt x="21235" y="19081"/>
                </a:cubicBezTo>
                <a:close/>
                <a:moveTo>
                  <a:pt x="13332" y="19097"/>
                </a:moveTo>
                <a:cubicBezTo>
                  <a:pt x="13038" y="19101"/>
                  <a:pt x="12717" y="19286"/>
                  <a:pt x="12863" y="19403"/>
                </a:cubicBezTo>
                <a:cubicBezTo>
                  <a:pt x="12889" y="19424"/>
                  <a:pt x="12837" y="19474"/>
                  <a:pt x="12748" y="19514"/>
                </a:cubicBezTo>
                <a:cubicBezTo>
                  <a:pt x="12658" y="19554"/>
                  <a:pt x="12607" y="19604"/>
                  <a:pt x="12633" y="19624"/>
                </a:cubicBezTo>
                <a:cubicBezTo>
                  <a:pt x="12659" y="19645"/>
                  <a:pt x="12760" y="19649"/>
                  <a:pt x="12859" y="19632"/>
                </a:cubicBezTo>
                <a:cubicBezTo>
                  <a:pt x="12958" y="19616"/>
                  <a:pt x="13168" y="19592"/>
                  <a:pt x="13325" y="19579"/>
                </a:cubicBezTo>
                <a:cubicBezTo>
                  <a:pt x="13663" y="19551"/>
                  <a:pt x="13778" y="19452"/>
                  <a:pt x="13473" y="19452"/>
                </a:cubicBezTo>
                <a:cubicBezTo>
                  <a:pt x="13194" y="19452"/>
                  <a:pt x="13025" y="19350"/>
                  <a:pt x="13165" y="19266"/>
                </a:cubicBezTo>
                <a:cubicBezTo>
                  <a:pt x="13222" y="19232"/>
                  <a:pt x="13339" y="19205"/>
                  <a:pt x="13425" y="19205"/>
                </a:cubicBezTo>
                <a:cubicBezTo>
                  <a:pt x="13612" y="19205"/>
                  <a:pt x="13631" y="19141"/>
                  <a:pt x="13455" y="19107"/>
                </a:cubicBezTo>
                <a:cubicBezTo>
                  <a:pt x="13415" y="19100"/>
                  <a:pt x="13374" y="19097"/>
                  <a:pt x="13332" y="19097"/>
                </a:cubicBezTo>
                <a:close/>
                <a:moveTo>
                  <a:pt x="9789" y="19124"/>
                </a:moveTo>
                <a:cubicBezTo>
                  <a:pt x="9486" y="19118"/>
                  <a:pt x="9369" y="19167"/>
                  <a:pt x="9448" y="19268"/>
                </a:cubicBezTo>
                <a:cubicBezTo>
                  <a:pt x="9481" y="19310"/>
                  <a:pt x="9628" y="19329"/>
                  <a:pt x="9954" y="19329"/>
                </a:cubicBezTo>
                <a:cubicBezTo>
                  <a:pt x="10349" y="19329"/>
                  <a:pt x="10414" y="19317"/>
                  <a:pt x="10414" y="19251"/>
                </a:cubicBezTo>
                <a:cubicBezTo>
                  <a:pt x="10414" y="19197"/>
                  <a:pt x="10335" y="19166"/>
                  <a:pt x="10155" y="19148"/>
                </a:cubicBezTo>
                <a:cubicBezTo>
                  <a:pt x="10013" y="19134"/>
                  <a:pt x="9890" y="19126"/>
                  <a:pt x="9789" y="19124"/>
                </a:cubicBezTo>
                <a:close/>
                <a:moveTo>
                  <a:pt x="18779" y="19411"/>
                </a:moveTo>
                <a:cubicBezTo>
                  <a:pt x="18614" y="19411"/>
                  <a:pt x="18632" y="19477"/>
                  <a:pt x="18890" y="19813"/>
                </a:cubicBezTo>
                <a:cubicBezTo>
                  <a:pt x="19236" y="20266"/>
                  <a:pt x="19506" y="20180"/>
                  <a:pt x="19194" y="19717"/>
                </a:cubicBezTo>
                <a:cubicBezTo>
                  <a:pt x="19036" y="19482"/>
                  <a:pt x="18939" y="19411"/>
                  <a:pt x="18779" y="194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IMG_6649.jpeg" descr="IMG_664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905" y="3425571"/>
            <a:ext cx="12533560" cy="6528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6646.jpeg" descr="IMG_66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89" y="3547924"/>
            <a:ext cx="17047222" cy="908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7258408" y="1075751"/>
            <a:ext cx="8976641" cy="312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٦٤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٦٥"/>
          <p:cNvSpPr/>
          <p:nvPr/>
        </p:nvSpPr>
        <p:spPr>
          <a:xfrm>
            <a:off x="-204534" y="-67749"/>
            <a:ext cx="1905001" cy="1905001"/>
          </a:xfrm>
          <a:prstGeom prst="ellipse">
            <a:avLst/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81" name="IMG_6651.png" descr="IMG_6651.png"/>
          <p:cNvPicPr>
            <a:picLocks noChangeAspect="1"/>
          </p:cNvPicPr>
          <p:nvPr/>
        </p:nvPicPr>
        <p:blipFill>
          <a:blip r:embed="rId2"/>
          <a:srcRect l="37930" t="16702" r="15977" b="77473"/>
          <a:stretch>
            <a:fillRect/>
          </a:stretch>
        </p:blipFill>
        <p:spPr>
          <a:xfrm>
            <a:off x="4004476" y="4807235"/>
            <a:ext cx="17885196" cy="1578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IMG_6652.jpeg"/>
          <p:cNvGrpSpPr/>
          <p:nvPr/>
        </p:nvGrpSpPr>
        <p:grpSpPr>
          <a:xfrm>
            <a:off x="13426854" y="1257483"/>
            <a:ext cx="8462796" cy="2801188"/>
            <a:chOff x="0" y="0"/>
            <a:chExt cx="8462795" cy="2801187"/>
          </a:xfrm>
        </p:grpSpPr>
        <p:pic>
          <p:nvPicPr>
            <p:cNvPr id="183" name="IMG_6652.jpeg" descr="IMG_6652.jpeg"/>
            <p:cNvPicPr>
              <a:picLocks noChangeAspect="1"/>
            </p:cNvPicPr>
            <p:nvPr/>
          </p:nvPicPr>
          <p:blipFill>
            <a:blip r:embed="rId3"/>
            <a:srcRect b="69745"/>
            <a:stretch>
              <a:fillRect/>
            </a:stretch>
          </p:blipFill>
          <p:spPr>
            <a:xfrm>
              <a:off x="215900" y="139700"/>
              <a:ext cx="8030995" cy="2242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IMG_6652.jpeg" descr="IMG_6652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8462796" cy="2801189"/>
            </a:xfrm>
            <a:prstGeom prst="rect">
              <a:avLst/>
            </a:prstGeom>
            <a:effectLst/>
          </p:spPr>
        </p:pic>
      </p:grpSp>
      <p:sp>
        <p:nvSpPr>
          <p:cNvPr id="185" name="تساؤلها عن مشكلة الاطباء الرئيسية بخصوص أمراض القلب…"/>
          <p:cNvSpPr txBox="1"/>
          <p:nvPr/>
        </p:nvSpPr>
        <p:spPr>
          <a:xfrm>
            <a:off x="5207797" y="7399048"/>
            <a:ext cx="13968406" cy="3574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تساؤلها عن مشكلة الاطباء الرئيسية بخصوص أمراض القلب </a:t>
            </a:r>
          </a:p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تساؤلها عن طبيعة الالتهاب وماهية انسداد الشرايين </a:t>
            </a:r>
          </a:p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تساؤلها عن سبل إذابة الدهون المسببة لانسداد الشرايين والجلطة</a:t>
            </a:r>
          </a:p>
          <a:p>
            <a:pPr marL="457200" indent="-457200" algn="r" defTabSz="825500" rtl="0">
              <a:lnSpc>
                <a:spcPct val="150000"/>
              </a:lnSpc>
              <a:buSzPct val="123000"/>
              <a:buChar char="•"/>
              <a:defRPr sz="3600" b="1">
                <a:solidFill>
                  <a:srgbClr val="669D34"/>
                </a:solidFill>
              </a:defRPr>
            </a:pPr>
            <a:r>
              <a:t>تساؤلها عن جدوى العلاجات المتداولة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47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48" baseType="lpstr"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ريم ال سلمان الشهري</cp:lastModifiedBy>
  <cp:revision>1</cp:revision>
  <dcterms:modified xsi:type="dcterms:W3CDTF">2021-09-14T15:22:07Z</dcterms:modified>
</cp:coreProperties>
</file>