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362" r:id="rId4"/>
    <p:sldId id="335" r:id="rId5"/>
    <p:sldId id="327" r:id="rId6"/>
    <p:sldId id="364" r:id="rId7"/>
    <p:sldId id="368" r:id="rId8"/>
    <p:sldId id="356" r:id="rId9"/>
    <p:sldId id="363" r:id="rId10"/>
    <p:sldId id="369" r:id="rId11"/>
    <p:sldId id="365" r:id="rId12"/>
    <p:sldId id="370" r:id="rId13"/>
    <p:sldId id="371" r:id="rId14"/>
    <p:sldId id="346" r:id="rId15"/>
    <p:sldId id="331" r:id="rId16"/>
    <p:sldId id="348" r:id="rId17"/>
    <p:sldId id="367" r:id="rId18"/>
    <p:sldId id="340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2" y="126"/>
      </p:cViewPr>
      <p:guideLst>
        <p:guide orient="horz" pos="2160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gif"/><Relationship Id="rId5" Type="http://schemas.openxmlformats.org/officeDocument/2006/relationships/image" Target="../media/image40.png"/><Relationship Id="rId10" Type="http://schemas.openxmlformats.org/officeDocument/2006/relationships/image" Target="../media/image10.gif"/><Relationship Id="rId4" Type="http://schemas.openxmlformats.org/officeDocument/2006/relationships/image" Target="../media/image4.sv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gif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.sv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10.gif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0" y="2185922"/>
            <a:ext cx="6416843" cy="2682044"/>
            <a:chOff x="3133525" y="2587057"/>
            <a:chExt cx="6416843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133525" y="3543444"/>
              <a:ext cx="6416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الحليب</a:t>
              </a:r>
              <a:endParaRPr lang="en-US" sz="3200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5"/>
            <a:ext cx="8913325" cy="672823"/>
            <a:chOff x="1437362" y="1240011"/>
            <a:chExt cx="16395244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696844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اذكر كم كوب تحتاج من الحليب يوميا ؟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238056" y="3996775"/>
              <a:ext cx="1630386" cy="91935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71762" y="1250109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Picture 107">
            <a:extLst>
              <a:ext uri="{FF2B5EF4-FFF2-40B4-BE49-F238E27FC236}">
                <a16:creationId xmlns:a16="http://schemas.microsoft.com/office/drawing/2014/main" id="{A20E32A8-67A6-4D20-8005-4E6B522B1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426" y="3119521"/>
            <a:ext cx="1907456" cy="3299384"/>
          </a:xfrm>
          <a:prstGeom prst="rect">
            <a:avLst/>
          </a:prstGeom>
        </p:spPr>
      </p:pic>
      <p:sp>
        <p:nvSpPr>
          <p:cNvPr id="74" name="Cloud 109">
            <a:extLst>
              <a:ext uri="{FF2B5EF4-FFF2-40B4-BE49-F238E27FC236}">
                <a16:creationId xmlns:a16="http://schemas.microsoft.com/office/drawing/2014/main" id="{9CEA5DD1-3BD0-44A1-A305-63BA9BAB4E62}"/>
              </a:ext>
            </a:extLst>
          </p:cNvPr>
          <p:cNvSpPr/>
          <p:nvPr/>
        </p:nvSpPr>
        <p:spPr>
          <a:xfrm>
            <a:off x="5525168" y="1553903"/>
            <a:ext cx="1967255" cy="1797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أحتاج ل4  أكواب من الحليب يوميا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21E7179-96EB-4730-BD43-8BB42B702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8" y="4832500"/>
            <a:ext cx="1449517" cy="1449517"/>
          </a:xfrm>
          <a:prstGeom prst="rect">
            <a:avLst/>
          </a:prstGeom>
        </p:spPr>
      </p:pic>
      <p:sp>
        <p:nvSpPr>
          <p:cNvPr id="73" name="Freeform: Shape 108">
            <a:extLst>
              <a:ext uri="{FF2B5EF4-FFF2-40B4-BE49-F238E27FC236}">
                <a16:creationId xmlns:a16="http://schemas.microsoft.com/office/drawing/2014/main" id="{D915FB10-7CFC-41BE-AD8D-B542A83309DC}"/>
              </a:ext>
            </a:extLst>
          </p:cNvPr>
          <p:cNvSpPr/>
          <p:nvPr/>
        </p:nvSpPr>
        <p:spPr>
          <a:xfrm rot="20649053" flipH="1">
            <a:off x="4977340" y="2891895"/>
            <a:ext cx="1041403" cy="488234"/>
          </a:xfrm>
          <a:custGeom>
            <a:avLst/>
            <a:gdLst>
              <a:gd name="connsiteX0" fmla="*/ 1041403 w 1041403"/>
              <a:gd name="connsiteY0" fmla="*/ 388107 h 488234"/>
              <a:gd name="connsiteX1" fmla="*/ 570768 w 1041403"/>
              <a:gd name="connsiteY1" fmla="*/ 466078 h 488234"/>
              <a:gd name="connsiteX2" fmla="*/ 320431 w 1041403"/>
              <a:gd name="connsiteY2" fmla="*/ 37238 h 488234"/>
              <a:gd name="connsiteX3" fmla="*/ 0 w 1041403"/>
              <a:gd name="connsiteY3" fmla="*/ 50234 h 4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3" h="488234" extrusionOk="0">
                <a:moveTo>
                  <a:pt x="1041403" y="388107"/>
                </a:moveTo>
                <a:cubicBezTo>
                  <a:pt x="857034" y="493863"/>
                  <a:pt x="738866" y="527063"/>
                  <a:pt x="570768" y="466078"/>
                </a:cubicBezTo>
                <a:cubicBezTo>
                  <a:pt x="402173" y="399563"/>
                  <a:pt x="422278" y="117550"/>
                  <a:pt x="320431" y="37238"/>
                </a:cubicBezTo>
                <a:cubicBezTo>
                  <a:pt x="206884" y="-49385"/>
                  <a:pt x="142506" y="48691"/>
                  <a:pt x="0" y="5023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041403 w 1041403"/>
                      <a:gd name="connsiteY0" fmla="*/ 388107 h 488234"/>
                      <a:gd name="connsiteX1" fmla="*/ 570768 w 1041403"/>
                      <a:gd name="connsiteY1" fmla="*/ 466078 h 488234"/>
                      <a:gd name="connsiteX2" fmla="*/ 320431 w 1041403"/>
                      <a:gd name="connsiteY2" fmla="*/ 37238 h 488234"/>
                      <a:gd name="connsiteX3" fmla="*/ 0 w 1041403"/>
                      <a:gd name="connsiteY3" fmla="*/ 50234 h 488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1403" h="488234" extrusionOk="0">
                        <a:moveTo>
                          <a:pt x="1041403" y="388107"/>
                        </a:moveTo>
                        <a:cubicBezTo>
                          <a:pt x="864956" y="461305"/>
                          <a:pt x="712158" y="525666"/>
                          <a:pt x="570768" y="466078"/>
                        </a:cubicBezTo>
                        <a:cubicBezTo>
                          <a:pt x="436452" y="405252"/>
                          <a:pt x="417331" y="109448"/>
                          <a:pt x="320431" y="37238"/>
                        </a:cubicBezTo>
                        <a:cubicBezTo>
                          <a:pt x="220520" y="-36566"/>
                          <a:pt x="124350" y="24604"/>
                          <a:pt x="0" y="5023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4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3872E6CA-1ECF-4BB9-AA53-BA65885A5716}"/>
              </a:ext>
            </a:extLst>
          </p:cNvPr>
          <p:cNvSpPr/>
          <p:nvPr/>
        </p:nvSpPr>
        <p:spPr>
          <a:xfrm>
            <a:off x="0" y="6137598"/>
            <a:ext cx="12192000" cy="738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152EDEF-7C2C-4E36-BB79-985D172E8ED6}"/>
              </a:ext>
            </a:extLst>
          </p:cNvPr>
          <p:cNvGrpSpPr/>
          <p:nvPr/>
        </p:nvGrpSpPr>
        <p:grpSpPr>
          <a:xfrm>
            <a:off x="5143743" y="5043701"/>
            <a:ext cx="1430121" cy="837680"/>
            <a:chOff x="5159696" y="5035103"/>
            <a:chExt cx="1430121" cy="837680"/>
          </a:xfrm>
          <a:solidFill>
            <a:srgbClr val="FEA200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A047221-82AC-4AFE-AAD6-99037EAD53F7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>
              <a:extLst>
                <a:ext uri="{FF2B5EF4-FFF2-40B4-BE49-F238E27FC236}">
                  <a16:creationId xmlns:a16="http://schemas.microsoft.com/office/drawing/2014/main" id="{4BAD3C5B-891C-42A4-A9AA-420F2FA808E2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8B3D66FF-AC3B-40D0-B671-7527D0C1ECEE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C77877C6-88F3-420A-B7F9-1D460072FC84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3EE4156A-5F5D-4C04-AAAD-BE0D3A504EC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165B0295-7070-4F8C-AEC5-86E41199EF70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85DDFC-F1BC-4A7F-B018-BDCBEB2CC05E}"/>
              </a:ext>
            </a:extLst>
          </p:cNvPr>
          <p:cNvGrpSpPr/>
          <p:nvPr/>
        </p:nvGrpSpPr>
        <p:grpSpPr>
          <a:xfrm rot="4310456">
            <a:off x="5208558" y="3825731"/>
            <a:ext cx="1430121" cy="837680"/>
            <a:chOff x="5159696" y="5035103"/>
            <a:chExt cx="1430121" cy="837680"/>
          </a:xfrm>
          <a:solidFill>
            <a:srgbClr val="008CF8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D738C02-D1BE-45E1-9EB0-46901190A94D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108F4621-0EBD-42D5-BD93-3F6CFD3D24EA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Triangle 80">
              <a:extLst>
                <a:ext uri="{FF2B5EF4-FFF2-40B4-BE49-F238E27FC236}">
                  <a16:creationId xmlns:a16="http://schemas.microsoft.com/office/drawing/2014/main" id="{8A58849F-1DDD-49B5-B31A-415F46205CC8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83448CD9-7510-4E4F-B7E5-11E887A59786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Triangle 82">
              <a:extLst>
                <a:ext uri="{FF2B5EF4-FFF2-40B4-BE49-F238E27FC236}">
                  <a16:creationId xmlns:a16="http://schemas.microsoft.com/office/drawing/2014/main" id="{B83C25AB-1DA4-4F84-A64B-6F06FC2F59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Triangle 83">
              <a:extLst>
                <a:ext uri="{FF2B5EF4-FFF2-40B4-BE49-F238E27FC236}">
                  <a16:creationId xmlns:a16="http://schemas.microsoft.com/office/drawing/2014/main" id="{76EA01B0-CE9D-4EB3-B2F5-DF2C1380FB5C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1E0C08-3584-4690-BAAF-69F077C8693E}"/>
              </a:ext>
            </a:extLst>
          </p:cNvPr>
          <p:cNvGrpSpPr/>
          <p:nvPr/>
        </p:nvGrpSpPr>
        <p:grpSpPr>
          <a:xfrm rot="218524">
            <a:off x="5213890" y="2639634"/>
            <a:ext cx="1430121" cy="837680"/>
            <a:chOff x="5159696" y="5035103"/>
            <a:chExt cx="1430121" cy="837680"/>
          </a:xfrm>
          <a:solidFill>
            <a:srgbClr val="FE23AB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77626F1-0BF4-4A28-A956-9B37AF4341D5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Triangle 86">
              <a:extLst>
                <a:ext uri="{FF2B5EF4-FFF2-40B4-BE49-F238E27FC236}">
                  <a16:creationId xmlns:a16="http://schemas.microsoft.com/office/drawing/2014/main" id="{B7069837-630C-4E11-A163-42C0E5CDFECB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Triangle 87">
              <a:extLst>
                <a:ext uri="{FF2B5EF4-FFF2-40B4-BE49-F238E27FC236}">
                  <a16:creationId xmlns:a16="http://schemas.microsoft.com/office/drawing/2014/main" id="{208E0B31-DB8E-4479-883F-AC5A29A1163C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Triangle 88">
              <a:extLst>
                <a:ext uri="{FF2B5EF4-FFF2-40B4-BE49-F238E27FC236}">
                  <a16:creationId xmlns:a16="http://schemas.microsoft.com/office/drawing/2014/main" id="{C3FCE464-431A-403C-A6DE-16D46E5C4AA7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Triangle 89">
              <a:extLst>
                <a:ext uri="{FF2B5EF4-FFF2-40B4-BE49-F238E27FC236}">
                  <a16:creationId xmlns:a16="http://schemas.microsoft.com/office/drawing/2014/main" id="{0FF5469E-38AC-4072-A510-46CB7DDBDF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1E8008A7-7138-4A15-BB8A-E624A7D84BD9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68D443-E0AD-47C5-8E1E-2ECFC17DA090}"/>
              </a:ext>
            </a:extLst>
          </p:cNvPr>
          <p:cNvGrpSpPr/>
          <p:nvPr/>
        </p:nvGrpSpPr>
        <p:grpSpPr>
          <a:xfrm rot="4310456">
            <a:off x="5228373" y="1633416"/>
            <a:ext cx="1430121" cy="837680"/>
            <a:chOff x="5159696" y="5035103"/>
            <a:chExt cx="1430121" cy="837680"/>
          </a:xfrm>
          <a:solidFill>
            <a:srgbClr val="00C897"/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58E7A97-2B79-4CCD-8E33-AA8C2252719F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61DEF37D-5AD9-43BA-AED3-621C50CF48C9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F99DDA40-CB43-4EE0-8225-DCC98F000753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Triangle 95">
              <a:extLst>
                <a:ext uri="{FF2B5EF4-FFF2-40B4-BE49-F238E27FC236}">
                  <a16:creationId xmlns:a16="http://schemas.microsoft.com/office/drawing/2014/main" id="{ACE40E92-7A61-4BA9-A888-95F88FD51D41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6EDBC201-560C-4A32-9D0F-FA785AF71833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id="{6819941D-D698-4418-99F3-0B8CAD7F37B8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4E6C4-AAC5-40C9-B2AA-28C2BBCD57F6}"/>
              </a:ext>
            </a:extLst>
          </p:cNvPr>
          <p:cNvGrpSpPr/>
          <p:nvPr/>
        </p:nvGrpSpPr>
        <p:grpSpPr>
          <a:xfrm>
            <a:off x="1524000" y="4722111"/>
            <a:ext cx="3847232" cy="1389339"/>
            <a:chOff x="1524000" y="5045961"/>
            <a:chExt cx="3847232" cy="138933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83E08E-8B38-48F3-9716-0DE34A247826}"/>
                </a:ext>
              </a:extLst>
            </p:cNvPr>
            <p:cNvSpPr/>
            <p:nvPr/>
          </p:nvSpPr>
          <p:spPr>
            <a:xfrm rot="429712">
              <a:off x="1639303" y="5045961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3C5CB0-00C9-448D-A826-1821484B6735}"/>
                </a:ext>
              </a:extLst>
            </p:cNvPr>
            <p:cNvSpPr/>
            <p:nvPr/>
          </p:nvSpPr>
          <p:spPr>
            <a:xfrm>
              <a:off x="1524000" y="5178420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96FBD9-28D8-4FB4-8850-F2672AC77D40}"/>
                </a:ext>
              </a:extLst>
            </p:cNvPr>
            <p:cNvSpPr/>
            <p:nvPr/>
          </p:nvSpPr>
          <p:spPr>
            <a:xfrm>
              <a:off x="4114351" y="5178420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8B686B5-6A6F-4A64-BD94-B53C57F1A773}"/>
                </a:ext>
              </a:extLst>
            </p:cNvPr>
            <p:cNvSpPr/>
            <p:nvPr/>
          </p:nvSpPr>
          <p:spPr>
            <a:xfrm>
              <a:off x="4275376" y="5339445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518501-C55B-4ABD-99FC-C1E7B03D1EB8}"/>
                </a:ext>
              </a:extLst>
            </p:cNvPr>
            <p:cNvSpPr txBox="1"/>
            <p:nvPr/>
          </p:nvSpPr>
          <p:spPr>
            <a:xfrm>
              <a:off x="4285118" y="5400129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0260CF-3CD0-4E6F-8FBC-930D78E31066}"/>
                </a:ext>
              </a:extLst>
            </p:cNvPr>
            <p:cNvSpPr txBox="1"/>
            <p:nvPr/>
          </p:nvSpPr>
          <p:spPr>
            <a:xfrm>
              <a:off x="4336391" y="5627944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BA65CE-E704-4542-BB23-9D35305460BD}"/>
                </a:ext>
              </a:extLst>
            </p:cNvPr>
            <p:cNvSpPr txBox="1"/>
            <p:nvPr/>
          </p:nvSpPr>
          <p:spPr>
            <a:xfrm>
              <a:off x="1704310" y="5500898"/>
              <a:ext cx="21680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أشرب الحليب لأنه يساعدني على :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0B03E7-0CD3-449F-84C9-1D7D59D3E1FE}"/>
                </a:ext>
              </a:extLst>
            </p:cNvPr>
            <p:cNvSpPr txBox="1"/>
            <p:nvPr/>
          </p:nvSpPr>
          <p:spPr>
            <a:xfrm>
              <a:off x="1752377" y="5339445"/>
              <a:ext cx="17562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Graphic 10" descr="Bullseye">
              <a:extLst>
                <a:ext uri="{FF2B5EF4-FFF2-40B4-BE49-F238E27FC236}">
                  <a16:creationId xmlns:a16="http://schemas.microsoft.com/office/drawing/2014/main" id="{15802A86-9120-4041-9861-9C8C3CB59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87576" y="5707906"/>
              <a:ext cx="365760" cy="36576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2D6D64-672D-4EBE-9F9F-F7C90DEAE2D4}"/>
              </a:ext>
            </a:extLst>
          </p:cNvPr>
          <p:cNvGrpSpPr/>
          <p:nvPr/>
        </p:nvGrpSpPr>
        <p:grpSpPr>
          <a:xfrm>
            <a:off x="6232543" y="1820826"/>
            <a:ext cx="3893542" cy="1430411"/>
            <a:chOff x="6232543" y="2144676"/>
            <a:chExt cx="3893542" cy="1430411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57A53A1-0044-4B09-AEDE-31879FF5B15D}"/>
                </a:ext>
              </a:extLst>
            </p:cNvPr>
            <p:cNvSpPr/>
            <p:nvPr/>
          </p:nvSpPr>
          <p:spPr>
            <a:xfrm rot="21164160">
              <a:off x="6823073" y="214467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962BC0E-C21C-4A24-9037-A1300FBB7696}"/>
                </a:ext>
              </a:extLst>
            </p:cNvPr>
            <p:cNvSpPr/>
            <p:nvPr/>
          </p:nvSpPr>
          <p:spPr>
            <a:xfrm>
              <a:off x="6232543" y="2318207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5C3396E-5C6B-41B6-848C-159F44D50BC7}"/>
                </a:ext>
              </a:extLst>
            </p:cNvPr>
            <p:cNvSpPr/>
            <p:nvPr/>
          </p:nvSpPr>
          <p:spPr>
            <a:xfrm>
              <a:off x="6268379" y="2318207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147959C-BDC8-4B06-B485-BF60B7D0F277}"/>
                </a:ext>
              </a:extLst>
            </p:cNvPr>
            <p:cNvSpPr/>
            <p:nvPr/>
          </p:nvSpPr>
          <p:spPr>
            <a:xfrm>
              <a:off x="6429404" y="2479232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27524A-60F0-4D46-980C-4576232E4C45}"/>
                </a:ext>
              </a:extLst>
            </p:cNvPr>
            <p:cNvSpPr txBox="1"/>
            <p:nvPr/>
          </p:nvSpPr>
          <p:spPr>
            <a:xfrm>
              <a:off x="6439146" y="2539916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1DBE2E-809B-4613-BF53-21A5A8EBEF8C}"/>
                </a:ext>
              </a:extLst>
            </p:cNvPr>
            <p:cNvSpPr txBox="1"/>
            <p:nvPr/>
          </p:nvSpPr>
          <p:spPr>
            <a:xfrm>
              <a:off x="6490419" y="2767731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6666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54DD62-82DA-4556-ABB9-1BD5E9FB8C3C}"/>
                </a:ext>
              </a:extLst>
            </p:cNvPr>
            <p:cNvSpPr txBox="1"/>
            <p:nvPr/>
          </p:nvSpPr>
          <p:spPr>
            <a:xfrm>
              <a:off x="7891541" y="2736953"/>
              <a:ext cx="21680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ED4BDBF-2D72-402B-B8C5-F6348F9E4232}"/>
                </a:ext>
              </a:extLst>
            </p:cNvPr>
            <p:cNvSpPr txBox="1"/>
            <p:nvPr/>
          </p:nvSpPr>
          <p:spPr>
            <a:xfrm>
              <a:off x="7888589" y="2756148"/>
              <a:ext cx="2237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006666"/>
                  </a:solidFill>
                  <a:latin typeface="Century Gothic" panose="020B0502020202020204" pitchFamily="34" charset="0"/>
                </a:rPr>
                <a:t>تقوية الأسنان </a:t>
              </a:r>
            </a:p>
          </p:txBody>
        </p:sp>
        <p:pic>
          <p:nvPicPr>
            <p:cNvPr id="71" name="Graphic 70" descr="Head with gears">
              <a:extLst>
                <a:ext uri="{FF2B5EF4-FFF2-40B4-BE49-F238E27FC236}">
                  <a16:creationId xmlns:a16="http://schemas.microsoft.com/office/drawing/2014/main" id="{B1DC9FDE-A3FE-41EE-B3FA-E9B4B68FD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69139" y="2832780"/>
              <a:ext cx="365760" cy="3657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F97FD-7E50-41F6-94D6-47EE1E3AB293}"/>
              </a:ext>
            </a:extLst>
          </p:cNvPr>
          <p:cNvGrpSpPr/>
          <p:nvPr/>
        </p:nvGrpSpPr>
        <p:grpSpPr>
          <a:xfrm>
            <a:off x="1546456" y="2797848"/>
            <a:ext cx="3847232" cy="1407856"/>
            <a:chOff x="1546456" y="3121698"/>
            <a:chExt cx="3847232" cy="1407856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7FB4E2C-E97C-4AD0-8E29-D6AF35E5FAE3}"/>
                </a:ext>
              </a:extLst>
            </p:cNvPr>
            <p:cNvSpPr/>
            <p:nvPr/>
          </p:nvSpPr>
          <p:spPr>
            <a:xfrm rot="429712">
              <a:off x="1639303" y="312169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412E983-9871-4A99-8541-B41C31563BE9}"/>
                </a:ext>
              </a:extLst>
            </p:cNvPr>
            <p:cNvSpPr/>
            <p:nvPr/>
          </p:nvSpPr>
          <p:spPr>
            <a:xfrm>
              <a:off x="1546456" y="3272674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CC332A-E19C-410A-B06F-C2D540ABF0F9}"/>
                </a:ext>
              </a:extLst>
            </p:cNvPr>
            <p:cNvSpPr/>
            <p:nvPr/>
          </p:nvSpPr>
          <p:spPr>
            <a:xfrm>
              <a:off x="4136807" y="3272674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33CC"/>
                </a:gs>
                <a:gs pos="100000">
                  <a:srgbClr val="FF00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E83A19-FF44-4F45-BB27-9C6E604D4C35}"/>
                </a:ext>
              </a:extLst>
            </p:cNvPr>
            <p:cNvSpPr/>
            <p:nvPr/>
          </p:nvSpPr>
          <p:spPr>
            <a:xfrm>
              <a:off x="4297832" y="3433699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B74812-A39A-4698-94F3-097184D3F798}"/>
                </a:ext>
              </a:extLst>
            </p:cNvPr>
            <p:cNvSpPr txBox="1"/>
            <p:nvPr/>
          </p:nvSpPr>
          <p:spPr>
            <a:xfrm>
              <a:off x="4307574" y="3494383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E8524D-8D49-4749-848A-B0A9E608F5D2}"/>
                </a:ext>
              </a:extLst>
            </p:cNvPr>
            <p:cNvSpPr txBox="1"/>
            <p:nvPr/>
          </p:nvSpPr>
          <p:spPr>
            <a:xfrm>
              <a:off x="4358847" y="3722198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FB8040-61EF-4DC6-AAA0-E083F44A7BE6}"/>
                </a:ext>
              </a:extLst>
            </p:cNvPr>
            <p:cNvSpPr txBox="1"/>
            <p:nvPr/>
          </p:nvSpPr>
          <p:spPr>
            <a:xfrm>
              <a:off x="1568912" y="3722198"/>
              <a:ext cx="21680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C6D87-5C43-4ABA-AE8C-36805B7F44D5}"/>
                </a:ext>
              </a:extLst>
            </p:cNvPr>
            <p:cNvSpPr txBox="1"/>
            <p:nvPr/>
          </p:nvSpPr>
          <p:spPr>
            <a:xfrm>
              <a:off x="1819400" y="3767235"/>
              <a:ext cx="1756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النمو</a:t>
              </a:r>
              <a:endParaRPr lang="en-US" sz="2800" b="1" dirty="0">
                <a:solidFill>
                  <a:srgbClr val="FF2AB9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Bank">
              <a:extLst>
                <a:ext uri="{FF2B5EF4-FFF2-40B4-BE49-F238E27FC236}">
                  <a16:creationId xmlns:a16="http://schemas.microsoft.com/office/drawing/2014/main" id="{6B6CF4D0-4178-4CB0-8C36-200B9F42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96313" y="3746045"/>
              <a:ext cx="365760" cy="3657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1485D-E666-4762-8FE5-29DC2DB8E5EE}"/>
              </a:ext>
            </a:extLst>
          </p:cNvPr>
          <p:cNvGrpSpPr/>
          <p:nvPr/>
        </p:nvGrpSpPr>
        <p:grpSpPr>
          <a:xfrm>
            <a:off x="6196707" y="3872575"/>
            <a:ext cx="3847232" cy="1471897"/>
            <a:chOff x="6196707" y="4196425"/>
            <a:chExt cx="3847232" cy="1471897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2634514-9190-4B04-B669-4874F79A0BC9}"/>
                </a:ext>
              </a:extLst>
            </p:cNvPr>
            <p:cNvSpPr/>
            <p:nvPr/>
          </p:nvSpPr>
          <p:spPr>
            <a:xfrm rot="21164160">
              <a:off x="6798549" y="4196425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B61648A-9927-4F33-A3D8-9BCF323A3E50}"/>
                </a:ext>
              </a:extLst>
            </p:cNvPr>
            <p:cNvSpPr/>
            <p:nvPr/>
          </p:nvSpPr>
          <p:spPr>
            <a:xfrm>
              <a:off x="6196707" y="441144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E2B9244-B060-49E3-BFBF-5054353E6E17}"/>
                </a:ext>
              </a:extLst>
            </p:cNvPr>
            <p:cNvSpPr/>
            <p:nvPr/>
          </p:nvSpPr>
          <p:spPr>
            <a:xfrm>
              <a:off x="6232543" y="441144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99FF"/>
                </a:gs>
                <a:gs pos="100000">
                  <a:srgbClr val="0033CC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63F0F05-4353-4A60-87B1-A53FAD941621}"/>
                </a:ext>
              </a:extLst>
            </p:cNvPr>
            <p:cNvSpPr/>
            <p:nvPr/>
          </p:nvSpPr>
          <p:spPr>
            <a:xfrm>
              <a:off x="6393568" y="457246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18754E-AC1D-4730-AC50-31DD842F521B}"/>
                </a:ext>
              </a:extLst>
            </p:cNvPr>
            <p:cNvSpPr txBox="1"/>
            <p:nvPr/>
          </p:nvSpPr>
          <p:spPr>
            <a:xfrm>
              <a:off x="6403310" y="463315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8F4C11-499E-479B-BC9D-951339A6A76A}"/>
                </a:ext>
              </a:extLst>
            </p:cNvPr>
            <p:cNvSpPr txBox="1"/>
            <p:nvPr/>
          </p:nvSpPr>
          <p:spPr>
            <a:xfrm>
              <a:off x="6454583" y="486096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F1745E-519A-402A-972D-8B39272F9AF0}"/>
                </a:ext>
              </a:extLst>
            </p:cNvPr>
            <p:cNvSpPr txBox="1"/>
            <p:nvPr/>
          </p:nvSpPr>
          <p:spPr>
            <a:xfrm>
              <a:off x="7855705" y="4830188"/>
              <a:ext cx="21680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EFD0F0-0E6E-40A0-9CA1-B4603886E88E}"/>
                </a:ext>
              </a:extLst>
            </p:cNvPr>
            <p:cNvSpPr txBox="1"/>
            <p:nvPr/>
          </p:nvSpPr>
          <p:spPr>
            <a:xfrm>
              <a:off x="8109100" y="4860844"/>
              <a:ext cx="1756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بناء العظام </a:t>
              </a:r>
            </a:p>
          </p:txBody>
        </p:sp>
        <p:pic>
          <p:nvPicPr>
            <p:cNvPr id="130" name="Graphic 129" descr="Open folder">
              <a:extLst>
                <a:ext uri="{FF2B5EF4-FFF2-40B4-BE49-F238E27FC236}">
                  <a16:creationId xmlns:a16="http://schemas.microsoft.com/office/drawing/2014/main" id="{97F71CF0-4558-447F-A321-7D7291F7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73973" y="4885672"/>
              <a:ext cx="365760" cy="365760"/>
            </a:xfrm>
            <a:prstGeom prst="rect">
              <a:avLst/>
            </a:prstGeom>
          </p:spPr>
        </p:pic>
      </p:grpSp>
      <p:pic>
        <p:nvPicPr>
          <p:cNvPr id="132" name="Graphic 131" descr="Walk">
            <a:extLst>
              <a:ext uri="{FF2B5EF4-FFF2-40B4-BE49-F238E27FC236}">
                <a16:creationId xmlns:a16="http://schemas.microsoft.com/office/drawing/2014/main" id="{B8658B34-5FA2-4ADD-9CAA-32347045EB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5455330" y="1077220"/>
            <a:ext cx="702361" cy="7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5"/>
            <a:ext cx="8913325" cy="672823"/>
            <a:chOff x="1437362" y="1240011"/>
            <a:chExt cx="16395244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696844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ناقشي السلوك في الصورة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238056" y="3996775"/>
              <a:ext cx="1630386" cy="91935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71762" y="1250109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Picture 107">
            <a:extLst>
              <a:ext uri="{FF2B5EF4-FFF2-40B4-BE49-F238E27FC236}">
                <a16:creationId xmlns:a16="http://schemas.microsoft.com/office/drawing/2014/main" id="{A20E32A8-67A6-4D20-8005-4E6B522B1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426" y="3119521"/>
            <a:ext cx="1907456" cy="3299384"/>
          </a:xfrm>
          <a:prstGeom prst="rect">
            <a:avLst/>
          </a:prstGeom>
        </p:spPr>
      </p:pic>
      <p:sp>
        <p:nvSpPr>
          <p:cNvPr id="74" name="Cloud 109">
            <a:extLst>
              <a:ext uri="{FF2B5EF4-FFF2-40B4-BE49-F238E27FC236}">
                <a16:creationId xmlns:a16="http://schemas.microsoft.com/office/drawing/2014/main" id="{9CEA5DD1-3BD0-44A1-A305-63BA9BAB4E62}"/>
              </a:ext>
            </a:extLst>
          </p:cNvPr>
          <p:cNvSpPr/>
          <p:nvPr/>
        </p:nvSpPr>
        <p:spPr>
          <a:xfrm>
            <a:off x="5292343" y="797416"/>
            <a:ext cx="2858362" cy="2393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سلوك خاطئ </a:t>
            </a:r>
          </a:p>
          <a:p>
            <a:pPr algn="ctr"/>
            <a:r>
              <a:rPr lang="ar-SY" sz="2000" dirty="0"/>
              <a:t>يجب تجنب المشروبات الغازية و الغذاء غير الصحي لأنه يضر بالصحة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21E7179-96EB-4730-BD43-8BB42B702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8" y="4832500"/>
            <a:ext cx="1449517" cy="1449517"/>
          </a:xfrm>
          <a:prstGeom prst="rect">
            <a:avLst/>
          </a:prstGeom>
        </p:spPr>
      </p:pic>
      <p:sp>
        <p:nvSpPr>
          <p:cNvPr id="73" name="Freeform: Shape 108">
            <a:extLst>
              <a:ext uri="{FF2B5EF4-FFF2-40B4-BE49-F238E27FC236}">
                <a16:creationId xmlns:a16="http://schemas.microsoft.com/office/drawing/2014/main" id="{D915FB10-7CFC-41BE-AD8D-B542A83309DC}"/>
              </a:ext>
            </a:extLst>
          </p:cNvPr>
          <p:cNvSpPr/>
          <p:nvPr/>
        </p:nvSpPr>
        <p:spPr>
          <a:xfrm rot="20649053" flipH="1">
            <a:off x="4977340" y="2891895"/>
            <a:ext cx="1041403" cy="488234"/>
          </a:xfrm>
          <a:custGeom>
            <a:avLst/>
            <a:gdLst>
              <a:gd name="connsiteX0" fmla="*/ 1041403 w 1041403"/>
              <a:gd name="connsiteY0" fmla="*/ 388107 h 488234"/>
              <a:gd name="connsiteX1" fmla="*/ 570768 w 1041403"/>
              <a:gd name="connsiteY1" fmla="*/ 466078 h 488234"/>
              <a:gd name="connsiteX2" fmla="*/ 320431 w 1041403"/>
              <a:gd name="connsiteY2" fmla="*/ 37238 h 488234"/>
              <a:gd name="connsiteX3" fmla="*/ 0 w 1041403"/>
              <a:gd name="connsiteY3" fmla="*/ 50234 h 4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3" h="488234" extrusionOk="0">
                <a:moveTo>
                  <a:pt x="1041403" y="388107"/>
                </a:moveTo>
                <a:cubicBezTo>
                  <a:pt x="857034" y="493863"/>
                  <a:pt x="738866" y="527063"/>
                  <a:pt x="570768" y="466078"/>
                </a:cubicBezTo>
                <a:cubicBezTo>
                  <a:pt x="402173" y="399563"/>
                  <a:pt x="422278" y="117550"/>
                  <a:pt x="320431" y="37238"/>
                </a:cubicBezTo>
                <a:cubicBezTo>
                  <a:pt x="206884" y="-49385"/>
                  <a:pt x="142506" y="48691"/>
                  <a:pt x="0" y="5023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041403 w 1041403"/>
                      <a:gd name="connsiteY0" fmla="*/ 388107 h 488234"/>
                      <a:gd name="connsiteX1" fmla="*/ 570768 w 1041403"/>
                      <a:gd name="connsiteY1" fmla="*/ 466078 h 488234"/>
                      <a:gd name="connsiteX2" fmla="*/ 320431 w 1041403"/>
                      <a:gd name="connsiteY2" fmla="*/ 37238 h 488234"/>
                      <a:gd name="connsiteX3" fmla="*/ 0 w 1041403"/>
                      <a:gd name="connsiteY3" fmla="*/ 50234 h 488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1403" h="488234" extrusionOk="0">
                        <a:moveTo>
                          <a:pt x="1041403" y="388107"/>
                        </a:moveTo>
                        <a:cubicBezTo>
                          <a:pt x="864956" y="461305"/>
                          <a:pt x="712158" y="525666"/>
                          <a:pt x="570768" y="466078"/>
                        </a:cubicBezTo>
                        <a:cubicBezTo>
                          <a:pt x="436452" y="405252"/>
                          <a:pt x="417331" y="109448"/>
                          <a:pt x="320431" y="37238"/>
                        </a:cubicBezTo>
                        <a:cubicBezTo>
                          <a:pt x="220520" y="-36566"/>
                          <a:pt x="124350" y="24604"/>
                          <a:pt x="0" y="5023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8BDB6-D9D2-4CE0-8576-D9B1DBF8C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560" y="3500688"/>
            <a:ext cx="1967256" cy="29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4" grpId="0" animBg="1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5"/>
            <a:ext cx="8913325" cy="672823"/>
            <a:chOff x="1437362" y="1240011"/>
            <a:chExt cx="16395244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696844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ناقشي السلوك في الصورة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238056" y="3996775"/>
              <a:ext cx="1630386" cy="91935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71762" y="1250109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Picture 107">
            <a:extLst>
              <a:ext uri="{FF2B5EF4-FFF2-40B4-BE49-F238E27FC236}">
                <a16:creationId xmlns:a16="http://schemas.microsoft.com/office/drawing/2014/main" id="{A20E32A8-67A6-4D20-8005-4E6B522B1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426" y="3119521"/>
            <a:ext cx="1907456" cy="3299384"/>
          </a:xfrm>
          <a:prstGeom prst="rect">
            <a:avLst/>
          </a:prstGeom>
        </p:spPr>
      </p:pic>
      <p:sp>
        <p:nvSpPr>
          <p:cNvPr id="74" name="Cloud 109">
            <a:extLst>
              <a:ext uri="{FF2B5EF4-FFF2-40B4-BE49-F238E27FC236}">
                <a16:creationId xmlns:a16="http://schemas.microsoft.com/office/drawing/2014/main" id="{9CEA5DD1-3BD0-44A1-A305-63BA9BAB4E62}"/>
              </a:ext>
            </a:extLst>
          </p:cNvPr>
          <p:cNvSpPr/>
          <p:nvPr/>
        </p:nvSpPr>
        <p:spPr>
          <a:xfrm>
            <a:off x="5292343" y="797416"/>
            <a:ext cx="2858362" cy="2393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سلوك صحيح </a:t>
            </a:r>
          </a:p>
          <a:p>
            <a:pPr algn="ctr"/>
            <a:r>
              <a:rPr lang="ar-SY" sz="2000" dirty="0"/>
              <a:t>شرب الحليب و تناول الغذاء الصحي يفيد الجسم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21E7179-96EB-4730-BD43-8BB42B702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8" y="4832500"/>
            <a:ext cx="1449517" cy="1449517"/>
          </a:xfrm>
          <a:prstGeom prst="rect">
            <a:avLst/>
          </a:prstGeom>
        </p:spPr>
      </p:pic>
      <p:sp>
        <p:nvSpPr>
          <p:cNvPr id="73" name="Freeform: Shape 108">
            <a:extLst>
              <a:ext uri="{FF2B5EF4-FFF2-40B4-BE49-F238E27FC236}">
                <a16:creationId xmlns:a16="http://schemas.microsoft.com/office/drawing/2014/main" id="{D915FB10-7CFC-41BE-AD8D-B542A83309DC}"/>
              </a:ext>
            </a:extLst>
          </p:cNvPr>
          <p:cNvSpPr/>
          <p:nvPr/>
        </p:nvSpPr>
        <p:spPr>
          <a:xfrm rot="20649053" flipH="1">
            <a:off x="4977340" y="2891895"/>
            <a:ext cx="1041403" cy="488234"/>
          </a:xfrm>
          <a:custGeom>
            <a:avLst/>
            <a:gdLst>
              <a:gd name="connsiteX0" fmla="*/ 1041403 w 1041403"/>
              <a:gd name="connsiteY0" fmla="*/ 388107 h 488234"/>
              <a:gd name="connsiteX1" fmla="*/ 570768 w 1041403"/>
              <a:gd name="connsiteY1" fmla="*/ 466078 h 488234"/>
              <a:gd name="connsiteX2" fmla="*/ 320431 w 1041403"/>
              <a:gd name="connsiteY2" fmla="*/ 37238 h 488234"/>
              <a:gd name="connsiteX3" fmla="*/ 0 w 1041403"/>
              <a:gd name="connsiteY3" fmla="*/ 50234 h 4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3" h="488234" extrusionOk="0">
                <a:moveTo>
                  <a:pt x="1041403" y="388107"/>
                </a:moveTo>
                <a:cubicBezTo>
                  <a:pt x="857034" y="493863"/>
                  <a:pt x="738866" y="527063"/>
                  <a:pt x="570768" y="466078"/>
                </a:cubicBezTo>
                <a:cubicBezTo>
                  <a:pt x="402173" y="399563"/>
                  <a:pt x="422278" y="117550"/>
                  <a:pt x="320431" y="37238"/>
                </a:cubicBezTo>
                <a:cubicBezTo>
                  <a:pt x="206884" y="-49385"/>
                  <a:pt x="142506" y="48691"/>
                  <a:pt x="0" y="5023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041403 w 1041403"/>
                      <a:gd name="connsiteY0" fmla="*/ 388107 h 488234"/>
                      <a:gd name="connsiteX1" fmla="*/ 570768 w 1041403"/>
                      <a:gd name="connsiteY1" fmla="*/ 466078 h 488234"/>
                      <a:gd name="connsiteX2" fmla="*/ 320431 w 1041403"/>
                      <a:gd name="connsiteY2" fmla="*/ 37238 h 488234"/>
                      <a:gd name="connsiteX3" fmla="*/ 0 w 1041403"/>
                      <a:gd name="connsiteY3" fmla="*/ 50234 h 488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1403" h="488234" extrusionOk="0">
                        <a:moveTo>
                          <a:pt x="1041403" y="388107"/>
                        </a:moveTo>
                        <a:cubicBezTo>
                          <a:pt x="864956" y="461305"/>
                          <a:pt x="712158" y="525666"/>
                          <a:pt x="570768" y="466078"/>
                        </a:cubicBezTo>
                        <a:cubicBezTo>
                          <a:pt x="436452" y="405252"/>
                          <a:pt x="417331" y="109448"/>
                          <a:pt x="320431" y="37238"/>
                        </a:cubicBezTo>
                        <a:cubicBezTo>
                          <a:pt x="220520" y="-36566"/>
                          <a:pt x="124350" y="24604"/>
                          <a:pt x="0" y="5023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CC33E-DABF-4982-BD1D-4AEB9D75B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524" y="3735294"/>
            <a:ext cx="1448542" cy="239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4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1373887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857388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يمكن إضافة نكهات  للحليب  مثل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270687" y="3821184"/>
              <a:ext cx="1522872" cy="110754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02523" y="1279979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3305930" y="3086536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t="11000" r="1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4291458" y="318973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728216" y="412571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7000" t="14000" r="1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734118" y="55458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446823" y="1065918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17000" t="25000" r="15000" b="1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52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432351" y="11691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1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045D757-F5B0-418B-912E-9E54B4A56007}"/>
              </a:ext>
            </a:extLst>
          </p:cNvPr>
          <p:cNvSpPr/>
          <p:nvPr/>
        </p:nvSpPr>
        <p:spPr>
          <a:xfrm rot="5400000">
            <a:off x="7267819" y="2051455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/>
            <a:srcRect/>
            <a:stretch>
              <a:fillRect l="11000" t="11000" r="1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6171FDA-4877-4341-AD47-EBB54748D5A4}"/>
              </a:ext>
            </a:extLst>
          </p:cNvPr>
          <p:cNvGrpSpPr/>
          <p:nvPr/>
        </p:nvGrpSpPr>
        <p:grpSpPr>
          <a:xfrm>
            <a:off x="8253347" y="215465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C6F3D4E-F733-4EDD-8C18-8C55182AC6C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683ABAD9-5AFC-4105-9810-2EEE59F0590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B4C9F4A-8BED-4474-8753-45215FDC085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9161E054-C39C-4AFD-A00E-FC4CBE0C8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39" y="5453486"/>
            <a:ext cx="828385" cy="82838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C31FD46-CF94-48DE-9518-3A4BCA50D40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2" t="1165" r="30619" b="17246"/>
          <a:stretch/>
        </p:blipFill>
        <p:spPr>
          <a:xfrm flipH="1">
            <a:off x="9148951" y="4177976"/>
            <a:ext cx="1326433" cy="23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7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7" grpId="0" animBg="1"/>
      <p:bldP spid="37" grpId="1" animBg="1"/>
      <p:bldP spid="42" grpId="0" animBg="1"/>
      <p:bldP spid="42" grpId="1" animBg="1"/>
      <p:bldP spid="51" grpId="0" animBg="1"/>
      <p:bldP spid="51" grpId="1" animBg="1"/>
      <p:bldP spid="72" grpId="0" animBg="1"/>
      <p:bldP spid="7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>
            <a:extLst>
              <a:ext uri="{FF2B5EF4-FFF2-40B4-BE49-F238E27FC236}">
                <a16:creationId xmlns:a16="http://schemas.microsoft.com/office/drawing/2014/main" id="{9E929677-2F7E-4751-816F-9298A318D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42" y="5064902"/>
            <a:ext cx="1211324" cy="1211324"/>
          </a:xfrm>
          <a:prstGeom prst="rect">
            <a:avLst/>
          </a:prstGeom>
        </p:spPr>
      </p:pic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807592" y="449004"/>
            <a:ext cx="2040973" cy="656228"/>
            <a:chOff x="1437352" y="1240020"/>
            <a:chExt cx="4247313" cy="656228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 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193561" y="3805127"/>
              <a:ext cx="1697316" cy="1272987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21776" y="1183249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5309934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8240573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5251009" y="4304826"/>
            <a:ext cx="2307767" cy="1035172"/>
            <a:chOff x="2643913" y="4304826"/>
            <a:chExt cx="2307767" cy="103517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زيادة السكر في الحليب تؤذي أسنانك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7798862" y="1430149"/>
            <a:ext cx="2307767" cy="1035172"/>
            <a:chOff x="4844045" y="1430149"/>
            <a:chExt cx="2307767" cy="103517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خذي من  الحليب قدر حاجتك و احفظي الباقي في الثلاجة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8470742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5855258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3350910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2909199" y="1422895"/>
            <a:ext cx="2307767" cy="1035172"/>
            <a:chOff x="4844045" y="1430149"/>
            <a:chExt cx="2307767" cy="1035172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/>
                <a:t>الحليب</a:t>
              </a:r>
              <a:r>
                <a:rPr lang="en-GB" dirty="0"/>
                <a:t> </a:t>
              </a:r>
              <a:r>
                <a:rPr lang="en-GB" dirty="0" err="1"/>
                <a:t>ضروري</a:t>
              </a:r>
              <a:r>
                <a:rPr lang="en-GB" dirty="0"/>
                <a:t> </a:t>
              </a:r>
              <a:r>
                <a:rPr lang="en-GB" dirty="0" err="1"/>
                <a:t>لنمو</a:t>
              </a:r>
              <a:r>
                <a:rPr lang="en-GB" dirty="0"/>
                <a:t> </a:t>
              </a:r>
              <a:r>
                <a:rPr lang="en-GB" dirty="0" err="1"/>
                <a:t>العظام</a:t>
              </a:r>
              <a:r>
                <a:rPr lang="en-GB" dirty="0"/>
                <a:t> و </a:t>
              </a:r>
              <a:r>
                <a:rPr lang="en-GB" dirty="0" err="1"/>
                <a:t>الأسنان</a:t>
              </a:r>
              <a:r>
                <a:rPr lang="en-GB" dirty="0"/>
                <a:t>  و </a:t>
              </a:r>
              <a:r>
                <a:rPr lang="en-GB" dirty="0" err="1"/>
                <a:t>سلامتها</a:t>
              </a:r>
              <a:r>
                <a:rPr lang="en-GB" dirty="0"/>
                <a:t> </a:t>
              </a:r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3581079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6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C5CB80-611B-4737-9ADD-B76E74435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98" y="2431714"/>
            <a:ext cx="6076950" cy="4200525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3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948670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أرسم دائرة حول منتجات الحليب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5823" y="3413215"/>
            <a:ext cx="1887249" cy="2471238"/>
            <a:chOff x="10083005" y="2824919"/>
            <a:chExt cx="1887249" cy="24712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99196" y="3763749"/>
              <a:ext cx="1254177" cy="125417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5363939" y="2623937"/>
            <a:ext cx="1209114" cy="1209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F350506-C3D4-4748-B710-A9D3FFB83307}"/>
              </a:ext>
            </a:extLst>
          </p:cNvPr>
          <p:cNvSpPr/>
          <p:nvPr/>
        </p:nvSpPr>
        <p:spPr>
          <a:xfrm>
            <a:off x="3266358" y="2637713"/>
            <a:ext cx="1209114" cy="1209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9F3A857-7195-4A66-A6BD-1132A605D508}"/>
              </a:ext>
            </a:extLst>
          </p:cNvPr>
          <p:cNvSpPr/>
          <p:nvPr/>
        </p:nvSpPr>
        <p:spPr>
          <a:xfrm>
            <a:off x="5247928" y="5214835"/>
            <a:ext cx="1209114" cy="12091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4E6BAEC-F739-46E3-8E1A-C4A0C67AE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71" y="4368507"/>
            <a:ext cx="1692655" cy="16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87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383338" y="1174700"/>
            <a:ext cx="5276545" cy="678032"/>
            <a:chOff x="1437354" y="1240016"/>
            <a:chExt cx="8762796" cy="67803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4" y="1240016"/>
              <a:ext cx="860175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837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أبحث عن الكلمة المطلوبة من خلال إيجاد الحروف الآتية : 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280413" y="3909988"/>
              <a:ext cx="1601888" cy="1076469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574334" y="2342304"/>
            <a:ext cx="5085550" cy="678030"/>
            <a:chOff x="1437352" y="1240018"/>
            <a:chExt cx="8445610" cy="678030"/>
          </a:xfrm>
        </p:grpSpPr>
        <p:sp>
          <p:nvSpPr>
            <p:cNvPr id="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الحرف الأول من الروب </a:t>
              </a:r>
            </a:p>
          </p:txBody>
        </p:sp>
      </p:grpSp>
      <p:grpSp>
        <p:nvGrpSpPr>
          <p:cNvPr id="80" name="Group 83">
            <a:extLst>
              <a:ext uri="{FF2B5EF4-FFF2-40B4-BE49-F238E27FC236}">
                <a16:creationId xmlns:a16="http://schemas.microsoft.com/office/drawing/2014/main" id="{C99968DE-5E29-4979-965A-9E7982ED80B8}"/>
              </a:ext>
            </a:extLst>
          </p:cNvPr>
          <p:cNvGrpSpPr/>
          <p:nvPr/>
        </p:nvGrpSpPr>
        <p:grpSpPr>
          <a:xfrm flipH="1">
            <a:off x="6574334" y="2885231"/>
            <a:ext cx="5085550" cy="678030"/>
            <a:chOff x="1437352" y="1240018"/>
            <a:chExt cx="8445610" cy="678030"/>
          </a:xfrm>
        </p:grpSpPr>
        <p:sp>
          <p:nvSpPr>
            <p:cNvPr id="81" name="Freeform: Shape 84">
              <a:extLst>
                <a:ext uri="{FF2B5EF4-FFF2-40B4-BE49-F238E27FC236}">
                  <a16:creationId xmlns:a16="http://schemas.microsoft.com/office/drawing/2014/main" id="{7393016D-A1B0-45B2-B4F3-03E0B4522E9A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85">
              <a:extLst>
                <a:ext uri="{FF2B5EF4-FFF2-40B4-BE49-F238E27FC236}">
                  <a16:creationId xmlns:a16="http://schemas.microsoft.com/office/drawing/2014/main" id="{8AD2547C-95C4-4FD8-9F50-7BA6883E6C72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الحرف الثاني من العنب </a:t>
              </a:r>
            </a:p>
          </p:txBody>
        </p:sp>
      </p:grpSp>
      <p:grpSp>
        <p:nvGrpSpPr>
          <p:cNvPr id="95" name="Group 83">
            <a:extLst>
              <a:ext uri="{FF2B5EF4-FFF2-40B4-BE49-F238E27FC236}">
                <a16:creationId xmlns:a16="http://schemas.microsoft.com/office/drawing/2014/main" id="{D0D6C66F-377D-4FD3-BE8A-B11E7DA03F29}"/>
              </a:ext>
            </a:extLst>
          </p:cNvPr>
          <p:cNvGrpSpPr/>
          <p:nvPr/>
        </p:nvGrpSpPr>
        <p:grpSpPr>
          <a:xfrm flipH="1">
            <a:off x="6574334" y="3428158"/>
            <a:ext cx="5085550" cy="678030"/>
            <a:chOff x="1437352" y="1240018"/>
            <a:chExt cx="8445610" cy="678030"/>
          </a:xfrm>
        </p:grpSpPr>
        <p:sp>
          <p:nvSpPr>
            <p:cNvPr id="96" name="Freeform: Shape 84">
              <a:extLst>
                <a:ext uri="{FF2B5EF4-FFF2-40B4-BE49-F238E27FC236}">
                  <a16:creationId xmlns:a16="http://schemas.microsoft.com/office/drawing/2014/main" id="{E54264ED-1B49-4134-8754-40B5631734C6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85">
              <a:extLst>
                <a:ext uri="{FF2B5EF4-FFF2-40B4-BE49-F238E27FC236}">
                  <a16:creationId xmlns:a16="http://schemas.microsoft.com/office/drawing/2014/main" id="{FC25DB8A-C2C7-4C6F-9F1D-CFEAF3CD58AF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الحرف السادس من التفاح </a:t>
              </a:r>
            </a:p>
          </p:txBody>
        </p:sp>
      </p:grpSp>
      <p:grpSp>
        <p:nvGrpSpPr>
          <p:cNvPr id="98" name="Group 83">
            <a:extLst>
              <a:ext uri="{FF2B5EF4-FFF2-40B4-BE49-F238E27FC236}">
                <a16:creationId xmlns:a16="http://schemas.microsoft.com/office/drawing/2014/main" id="{D492B87B-42D4-4976-BA39-1E22411BCC18}"/>
              </a:ext>
            </a:extLst>
          </p:cNvPr>
          <p:cNvGrpSpPr/>
          <p:nvPr/>
        </p:nvGrpSpPr>
        <p:grpSpPr>
          <a:xfrm flipH="1">
            <a:off x="6574334" y="3971085"/>
            <a:ext cx="5085550" cy="678030"/>
            <a:chOff x="1437352" y="1240018"/>
            <a:chExt cx="8445610" cy="678030"/>
          </a:xfrm>
        </p:grpSpPr>
        <p:sp>
          <p:nvSpPr>
            <p:cNvPr id="99" name="Freeform: Shape 84">
              <a:extLst>
                <a:ext uri="{FF2B5EF4-FFF2-40B4-BE49-F238E27FC236}">
                  <a16:creationId xmlns:a16="http://schemas.microsoft.com/office/drawing/2014/main" id="{DA3AC10C-9846-4FD3-B8BE-06AEE3203474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85">
              <a:extLst>
                <a:ext uri="{FF2B5EF4-FFF2-40B4-BE49-F238E27FC236}">
                  <a16:creationId xmlns:a16="http://schemas.microsoft.com/office/drawing/2014/main" id="{D9663D5C-B557-47E6-8447-D578607B179D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الحرف الثاني من الجبن </a:t>
              </a:r>
            </a:p>
          </p:txBody>
        </p:sp>
      </p:grpSp>
      <p:grpSp>
        <p:nvGrpSpPr>
          <p:cNvPr id="101" name="Group 83">
            <a:extLst>
              <a:ext uri="{FF2B5EF4-FFF2-40B4-BE49-F238E27FC236}">
                <a16:creationId xmlns:a16="http://schemas.microsoft.com/office/drawing/2014/main" id="{87F23BD7-DD2D-4D91-8DD6-4FE7C20E6659}"/>
              </a:ext>
            </a:extLst>
          </p:cNvPr>
          <p:cNvGrpSpPr/>
          <p:nvPr/>
        </p:nvGrpSpPr>
        <p:grpSpPr>
          <a:xfrm flipH="1">
            <a:off x="6574334" y="4514012"/>
            <a:ext cx="5085550" cy="678030"/>
            <a:chOff x="1437352" y="1240018"/>
            <a:chExt cx="8445610" cy="678030"/>
          </a:xfrm>
        </p:grpSpPr>
        <p:sp>
          <p:nvSpPr>
            <p:cNvPr id="102" name="Freeform: Shape 84">
              <a:extLst>
                <a:ext uri="{FF2B5EF4-FFF2-40B4-BE49-F238E27FC236}">
                  <a16:creationId xmlns:a16="http://schemas.microsoft.com/office/drawing/2014/main" id="{30423688-D556-49CA-94BA-81164529093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85">
              <a:extLst>
                <a:ext uri="{FF2B5EF4-FFF2-40B4-BE49-F238E27FC236}">
                  <a16:creationId xmlns:a16="http://schemas.microsoft.com/office/drawing/2014/main" id="{606435AB-964A-49AE-8CB5-E6FF16EF7827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الحرف الخامس من البطيخ </a:t>
              </a:r>
            </a:p>
          </p:txBody>
        </p:sp>
      </p:grpSp>
      <p:grpSp>
        <p:nvGrpSpPr>
          <p:cNvPr id="104" name="Group 83">
            <a:extLst>
              <a:ext uri="{FF2B5EF4-FFF2-40B4-BE49-F238E27FC236}">
                <a16:creationId xmlns:a16="http://schemas.microsoft.com/office/drawing/2014/main" id="{E913BD31-2D82-41CE-A3D2-0211C526AB5B}"/>
              </a:ext>
            </a:extLst>
          </p:cNvPr>
          <p:cNvGrpSpPr/>
          <p:nvPr/>
        </p:nvGrpSpPr>
        <p:grpSpPr>
          <a:xfrm flipH="1">
            <a:off x="6574334" y="5056939"/>
            <a:ext cx="5085550" cy="678030"/>
            <a:chOff x="1437352" y="1240018"/>
            <a:chExt cx="8445610" cy="678030"/>
          </a:xfrm>
        </p:grpSpPr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3106F213-8407-403B-833A-796D0BF4E14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85">
              <a:extLst>
                <a:ext uri="{FF2B5EF4-FFF2-40B4-BE49-F238E27FC236}">
                  <a16:creationId xmlns:a16="http://schemas.microsoft.com/office/drawing/2014/main" id="{68AB07EB-7897-4B12-94B2-E3F9CCB3B4A7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الحرف الرابع  من الزبدة </a:t>
              </a:r>
            </a:p>
          </p:txBody>
        </p:sp>
      </p:grpSp>
      <p:sp>
        <p:nvSpPr>
          <p:cNvPr id="108" name="Freeform: Shape 108">
            <a:extLst>
              <a:ext uri="{FF2B5EF4-FFF2-40B4-BE49-F238E27FC236}">
                <a16:creationId xmlns:a16="http://schemas.microsoft.com/office/drawing/2014/main" id="{86657C3B-3975-42B0-881D-F4BEC371A3C6}"/>
              </a:ext>
            </a:extLst>
          </p:cNvPr>
          <p:cNvSpPr/>
          <p:nvPr/>
        </p:nvSpPr>
        <p:spPr>
          <a:xfrm rot="950947">
            <a:off x="4886937" y="3035916"/>
            <a:ext cx="1041403" cy="478690"/>
          </a:xfrm>
          <a:custGeom>
            <a:avLst/>
            <a:gdLst>
              <a:gd name="connsiteX0" fmla="*/ 1041403 w 1041403"/>
              <a:gd name="connsiteY0" fmla="*/ 380520 h 478690"/>
              <a:gd name="connsiteX1" fmla="*/ 570768 w 1041403"/>
              <a:gd name="connsiteY1" fmla="*/ 456967 h 478690"/>
              <a:gd name="connsiteX2" fmla="*/ 320431 w 1041403"/>
              <a:gd name="connsiteY2" fmla="*/ 36510 h 478690"/>
              <a:gd name="connsiteX3" fmla="*/ 0 w 1041403"/>
              <a:gd name="connsiteY3" fmla="*/ 49251 h 47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3" h="478690" extrusionOk="0">
                <a:moveTo>
                  <a:pt x="1041403" y="380520"/>
                </a:moveTo>
                <a:cubicBezTo>
                  <a:pt x="861780" y="466366"/>
                  <a:pt x="716727" y="515709"/>
                  <a:pt x="570768" y="456967"/>
                </a:cubicBezTo>
                <a:cubicBezTo>
                  <a:pt x="399664" y="390400"/>
                  <a:pt x="432530" y="136670"/>
                  <a:pt x="320431" y="36510"/>
                </a:cubicBezTo>
                <a:cubicBezTo>
                  <a:pt x="190552" y="-70438"/>
                  <a:pt x="128536" y="35739"/>
                  <a:pt x="0" y="4925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Cloud 109">
            <a:extLst>
              <a:ext uri="{FF2B5EF4-FFF2-40B4-BE49-F238E27FC236}">
                <a16:creationId xmlns:a16="http://schemas.microsoft.com/office/drawing/2014/main" id="{C0FC0080-615D-4B32-995D-8B9302FAC92D}"/>
              </a:ext>
            </a:extLst>
          </p:cNvPr>
          <p:cNvSpPr/>
          <p:nvPr/>
        </p:nvSpPr>
        <p:spPr>
          <a:xfrm>
            <a:off x="2643135" y="1794141"/>
            <a:ext cx="1967255" cy="1797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الحليب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B5FD7A17-ADBE-410E-9F37-361762F61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78" y="4510686"/>
            <a:ext cx="2221374" cy="2221374"/>
          </a:xfrm>
          <a:prstGeom prst="rect">
            <a:avLst/>
          </a:prstGeom>
        </p:spPr>
      </p:pic>
      <p:pic>
        <p:nvPicPr>
          <p:cNvPr id="46" name="Picture 107">
            <a:extLst>
              <a:ext uri="{FF2B5EF4-FFF2-40B4-BE49-F238E27FC236}">
                <a16:creationId xmlns:a16="http://schemas.microsoft.com/office/drawing/2014/main" id="{584321FA-5E65-460D-8309-4F5155659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83" y="2781851"/>
            <a:ext cx="1907456" cy="32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108" grpId="0" animBg="1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501850" y="1174702"/>
            <a:ext cx="3158034" cy="678030"/>
            <a:chOff x="1437352" y="1240018"/>
            <a:chExt cx="5244570" cy="67803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من أين نحصل على الحليب ؟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240517" y="3711135"/>
              <a:ext cx="1613531" cy="1210149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574334" y="2342304"/>
            <a:ext cx="5085550" cy="678030"/>
            <a:chOff x="1437352" y="1240018"/>
            <a:chExt cx="8445610" cy="678030"/>
          </a:xfrm>
        </p:grpSpPr>
        <p:sp>
          <p:nvSpPr>
            <p:cNvPr id="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مصادر الحليب متعددة هي :</a:t>
              </a:r>
            </a:p>
          </p:txBody>
        </p:sp>
      </p:grpSp>
      <p:grpSp>
        <p:nvGrpSpPr>
          <p:cNvPr id="31" name="Group 83">
            <a:extLst>
              <a:ext uri="{FF2B5EF4-FFF2-40B4-BE49-F238E27FC236}">
                <a16:creationId xmlns:a16="http://schemas.microsoft.com/office/drawing/2014/main" id="{F87966BA-3376-49A6-A923-ECEE3E3DE939}"/>
              </a:ext>
            </a:extLst>
          </p:cNvPr>
          <p:cNvGrpSpPr/>
          <p:nvPr/>
        </p:nvGrpSpPr>
        <p:grpSpPr>
          <a:xfrm flipH="1">
            <a:off x="6589464" y="3074538"/>
            <a:ext cx="5085550" cy="678030"/>
            <a:chOff x="1437352" y="1240018"/>
            <a:chExt cx="8445610" cy="678030"/>
          </a:xfrm>
        </p:grpSpPr>
        <p:sp>
          <p:nvSpPr>
            <p:cNvPr id="32" name="Freeform: Shape 84">
              <a:extLst>
                <a:ext uri="{FF2B5EF4-FFF2-40B4-BE49-F238E27FC236}">
                  <a16:creationId xmlns:a16="http://schemas.microsoft.com/office/drawing/2014/main" id="{31B158FC-842C-45CF-84B1-71B3CE83F101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85">
              <a:extLst>
                <a:ext uri="{FF2B5EF4-FFF2-40B4-BE49-F238E27FC236}">
                  <a16:creationId xmlns:a16="http://schemas.microsoft.com/office/drawing/2014/main" id="{4CE7887F-B20C-42B1-9515-282D0E395DC7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 حيواني</a:t>
              </a:r>
            </a:p>
          </p:txBody>
        </p:sp>
      </p:grpSp>
      <p:grpSp>
        <p:nvGrpSpPr>
          <p:cNvPr id="34" name="Group 83">
            <a:extLst>
              <a:ext uri="{FF2B5EF4-FFF2-40B4-BE49-F238E27FC236}">
                <a16:creationId xmlns:a16="http://schemas.microsoft.com/office/drawing/2014/main" id="{1E5DD338-95E9-49C2-873C-9C7FA9B764DA}"/>
              </a:ext>
            </a:extLst>
          </p:cNvPr>
          <p:cNvGrpSpPr/>
          <p:nvPr/>
        </p:nvGrpSpPr>
        <p:grpSpPr>
          <a:xfrm flipH="1">
            <a:off x="6578090" y="3806772"/>
            <a:ext cx="5085550" cy="678030"/>
            <a:chOff x="1437352" y="1240018"/>
            <a:chExt cx="8445610" cy="678030"/>
          </a:xfrm>
        </p:grpSpPr>
        <p:sp>
          <p:nvSpPr>
            <p:cNvPr id="39" name="Freeform: Shape 84">
              <a:extLst>
                <a:ext uri="{FF2B5EF4-FFF2-40B4-BE49-F238E27FC236}">
                  <a16:creationId xmlns:a16="http://schemas.microsoft.com/office/drawing/2014/main" id="{5F796311-78FE-41AB-B6A9-1005482E6038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85">
              <a:extLst>
                <a:ext uri="{FF2B5EF4-FFF2-40B4-BE49-F238E27FC236}">
                  <a16:creationId xmlns:a16="http://schemas.microsoft.com/office/drawing/2014/main" id="{44D7776D-6E6A-455F-B6B8-A7EBC369B8D5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 نباتي</a:t>
              </a:r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A430B53-25C7-4A86-9C17-441FB49FEE38}"/>
              </a:ext>
            </a:extLst>
          </p:cNvPr>
          <p:cNvSpPr/>
          <p:nvPr/>
        </p:nvSpPr>
        <p:spPr>
          <a:xfrm rot="5400000">
            <a:off x="4587990" y="217010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56D3983-8F33-47D9-99F8-73A6E00A23C2}"/>
              </a:ext>
            </a:extLst>
          </p:cNvPr>
          <p:cNvSpPr/>
          <p:nvPr/>
        </p:nvSpPr>
        <p:spPr>
          <a:xfrm rot="5400000">
            <a:off x="3117064" y="26596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000" t="22000" r="17000" b="14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C5B86ED-7092-4614-ABB8-75C68FD4676E}"/>
              </a:ext>
            </a:extLst>
          </p:cNvPr>
          <p:cNvSpPr/>
          <p:nvPr/>
        </p:nvSpPr>
        <p:spPr>
          <a:xfrm rot="5400000">
            <a:off x="5827305" y="16647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13000" t="30000" r="11000" b="10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3679BCE-DACF-4D9D-812F-15ED6C0E5B74}"/>
              </a:ext>
            </a:extLst>
          </p:cNvPr>
          <p:cNvGrpSpPr/>
          <p:nvPr/>
        </p:nvGrpSpPr>
        <p:grpSpPr>
          <a:xfrm>
            <a:off x="4187322" y="32055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6225169-998E-44C3-AD68-68624C558FD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Trapezoid 10">
              <a:extLst>
                <a:ext uri="{FF2B5EF4-FFF2-40B4-BE49-F238E27FC236}">
                  <a16:creationId xmlns:a16="http://schemas.microsoft.com/office/drawing/2014/main" id="{15365582-4A38-4153-A486-F01AA8D427A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10392AC-FCF0-4195-B283-0946BDBE2AE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97E92F2-C649-4FD2-B157-903DC64A74EC}"/>
              </a:ext>
            </a:extLst>
          </p:cNvPr>
          <p:cNvGrpSpPr/>
          <p:nvPr/>
        </p:nvGrpSpPr>
        <p:grpSpPr>
          <a:xfrm>
            <a:off x="6868051" y="20613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7E58DE-2D0C-41FA-B91D-21981BFA0DC1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Trapezoid 10">
              <a:extLst>
                <a:ext uri="{FF2B5EF4-FFF2-40B4-BE49-F238E27FC236}">
                  <a16:creationId xmlns:a16="http://schemas.microsoft.com/office/drawing/2014/main" id="{63377E22-4184-475C-BE02-AEC527FD59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71C5A75-D6A4-4224-A917-2A61663777E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F516DF9-D2D6-4986-BC4D-DEC607BDE4E5}"/>
              </a:ext>
            </a:extLst>
          </p:cNvPr>
          <p:cNvGrpSpPr/>
          <p:nvPr/>
        </p:nvGrpSpPr>
        <p:grpSpPr>
          <a:xfrm>
            <a:off x="5628736" y="224010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3FFABE3-37CD-45DC-8B5B-8306382D37B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rapezoid 10">
              <a:extLst>
                <a:ext uri="{FF2B5EF4-FFF2-40B4-BE49-F238E27FC236}">
                  <a16:creationId xmlns:a16="http://schemas.microsoft.com/office/drawing/2014/main" id="{6B8F5A6F-5003-4B0E-BD88-1DFD3ED321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BCF0BE3-14F5-42B9-A028-E647E4D150D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C0397D2-E30F-48E6-AE48-2400EDF6FC5F}"/>
              </a:ext>
            </a:extLst>
          </p:cNvPr>
          <p:cNvSpPr/>
          <p:nvPr/>
        </p:nvSpPr>
        <p:spPr>
          <a:xfrm rot="5400000">
            <a:off x="2810471" y="408459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14000" t="8000" r="12000" b="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8E849DE-D2B4-4225-9783-837A540DC11F}"/>
              </a:ext>
            </a:extLst>
          </p:cNvPr>
          <p:cNvGrpSpPr/>
          <p:nvPr/>
        </p:nvGrpSpPr>
        <p:grpSpPr>
          <a:xfrm>
            <a:off x="3851217" y="415459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D47906-DD4F-4937-8D9F-FADD011DC2C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EB8BA533-EEE7-4C7D-983B-0C2A0FBB67A0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798EA74-8E00-4702-807E-602DFF714BA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CB05F4-B9BD-4E90-BC99-FBCC70EA7F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74" y="5039401"/>
            <a:ext cx="1571051" cy="15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8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1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75" grpId="0" animBg="1"/>
      <p:bldP spid="7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501850" y="1174702"/>
            <a:ext cx="3158034" cy="678030"/>
            <a:chOff x="1437352" y="1240018"/>
            <a:chExt cx="5244570" cy="67803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من أنواع الحليب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49574" y="3949140"/>
              <a:ext cx="1441516" cy="968699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574334" y="2342304"/>
            <a:ext cx="5085550" cy="678030"/>
            <a:chOff x="1437352" y="1240018"/>
            <a:chExt cx="8445610" cy="678030"/>
          </a:xfrm>
        </p:grpSpPr>
        <p:sp>
          <p:nvSpPr>
            <p:cNvPr id="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 حليب مجفف</a:t>
              </a:r>
            </a:p>
          </p:txBody>
        </p:sp>
      </p:grpSp>
      <p:grpSp>
        <p:nvGrpSpPr>
          <p:cNvPr id="31" name="Group 83">
            <a:extLst>
              <a:ext uri="{FF2B5EF4-FFF2-40B4-BE49-F238E27FC236}">
                <a16:creationId xmlns:a16="http://schemas.microsoft.com/office/drawing/2014/main" id="{F87966BA-3376-49A6-A923-ECEE3E3DE939}"/>
              </a:ext>
            </a:extLst>
          </p:cNvPr>
          <p:cNvGrpSpPr/>
          <p:nvPr/>
        </p:nvGrpSpPr>
        <p:grpSpPr>
          <a:xfrm flipH="1">
            <a:off x="6589464" y="3074538"/>
            <a:ext cx="5085550" cy="678030"/>
            <a:chOff x="1437352" y="1240018"/>
            <a:chExt cx="8445610" cy="678030"/>
          </a:xfrm>
        </p:grpSpPr>
        <p:sp>
          <p:nvSpPr>
            <p:cNvPr id="32" name="Freeform: Shape 84">
              <a:extLst>
                <a:ext uri="{FF2B5EF4-FFF2-40B4-BE49-F238E27FC236}">
                  <a16:creationId xmlns:a16="http://schemas.microsoft.com/office/drawing/2014/main" id="{31B158FC-842C-45CF-84B1-71B3CE83F101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85">
              <a:extLst>
                <a:ext uri="{FF2B5EF4-FFF2-40B4-BE49-F238E27FC236}">
                  <a16:creationId xmlns:a16="http://schemas.microsoft.com/office/drawing/2014/main" id="{4CE7887F-B20C-42B1-9515-282D0E395DC7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2- حليب سائل</a:t>
              </a:r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A430B53-25C7-4A86-9C17-441FB49FEE38}"/>
              </a:ext>
            </a:extLst>
          </p:cNvPr>
          <p:cNvSpPr/>
          <p:nvPr/>
        </p:nvSpPr>
        <p:spPr>
          <a:xfrm rot="5400000">
            <a:off x="4587990" y="217010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F516DF9-D2D6-4986-BC4D-DEC607BDE4E5}"/>
              </a:ext>
            </a:extLst>
          </p:cNvPr>
          <p:cNvGrpSpPr/>
          <p:nvPr/>
        </p:nvGrpSpPr>
        <p:grpSpPr>
          <a:xfrm>
            <a:off x="5628736" y="224010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3FFABE3-37CD-45DC-8B5B-8306382D37B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rapezoid 10">
              <a:extLst>
                <a:ext uri="{FF2B5EF4-FFF2-40B4-BE49-F238E27FC236}">
                  <a16:creationId xmlns:a16="http://schemas.microsoft.com/office/drawing/2014/main" id="{6B8F5A6F-5003-4B0E-BD88-1DFD3ED321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BCF0BE3-14F5-42B9-A028-E647E4D150D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C0397D2-E30F-48E6-AE48-2400EDF6FC5F}"/>
              </a:ext>
            </a:extLst>
          </p:cNvPr>
          <p:cNvSpPr/>
          <p:nvPr/>
        </p:nvSpPr>
        <p:spPr>
          <a:xfrm rot="5400000">
            <a:off x="2810471" y="408459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4000" t="8000" r="12000" b="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8E849DE-D2B4-4225-9783-837A540DC11F}"/>
              </a:ext>
            </a:extLst>
          </p:cNvPr>
          <p:cNvGrpSpPr/>
          <p:nvPr/>
        </p:nvGrpSpPr>
        <p:grpSpPr>
          <a:xfrm>
            <a:off x="3851217" y="415459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D47906-DD4F-4937-8D9F-FADD011DC2C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EB8BA533-EEE7-4C7D-983B-0C2A0FBB67A0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798EA74-8E00-4702-807E-602DFF714BA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815465B2-3A3D-4CAA-9842-2053DF6BC7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32" y="5336496"/>
            <a:ext cx="1378135" cy="1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51" grpId="0" animBg="1"/>
      <p:bldP spid="51" grpId="1" animBg="1"/>
      <p:bldP spid="75" grpId="0" animBg="1"/>
      <p:bldP spid="7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4FFE29-0D27-431A-8674-782CD414C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9219" name="عنوان 1">
            <a:extLst>
              <a:ext uri="{FF2B5EF4-FFF2-40B4-BE49-F238E27FC236}">
                <a16:creationId xmlns:a16="http://schemas.microsoft.com/office/drawing/2014/main" id="{074684BA-13B0-4BC6-85A9-81482F6B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9220" name="مجموعة 1">
            <a:extLst>
              <a:ext uri="{FF2B5EF4-FFF2-40B4-BE49-F238E27FC236}">
                <a16:creationId xmlns:a16="http://schemas.microsoft.com/office/drawing/2014/main" id="{DF0D9641-B441-4B0E-AF19-C32F6586048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3921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94922D5-7807-4ABA-B59C-B6E7B17AF667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2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405642E0-F41A-42BA-9034-2F9BDA9BE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8"/>
            <a:ext cx="8913326" cy="672820"/>
            <a:chOff x="1437360" y="1240014"/>
            <a:chExt cx="16395246" cy="67282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4"/>
              <a:ext cx="755595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 الفرق بين الحليب الطبيعي و المعلب ؟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01538" y="3873117"/>
              <a:ext cx="1510499" cy="113287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8379" y="1315666"/>
            <a:ext cx="2244499" cy="2347759"/>
            <a:chOff x="7624954" y="1603531"/>
            <a:chExt cx="2244499" cy="23477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347759"/>
              <a:chOff x="2728686" y="1944914"/>
              <a:chExt cx="3055724" cy="31963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6208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932" y="4088706"/>
            <a:ext cx="1260143" cy="2179707"/>
          </a:xfrm>
          <a:prstGeom prst="rect">
            <a:avLst/>
          </a:prstGeom>
        </p:spPr>
      </p:pic>
      <p:sp>
        <p:nvSpPr>
          <p:cNvPr id="8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578146" y="4120005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3841480" y="2184973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الحليب الطازج مدته قصيرة و هو غني بالمواد الغذائية </a:t>
            </a:r>
          </a:p>
          <a:p>
            <a:pPr algn="ctr"/>
            <a:r>
              <a:rPr lang="ar-SY" sz="2000" dirty="0"/>
              <a:t>الحليب المعلب مدته طويلة و لكنه فاقد للمواد الغذائية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A76498F-C80D-41C2-A291-C20D04C92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54" y="5449467"/>
            <a:ext cx="988223" cy="9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501850" y="1174702"/>
            <a:ext cx="3158034" cy="678030"/>
            <a:chOff x="1437352" y="1240018"/>
            <a:chExt cx="5244570" cy="67803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منتجات الحليب كثيرة منها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75218" y="3808292"/>
              <a:ext cx="1316342" cy="1250525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A430B53-25C7-4A86-9C17-441FB49FEE38}"/>
              </a:ext>
            </a:extLst>
          </p:cNvPr>
          <p:cNvSpPr/>
          <p:nvPr/>
        </p:nvSpPr>
        <p:spPr>
          <a:xfrm rot="5400000">
            <a:off x="4587990" y="217010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F516DF9-D2D6-4986-BC4D-DEC607BDE4E5}"/>
              </a:ext>
            </a:extLst>
          </p:cNvPr>
          <p:cNvGrpSpPr/>
          <p:nvPr/>
        </p:nvGrpSpPr>
        <p:grpSpPr>
          <a:xfrm>
            <a:off x="5628736" y="224010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3FFABE3-37CD-45DC-8B5B-8306382D37B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rapezoid 10">
              <a:extLst>
                <a:ext uri="{FF2B5EF4-FFF2-40B4-BE49-F238E27FC236}">
                  <a16:creationId xmlns:a16="http://schemas.microsoft.com/office/drawing/2014/main" id="{6B8F5A6F-5003-4B0E-BD88-1DFD3ED321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BCF0BE3-14F5-42B9-A028-E647E4D150D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C0397D2-E30F-48E6-AE48-2400EDF6FC5F}"/>
              </a:ext>
            </a:extLst>
          </p:cNvPr>
          <p:cNvSpPr/>
          <p:nvPr/>
        </p:nvSpPr>
        <p:spPr>
          <a:xfrm rot="5400000">
            <a:off x="2810471" y="408459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4000" t="8000" r="12000" b="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8E849DE-D2B4-4225-9783-837A540DC11F}"/>
              </a:ext>
            </a:extLst>
          </p:cNvPr>
          <p:cNvGrpSpPr/>
          <p:nvPr/>
        </p:nvGrpSpPr>
        <p:grpSpPr>
          <a:xfrm>
            <a:off x="3851217" y="415459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D47906-DD4F-4937-8D9F-FADD011DC2C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EB8BA533-EEE7-4C7D-983B-0C2A0FBB67A0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798EA74-8E00-4702-807E-602DFF714BA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D52152F-0E63-4A9F-9D06-16F8D719279A}"/>
              </a:ext>
            </a:extLst>
          </p:cNvPr>
          <p:cNvSpPr/>
          <p:nvPr/>
        </p:nvSpPr>
        <p:spPr>
          <a:xfrm rot="5400000">
            <a:off x="2274380" y="171768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1B7E1AA-AA6D-4B9B-B1D3-B18A2747B74A}"/>
              </a:ext>
            </a:extLst>
          </p:cNvPr>
          <p:cNvGrpSpPr/>
          <p:nvPr/>
        </p:nvGrpSpPr>
        <p:grpSpPr>
          <a:xfrm>
            <a:off x="3315126" y="178768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E397DAE-BF21-4E5A-BAA6-EC387489326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20D0953C-9A96-4E79-A90A-CF84683D261E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E1BFFAA-5FCB-49AF-8ACD-538435379CC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901926DC-004C-43FC-8B8B-69C42F2751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58" y="5268156"/>
            <a:ext cx="887299" cy="8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51" grpId="0" animBg="1"/>
      <p:bldP spid="51" grpId="1" animBg="1"/>
      <p:bldP spid="75" grpId="0" animBg="1"/>
      <p:bldP spid="75" grpId="1" animBg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 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8"/>
            <a:ext cx="8913326" cy="672820"/>
            <a:chOff x="1437360" y="1240014"/>
            <a:chExt cx="16395246" cy="67282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4"/>
              <a:ext cx="755595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اذكري منتجات أخرى للحليب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01538" y="3873117"/>
              <a:ext cx="1510499" cy="113287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8379" y="1315666"/>
            <a:ext cx="2244499" cy="2347759"/>
            <a:chOff x="7624954" y="1603531"/>
            <a:chExt cx="2244499" cy="23477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347759"/>
              <a:chOff x="2728686" y="1944914"/>
              <a:chExt cx="3055724" cy="31963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6208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932" y="4088706"/>
            <a:ext cx="1260143" cy="2179707"/>
          </a:xfrm>
          <a:prstGeom prst="rect">
            <a:avLst/>
          </a:prstGeom>
        </p:spPr>
      </p:pic>
      <p:sp>
        <p:nvSpPr>
          <p:cNvPr id="8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578146" y="4120005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3841480" y="2184973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القشطة ، اللبن ، اللبنة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A76498F-C80D-41C2-A291-C20D04C92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54" y="5449467"/>
            <a:ext cx="988223" cy="9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80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5"/>
            <a:ext cx="8913325" cy="672823"/>
            <a:chOff x="1437362" y="1240011"/>
            <a:chExt cx="16395244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696844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كم كوب من الحليب أحتاج إليه يوميا ؟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238056" y="3996775"/>
              <a:ext cx="1630386" cy="91935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71762" y="1250109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Cloud 109">
            <a:extLst>
              <a:ext uri="{FF2B5EF4-FFF2-40B4-BE49-F238E27FC236}">
                <a16:creationId xmlns:a16="http://schemas.microsoft.com/office/drawing/2014/main" id="{9CEA5DD1-3BD0-44A1-A305-63BA9BAB4E62}"/>
              </a:ext>
            </a:extLst>
          </p:cNvPr>
          <p:cNvSpPr/>
          <p:nvPr/>
        </p:nvSpPr>
        <p:spPr>
          <a:xfrm>
            <a:off x="5525168" y="1553903"/>
            <a:ext cx="1967255" cy="1797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أحتاج ل4  أكواب من الحليب يوميا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21E7179-96EB-4730-BD43-8BB42B702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8" y="4832500"/>
            <a:ext cx="1449517" cy="14495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8AAE12-ABBF-4B69-8A0C-14F9875DC3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9330" r="27466" b="21801"/>
          <a:stretch/>
        </p:blipFill>
        <p:spPr>
          <a:xfrm flipH="1">
            <a:off x="3305022" y="3506608"/>
            <a:ext cx="2089057" cy="1836981"/>
          </a:xfrm>
          <a:prstGeom prst="rect">
            <a:avLst/>
          </a:prstGeom>
        </p:spPr>
      </p:pic>
      <p:sp>
        <p:nvSpPr>
          <p:cNvPr id="73" name="Freeform: Shape 108">
            <a:extLst>
              <a:ext uri="{FF2B5EF4-FFF2-40B4-BE49-F238E27FC236}">
                <a16:creationId xmlns:a16="http://schemas.microsoft.com/office/drawing/2014/main" id="{D915FB10-7CFC-41BE-AD8D-B542A83309DC}"/>
              </a:ext>
            </a:extLst>
          </p:cNvPr>
          <p:cNvSpPr/>
          <p:nvPr/>
        </p:nvSpPr>
        <p:spPr>
          <a:xfrm rot="20649053" flipH="1">
            <a:off x="5027755" y="2884876"/>
            <a:ext cx="1022900" cy="724509"/>
          </a:xfrm>
          <a:custGeom>
            <a:avLst/>
            <a:gdLst>
              <a:gd name="connsiteX0" fmla="*/ 1022900 w 1022900"/>
              <a:gd name="connsiteY0" fmla="*/ 575927 h 724509"/>
              <a:gd name="connsiteX1" fmla="*/ 560627 w 1022900"/>
              <a:gd name="connsiteY1" fmla="*/ 691632 h 724509"/>
              <a:gd name="connsiteX2" fmla="*/ 314738 w 1022900"/>
              <a:gd name="connsiteY2" fmla="*/ 55260 h 724509"/>
              <a:gd name="connsiteX3" fmla="*/ 0 w 1022900"/>
              <a:gd name="connsiteY3" fmla="*/ 74544 h 72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900" h="724509" extrusionOk="0">
                <a:moveTo>
                  <a:pt x="1022900" y="575927"/>
                </a:moveTo>
                <a:cubicBezTo>
                  <a:pt x="837386" y="732199"/>
                  <a:pt x="707215" y="779903"/>
                  <a:pt x="560627" y="691632"/>
                </a:cubicBezTo>
                <a:cubicBezTo>
                  <a:pt x="375830" y="593773"/>
                  <a:pt x="435760" y="203278"/>
                  <a:pt x="314738" y="55260"/>
                </a:cubicBezTo>
                <a:cubicBezTo>
                  <a:pt x="203296" y="-64513"/>
                  <a:pt x="126611" y="34654"/>
                  <a:pt x="0" y="7454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022900 w 1022900"/>
                      <a:gd name="connsiteY0" fmla="*/ 575927 h 724509"/>
                      <a:gd name="connsiteX1" fmla="*/ 560627 w 1022900"/>
                      <a:gd name="connsiteY1" fmla="*/ 691632 h 724509"/>
                      <a:gd name="connsiteX2" fmla="*/ 314738 w 1022900"/>
                      <a:gd name="connsiteY2" fmla="*/ 55260 h 724509"/>
                      <a:gd name="connsiteX3" fmla="*/ 0 w 1022900"/>
                      <a:gd name="connsiteY3" fmla="*/ 74544 h 724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22900" h="724509" extrusionOk="0">
                        <a:moveTo>
                          <a:pt x="1022900" y="575927"/>
                        </a:moveTo>
                        <a:cubicBezTo>
                          <a:pt x="841647" y="714686"/>
                          <a:pt x="684366" y="778708"/>
                          <a:pt x="560627" y="691632"/>
                        </a:cubicBezTo>
                        <a:cubicBezTo>
                          <a:pt x="402157" y="598142"/>
                          <a:pt x="429509" y="193041"/>
                          <a:pt x="314738" y="55260"/>
                        </a:cubicBezTo>
                        <a:cubicBezTo>
                          <a:pt x="218407" y="-50307"/>
                          <a:pt x="121802" y="28275"/>
                          <a:pt x="0" y="745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4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1070898"/>
            <a:ext cx="8913326" cy="672822"/>
            <a:chOff x="1437360" y="1240012"/>
            <a:chExt cx="16395246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836540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يدخل الحليب في إعداد بعض أصناف الطعام مثل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الحليب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44027" y="3872723"/>
              <a:ext cx="1438861" cy="107914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09053" y="1177921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</a:p>
            <a:p>
              <a:pPr algn="ctr"/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6BCD09-7EAC-4766-9F22-6DBBB0AA5F5B}"/>
              </a:ext>
            </a:extLst>
          </p:cNvPr>
          <p:cNvSpPr/>
          <p:nvPr/>
        </p:nvSpPr>
        <p:spPr>
          <a:xfrm rot="5400000">
            <a:off x="4966011" y="231845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06C6B8-38C7-4C9C-A9AA-54F6499636C5}"/>
              </a:ext>
            </a:extLst>
          </p:cNvPr>
          <p:cNvGrpSpPr/>
          <p:nvPr/>
        </p:nvGrpSpPr>
        <p:grpSpPr>
          <a:xfrm>
            <a:off x="6006757" y="238845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0E9454F-D906-436D-9378-E1BD84D30C4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rapezoid 10">
              <a:extLst>
                <a:ext uri="{FF2B5EF4-FFF2-40B4-BE49-F238E27FC236}">
                  <a16:creationId xmlns:a16="http://schemas.microsoft.com/office/drawing/2014/main" id="{0077B5CB-3E5A-4332-8057-F2088FCB3AE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431C469-36B1-49D9-9751-1E87FBC4002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6A9867F-1180-4347-B422-F431F44BD98E}"/>
              </a:ext>
            </a:extLst>
          </p:cNvPr>
          <p:cNvSpPr/>
          <p:nvPr/>
        </p:nvSpPr>
        <p:spPr>
          <a:xfrm rot="5400000">
            <a:off x="2810471" y="408459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4000" t="8000" r="12000" b="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5B222B-487E-4478-AC31-6D69DC67FC3A}"/>
              </a:ext>
            </a:extLst>
          </p:cNvPr>
          <p:cNvGrpSpPr/>
          <p:nvPr/>
        </p:nvGrpSpPr>
        <p:grpSpPr>
          <a:xfrm>
            <a:off x="3851217" y="415459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9419AA9-B7A3-4439-9B7E-506DC62C2661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5DF95EC0-FCE3-49C5-B47B-4239E2CE412F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EE2F8FA-A56B-4261-8D07-55B372D7AA6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C84B825-1BA5-477F-AF84-9DACFA9AF1CB}"/>
              </a:ext>
            </a:extLst>
          </p:cNvPr>
          <p:cNvSpPr/>
          <p:nvPr/>
        </p:nvSpPr>
        <p:spPr>
          <a:xfrm rot="5400000">
            <a:off x="2493017" y="159986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C18811-9992-44A1-AB60-948B30707B6E}"/>
              </a:ext>
            </a:extLst>
          </p:cNvPr>
          <p:cNvGrpSpPr/>
          <p:nvPr/>
        </p:nvGrpSpPr>
        <p:grpSpPr>
          <a:xfrm>
            <a:off x="3533763" y="166987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99A6183-749A-47E7-9315-839892AA734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rapezoid 10">
              <a:extLst>
                <a:ext uri="{FF2B5EF4-FFF2-40B4-BE49-F238E27FC236}">
                  <a16:creationId xmlns:a16="http://schemas.microsoft.com/office/drawing/2014/main" id="{B11F62DF-1A69-435D-B864-2CAD01BA877F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624B673-311B-4A58-B29D-5CAE990C04D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C108D015-0EC1-4FE3-ACE5-9D82E3436B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53" y="4868825"/>
            <a:ext cx="1570267" cy="157026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F24CB7A-87F0-42AA-B66F-0F6A343CCA98}"/>
              </a:ext>
            </a:extLst>
          </p:cNvPr>
          <p:cNvGrpSpPr/>
          <p:nvPr/>
        </p:nvGrpSpPr>
        <p:grpSpPr>
          <a:xfrm flipH="1">
            <a:off x="2756307" y="1794350"/>
            <a:ext cx="8913325" cy="672823"/>
            <a:chOff x="1437362" y="1240011"/>
            <a:chExt cx="16395244" cy="67282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95ACFC6-BFD6-4F02-9B80-2FB317475650}"/>
                </a:ext>
              </a:extLst>
            </p:cNvPr>
            <p:cNvSpPr/>
            <p:nvPr/>
          </p:nvSpPr>
          <p:spPr>
            <a:xfrm flipV="1">
              <a:off x="1437362" y="1240011"/>
              <a:ext cx="360483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FFA105-9F5F-4C06-8DD2-8F09FF82A0A1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الآيس كريم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45CB83-1AE8-4DB8-9FB3-63C45A3635E6}"/>
              </a:ext>
            </a:extLst>
          </p:cNvPr>
          <p:cNvGrpSpPr/>
          <p:nvPr/>
        </p:nvGrpSpPr>
        <p:grpSpPr>
          <a:xfrm flipH="1">
            <a:off x="2766062" y="2517803"/>
            <a:ext cx="8913325" cy="672823"/>
            <a:chOff x="1437362" y="1240011"/>
            <a:chExt cx="16395244" cy="67282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3571E0-3BA3-43AC-915E-F3491768B1E4}"/>
                </a:ext>
              </a:extLst>
            </p:cNvPr>
            <p:cNvSpPr/>
            <p:nvPr/>
          </p:nvSpPr>
          <p:spPr>
            <a:xfrm flipV="1">
              <a:off x="1437362" y="1240011"/>
              <a:ext cx="360483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C524CA7-B880-458E-B694-2FB0FF089C38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حليب بالفواكه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FB795CF-F180-4655-AE62-F78F395CF8A2}"/>
              </a:ext>
            </a:extLst>
          </p:cNvPr>
          <p:cNvGrpSpPr/>
          <p:nvPr/>
        </p:nvGrpSpPr>
        <p:grpSpPr>
          <a:xfrm flipH="1">
            <a:off x="2775817" y="3241256"/>
            <a:ext cx="8913326" cy="672823"/>
            <a:chOff x="1437360" y="1240011"/>
            <a:chExt cx="16395246" cy="67282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D74D63A-1BCF-4C33-808E-3FAD27F311C2}"/>
                </a:ext>
              </a:extLst>
            </p:cNvPr>
            <p:cNvSpPr/>
            <p:nvPr/>
          </p:nvSpPr>
          <p:spPr>
            <a:xfrm flipV="1">
              <a:off x="1437360" y="1240011"/>
              <a:ext cx="364071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66CC5-848D-4D8A-9DD7-0AC85C660BF6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الكيك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93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2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0" grpId="0" animBg="1"/>
      <p:bldP spid="30" grpId="1" animBg="1"/>
      <p:bldP spid="36" grpId="0" animBg="1"/>
      <p:bldP spid="36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310</Words>
  <Application>Microsoft Office PowerPoint</Application>
  <PresentationFormat>شاشة عريضة</PresentationFormat>
  <Paragraphs>219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213</cp:revision>
  <dcterms:created xsi:type="dcterms:W3CDTF">2020-10-10T04:32:51Z</dcterms:created>
  <dcterms:modified xsi:type="dcterms:W3CDTF">2021-01-22T10:41:47Z</dcterms:modified>
</cp:coreProperties>
</file>