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52" r:id="rId8"/>
    <p:sldId id="349" r:id="rId9"/>
    <p:sldId id="354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 varScale="1">
        <p:scale>
          <a:sx n="74" d="100"/>
          <a:sy n="74" d="100"/>
        </p:scale>
        <p:origin x="-408" y="-90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التَّاء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841138" y="1685120"/>
            <a:ext cx="5237356" cy="2355200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768070"/>
            <a:ext cx="5022086" cy="21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81238" cy="2376810"/>
            <a:chOff x="2362987" y="3154407"/>
            <a:chExt cx="2781238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9731" y="386634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 قَالَ لَهُ : لا بَأس طُهُورٌ إن شَاءَ اللَّه , و أَعَانَهُ فِي الزِرَاعَةِ لِحِيْن شِفَائِهِ 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3074" name="Picture 2" descr="D:\duha abo anas\arabic abo anas\FINISH\a8101474b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3" y="44488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a8101474b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4" y="47560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505904" y="971763"/>
            <a:ext cx="3319973" cy="2629432"/>
            <a:chOff x="4350351" y="1076435"/>
            <a:chExt cx="3319973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350351" y="1488994"/>
              <a:ext cx="2863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قَالَ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</a:t>
              </a:r>
              <a:r>
                <a:rPr lang="ar-SY" sz="2000" dirty="0" smtClean="0">
                  <a:latin typeface="Century Gothic" panose="020B0502020202020204" pitchFamily="34" charset="0"/>
                </a:rPr>
                <a:t> نُوْرَةُ : 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أَنَا أُلَوَّنُ سَلَّةَ الفَاكِهَةِ , فِي السَّلَةِ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فَاحٌ و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يْنٌ و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و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ْتٌ </a:t>
              </a:r>
              <a:r>
                <a:rPr lang="ar-SY" sz="2000" dirty="0" smtClean="0">
                  <a:latin typeface="Century Gothic" panose="020B0502020202020204" pitchFamily="34" charset="0"/>
                </a:rPr>
                <a:t>, ثُمَّ أُرَ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تِّ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ب ألْوَانِيْ , و لا أَرْمِي الوَرَقَ عَلى الأَرْضِ 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3870605" y="288213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46739"/>
            <a:ext cx="1331313" cy="13187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33" y="4364681"/>
            <a:ext cx="1351155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243475" y="-7114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ت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61" y="4155058"/>
            <a:ext cx="1338587" cy="13351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86" y="3527236"/>
            <a:ext cx="1357636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تِ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يْن</a:t>
                </a:r>
                <a:endParaRPr lang="ar-SY" sz="3200" dirty="0" smtClean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تُ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فَاح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تَ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رْمِي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تُـ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ت: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تَا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2255936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2501333" y="1898026"/>
            <a:ext cx="1688409" cy="1657335"/>
          </a:xfrm>
          <a:prstGeom prst="wedgeEllipseCallout">
            <a:avLst>
              <a:gd name="adj1" fmla="val 411625"/>
              <a:gd name="adj2" fmla="val 85448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16" y="5516849"/>
            <a:ext cx="723899" cy="138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736900"/>
            <a:ext cx="1199686" cy="209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4B33B5C-764F-4CCA-A541-54CF0117CCD0}"/>
              </a:ext>
            </a:extLst>
          </p:cNvPr>
          <p:cNvSpPr txBox="1"/>
          <p:nvPr/>
        </p:nvSpPr>
        <p:spPr>
          <a:xfrm>
            <a:off x="7440697" y="5164045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تَخِيْطُ مَرِيَمُ القِمَاشَ 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</a:t>
              </a:r>
              <a:r>
                <a:rPr lang="ar-SY" sz="2400" b="1" dirty="0" smtClean="0"/>
                <a:t>يَاسِرَاً و أجِيْب إجَابَات كَامِلَة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8804967" y="2410050"/>
            <a:ext cx="1688409" cy="1657335"/>
          </a:xfrm>
          <a:prstGeom prst="wedgeEllipseCallout">
            <a:avLst>
              <a:gd name="adj1" fmla="val 70121"/>
              <a:gd name="adj2" fmla="val 7720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8753370" y="2802678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اِسْمُكَ؟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xmlns="" id="{07954680-E963-46E3-AF11-F8552044F587}"/>
              </a:ext>
            </a:extLst>
          </p:cNvPr>
          <p:cNvSpPr/>
          <p:nvPr/>
        </p:nvSpPr>
        <p:spPr>
          <a:xfrm rot="837819">
            <a:off x="7527231" y="4370252"/>
            <a:ext cx="1418862" cy="1398005"/>
          </a:xfrm>
          <a:prstGeom prst="wedgeEllipseCallout">
            <a:avLst>
              <a:gd name="adj1" fmla="val -19900"/>
              <a:gd name="adj2" fmla="val 7318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D405245-CD6A-4451-83F9-56612EB58C70}"/>
              </a:ext>
            </a:extLst>
          </p:cNvPr>
          <p:cNvSpPr txBox="1"/>
          <p:nvPr/>
        </p:nvSpPr>
        <p:spPr>
          <a:xfrm>
            <a:off x="7483615" y="4900493"/>
            <a:ext cx="147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اِسْمِي يَاسِرُ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6639411" y="1604923"/>
            <a:ext cx="1688409" cy="1657335"/>
          </a:xfrm>
          <a:prstGeom prst="wedgeEllipseCallout">
            <a:avLst>
              <a:gd name="adj1" fmla="val 181184"/>
              <a:gd name="adj2" fmla="val 108289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6587814" y="2341013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اِسْمُ مُعَلِّمِكَ ؟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4416354" y="1376540"/>
            <a:ext cx="1688409" cy="1657335"/>
          </a:xfrm>
          <a:prstGeom prst="wedgeEllipseCallout">
            <a:avLst>
              <a:gd name="adj1" fmla="val 326196"/>
              <a:gd name="adj2" fmla="val 126039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4364757" y="2112630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اِسْمُ جّدِّكَ ؟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2223444" y="2574295"/>
            <a:ext cx="214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اِسْمُ مَدْرَسَتِكَ؟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1101561" y="3294766"/>
            <a:ext cx="1688409" cy="1657335"/>
          </a:xfrm>
          <a:prstGeom prst="wedgeEllipseCallout">
            <a:avLst>
              <a:gd name="adj1" fmla="val 482068"/>
              <a:gd name="adj2" fmla="val -701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823672" y="3971035"/>
            <a:ext cx="214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اِسْمُ مّدِيْنَتِكَ؟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" grpId="0"/>
      <p:bldP spid="31" grpId="0" animBg="1"/>
      <p:bldP spid="32" grpId="0"/>
      <p:bldP spid="39" grpId="0" animBg="1"/>
      <p:bldP spid="40" grpId="0"/>
      <p:bldP spid="36" grpId="0" animBg="1"/>
      <p:bldP spid="37" grpId="0"/>
      <p:bldP spid="38" grpId="0" animBg="1"/>
      <p:bldP spid="41" grpId="0"/>
      <p:bldP spid="45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لَعِبَتْ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تَرْكَبُ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تَمْرٌ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4862246" y="36707"/>
            <a:ext cx="6431074" cy="1036307"/>
            <a:chOff x="195394" y="795384"/>
            <a:chExt cx="64310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195394" y="1113182"/>
              <a:ext cx="5982921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Y" sz="2400" b="1" dirty="0"/>
                <a:t>أَرْسُمْ دَائِرَة </a:t>
              </a:r>
              <a:r>
                <a:rPr lang="ar-SY" sz="2400" b="1" dirty="0" smtClean="0"/>
                <a:t>فوقَ الكَلِمة الَّتي تَبْدَأ بالحَرِفْ (ت)ثمَّ اكْتُبُهُ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تَاجٌ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:a16="http://schemas.microsoft.com/office/drawing/2014/main" xmlns="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تَـ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BF522DB-57D0-4210-BE94-3B69C3392E17}"/>
              </a:ext>
            </a:extLst>
          </p:cNvPr>
          <p:cNvSpPr/>
          <p:nvPr/>
        </p:nvSpPr>
        <p:spPr>
          <a:xfrm>
            <a:off x="8871272" y="1689545"/>
            <a:ext cx="1884598" cy="18845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6868886" y="1789568"/>
            <a:ext cx="1832881" cy="1832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D16210-5465-444E-953E-0E1683B34651}"/>
              </a:ext>
            </a:extLst>
          </p:cNvPr>
          <p:cNvSpPr/>
          <p:nvPr/>
        </p:nvSpPr>
        <p:spPr>
          <a:xfrm>
            <a:off x="2821262" y="1804930"/>
            <a:ext cx="1854768" cy="1854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359241" y="1818521"/>
            <a:ext cx="2123166" cy="1709056"/>
            <a:chOff x="5055054" y="2587172"/>
            <a:chExt cx="2123166" cy="1709056"/>
          </a:xfrm>
        </p:grpSpPr>
        <p:sp>
          <p:nvSpPr>
            <p:cNvPr id="5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77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تِمْسَاحٌ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9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939812" y="4518769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تِـ</a:t>
            </a:r>
            <a:endParaRPr lang="en-US" dirty="0"/>
          </a:p>
        </p:txBody>
      </p:sp>
      <p:sp>
        <p:nvSpPr>
          <p:cNvPr id="80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1271022" y="3888615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423874" y="1724604"/>
            <a:ext cx="1849539" cy="1849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51" grpId="0" animBg="1"/>
      <p:bldP spid="52" grpId="0" animBg="1"/>
      <p:bldP spid="2" grpId="0" animBg="1"/>
      <p:bldP spid="53" grpId="0" animBg="1"/>
      <p:bldP spid="55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60" y="3124557"/>
            <a:ext cx="1032822" cy="111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19" y="2015657"/>
            <a:ext cx="1071494" cy="9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/>
        </p:blipFill>
        <p:spPr bwMode="auto">
          <a:xfrm>
            <a:off x="4901722" y="929245"/>
            <a:ext cx="1111888" cy="95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457666" y="36707"/>
            <a:ext cx="6248824" cy="1036307"/>
            <a:chOff x="377644" y="795384"/>
            <a:chExt cx="624882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7764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أَصِل بين </a:t>
              </a:r>
              <a:r>
                <a:rPr lang="ar-SY" sz="2400" b="1" dirty="0"/>
                <a:t>الكَلِمَة </a:t>
              </a:r>
              <a:r>
                <a:rPr lang="ar-SY" sz="2400" b="1" dirty="0" smtClean="0"/>
                <a:t>و الحرف المناسِب , ثُمَّ </a:t>
              </a:r>
              <a:r>
                <a:rPr lang="ar-SY" sz="2400" b="1" dirty="0"/>
                <a:t>أ</a:t>
              </a:r>
              <a:r>
                <a:rPr lang="ar-SY" sz="2400" b="1" dirty="0" smtClean="0"/>
                <a:t>كْتُبْهَا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9952317" y="6322284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مجموعة 5">
            <a:extLst>
              <a:ext uri="{FF2B5EF4-FFF2-40B4-BE49-F238E27FC236}">
                <a16:creationId xmlns="" xmlns:a16="http://schemas.microsoft.com/office/drawing/2014/main" id="{90D36A18-C69A-40B8-BD16-96447C4C19E0}"/>
              </a:ext>
            </a:extLst>
          </p:cNvPr>
          <p:cNvGrpSpPr/>
          <p:nvPr/>
        </p:nvGrpSpPr>
        <p:grpSpPr>
          <a:xfrm>
            <a:off x="2134848" y="-371690"/>
            <a:ext cx="2766254" cy="2481544"/>
            <a:chOff x="2439648" y="-371690"/>
            <a:chExt cx="2766254" cy="2481544"/>
          </a:xfrm>
        </p:grpSpPr>
        <p:sp>
          <p:nvSpPr>
            <p:cNvPr id="271" name="Freeform: Shape 109">
              <a:extLst>
                <a:ext uri="{FF2B5EF4-FFF2-40B4-BE49-F238E27FC236}">
                  <a16:creationId xmlns="" xmlns:a16="http://schemas.microsoft.com/office/drawing/2014/main" id="{8C149B9E-9A41-4D7F-B465-B617F80E63DC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2" name="TextBox 151">
              <a:extLst>
                <a:ext uri="{FF2B5EF4-FFF2-40B4-BE49-F238E27FC236}">
                  <a16:creationId xmlns="" xmlns:a16="http://schemas.microsoft.com/office/drawing/2014/main" id="{E932D254-7AF4-483F-BB5A-E4F2774E3CC1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latin typeface="Century Gothic" panose="020B0502020202020204" pitchFamily="34" charset="0"/>
                </a:rPr>
                <a:t>مَدْرَسَة</a:t>
              </a:r>
              <a:endParaRPr lang="ar-SY" sz="3600" b="1" dirty="0">
                <a:latin typeface="AXtManalBold"/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10586410" y="1142032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52E84693-5F93-4236-B3FD-1E6C9BA7C487}"/>
              </a:ext>
            </a:extLst>
          </p:cNvPr>
          <p:cNvSpPr/>
          <p:nvPr/>
        </p:nvSpPr>
        <p:spPr>
          <a:xfrm>
            <a:off x="10590947" y="1811413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835EEEDE-A7D1-4E20-8F68-50B5F88D33E7}"/>
              </a:ext>
            </a:extLst>
          </p:cNvPr>
          <p:cNvSpPr/>
          <p:nvPr/>
        </p:nvSpPr>
        <p:spPr>
          <a:xfrm>
            <a:off x="10589856" y="2467142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30839AFB-D149-4129-9037-990F72D30091}"/>
              </a:ext>
            </a:extLst>
          </p:cNvPr>
          <p:cNvSpPr/>
          <p:nvPr/>
        </p:nvSpPr>
        <p:spPr>
          <a:xfrm>
            <a:off x="10596039" y="3769763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29314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latin typeface="Century Gothic" panose="020B0502020202020204" pitchFamily="34" charset="0"/>
                </a:rPr>
                <a:t>تُوْت</a:t>
              </a:r>
              <a:endParaRPr lang="en-US" sz="36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latin typeface="Century Gothic" panose="020B0502020202020204" pitchFamily="34" charset="0"/>
                </a:rPr>
                <a:t>حَجْرَة</a:t>
              </a:r>
              <a:endParaRPr lang="en-US" sz="36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10090204" y="6322284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10546959" y="1012621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D36FF9C1-E932-4C97-8B42-5AE4A62CFD3E}"/>
              </a:ext>
            </a:extLst>
          </p:cNvPr>
          <p:cNvGrpSpPr/>
          <p:nvPr/>
        </p:nvGrpSpPr>
        <p:grpSpPr>
          <a:xfrm flipH="1">
            <a:off x="7346095" y="3151547"/>
            <a:ext cx="3200400" cy="943429"/>
            <a:chOff x="6233886" y="2679020"/>
            <a:chExt cx="3200400" cy="943429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="" xmlns:a16="http://schemas.microsoft.com/office/drawing/2014/main" id="{59E60A90-E2D9-42B0-82DB-B478A3E84DD4}"/>
                </a:ext>
              </a:extLst>
            </p:cNvPr>
            <p:cNvSpPr/>
            <p:nvPr/>
          </p:nvSpPr>
          <p:spPr>
            <a:xfrm>
              <a:off x="6720114" y="2679020"/>
              <a:ext cx="2714172" cy="943429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42352433-A3A6-4DCE-A713-58CCB8AA71B0}"/>
                </a:ext>
              </a:extLst>
            </p:cNvPr>
            <p:cNvSpPr/>
            <p:nvPr/>
          </p:nvSpPr>
          <p:spPr>
            <a:xfrm>
              <a:off x="6233886" y="291215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0202AAED-0D88-4D35-B03E-4FD25F2703C3}"/>
                </a:ext>
              </a:extLst>
            </p:cNvPr>
            <p:cNvSpPr txBox="1"/>
            <p:nvPr/>
          </p:nvSpPr>
          <p:spPr>
            <a:xfrm>
              <a:off x="7413494" y="2875976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تُو....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E970397D-9678-4072-8266-806AE0C0F229}"/>
                </a:ext>
              </a:extLst>
            </p:cNvPr>
            <p:cNvSpPr txBox="1"/>
            <p:nvPr/>
          </p:nvSpPr>
          <p:spPr>
            <a:xfrm>
              <a:off x="6879772" y="314604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7312532" y="1142032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7145619" y="809962"/>
              <a:ext cx="1696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مَدْرَسَـ....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B278A410-C00D-4B2C-9401-F8BA8AF088B5}"/>
              </a:ext>
            </a:extLst>
          </p:cNvPr>
          <p:cNvGrpSpPr/>
          <p:nvPr/>
        </p:nvGrpSpPr>
        <p:grpSpPr>
          <a:xfrm>
            <a:off x="7350632" y="2160721"/>
            <a:ext cx="3240314" cy="943429"/>
            <a:chOff x="2768600" y="1673905"/>
            <a:chExt cx="3240314" cy="943429"/>
          </a:xfrm>
        </p:grpSpPr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983B7833-048B-42A9-966D-D46DACC99137}"/>
                </a:ext>
              </a:extLst>
            </p:cNvPr>
            <p:cNvSpPr/>
            <p:nvPr/>
          </p:nvSpPr>
          <p:spPr>
            <a:xfrm>
              <a:off x="5482772" y="1928361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="" xmlns:a16="http://schemas.microsoft.com/office/drawing/2014/main" id="{6B8B1A26-C676-4E11-A170-C24F8ABFCCB1}"/>
                </a:ext>
              </a:extLst>
            </p:cNvPr>
            <p:cNvSpPr/>
            <p:nvPr/>
          </p:nvSpPr>
          <p:spPr>
            <a:xfrm>
              <a:off x="2768600" y="1673905"/>
              <a:ext cx="2714172" cy="943429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9454330D-3507-4148-BFA6-CE248D5A8B21}"/>
                </a:ext>
              </a:extLst>
            </p:cNvPr>
            <p:cNvSpPr txBox="1"/>
            <p:nvPr/>
          </p:nvSpPr>
          <p:spPr>
            <a:xfrm>
              <a:off x="3338648" y="1831163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حُجْرَ....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8838F7CD-2550-46B5-9EB7-96C16406D862}"/>
                </a:ext>
              </a:extLst>
            </p:cNvPr>
            <p:cNvSpPr txBox="1"/>
            <p:nvPr/>
          </p:nvSpPr>
          <p:spPr>
            <a:xfrm>
              <a:off x="3483428" y="2138940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B8D8BC13-7C2A-4384-9AE4-D32F5B7248D5}"/>
              </a:ext>
            </a:extLst>
          </p:cNvPr>
          <p:cNvSpPr/>
          <p:nvPr/>
        </p:nvSpPr>
        <p:spPr>
          <a:xfrm>
            <a:off x="10532889" y="232654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3399"/>
              </a:gs>
              <a:gs pos="58000">
                <a:srgbClr val="0000FF"/>
              </a:gs>
              <a:gs pos="94690">
                <a:schemeClr val="tx1"/>
              </a:gs>
              <a:gs pos="81000">
                <a:srgbClr val="00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10532889" y="1345542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FA2925CD-EA51-4B5B-A30C-8C6E71927688}"/>
              </a:ext>
            </a:extLst>
          </p:cNvPr>
          <p:cNvSpPr/>
          <p:nvPr/>
        </p:nvSpPr>
        <p:spPr>
          <a:xfrm>
            <a:off x="10540146" y="3341822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660066"/>
              </a:gs>
              <a:gs pos="58000">
                <a:srgbClr val="9900CC"/>
              </a:gs>
              <a:gs pos="94690">
                <a:schemeClr val="tx1"/>
              </a:gs>
              <a:gs pos="81000">
                <a:srgbClr val="66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34">
            <a:extLst>
              <a:ext uri="{FF2B5EF4-FFF2-40B4-BE49-F238E27FC236}">
                <a16:creationId xmlns="" xmlns:a16="http://schemas.microsoft.com/office/drawing/2014/main" id="{CCDF2B30-75EA-44FA-9C9B-ED2C3198592D}"/>
              </a:ext>
            </a:extLst>
          </p:cNvPr>
          <p:cNvSpPr/>
          <p:nvPr/>
        </p:nvSpPr>
        <p:spPr>
          <a:xfrm rot="2691889">
            <a:off x="6286900" y="2257881"/>
            <a:ext cx="725528" cy="169663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165605 w 165605"/>
                      <a:gd name="connsiteY0" fmla="*/ 67203 h 2259204"/>
                      <a:gd name="connsiteX1" fmla="*/ 108575 w 165605"/>
                      <a:gd name="connsiteY1" fmla="*/ 163554 h 2259204"/>
                      <a:gd name="connsiteX2" fmla="*/ 89931 w 165605"/>
                      <a:gd name="connsiteY2" fmla="*/ 1488390 h 2259204"/>
                      <a:gd name="connsiteX3" fmla="*/ 25224 w 165605"/>
                      <a:gd name="connsiteY3" fmla="*/ 1921974 h 2259204"/>
                      <a:gd name="connsiteX4" fmla="*/ 0 w 165605"/>
                      <a:gd name="connsiteY4" fmla="*/ 2259204 h 225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605" h="2259204" extrusionOk="0">
                        <a:moveTo>
                          <a:pt x="165605" y="67203"/>
                        </a:moveTo>
                        <a:cubicBezTo>
                          <a:pt x="155025" y="57126"/>
                          <a:pt x="120547" y="12148"/>
                          <a:pt x="108575" y="163554"/>
                        </a:cubicBezTo>
                        <a:cubicBezTo>
                          <a:pt x="50372" y="497092"/>
                          <a:pt x="97806" y="1259622"/>
                          <a:pt x="89931" y="1488390"/>
                        </a:cubicBezTo>
                        <a:cubicBezTo>
                          <a:pt x="60345" y="1835290"/>
                          <a:pt x="47576" y="1746521"/>
                          <a:pt x="25224" y="1921974"/>
                        </a:cubicBezTo>
                        <a:cubicBezTo>
                          <a:pt x="-9517" y="2043598"/>
                          <a:pt x="7151" y="2176982"/>
                          <a:pt x="0" y="225920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Freeform: Shape 34">
            <a:extLst>
              <a:ext uri="{FF2B5EF4-FFF2-40B4-BE49-F238E27FC236}">
                <a16:creationId xmlns="" xmlns:a16="http://schemas.microsoft.com/office/drawing/2014/main" id="{F05F3487-1C4C-4544-9948-67CB6E5CBB0C}"/>
              </a:ext>
            </a:extLst>
          </p:cNvPr>
          <p:cNvSpPr/>
          <p:nvPr/>
        </p:nvSpPr>
        <p:spPr>
          <a:xfrm rot="2691889" flipV="1">
            <a:off x="5243013" y="2322558"/>
            <a:ext cx="2672169" cy="30575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834869 w 2834869"/>
                      <a:gd name="connsiteY0" fmla="*/ 19038 h 640034"/>
                      <a:gd name="connsiteX1" fmla="*/ 1858621 w 2834869"/>
                      <a:gd name="connsiteY1" fmla="*/ 46335 h 640034"/>
                      <a:gd name="connsiteX2" fmla="*/ 1539465 w 2834869"/>
                      <a:gd name="connsiteY2" fmla="*/ 421661 h 640034"/>
                      <a:gd name="connsiteX3" fmla="*/ 431800 w 2834869"/>
                      <a:gd name="connsiteY3" fmla="*/ 544496 h 640034"/>
                      <a:gd name="connsiteX4" fmla="*/ 0 w 2834869"/>
                      <a:gd name="connsiteY4" fmla="*/ 640034 h 640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34869" h="640034" extrusionOk="0">
                        <a:moveTo>
                          <a:pt x="2834869" y="19038"/>
                        </a:moveTo>
                        <a:cubicBezTo>
                          <a:pt x="2518731" y="37526"/>
                          <a:pt x="2071166" y="22413"/>
                          <a:pt x="1858621" y="46335"/>
                        </a:cubicBezTo>
                        <a:cubicBezTo>
                          <a:pt x="1522731" y="160533"/>
                          <a:pt x="1722931" y="389606"/>
                          <a:pt x="1539465" y="421661"/>
                        </a:cubicBezTo>
                        <a:cubicBezTo>
                          <a:pt x="1204110" y="552193"/>
                          <a:pt x="731748" y="468009"/>
                          <a:pt x="431800" y="544496"/>
                        </a:cubicBezTo>
                        <a:cubicBezTo>
                          <a:pt x="132607" y="579273"/>
                          <a:pt x="93850" y="629344"/>
                          <a:pt x="0" y="64003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Freeform: Shape 34">
            <a:extLst>
              <a:ext uri="{FF2B5EF4-FFF2-40B4-BE49-F238E27FC236}">
                <a16:creationId xmlns="" xmlns:a16="http://schemas.microsoft.com/office/drawing/2014/main" id="{43AC1B97-A532-45C3-AD27-AAEAE7117499}"/>
              </a:ext>
            </a:extLst>
          </p:cNvPr>
          <p:cNvSpPr/>
          <p:nvPr/>
        </p:nvSpPr>
        <p:spPr>
          <a:xfrm rot="2691889">
            <a:off x="6286325" y="1287295"/>
            <a:ext cx="768538" cy="171276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637246 w 637246"/>
                      <a:gd name="connsiteY0" fmla="*/ 44475 h 1495145"/>
                      <a:gd name="connsiteX1" fmla="*/ 417796 w 637246"/>
                      <a:gd name="connsiteY1" fmla="*/ 108240 h 1495145"/>
                      <a:gd name="connsiteX2" fmla="*/ 346054 w 637246"/>
                      <a:gd name="connsiteY2" fmla="*/ 985019 h 1495145"/>
                      <a:gd name="connsiteX3" fmla="*/ 97063 w 637246"/>
                      <a:gd name="connsiteY3" fmla="*/ 1271965 h 1495145"/>
                      <a:gd name="connsiteX4" fmla="*/ 0 w 637246"/>
                      <a:gd name="connsiteY4" fmla="*/ 1495145 h 149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246" h="1495145" extrusionOk="0">
                        <a:moveTo>
                          <a:pt x="637246" y="44475"/>
                        </a:moveTo>
                        <a:cubicBezTo>
                          <a:pt x="564426" y="33743"/>
                          <a:pt x="464975" y="21626"/>
                          <a:pt x="417796" y="108240"/>
                        </a:cubicBezTo>
                        <a:cubicBezTo>
                          <a:pt x="332983" y="320967"/>
                          <a:pt x="383073" y="844339"/>
                          <a:pt x="346054" y="985019"/>
                        </a:cubicBezTo>
                        <a:cubicBezTo>
                          <a:pt x="273291" y="1213257"/>
                          <a:pt x="162807" y="1158361"/>
                          <a:pt x="97063" y="1271965"/>
                        </a:cubicBezTo>
                        <a:cubicBezTo>
                          <a:pt x="15987" y="1352092"/>
                          <a:pt x="21787" y="1441563"/>
                          <a:pt x="0" y="149514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D:\duha abo anas\arabic abo anas\FINISH\a8101474b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0" y="45883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4" grpId="0" animBg="1"/>
      <p:bldP spid="223" grpId="0" animBg="1"/>
      <p:bldP spid="184" grpId="0" animBg="1"/>
      <p:bldP spid="185" grpId="0" animBg="1"/>
      <p:bldP spid="183" grpId="0" animBg="1"/>
      <p:bldP spid="273" grpId="0" animBg="1"/>
      <p:bldP spid="274" grpId="0" animBg="1"/>
      <p:bldP spid="2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175</Words>
  <Application>Microsoft Office PowerPoint</Application>
  <PresentationFormat>مخصص</PresentationFormat>
  <Paragraphs>52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301</cp:revision>
  <dcterms:created xsi:type="dcterms:W3CDTF">2020-09-22T10:26:44Z</dcterms:created>
  <dcterms:modified xsi:type="dcterms:W3CDTF">2021-04-23T17:08:01Z</dcterms:modified>
</cp:coreProperties>
</file>