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10" r:id="rId3"/>
    <p:sldId id="416" r:id="rId4"/>
    <p:sldId id="414" r:id="rId5"/>
    <p:sldId id="415" r:id="rId6"/>
    <p:sldId id="412" r:id="rId7"/>
    <p:sldId id="335" r:id="rId8"/>
    <p:sldId id="424" r:id="rId9"/>
    <p:sldId id="411" r:id="rId10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015">
          <p15:clr>
            <a:srgbClr val="A4A3A4"/>
          </p15:clr>
        </p15:guide>
        <p15:guide id="4" pos="38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9933FF"/>
    <a:srgbClr val="D60093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8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1350"/>
      </p:cViewPr>
      <p:guideLst>
        <p:guide orient="horz" pos="2183"/>
        <p:guide pos="3840"/>
        <p:guide orient="horz" pos="3015"/>
        <p:guide pos="3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2282" y="3660681"/>
            <a:ext cx="9144000" cy="53368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282" y="4662487"/>
            <a:ext cx="9144000" cy="5692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FA5DE-E125-4D4E-AFA1-825CDD6A9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A46A9-4434-4B7C-B27A-DCFE81AF0851}" type="datetimeFigureOut">
              <a:rPr lang="ar-SA"/>
              <a:pPr>
                <a:defRPr/>
              </a:pPr>
              <a:t>15/06/1442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0F59F-28A4-4C62-92C3-8F30F186C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A9C59-7781-41B1-B759-00D4DFCC0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B1E48-89AE-4AEE-BF1D-20DF15F7E544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247969262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3882E-D2D5-432B-B8DA-209DE9188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9319C-CCEE-4D96-B37F-378A0E7DB2E6}" type="datetimeFigureOut">
              <a:rPr lang="ar-SA"/>
              <a:pPr>
                <a:defRPr/>
              </a:pPr>
              <a:t>15/06/1442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C7DBE-382A-4D06-A73A-67898FF75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B5CC9-573D-4F1D-8C2A-600723988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807D8-DDE7-4158-A15A-7EBD61ECAD27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913174904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198C7-1099-439E-9941-B0FA302D1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92AFF-1E7D-4993-9D64-70592858FDD0}" type="datetimeFigureOut">
              <a:rPr lang="ar-SA"/>
              <a:pPr>
                <a:defRPr/>
              </a:pPr>
              <a:t>15/06/1442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3E74B-0F6B-4517-9302-45B5E5E90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0B66E-F478-4BF9-B3D1-2747F478F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834BB-FD0A-4D42-873E-091850A3679D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4178262361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4DF628-8694-441F-A131-F11A1B912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AA7A3-F363-4B10-B1F2-9F690686CA57}" type="datetimeFigureOut">
              <a:rPr lang="ar-SA"/>
              <a:pPr>
                <a:defRPr/>
              </a:pPr>
              <a:t>15/06/1442</a:t>
            </a:fld>
            <a:endParaRPr lang="ar-SA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8C6D2B-EA03-471A-9343-D0E3A3AB1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0D68C5E-FDEF-4DD2-83C9-568597728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3C329-5E2D-4457-B4DA-1F7DE39DB7EA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62990401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42A0947-3556-44AA-ACD8-90C359A96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E87DE-6D22-4CA0-8A2C-808A0D3A41EF}" type="datetimeFigureOut">
              <a:rPr lang="ar-SA"/>
              <a:pPr>
                <a:defRPr/>
              </a:pPr>
              <a:t>15/06/1442</a:t>
            </a:fld>
            <a:endParaRPr lang="ar-SA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A99A843-0296-468A-A455-498D0FD8A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4B6241B-CA0C-4404-BA67-3F2C6BD20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C6E40-EADF-4F8E-A8A5-80CC974C26A6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930212501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>
            <a:extLst>
              <a:ext uri="{FF2B5EF4-FFF2-40B4-BE49-F238E27FC236}">
                <a16:creationId xmlns:a16="http://schemas.microsoft.com/office/drawing/2014/main" id="{7E92BBE4-DA8E-4CEA-9AA9-3E221D37DA9C}"/>
              </a:ext>
            </a:extLst>
          </p:cNvPr>
          <p:cNvSpPr/>
          <p:nvPr userDrawn="1"/>
        </p:nvSpPr>
        <p:spPr>
          <a:xfrm>
            <a:off x="0" y="123825"/>
            <a:ext cx="12192000" cy="530225"/>
          </a:xfrm>
          <a:prstGeom prst="rect">
            <a:avLst/>
          </a:prstGeom>
          <a:solidFill>
            <a:srgbClr val="17B0E4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55A4E039-51E9-4BD3-8234-1D4AC5FC687C}"/>
              </a:ext>
            </a:extLst>
          </p:cNvPr>
          <p:cNvSpPr/>
          <p:nvPr userDrawn="1"/>
        </p:nvSpPr>
        <p:spPr>
          <a:xfrm>
            <a:off x="0" y="6661150"/>
            <a:ext cx="12192000" cy="131763"/>
          </a:xfrm>
          <a:prstGeom prst="rect">
            <a:avLst/>
          </a:prstGeom>
          <a:solidFill>
            <a:srgbClr val="17B0E4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23078"/>
            <a:ext cx="10981765" cy="5313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ar-SA" dirty="0"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504F96FE-F55B-475F-BB1A-4419BB4E7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6FB0D-159D-4454-AD54-0CB17E99125E}" type="datetimeFigureOut">
              <a:rPr lang="ar-SA"/>
              <a:pPr>
                <a:defRPr/>
              </a:pPr>
              <a:t>15/06/1442</a:t>
            </a:fld>
            <a:endParaRPr lang="ar-SA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CD1291AE-A741-442E-AEA0-A7F985E5D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5A581853-6F73-4C43-9D1B-E1E151EC6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268E5-C290-46F9-86F7-093EAA4CC1C4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561050464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>
            <a:extLst>
              <a:ext uri="{FF2B5EF4-FFF2-40B4-BE49-F238E27FC236}">
                <a16:creationId xmlns:a16="http://schemas.microsoft.com/office/drawing/2014/main" id="{86CB5D46-485D-42DF-8FE9-8D7B798F4337}"/>
              </a:ext>
            </a:extLst>
          </p:cNvPr>
          <p:cNvSpPr/>
          <p:nvPr userDrawn="1"/>
        </p:nvSpPr>
        <p:spPr>
          <a:xfrm>
            <a:off x="0" y="123825"/>
            <a:ext cx="12192000" cy="530225"/>
          </a:xfrm>
          <a:prstGeom prst="rect">
            <a:avLst/>
          </a:prstGeom>
          <a:solidFill>
            <a:srgbClr val="17B0E4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89000477-25DF-4239-A394-858DEA40BB22}"/>
              </a:ext>
            </a:extLst>
          </p:cNvPr>
          <p:cNvSpPr/>
          <p:nvPr userDrawn="1"/>
        </p:nvSpPr>
        <p:spPr>
          <a:xfrm>
            <a:off x="0" y="6661150"/>
            <a:ext cx="12192000" cy="131763"/>
          </a:xfrm>
          <a:prstGeom prst="rect">
            <a:avLst/>
          </a:prstGeom>
          <a:solidFill>
            <a:srgbClr val="17B0E4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5" name="Parallelogram 8">
            <a:extLst>
              <a:ext uri="{FF2B5EF4-FFF2-40B4-BE49-F238E27FC236}">
                <a16:creationId xmlns:a16="http://schemas.microsoft.com/office/drawing/2014/main" id="{06A9F237-4519-4FD6-871F-B1D80A2648B7}"/>
              </a:ext>
            </a:extLst>
          </p:cNvPr>
          <p:cNvSpPr/>
          <p:nvPr userDrawn="1"/>
        </p:nvSpPr>
        <p:spPr>
          <a:xfrm>
            <a:off x="-152400" y="123825"/>
            <a:ext cx="9117013" cy="530225"/>
          </a:xfrm>
          <a:prstGeom prst="parallelogram">
            <a:avLst/>
          </a:prstGeom>
          <a:solidFill>
            <a:srgbClr val="89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3577" y="123078"/>
            <a:ext cx="5387787" cy="531346"/>
          </a:xfrm>
        </p:spPr>
        <p:txBody>
          <a:bodyPr/>
          <a:lstStyle>
            <a:lvl1pPr algn="r" rtl="1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ar-SA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495E5FFD-1C43-4A03-BE99-E98D0690C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ABE65-6951-4034-A96D-F4087D02C937}" type="datetimeFigureOut">
              <a:rPr lang="ar-SA"/>
              <a:pPr>
                <a:defRPr/>
              </a:pPr>
              <a:t>15/06/1442</a:t>
            </a:fld>
            <a:endParaRPr lang="ar-SA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13D1656-CC2E-43FE-8B1D-8E29D0939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544C443F-87DC-42E1-A5C5-C8BD81B13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7B477-18A2-49F5-A9F0-46390C8F1842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253711231"/>
      </p:ext>
    </p:extLst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03EA3DE9-643A-4AD0-95E8-1CBCEDFB8B63}"/>
              </a:ext>
            </a:extLst>
          </p:cNvPr>
          <p:cNvSpPr/>
          <p:nvPr userDrawn="1"/>
        </p:nvSpPr>
        <p:spPr>
          <a:xfrm>
            <a:off x="0" y="6661150"/>
            <a:ext cx="12192000" cy="131763"/>
          </a:xfrm>
          <a:prstGeom prst="rect">
            <a:avLst/>
          </a:prstGeom>
          <a:solidFill>
            <a:srgbClr val="17B0E4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C43A47E5-3330-4C52-B46A-A3BB12AFC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42457-BC52-4FFF-BE78-8116F295DA1F}" type="datetimeFigureOut">
              <a:rPr lang="ar-SA"/>
              <a:pPr>
                <a:defRPr/>
              </a:pPr>
              <a:t>15/06/1442</a:t>
            </a:fld>
            <a:endParaRPr lang="ar-S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B335AC4E-BB06-4ADC-B4D6-380CADAED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5A1A884-E1FF-4635-BF47-4280AA6C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21110-8D19-4AF3-865E-07CDE6C34A3E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18212186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270B28-81CD-4A59-8CE4-7E822F042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8FBDD-B11B-42B3-88A6-41C6FD6C35FA}" type="datetimeFigureOut">
              <a:rPr lang="ar-SA"/>
              <a:pPr>
                <a:defRPr/>
              </a:pPr>
              <a:t>15/06/1442</a:t>
            </a:fld>
            <a:endParaRPr lang="ar-SA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71FA4E6-5F94-4155-BCF4-7C0636BB5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A420038-D9C0-48D1-B387-99CCF75C3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AC6DF-62AA-49FE-8742-CC39945C1418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4123559602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FDEC6D1-52D4-4009-A64D-6BC299644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CCBE5-FBD5-4F59-AA67-F3BE99A78343}" type="datetimeFigureOut">
              <a:rPr lang="ar-SA"/>
              <a:pPr>
                <a:defRPr/>
              </a:pPr>
              <a:t>15/06/1442</a:t>
            </a:fld>
            <a:endParaRPr lang="ar-SA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021E9FC-66E5-439F-AF6F-BB5E9CB7D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DE3FBE-B2AB-45B2-97B9-BC0FA8D02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6A4C1-EF52-465D-97F7-450951A42BD1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638856297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148AE-84B0-4787-8AA5-4E77DA3B8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79087-91ED-495D-8B34-9312BC683D60}" type="datetimeFigureOut">
              <a:rPr lang="ar-SA"/>
              <a:pPr>
                <a:defRPr/>
              </a:pPr>
              <a:t>15/06/1442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E840A-64A2-4DB5-99D6-DD018DEDC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0746D-7933-4403-999E-D028914A2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D069E-BB93-403D-BEDE-235CB856106F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954197866"/>
      </p:ext>
    </p:extLst>
  </p:cSld>
  <p:clrMapOvr>
    <a:masterClrMapping/>
  </p:clrMapOvr>
  <p:transition spd="slow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8F281-4DCB-42CA-803C-6BC20B4AA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BF772-6E56-4836-92F1-688D6B822277}" type="datetimeFigureOut">
              <a:rPr lang="ar-SA"/>
              <a:pPr>
                <a:defRPr/>
              </a:pPr>
              <a:t>15/06/1442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27594-0169-4DCF-9B36-67CC21863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7BDCEA-FEB1-4106-B527-A01B9BC19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EDDDB-A85B-41D1-BA5C-8AE12E91E5F4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843111683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64B8569-C13F-4605-8A75-9F616E9C283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EF77AB7-B29D-4BFE-B9F2-8988A0CA80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/>
              <a:t>Edit Master text styles</a:t>
            </a:r>
          </a:p>
          <a:p>
            <a:pPr lvl="1"/>
            <a:r>
              <a:rPr lang="en-US" altLang="ar-SA"/>
              <a:t>Second level</a:t>
            </a:r>
          </a:p>
          <a:p>
            <a:pPr lvl="2"/>
            <a:r>
              <a:rPr lang="en-US" altLang="ar-SA"/>
              <a:t>Third level</a:t>
            </a:r>
          </a:p>
          <a:p>
            <a:pPr lvl="3"/>
            <a:r>
              <a:rPr lang="en-US" altLang="ar-SA"/>
              <a:t>Fourth level</a:t>
            </a:r>
          </a:p>
          <a:p>
            <a:pPr lvl="4"/>
            <a:r>
              <a:rPr lang="en-US" altLang="ar-SA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DB4F74-E81C-4F52-9293-6EA1854F2B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131015-6D1F-4D97-B865-ED74CBD69CAD}" type="datetimeFigureOut">
              <a:rPr lang="ar-SA"/>
              <a:pPr>
                <a:defRPr/>
              </a:pPr>
              <a:t>15/06/1442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272E3-9F7A-4D09-9259-27F19CB1FA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9F35-65F2-4EBE-9E1C-0382818BAF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1CCAB46-767B-4BBC-B795-93F157F68E13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993403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10771032" y="2670931"/>
            <a:ext cx="8374735" cy="1265254"/>
            <a:chOff x="9198889" y="2670931"/>
            <a:chExt cx="8374735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1897131" y="3113746"/>
              <a:ext cx="56764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 محمَّدٌ صلى الله عليه وسلم </a:t>
              </a:r>
              <a:r>
                <a:rPr lang="ar-SY" sz="2800" b="1" dirty="0">
                  <a:solidFill>
                    <a:srgbClr val="FF0000"/>
                  </a:solidFill>
                </a:rPr>
                <a:t>عبدُ اللهِ ورسولُهُ</a:t>
              </a:r>
              <a:endParaRPr lang="ar-SY" sz="2800" b="1" dirty="0">
                <a:solidFill>
                  <a:srgbClr val="FF0000"/>
                </a:solidFill>
                <a:latin typeface="Cooper Black" panose="0208090404030B0204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603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5"/>
            <a:ext cx="2786743" cy="1461872"/>
            <a:chOff x="538318" y="1529365"/>
            <a:chExt cx="2658769" cy="1169893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924557" y="2008525"/>
              <a:ext cx="1897142" cy="690733"/>
              <a:chOff x="3436196" y="5466316"/>
              <a:chExt cx="1897142" cy="690733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66316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الثامن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436196" y="5689071"/>
                <a:ext cx="1897142" cy="467978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محمَّدٌ صلى الله عليه و سلم</a:t>
                </a:r>
              </a:p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عبد الله و رسوله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1808077" y="18594"/>
            <a:ext cx="736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800" b="1" dirty="0">
                <a:latin typeface="Century Gothic" panose="020B0502020202020204" pitchFamily="34" charset="0"/>
              </a:rPr>
              <a:t>محمَّدٌ صلى الله عليه وسلم </a:t>
            </a:r>
            <a:r>
              <a:rPr lang="ar-SY" sz="3200" b="1" dirty="0"/>
              <a:t>عبدُ اللهِ ورسولُهُ</a:t>
            </a:r>
            <a:endParaRPr lang="ar-SY" sz="3200" b="1" dirty="0">
              <a:latin typeface="Century Gothic" panose="020B0502020202020204" pitchFamily="34" charset="0"/>
            </a:endParaRPr>
          </a:p>
        </p:txBody>
      </p:sp>
      <p:grpSp>
        <p:nvGrpSpPr>
          <p:cNvPr id="19" name="Group 125">
            <a:extLst>
              <a:ext uri="{FF2B5EF4-FFF2-40B4-BE49-F238E27FC236}">
                <a16:creationId xmlns:a16="http://schemas.microsoft.com/office/drawing/2014/main" id="{1F862882-4868-494E-8A89-5ADA20DE10DE}"/>
              </a:ext>
            </a:extLst>
          </p:cNvPr>
          <p:cNvGrpSpPr/>
          <p:nvPr/>
        </p:nvGrpSpPr>
        <p:grpSpPr>
          <a:xfrm>
            <a:off x="3086127" y="599731"/>
            <a:ext cx="4172344" cy="5958750"/>
            <a:chOff x="1162948" y="497748"/>
            <a:chExt cx="2172294" cy="5646976"/>
          </a:xfrm>
        </p:grpSpPr>
        <p:sp>
          <p:nvSpPr>
            <p:cNvPr id="20" name="Freeform: Shape 75">
              <a:extLst>
                <a:ext uri="{FF2B5EF4-FFF2-40B4-BE49-F238E27FC236}">
                  <a16:creationId xmlns:a16="http://schemas.microsoft.com/office/drawing/2014/main" id="{D8288774-027A-4EEF-9E71-9A19160EF511}"/>
                </a:ext>
              </a:extLst>
            </p:cNvPr>
            <p:cNvSpPr/>
            <p:nvPr/>
          </p:nvSpPr>
          <p:spPr>
            <a:xfrm flipH="1">
              <a:off x="2163544" y="2413746"/>
              <a:ext cx="96425" cy="306062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428" h="342900">
                  <a:moveTo>
                    <a:pt x="0" y="342900"/>
                  </a:moveTo>
                  <a:cubicBezTo>
                    <a:pt x="46037" y="257175"/>
                    <a:pt x="92075" y="171450"/>
                    <a:pt x="95250" y="114300"/>
                  </a:cubicBezTo>
                  <a:cubicBezTo>
                    <a:pt x="98425" y="57150"/>
                    <a:pt x="58737" y="28575"/>
                    <a:pt x="19050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">
              <a:extLst>
                <a:ext uri="{FF2B5EF4-FFF2-40B4-BE49-F238E27FC236}">
                  <a16:creationId xmlns:a16="http://schemas.microsoft.com/office/drawing/2014/main" id="{90620483-5A1C-4FDD-8B22-02302A1DDC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34380" y="1058638"/>
              <a:ext cx="8565" cy="1337574"/>
            </a:xfrm>
            <a:prstGeom prst="line">
              <a:avLst/>
            </a:prstGeom>
            <a:ln w="28575">
              <a:solidFill>
                <a:srgbClr val="93939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14">
              <a:extLst>
                <a:ext uri="{FF2B5EF4-FFF2-40B4-BE49-F238E27FC236}">
                  <a16:creationId xmlns:a16="http://schemas.microsoft.com/office/drawing/2014/main" id="{34F0B613-0780-47F0-86BC-31968CB4A97A}"/>
                </a:ext>
              </a:extLst>
            </p:cNvPr>
            <p:cNvGrpSpPr/>
            <p:nvPr/>
          </p:nvGrpSpPr>
          <p:grpSpPr>
            <a:xfrm>
              <a:off x="1355703" y="2516205"/>
              <a:ext cx="1848128" cy="3628519"/>
              <a:chOff x="5097487" y="2110153"/>
              <a:chExt cx="2136858" cy="4195397"/>
            </a:xfrm>
          </p:grpSpPr>
          <p:sp>
            <p:nvSpPr>
              <p:cNvPr id="37" name="Rectangle: Rounded Corners 8">
                <a:extLst>
                  <a:ext uri="{FF2B5EF4-FFF2-40B4-BE49-F238E27FC236}">
                    <a16:creationId xmlns:a16="http://schemas.microsoft.com/office/drawing/2014/main" id="{885EFC83-55BF-446D-A8E2-434A5B53C650}"/>
                  </a:ext>
                </a:extLst>
              </p:cNvPr>
              <p:cNvSpPr/>
              <p:nvPr/>
            </p:nvSpPr>
            <p:spPr>
              <a:xfrm>
                <a:off x="5097487" y="3162300"/>
                <a:ext cx="1997026" cy="3143250"/>
              </a:xfrm>
              <a:prstGeom prst="roundRect">
                <a:avLst/>
              </a:prstGeom>
              <a:solidFill>
                <a:srgbClr val="00E3A7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Freeform: Shape 11">
                <a:extLst>
                  <a:ext uri="{FF2B5EF4-FFF2-40B4-BE49-F238E27FC236}">
                    <a16:creationId xmlns:a16="http://schemas.microsoft.com/office/drawing/2014/main" id="{B489754A-6ECC-4C07-8699-CEB8DA1C1001}"/>
                  </a:ext>
                </a:extLst>
              </p:cNvPr>
              <p:cNvSpPr/>
              <p:nvPr/>
            </p:nvSpPr>
            <p:spPr>
              <a:xfrm flipV="1">
                <a:off x="5097487" y="2491152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Freeform: Shape 9">
                <a:extLst>
                  <a:ext uri="{FF2B5EF4-FFF2-40B4-BE49-F238E27FC236}">
                    <a16:creationId xmlns:a16="http://schemas.microsoft.com/office/drawing/2014/main" id="{97560786-BFA8-4791-8A30-948C9541B26C}"/>
                  </a:ext>
                </a:extLst>
              </p:cNvPr>
              <p:cNvSpPr/>
              <p:nvPr/>
            </p:nvSpPr>
            <p:spPr>
              <a:xfrm flipV="1">
                <a:off x="5097487" y="2110153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TextBox 12">
                <a:extLst>
                  <a:ext uri="{FF2B5EF4-FFF2-40B4-BE49-F238E27FC236}">
                    <a16:creationId xmlns:a16="http://schemas.microsoft.com/office/drawing/2014/main" id="{3D824A36-A0D3-4EDB-89D1-84ED70AF3BD2}"/>
                  </a:ext>
                </a:extLst>
              </p:cNvPr>
              <p:cNvSpPr txBox="1"/>
              <p:nvPr/>
            </p:nvSpPr>
            <p:spPr>
              <a:xfrm>
                <a:off x="5191125" y="2792968"/>
                <a:ext cx="1809751" cy="427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rgbClr val="00E3A7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41" name="TextBox 13">
                <a:extLst>
                  <a:ext uri="{FF2B5EF4-FFF2-40B4-BE49-F238E27FC236}">
                    <a16:creationId xmlns:a16="http://schemas.microsoft.com/office/drawing/2014/main" id="{CED6C198-6906-42D1-9279-CCD66F617240}"/>
                  </a:ext>
                </a:extLst>
              </p:cNvPr>
              <p:cNvSpPr txBox="1"/>
              <p:nvPr/>
            </p:nvSpPr>
            <p:spPr>
              <a:xfrm>
                <a:off x="5191125" y="3125562"/>
                <a:ext cx="2043220" cy="640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3200" b="1" dirty="0">
                    <a:solidFill>
                      <a:srgbClr val="00B050"/>
                    </a:solidFill>
                    <a:latin typeface="Oswald" panose="02000503000000000000" pitchFamily="2" charset="0"/>
                  </a:rPr>
                  <a:t>1</a:t>
                </a:r>
                <a:endParaRPr lang="en-US" sz="3200" b="1" dirty="0">
                  <a:solidFill>
                    <a:srgbClr val="00B050"/>
                  </a:solidFill>
                  <a:latin typeface="Oswald" panose="02000503000000000000" pitchFamily="2" charset="0"/>
                </a:endParaRPr>
              </a:p>
            </p:txBody>
          </p:sp>
        </p:grpSp>
        <p:grpSp>
          <p:nvGrpSpPr>
            <p:cNvPr id="24" name="Group 41">
              <a:extLst>
                <a:ext uri="{FF2B5EF4-FFF2-40B4-BE49-F238E27FC236}">
                  <a16:creationId xmlns:a16="http://schemas.microsoft.com/office/drawing/2014/main" id="{87DBDE8A-3EA0-4D9B-BB2A-71CA203A111C}"/>
                </a:ext>
              </a:extLst>
            </p:cNvPr>
            <p:cNvGrpSpPr/>
            <p:nvPr/>
          </p:nvGrpSpPr>
          <p:grpSpPr>
            <a:xfrm>
              <a:off x="1268221" y="4871590"/>
              <a:ext cx="1932316" cy="852205"/>
              <a:chOff x="341189" y="4054653"/>
              <a:chExt cx="2234198" cy="985342"/>
            </a:xfrm>
          </p:grpSpPr>
          <p:sp>
            <p:nvSpPr>
              <p:cNvPr id="35" name="TextBox 39">
                <a:extLst>
                  <a:ext uri="{FF2B5EF4-FFF2-40B4-BE49-F238E27FC236}">
                    <a16:creationId xmlns:a16="http://schemas.microsoft.com/office/drawing/2014/main" id="{93DA9FFF-F223-4C2F-985A-4F0C58A8D44A}"/>
                  </a:ext>
                </a:extLst>
              </p:cNvPr>
              <p:cNvSpPr txBox="1"/>
              <p:nvPr/>
            </p:nvSpPr>
            <p:spPr>
              <a:xfrm>
                <a:off x="353292" y="4054653"/>
                <a:ext cx="2219895" cy="4626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ar-SY" sz="2000" b="1" dirty="0">
                  <a:solidFill>
                    <a:srgbClr val="C00000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36" name="TextBox 40">
                <a:extLst>
                  <a:ext uri="{FF2B5EF4-FFF2-40B4-BE49-F238E27FC236}">
                    <a16:creationId xmlns:a16="http://schemas.microsoft.com/office/drawing/2014/main" id="{06034E55-A6D9-4888-BE59-7A252DCE6F1E}"/>
                  </a:ext>
                </a:extLst>
              </p:cNvPr>
              <p:cNvSpPr txBox="1"/>
              <p:nvPr/>
            </p:nvSpPr>
            <p:spPr>
              <a:xfrm>
                <a:off x="341189" y="4061998"/>
                <a:ext cx="2234198" cy="977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+mj-lt"/>
                  </a:rPr>
                  <a:t>نبيِّي مُحَمدٌ صلى الله عليه و سلم</a:t>
                </a:r>
              </a:p>
              <a:p>
                <a:pPr algn="ctr"/>
                <a:r>
                  <a:rPr lang="ar-SY" sz="2800" b="1" dirty="0"/>
                  <a:t>عبدٌ مِن عبادِ اللهِ.</a:t>
                </a:r>
                <a:endParaRPr lang="ar-SY" sz="2800" b="1" dirty="0">
                  <a:latin typeface="+mj-lt"/>
                </a:endParaRPr>
              </a:p>
            </p:txBody>
          </p:sp>
        </p:grpSp>
        <p:sp>
          <p:nvSpPr>
            <p:cNvPr id="26" name="Oval 54">
              <a:extLst>
                <a:ext uri="{FF2B5EF4-FFF2-40B4-BE49-F238E27FC236}">
                  <a16:creationId xmlns:a16="http://schemas.microsoft.com/office/drawing/2014/main" id="{5EDA430D-DE55-4C9E-AA21-E8B12A4D9F80}"/>
                </a:ext>
              </a:extLst>
            </p:cNvPr>
            <p:cNvSpPr/>
            <p:nvPr/>
          </p:nvSpPr>
          <p:spPr>
            <a:xfrm>
              <a:off x="2100671" y="2634307"/>
              <a:ext cx="237254" cy="23725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254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" name="Picture 3" descr="Clouds in the sky with smoke coming out of it&#10;&#10;Description automatically generated">
              <a:extLst>
                <a:ext uri="{FF2B5EF4-FFF2-40B4-BE49-F238E27FC236}">
                  <a16:creationId xmlns:a16="http://schemas.microsoft.com/office/drawing/2014/main" id="{B08F3E97-A7CF-4D9E-8D75-DDDC6491F10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162948" y="497748"/>
              <a:ext cx="2172294" cy="945516"/>
            </a:xfrm>
            <a:prstGeom prst="rect">
              <a:avLst/>
            </a:prstGeom>
          </p:spPr>
        </p:pic>
        <p:sp>
          <p:nvSpPr>
            <p:cNvPr id="31" name="Freeform: Shape 73">
              <a:extLst>
                <a:ext uri="{FF2B5EF4-FFF2-40B4-BE49-F238E27FC236}">
                  <a16:creationId xmlns:a16="http://schemas.microsoft.com/office/drawing/2014/main" id="{42584B80-3FE7-49B3-99AE-AF6237BF52FB}"/>
                </a:ext>
              </a:extLst>
            </p:cNvPr>
            <p:cNvSpPr/>
            <p:nvPr/>
          </p:nvSpPr>
          <p:spPr>
            <a:xfrm>
              <a:off x="2199300" y="2413149"/>
              <a:ext cx="116356" cy="236931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Connector 79">
              <a:extLst>
                <a:ext uri="{FF2B5EF4-FFF2-40B4-BE49-F238E27FC236}">
                  <a16:creationId xmlns:a16="http://schemas.microsoft.com/office/drawing/2014/main" id="{1948EFA5-2224-4C3B-997F-F1A7BC031332}"/>
                </a:ext>
              </a:extLst>
            </p:cNvPr>
            <p:cNvCxnSpPr/>
            <p:nvPr/>
          </p:nvCxnSpPr>
          <p:spPr>
            <a:xfrm flipV="1">
              <a:off x="2182351" y="2365019"/>
              <a:ext cx="116356" cy="55245"/>
            </a:xfrm>
            <a:prstGeom prst="line">
              <a:avLst/>
            </a:prstGeom>
            <a:ln w="19050">
              <a:solidFill>
                <a:srgbClr val="93939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80">
              <a:extLst>
                <a:ext uri="{FF2B5EF4-FFF2-40B4-BE49-F238E27FC236}">
                  <a16:creationId xmlns:a16="http://schemas.microsoft.com/office/drawing/2014/main" id="{A57BB8ED-AD7C-4C33-819D-8E88276D9D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91410" y="2343910"/>
              <a:ext cx="94087" cy="53352"/>
            </a:xfrm>
            <a:prstGeom prst="line">
              <a:avLst/>
            </a:prstGeom>
            <a:ln w="19050">
              <a:solidFill>
                <a:srgbClr val="93939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Freeform: Shape 82">
              <a:extLst>
                <a:ext uri="{FF2B5EF4-FFF2-40B4-BE49-F238E27FC236}">
                  <a16:creationId xmlns:a16="http://schemas.microsoft.com/office/drawing/2014/main" id="{75F10CC6-F241-46AA-A1E1-8876CFC1F2CE}"/>
                </a:ext>
              </a:extLst>
            </p:cNvPr>
            <p:cNvSpPr/>
            <p:nvPr/>
          </p:nvSpPr>
          <p:spPr>
            <a:xfrm rot="19183841">
              <a:off x="2185127" y="2317839"/>
              <a:ext cx="56432" cy="69945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2" name="Oval 132">
            <a:extLst>
              <a:ext uri="{FF2B5EF4-FFF2-40B4-BE49-F238E27FC236}">
                <a16:creationId xmlns:a16="http://schemas.microsoft.com/office/drawing/2014/main" id="{2311F8E6-3BC4-4B0C-8855-CDB6B3EB53B9}"/>
              </a:ext>
            </a:extLst>
          </p:cNvPr>
          <p:cNvSpPr/>
          <p:nvPr/>
        </p:nvSpPr>
        <p:spPr>
          <a:xfrm>
            <a:off x="3176188" y="6902219"/>
            <a:ext cx="3194829" cy="247051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: Shape 85">
            <a:extLst>
              <a:ext uri="{FF2B5EF4-FFF2-40B4-BE49-F238E27FC236}">
                <a16:creationId xmlns:a16="http://schemas.microsoft.com/office/drawing/2014/main" id="{B3DA9073-3627-4023-9264-D556BB70752A}"/>
              </a:ext>
            </a:extLst>
          </p:cNvPr>
          <p:cNvSpPr/>
          <p:nvPr/>
        </p:nvSpPr>
        <p:spPr>
          <a:xfrm rot="5400000">
            <a:off x="9871245" y="4683364"/>
            <a:ext cx="2087275" cy="2094946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4"/>
            <a:srcRect/>
            <a:stretch>
              <a:fillRect r="1000" b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44" name="Group 92">
            <a:extLst>
              <a:ext uri="{FF2B5EF4-FFF2-40B4-BE49-F238E27FC236}">
                <a16:creationId xmlns:a16="http://schemas.microsoft.com/office/drawing/2014/main" id="{E754AA86-DEC5-418C-B5F1-971A8FE2B830}"/>
              </a:ext>
            </a:extLst>
          </p:cNvPr>
          <p:cNvGrpSpPr/>
          <p:nvPr/>
        </p:nvGrpSpPr>
        <p:grpSpPr>
          <a:xfrm>
            <a:off x="10764991" y="4777887"/>
            <a:ext cx="243227" cy="345675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45" name="Oval 99">
              <a:extLst>
                <a:ext uri="{FF2B5EF4-FFF2-40B4-BE49-F238E27FC236}">
                  <a16:creationId xmlns:a16="http://schemas.microsoft.com/office/drawing/2014/main" id="{2566FC63-963D-43A2-AD3C-B16DAF2182C2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rapezoid 10">
              <a:extLst>
                <a:ext uri="{FF2B5EF4-FFF2-40B4-BE49-F238E27FC236}">
                  <a16:creationId xmlns:a16="http://schemas.microsoft.com/office/drawing/2014/main" id="{B3A238A7-50BF-47F6-AD61-D3F5BE1FDBE6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102">
              <a:extLst>
                <a:ext uri="{FF2B5EF4-FFF2-40B4-BE49-F238E27FC236}">
                  <a16:creationId xmlns:a16="http://schemas.microsoft.com/office/drawing/2014/main" id="{71853673-4172-4139-B96D-4A6A16768971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9105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17" dur="5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18" dur="5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27" dur="5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28" dur="5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23" presetClass="entr" presetSubtype="3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9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2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6" presetID="6" presetClass="emph" presetSubtype="0" autoRev="1" fill="hold" grpId="1" nodeType="withEffect">
                                      <p:stCondLst>
                                        <p:cond delay="150"/>
                                      </p:stCondLst>
                                      <p:childTnLst>
                                        <p:animScale>
                                          <p:cBhvr>
                                            <p:cTn id="47" dur="200" fill="hold"/>
                                            <p:tgtEl>
                                              <p:spTgt spid="43"/>
                                            </p:tgtEl>
                                          </p:cBhvr>
                                          <p:by x="200000" y="2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2" grpId="0" animBg="1"/>
          <p:bldP spid="42" grpId="1" animBg="1"/>
          <p:bldP spid="43" grpId="0" animBg="1"/>
          <p:bldP spid="43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5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5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23" presetClass="entr" presetSubtype="3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9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2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6" presetID="6" presetClass="emph" presetSubtype="0" autoRev="1" fill="hold" grpId="1" nodeType="withEffect">
                                      <p:stCondLst>
                                        <p:cond delay="150"/>
                                      </p:stCondLst>
                                      <p:childTnLst>
                                        <p:animScale>
                                          <p:cBhvr>
                                            <p:cTn id="47" dur="200" fill="hold"/>
                                            <p:tgtEl>
                                              <p:spTgt spid="43"/>
                                            </p:tgtEl>
                                          </p:cBhvr>
                                          <p:by x="200000" y="2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2" grpId="0" animBg="1"/>
          <p:bldP spid="42" grpId="1" animBg="1"/>
          <p:bldP spid="43" grpId="0" animBg="1"/>
          <p:bldP spid="43" grpId="1" animBg="1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112" y="2846753"/>
            <a:ext cx="1333927" cy="119918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33987" y="1526310"/>
            <a:ext cx="2748179" cy="1419678"/>
            <a:chOff x="433987" y="1526310"/>
            <a:chExt cx="2748179" cy="1419678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433987" y="1526310"/>
              <a:ext cx="2748179" cy="1302273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470880" y="1526310"/>
              <a:ext cx="690479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الوحدة3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798286" y="2068272"/>
              <a:ext cx="2059674" cy="877716"/>
              <a:chOff x="3309925" y="5526063"/>
              <a:chExt cx="2059674" cy="877716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600586" y="5526063"/>
                <a:ext cx="1355294" cy="33855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الثامن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09925" y="5819004"/>
                <a:ext cx="2059674" cy="58477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 محمَّدٌ صلى الله عليه و سلم</a:t>
                </a:r>
              </a:p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عبد الله و رسوله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Rectangle 112">
            <a:extLst>
              <a:ext uri="{FF2B5EF4-FFF2-40B4-BE49-F238E27FC236}">
                <a16:creationId xmlns:a16="http://schemas.microsoft.com/office/drawing/2014/main" id="{1BC8ACF6-DD0C-43C8-8D5E-49A777F9CE4B}"/>
              </a:ext>
            </a:extLst>
          </p:cNvPr>
          <p:cNvSpPr/>
          <p:nvPr/>
        </p:nvSpPr>
        <p:spPr>
          <a:xfrm>
            <a:off x="4384940" y="3685840"/>
            <a:ext cx="6735594" cy="4030368"/>
          </a:xfrm>
          <a:prstGeom prst="rect">
            <a:avLst/>
          </a:prstGeom>
          <a:blipFill dpi="0" rotWithShape="1">
            <a:blip r:embed="rId3" cstate="email">
              <a:alphaModFix amt="58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126">
            <a:extLst>
              <a:ext uri="{FF2B5EF4-FFF2-40B4-BE49-F238E27FC236}">
                <a16:creationId xmlns:a16="http://schemas.microsoft.com/office/drawing/2014/main" id="{B732348F-C7E9-459A-AC00-EF2ABFBCDE46}"/>
              </a:ext>
            </a:extLst>
          </p:cNvPr>
          <p:cNvGrpSpPr/>
          <p:nvPr/>
        </p:nvGrpSpPr>
        <p:grpSpPr>
          <a:xfrm>
            <a:off x="4451774" y="711200"/>
            <a:ext cx="4561597" cy="5790061"/>
            <a:chOff x="3083047" y="1127746"/>
            <a:chExt cx="2172294" cy="5016978"/>
          </a:xfrm>
        </p:grpSpPr>
        <p:sp>
          <p:nvSpPr>
            <p:cNvPr id="72" name="Freeform: Shape 97">
              <a:extLst>
                <a:ext uri="{FF2B5EF4-FFF2-40B4-BE49-F238E27FC236}">
                  <a16:creationId xmlns:a16="http://schemas.microsoft.com/office/drawing/2014/main" id="{EB5BE982-B15B-4FDE-B366-A4FE513A2AAD}"/>
                </a:ext>
              </a:extLst>
            </p:cNvPr>
            <p:cNvSpPr/>
            <p:nvPr/>
          </p:nvSpPr>
          <p:spPr>
            <a:xfrm flipH="1">
              <a:off x="4114816" y="2445990"/>
              <a:ext cx="96425" cy="306062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428" h="342900">
                  <a:moveTo>
                    <a:pt x="0" y="342900"/>
                  </a:moveTo>
                  <a:cubicBezTo>
                    <a:pt x="46037" y="257175"/>
                    <a:pt x="92075" y="171450"/>
                    <a:pt x="95250" y="114300"/>
                  </a:cubicBezTo>
                  <a:cubicBezTo>
                    <a:pt x="98425" y="57150"/>
                    <a:pt x="58737" y="28575"/>
                    <a:pt x="19050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3" name="Group 15">
              <a:extLst>
                <a:ext uri="{FF2B5EF4-FFF2-40B4-BE49-F238E27FC236}">
                  <a16:creationId xmlns:a16="http://schemas.microsoft.com/office/drawing/2014/main" id="{79C13F8D-DE78-425C-A26D-05F81687F9ED}"/>
                </a:ext>
              </a:extLst>
            </p:cNvPr>
            <p:cNvGrpSpPr/>
            <p:nvPr/>
          </p:nvGrpSpPr>
          <p:grpSpPr>
            <a:xfrm>
              <a:off x="3357535" y="2516205"/>
              <a:ext cx="1727190" cy="3628519"/>
              <a:chOff x="5097487" y="2110153"/>
              <a:chExt cx="1997026" cy="4195397"/>
            </a:xfrm>
            <a:effectLst/>
          </p:grpSpPr>
          <p:sp>
            <p:nvSpPr>
              <p:cNvPr id="88" name="Rectangle: Rounded Corners 16">
                <a:extLst>
                  <a:ext uri="{FF2B5EF4-FFF2-40B4-BE49-F238E27FC236}">
                    <a16:creationId xmlns:a16="http://schemas.microsoft.com/office/drawing/2014/main" id="{48662BA5-65A4-477E-8F14-FC84BB76DD8A}"/>
                  </a:ext>
                </a:extLst>
              </p:cNvPr>
              <p:cNvSpPr/>
              <p:nvPr/>
            </p:nvSpPr>
            <p:spPr>
              <a:xfrm>
                <a:off x="5097487" y="3162300"/>
                <a:ext cx="1997026" cy="3143250"/>
              </a:xfrm>
              <a:prstGeom prst="roundRect">
                <a:avLst/>
              </a:prstGeom>
              <a:solidFill>
                <a:srgbClr val="00B8F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Freeform: Shape 17">
                <a:extLst>
                  <a:ext uri="{FF2B5EF4-FFF2-40B4-BE49-F238E27FC236}">
                    <a16:creationId xmlns:a16="http://schemas.microsoft.com/office/drawing/2014/main" id="{BCF4748A-87CF-4384-B6D9-AAB18BB7D196}"/>
                  </a:ext>
                </a:extLst>
              </p:cNvPr>
              <p:cNvSpPr/>
              <p:nvPr/>
            </p:nvSpPr>
            <p:spPr>
              <a:xfrm flipV="1">
                <a:off x="5097487" y="2491152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Freeform: Shape 18">
                <a:extLst>
                  <a:ext uri="{FF2B5EF4-FFF2-40B4-BE49-F238E27FC236}">
                    <a16:creationId xmlns:a16="http://schemas.microsoft.com/office/drawing/2014/main" id="{ECB8D6D8-C252-433A-AF39-CFFC79C2ABEB}"/>
                  </a:ext>
                </a:extLst>
              </p:cNvPr>
              <p:cNvSpPr/>
              <p:nvPr/>
            </p:nvSpPr>
            <p:spPr>
              <a:xfrm flipV="1">
                <a:off x="5097487" y="2110153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TextBox 19">
                <a:extLst>
                  <a:ext uri="{FF2B5EF4-FFF2-40B4-BE49-F238E27FC236}">
                    <a16:creationId xmlns:a16="http://schemas.microsoft.com/office/drawing/2014/main" id="{DFC5AF5E-01A8-4223-AA5B-F8606DE19567}"/>
                  </a:ext>
                </a:extLst>
              </p:cNvPr>
              <p:cNvSpPr txBox="1"/>
              <p:nvPr/>
            </p:nvSpPr>
            <p:spPr>
              <a:xfrm>
                <a:off x="5191125" y="2792968"/>
                <a:ext cx="1809751" cy="427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rgbClr val="00B8F1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115" name="TextBox 20">
                <a:extLst>
                  <a:ext uri="{FF2B5EF4-FFF2-40B4-BE49-F238E27FC236}">
                    <a16:creationId xmlns:a16="http://schemas.microsoft.com/office/drawing/2014/main" id="{FEBB363C-879D-40CC-AD9F-A140A27A9F2B}"/>
                  </a:ext>
                </a:extLst>
              </p:cNvPr>
              <p:cNvSpPr txBox="1"/>
              <p:nvPr/>
            </p:nvSpPr>
            <p:spPr>
              <a:xfrm>
                <a:off x="5191125" y="3125562"/>
                <a:ext cx="1809751" cy="5858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3200" b="1" dirty="0">
                    <a:solidFill>
                      <a:srgbClr val="00B8F1"/>
                    </a:solidFill>
                    <a:latin typeface="Oswald" panose="02000503000000000000" pitchFamily="2" charset="0"/>
                  </a:rPr>
                  <a:t>2</a:t>
                </a:r>
                <a:endParaRPr lang="en-US" sz="2400" b="1" dirty="0">
                  <a:solidFill>
                    <a:srgbClr val="00B8F1"/>
                  </a:solidFill>
                  <a:latin typeface="Oswald" panose="02000503000000000000" pitchFamily="2" charset="0"/>
                </a:endParaRPr>
              </a:p>
            </p:txBody>
          </p:sp>
        </p:grpSp>
        <p:grpSp>
          <p:nvGrpSpPr>
            <p:cNvPr id="74" name="Group 42">
              <a:extLst>
                <a:ext uri="{FF2B5EF4-FFF2-40B4-BE49-F238E27FC236}">
                  <a16:creationId xmlns:a16="http://schemas.microsoft.com/office/drawing/2014/main" id="{33CB0FE0-74B5-4A12-BB4E-7D539CE39B85}"/>
                </a:ext>
              </a:extLst>
            </p:cNvPr>
            <p:cNvGrpSpPr/>
            <p:nvPr/>
          </p:nvGrpSpPr>
          <p:grpSpPr>
            <a:xfrm>
              <a:off x="3209142" y="4906713"/>
              <a:ext cx="1994290" cy="957981"/>
              <a:chOff x="279481" y="4118417"/>
              <a:chExt cx="2305855" cy="1107643"/>
            </a:xfrm>
          </p:grpSpPr>
          <p:sp>
            <p:nvSpPr>
              <p:cNvPr id="83" name="TextBox 43">
                <a:extLst>
                  <a:ext uri="{FF2B5EF4-FFF2-40B4-BE49-F238E27FC236}">
                    <a16:creationId xmlns:a16="http://schemas.microsoft.com/office/drawing/2014/main" id="{A9703EB7-DDA9-4614-8C19-3225A23F03B9}"/>
                  </a:ext>
                </a:extLst>
              </p:cNvPr>
              <p:cNvSpPr txBox="1"/>
              <p:nvPr/>
            </p:nvSpPr>
            <p:spPr>
              <a:xfrm>
                <a:off x="279481" y="4118417"/>
                <a:ext cx="2305855" cy="4626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ar-SY" sz="2000" b="1" dirty="0">
                  <a:solidFill>
                    <a:srgbClr val="C00000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87" name="TextBox 44">
                <a:extLst>
                  <a:ext uri="{FF2B5EF4-FFF2-40B4-BE49-F238E27FC236}">
                    <a16:creationId xmlns:a16="http://schemas.microsoft.com/office/drawing/2014/main" id="{AF4664AF-642F-4279-BA5A-3298C54DA504}"/>
                  </a:ext>
                </a:extLst>
              </p:cNvPr>
              <p:cNvSpPr txBox="1"/>
              <p:nvPr/>
            </p:nvSpPr>
            <p:spPr>
              <a:xfrm>
                <a:off x="326111" y="4270189"/>
                <a:ext cx="2229479" cy="9558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800" b="1" dirty="0">
                    <a:latin typeface="+mj-lt"/>
                  </a:rPr>
                  <a:t>نبيِّي مُحَمَّدٌ صلى الله عليه وسلم أفضلُ البَشرِ</a:t>
                </a:r>
              </a:p>
            </p:txBody>
          </p:sp>
        </p:grpSp>
        <p:sp>
          <p:nvSpPr>
            <p:cNvPr id="75" name="Oval 55">
              <a:extLst>
                <a:ext uri="{FF2B5EF4-FFF2-40B4-BE49-F238E27FC236}">
                  <a16:creationId xmlns:a16="http://schemas.microsoft.com/office/drawing/2014/main" id="{1026A3BA-A1D4-4217-A140-C8030FD9DA7E}"/>
                </a:ext>
              </a:extLst>
            </p:cNvPr>
            <p:cNvSpPr/>
            <p:nvPr/>
          </p:nvSpPr>
          <p:spPr>
            <a:xfrm>
              <a:off x="4094962" y="2634307"/>
              <a:ext cx="237254" cy="23725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254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93">
              <a:extLst>
                <a:ext uri="{FF2B5EF4-FFF2-40B4-BE49-F238E27FC236}">
                  <a16:creationId xmlns:a16="http://schemas.microsoft.com/office/drawing/2014/main" id="{1E1EC99E-F938-4DE7-85D6-BA66E7473077}"/>
                </a:ext>
              </a:extLst>
            </p:cNvPr>
            <p:cNvSpPr/>
            <p:nvPr/>
          </p:nvSpPr>
          <p:spPr>
            <a:xfrm>
              <a:off x="4173843" y="2442131"/>
              <a:ext cx="116356" cy="236931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7" name="Group 105">
              <a:extLst>
                <a:ext uri="{FF2B5EF4-FFF2-40B4-BE49-F238E27FC236}">
                  <a16:creationId xmlns:a16="http://schemas.microsoft.com/office/drawing/2014/main" id="{6B21F99F-DFCC-4C37-A1CD-CE72B170B6EC}"/>
                </a:ext>
              </a:extLst>
            </p:cNvPr>
            <p:cNvGrpSpPr/>
            <p:nvPr/>
          </p:nvGrpSpPr>
          <p:grpSpPr>
            <a:xfrm>
              <a:off x="4150185" y="1949633"/>
              <a:ext cx="116356" cy="514780"/>
              <a:chOff x="2784014" y="2127724"/>
              <a:chExt cx="116356" cy="514780"/>
            </a:xfrm>
          </p:grpSpPr>
          <p:cxnSp>
            <p:nvCxnSpPr>
              <p:cNvPr id="79" name="Straight Connector 101">
                <a:extLst>
                  <a:ext uri="{FF2B5EF4-FFF2-40B4-BE49-F238E27FC236}">
                    <a16:creationId xmlns:a16="http://schemas.microsoft.com/office/drawing/2014/main" id="{97712766-356C-4BB0-8090-9D534103EAC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6043" y="2127724"/>
                <a:ext cx="0" cy="490728"/>
              </a:xfrm>
              <a:prstGeom prst="line">
                <a:avLst/>
              </a:prstGeom>
              <a:ln w="28575">
                <a:solidFill>
                  <a:srgbClr val="939393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102">
                <a:extLst>
                  <a:ext uri="{FF2B5EF4-FFF2-40B4-BE49-F238E27FC236}">
                    <a16:creationId xmlns:a16="http://schemas.microsoft.com/office/drawing/2014/main" id="{5C07D4F0-873A-4A57-A2D8-F114551A7284}"/>
                  </a:ext>
                </a:extLst>
              </p:cNvPr>
              <p:cNvCxnSpPr/>
              <p:nvPr/>
            </p:nvCxnSpPr>
            <p:spPr>
              <a:xfrm flipV="1">
                <a:off x="2784014" y="2587259"/>
                <a:ext cx="116356" cy="55245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103">
                <a:extLst>
                  <a:ext uri="{FF2B5EF4-FFF2-40B4-BE49-F238E27FC236}">
                    <a16:creationId xmlns:a16="http://schemas.microsoft.com/office/drawing/2014/main" id="{18FE561F-7A34-4CE8-AB66-49701678230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93073" y="2566150"/>
                <a:ext cx="94087" cy="53352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Freeform: Shape 104">
                <a:extLst>
                  <a:ext uri="{FF2B5EF4-FFF2-40B4-BE49-F238E27FC236}">
                    <a16:creationId xmlns:a16="http://schemas.microsoft.com/office/drawing/2014/main" id="{8DC5A50C-038F-4303-B7E9-6BCFC43CB7C1}"/>
                  </a:ext>
                </a:extLst>
              </p:cNvPr>
              <p:cNvSpPr/>
              <p:nvPr/>
            </p:nvSpPr>
            <p:spPr>
              <a:xfrm rot="19183841">
                <a:off x="2786790" y="2540079"/>
                <a:ext cx="56432" cy="69945"/>
              </a:xfrm>
              <a:custGeom>
                <a:avLst/>
                <a:gdLst>
                  <a:gd name="connsiteX0" fmla="*/ 0 w 95428"/>
                  <a:gd name="connsiteY0" fmla="*/ 342900 h 342900"/>
                  <a:gd name="connsiteX1" fmla="*/ 95250 w 95428"/>
                  <a:gd name="connsiteY1" fmla="*/ 114300 h 342900"/>
                  <a:gd name="connsiteX2" fmla="*/ 19050 w 95428"/>
                  <a:gd name="connsiteY2" fmla="*/ 0 h 342900"/>
                  <a:gd name="connsiteX0" fmla="*/ 0 w 149002"/>
                  <a:gd name="connsiteY0" fmla="*/ 316463 h 316463"/>
                  <a:gd name="connsiteX1" fmla="*/ 147186 w 149002"/>
                  <a:gd name="connsiteY1" fmla="*/ 114300 h 316463"/>
                  <a:gd name="connsiteX2" fmla="*/ 70986 w 149002"/>
                  <a:gd name="connsiteY2" fmla="*/ 0 h 316463"/>
                  <a:gd name="connsiteX0" fmla="*/ 0 w 156019"/>
                  <a:gd name="connsiteY0" fmla="*/ 316463 h 316463"/>
                  <a:gd name="connsiteX1" fmla="*/ 147186 w 156019"/>
                  <a:gd name="connsiteY1" fmla="*/ 114300 h 316463"/>
                  <a:gd name="connsiteX2" fmla="*/ 70986 w 156019"/>
                  <a:gd name="connsiteY2" fmla="*/ 0 h 316463"/>
                  <a:gd name="connsiteX0" fmla="*/ 0 w 187230"/>
                  <a:gd name="connsiteY0" fmla="*/ 316463 h 316463"/>
                  <a:gd name="connsiteX1" fmla="*/ 186138 w 187230"/>
                  <a:gd name="connsiteY1" fmla="*/ 107690 h 316463"/>
                  <a:gd name="connsiteX2" fmla="*/ 70986 w 187230"/>
                  <a:gd name="connsiteY2" fmla="*/ 0 h 316463"/>
                  <a:gd name="connsiteX0" fmla="*/ 0 w 222286"/>
                  <a:gd name="connsiteY0" fmla="*/ 250156 h 250156"/>
                  <a:gd name="connsiteX1" fmla="*/ 220119 w 222286"/>
                  <a:gd name="connsiteY1" fmla="*/ 107690 h 250156"/>
                  <a:gd name="connsiteX2" fmla="*/ 104967 w 222286"/>
                  <a:gd name="connsiteY2" fmla="*/ 0 h 250156"/>
                  <a:gd name="connsiteX0" fmla="*/ 0 w 222286"/>
                  <a:gd name="connsiteY0" fmla="*/ 250156 h 251737"/>
                  <a:gd name="connsiteX1" fmla="*/ 220119 w 222286"/>
                  <a:gd name="connsiteY1" fmla="*/ 107690 h 251737"/>
                  <a:gd name="connsiteX2" fmla="*/ 104967 w 222286"/>
                  <a:gd name="connsiteY2" fmla="*/ 0 h 251737"/>
                  <a:gd name="connsiteX0" fmla="*/ 0 w 272558"/>
                  <a:gd name="connsiteY0" fmla="*/ 250156 h 251638"/>
                  <a:gd name="connsiteX1" fmla="*/ 271091 w 272558"/>
                  <a:gd name="connsiteY1" fmla="*/ 99041 h 251638"/>
                  <a:gd name="connsiteX2" fmla="*/ 104967 w 272558"/>
                  <a:gd name="connsiteY2" fmla="*/ 0 h 251638"/>
                  <a:gd name="connsiteX0" fmla="*/ 0 w 274322"/>
                  <a:gd name="connsiteY0" fmla="*/ 250156 h 251638"/>
                  <a:gd name="connsiteX1" fmla="*/ 271091 w 274322"/>
                  <a:gd name="connsiteY1" fmla="*/ 99041 h 251638"/>
                  <a:gd name="connsiteX2" fmla="*/ 104967 w 274322"/>
                  <a:gd name="connsiteY2" fmla="*/ 0 h 251638"/>
                  <a:gd name="connsiteX0" fmla="*/ 0 w 296232"/>
                  <a:gd name="connsiteY0" fmla="*/ 250156 h 251737"/>
                  <a:gd name="connsiteX1" fmla="*/ 293744 w 296232"/>
                  <a:gd name="connsiteY1" fmla="*/ 107690 h 251737"/>
                  <a:gd name="connsiteX2" fmla="*/ 104967 w 296232"/>
                  <a:gd name="connsiteY2" fmla="*/ 0 h 251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96232" h="251737">
                    <a:moveTo>
                      <a:pt x="0" y="250156"/>
                    </a:moveTo>
                    <a:cubicBezTo>
                      <a:pt x="278778" y="266667"/>
                      <a:pt x="276250" y="149383"/>
                      <a:pt x="293744" y="107690"/>
                    </a:cubicBezTo>
                    <a:cubicBezTo>
                      <a:pt x="311239" y="65997"/>
                      <a:pt x="235269" y="2629"/>
                      <a:pt x="104967" y="0"/>
                    </a:cubicBezTo>
                  </a:path>
                </a:pathLst>
              </a:custGeom>
              <a:noFill/>
              <a:ln w="28575">
                <a:solidFill>
                  <a:srgbClr val="93939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78" name="Picture 57" descr="Clouds in the sky with smoke coming out of it&#10;&#10;Description automatically generated">
              <a:extLst>
                <a:ext uri="{FF2B5EF4-FFF2-40B4-BE49-F238E27FC236}">
                  <a16:creationId xmlns:a16="http://schemas.microsoft.com/office/drawing/2014/main" id="{6EEF51F4-240F-4A1A-9B4F-F42C1D8313D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083047" y="1127746"/>
              <a:ext cx="2172294" cy="945516"/>
            </a:xfrm>
            <a:prstGeom prst="rect">
              <a:avLst/>
            </a:prstGeom>
          </p:spPr>
        </p:pic>
      </p:grpSp>
      <p:sp>
        <p:nvSpPr>
          <p:cNvPr id="174" name="Oval 131">
            <a:extLst>
              <a:ext uri="{FF2B5EF4-FFF2-40B4-BE49-F238E27FC236}">
                <a16:creationId xmlns:a16="http://schemas.microsoft.com/office/drawing/2014/main" id="{8B1F201E-BDFF-4304-8B7B-28964920D7DD}"/>
              </a:ext>
            </a:extLst>
          </p:cNvPr>
          <p:cNvSpPr/>
          <p:nvPr/>
        </p:nvSpPr>
        <p:spPr>
          <a:xfrm>
            <a:off x="4679932" y="6821849"/>
            <a:ext cx="3173490" cy="270202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85">
            <a:extLst>
              <a:ext uri="{FF2B5EF4-FFF2-40B4-BE49-F238E27FC236}">
                <a16:creationId xmlns:a16="http://schemas.microsoft.com/office/drawing/2014/main" id="{B3DA9073-3627-4023-9264-D556BB70752A}"/>
              </a:ext>
            </a:extLst>
          </p:cNvPr>
          <p:cNvSpPr/>
          <p:nvPr/>
        </p:nvSpPr>
        <p:spPr>
          <a:xfrm rot="5400000">
            <a:off x="9713686" y="3323310"/>
            <a:ext cx="2087275" cy="2094946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5"/>
            <a:srcRect/>
            <a:stretch>
              <a:fillRect r="1000" b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37" name="Group 92">
            <a:extLst>
              <a:ext uri="{FF2B5EF4-FFF2-40B4-BE49-F238E27FC236}">
                <a16:creationId xmlns:a16="http://schemas.microsoft.com/office/drawing/2014/main" id="{E754AA86-DEC5-418C-B5F1-971A8FE2B830}"/>
              </a:ext>
            </a:extLst>
          </p:cNvPr>
          <p:cNvGrpSpPr/>
          <p:nvPr/>
        </p:nvGrpSpPr>
        <p:grpSpPr>
          <a:xfrm>
            <a:off x="10607432" y="3417833"/>
            <a:ext cx="243227" cy="345675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8" name="Oval 99">
              <a:extLst>
                <a:ext uri="{FF2B5EF4-FFF2-40B4-BE49-F238E27FC236}">
                  <a16:creationId xmlns:a16="http://schemas.microsoft.com/office/drawing/2014/main" id="{2566FC63-963D-43A2-AD3C-B16DAF2182C2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rapezoid 10">
              <a:extLst>
                <a:ext uri="{FF2B5EF4-FFF2-40B4-BE49-F238E27FC236}">
                  <a16:creationId xmlns:a16="http://schemas.microsoft.com/office/drawing/2014/main" id="{B3A238A7-50BF-47F6-AD61-D3F5BE1FDBE6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102">
              <a:extLst>
                <a:ext uri="{FF2B5EF4-FFF2-40B4-BE49-F238E27FC236}">
                  <a16:creationId xmlns:a16="http://schemas.microsoft.com/office/drawing/2014/main" id="{71853673-4172-4139-B96D-4A6A16768971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7034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17" dur="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18" dur="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27" dur="5000" fill="hold"/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28" dur="5000" fill="hold"/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23" presetClass="entr" presetSubtype="3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9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2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6" presetID="6" presetClass="emph" presetSubtype="0" autoRev="1" fill="hold" grpId="1" nodeType="withEffect">
                                      <p:stCondLst>
                                        <p:cond delay="150"/>
                                      </p:stCondLst>
                                      <p:childTnLst>
                                        <p:animScale>
                                          <p:cBhvr>
                                            <p:cTn id="47" dur="200" fill="hold"/>
                                            <p:tgtEl>
                                              <p:spTgt spid="36"/>
                                            </p:tgtEl>
                                          </p:cBhvr>
                                          <p:by x="200000" y="2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4" grpId="0" animBg="1"/>
          <p:bldP spid="174" grpId="1" animBg="1"/>
          <p:bldP spid="36" grpId="0" animBg="1"/>
          <p:bldP spid="36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5000" fill="hold"/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5000" fill="hold"/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23" presetClass="entr" presetSubtype="3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9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2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6" presetID="6" presetClass="emph" presetSubtype="0" autoRev="1" fill="hold" grpId="1" nodeType="withEffect">
                                      <p:stCondLst>
                                        <p:cond delay="150"/>
                                      </p:stCondLst>
                                      <p:childTnLst>
                                        <p:animScale>
                                          <p:cBhvr>
                                            <p:cTn id="47" dur="200" fill="hold"/>
                                            <p:tgtEl>
                                              <p:spTgt spid="36"/>
                                            </p:tgtEl>
                                          </p:cBhvr>
                                          <p:by x="200000" y="2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4" grpId="0" animBg="1"/>
          <p:bldP spid="174" grpId="1" animBg="1"/>
          <p:bldP spid="36" grpId="0" animBg="1"/>
          <p:bldP spid="36" grpId="1" animBg="1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112" y="2846753"/>
            <a:ext cx="1333927" cy="119918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33987" y="1526310"/>
            <a:ext cx="2748179" cy="1433274"/>
            <a:chOff x="433987" y="1526310"/>
            <a:chExt cx="2748179" cy="1433274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433987" y="1526310"/>
              <a:ext cx="2748179" cy="1302273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470880" y="1526310"/>
              <a:ext cx="690479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الوحدة3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27314" y="2068272"/>
              <a:ext cx="1959430" cy="891312"/>
              <a:chOff x="3338953" y="5526063"/>
              <a:chExt cx="1959430" cy="891312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600586" y="5526063"/>
                <a:ext cx="1355294" cy="33855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الثامن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38953" y="5832600"/>
                <a:ext cx="1959430" cy="58477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محمَّدٌ صلى الله عليه و سلم</a:t>
                </a:r>
              </a:p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عبد الله و رسوله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Rectangle 112">
            <a:extLst>
              <a:ext uri="{FF2B5EF4-FFF2-40B4-BE49-F238E27FC236}">
                <a16:creationId xmlns:a16="http://schemas.microsoft.com/office/drawing/2014/main" id="{1BC8ACF6-DD0C-43C8-8D5E-49A777F9CE4B}"/>
              </a:ext>
            </a:extLst>
          </p:cNvPr>
          <p:cNvSpPr/>
          <p:nvPr/>
        </p:nvSpPr>
        <p:spPr>
          <a:xfrm>
            <a:off x="4384940" y="3685840"/>
            <a:ext cx="6735594" cy="4030368"/>
          </a:xfrm>
          <a:prstGeom prst="rect">
            <a:avLst/>
          </a:prstGeom>
          <a:blipFill dpi="0" rotWithShape="1">
            <a:blip r:embed="rId3" cstate="email">
              <a:alphaModFix amt="58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6" name="Group 127">
            <a:extLst>
              <a:ext uri="{FF2B5EF4-FFF2-40B4-BE49-F238E27FC236}">
                <a16:creationId xmlns:a16="http://schemas.microsoft.com/office/drawing/2014/main" id="{76BA92A2-0A9B-4904-9F32-A13252CCA43B}"/>
              </a:ext>
            </a:extLst>
          </p:cNvPr>
          <p:cNvGrpSpPr/>
          <p:nvPr/>
        </p:nvGrpSpPr>
        <p:grpSpPr>
          <a:xfrm>
            <a:off x="4264072" y="422566"/>
            <a:ext cx="4821871" cy="6080093"/>
            <a:chOff x="5136815" y="64631"/>
            <a:chExt cx="2172294" cy="6080093"/>
          </a:xfrm>
        </p:grpSpPr>
        <p:sp>
          <p:nvSpPr>
            <p:cNvPr id="117" name="Freeform: Shape 98">
              <a:extLst>
                <a:ext uri="{FF2B5EF4-FFF2-40B4-BE49-F238E27FC236}">
                  <a16:creationId xmlns:a16="http://schemas.microsoft.com/office/drawing/2014/main" id="{E566F3C2-F980-4DB6-8E8E-3DA572CD62E1}"/>
                </a:ext>
              </a:extLst>
            </p:cNvPr>
            <p:cNvSpPr/>
            <p:nvPr/>
          </p:nvSpPr>
          <p:spPr>
            <a:xfrm flipH="1">
              <a:off x="6155039" y="2411424"/>
              <a:ext cx="96425" cy="306062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428" h="342900">
                  <a:moveTo>
                    <a:pt x="0" y="342900"/>
                  </a:moveTo>
                  <a:cubicBezTo>
                    <a:pt x="46037" y="257175"/>
                    <a:pt x="92075" y="171450"/>
                    <a:pt x="95250" y="114300"/>
                  </a:cubicBezTo>
                  <a:cubicBezTo>
                    <a:pt x="98425" y="57150"/>
                    <a:pt x="58737" y="28575"/>
                    <a:pt x="19050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9" name="Group 21">
              <a:extLst>
                <a:ext uri="{FF2B5EF4-FFF2-40B4-BE49-F238E27FC236}">
                  <a16:creationId xmlns:a16="http://schemas.microsoft.com/office/drawing/2014/main" id="{67455314-DC05-4737-88F9-4CBD16A78EE4}"/>
                </a:ext>
              </a:extLst>
            </p:cNvPr>
            <p:cNvGrpSpPr/>
            <p:nvPr/>
          </p:nvGrpSpPr>
          <p:grpSpPr>
            <a:xfrm>
              <a:off x="5218275" y="2516205"/>
              <a:ext cx="1994293" cy="3628519"/>
              <a:chOff x="4934353" y="2110153"/>
              <a:chExt cx="2305858" cy="4195397"/>
            </a:xfrm>
          </p:grpSpPr>
          <p:sp>
            <p:nvSpPr>
              <p:cNvPr id="131" name="Rectangle: Rounded Corners 22">
                <a:extLst>
                  <a:ext uri="{FF2B5EF4-FFF2-40B4-BE49-F238E27FC236}">
                    <a16:creationId xmlns:a16="http://schemas.microsoft.com/office/drawing/2014/main" id="{89B48F7A-E19F-4D5E-B589-AFEC30D67FAA}"/>
                  </a:ext>
                </a:extLst>
              </p:cNvPr>
              <p:cNvSpPr/>
              <p:nvPr/>
            </p:nvSpPr>
            <p:spPr>
              <a:xfrm>
                <a:off x="5097487" y="3162300"/>
                <a:ext cx="1997026" cy="3143250"/>
              </a:xfrm>
              <a:prstGeom prst="roundRect">
                <a:avLst/>
              </a:prstGeom>
              <a:solidFill>
                <a:srgbClr val="5E6BF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Freeform: Shape 23">
                <a:extLst>
                  <a:ext uri="{FF2B5EF4-FFF2-40B4-BE49-F238E27FC236}">
                    <a16:creationId xmlns:a16="http://schemas.microsoft.com/office/drawing/2014/main" id="{EA716450-DDF6-41F4-916F-77456716D21D}"/>
                  </a:ext>
                </a:extLst>
              </p:cNvPr>
              <p:cNvSpPr/>
              <p:nvPr/>
            </p:nvSpPr>
            <p:spPr>
              <a:xfrm flipV="1">
                <a:off x="5097487" y="2491152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Freeform: Shape 24">
                <a:extLst>
                  <a:ext uri="{FF2B5EF4-FFF2-40B4-BE49-F238E27FC236}">
                    <a16:creationId xmlns:a16="http://schemas.microsoft.com/office/drawing/2014/main" id="{B69FD101-E863-45F2-ADCF-81F7B6A2555C}"/>
                  </a:ext>
                </a:extLst>
              </p:cNvPr>
              <p:cNvSpPr/>
              <p:nvPr/>
            </p:nvSpPr>
            <p:spPr>
              <a:xfrm flipV="1">
                <a:off x="5097487" y="2110153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TextBox 25">
                <a:extLst>
                  <a:ext uri="{FF2B5EF4-FFF2-40B4-BE49-F238E27FC236}">
                    <a16:creationId xmlns:a16="http://schemas.microsoft.com/office/drawing/2014/main" id="{693102C9-D6C3-498E-994D-B6ACEB4E109C}"/>
                  </a:ext>
                </a:extLst>
              </p:cNvPr>
              <p:cNvSpPr txBox="1"/>
              <p:nvPr/>
            </p:nvSpPr>
            <p:spPr>
              <a:xfrm>
                <a:off x="5191125" y="2792968"/>
                <a:ext cx="1809751" cy="427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rgbClr val="5E6BF3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135" name="TextBox 26">
                <a:extLst>
                  <a:ext uri="{FF2B5EF4-FFF2-40B4-BE49-F238E27FC236}">
                    <a16:creationId xmlns:a16="http://schemas.microsoft.com/office/drawing/2014/main" id="{9B264C8D-AA54-4083-98F4-8E7AB9B0DDBC}"/>
                  </a:ext>
                </a:extLst>
              </p:cNvPr>
              <p:cNvSpPr txBox="1"/>
              <p:nvPr/>
            </p:nvSpPr>
            <p:spPr>
              <a:xfrm>
                <a:off x="4934353" y="3125562"/>
                <a:ext cx="2305858" cy="6761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3200" b="1" dirty="0">
                    <a:solidFill>
                      <a:srgbClr val="5E6BF3"/>
                    </a:solidFill>
                    <a:latin typeface="Oswald" panose="02000503000000000000" pitchFamily="2" charset="0"/>
                  </a:rPr>
                  <a:t>3</a:t>
                </a:r>
                <a:endParaRPr lang="en-US" sz="2400" b="1" dirty="0">
                  <a:solidFill>
                    <a:srgbClr val="5E6BF3"/>
                  </a:solidFill>
                  <a:latin typeface="Oswald" panose="02000503000000000000" pitchFamily="2" charset="0"/>
                </a:endParaRPr>
              </a:p>
            </p:txBody>
          </p:sp>
        </p:grpSp>
        <p:grpSp>
          <p:nvGrpSpPr>
            <p:cNvPr id="120" name="Group 45">
              <a:extLst>
                <a:ext uri="{FF2B5EF4-FFF2-40B4-BE49-F238E27FC236}">
                  <a16:creationId xmlns:a16="http://schemas.microsoft.com/office/drawing/2014/main" id="{98498D1F-EA11-4B14-A18D-A3E6C1FDB23C}"/>
                </a:ext>
              </a:extLst>
            </p:cNvPr>
            <p:cNvGrpSpPr/>
            <p:nvPr/>
          </p:nvGrpSpPr>
          <p:grpSpPr>
            <a:xfrm>
              <a:off x="5326549" y="4577747"/>
              <a:ext cx="1837796" cy="1320754"/>
              <a:chOff x="421832" y="3726691"/>
              <a:chExt cx="2124910" cy="1527095"/>
            </a:xfrm>
          </p:grpSpPr>
          <p:sp>
            <p:nvSpPr>
              <p:cNvPr id="129" name="TextBox 46">
                <a:extLst>
                  <a:ext uri="{FF2B5EF4-FFF2-40B4-BE49-F238E27FC236}">
                    <a16:creationId xmlns:a16="http://schemas.microsoft.com/office/drawing/2014/main" id="{AFD6457B-527D-49A1-9D67-83492178CE1F}"/>
                  </a:ext>
                </a:extLst>
              </p:cNvPr>
              <p:cNvSpPr txBox="1"/>
              <p:nvPr/>
            </p:nvSpPr>
            <p:spPr>
              <a:xfrm>
                <a:off x="1066791" y="3726691"/>
                <a:ext cx="1296372" cy="5337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ar-SY" sz="2400" b="1" dirty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130" name="TextBox 47">
                <a:extLst>
                  <a:ext uri="{FF2B5EF4-FFF2-40B4-BE49-F238E27FC236}">
                    <a16:creationId xmlns:a16="http://schemas.microsoft.com/office/drawing/2014/main" id="{51066668-BE2F-45C6-9A72-1566AE1C0B19}"/>
                  </a:ext>
                </a:extLst>
              </p:cNvPr>
              <p:cNvSpPr txBox="1"/>
              <p:nvPr/>
            </p:nvSpPr>
            <p:spPr>
              <a:xfrm>
                <a:off x="421832" y="4150619"/>
                <a:ext cx="2124910" cy="11031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800" b="1" dirty="0">
                    <a:solidFill>
                      <a:srgbClr val="FFFF00"/>
                    </a:solidFill>
                    <a:latin typeface="Oswald" panose="02000503000000000000" pitchFamily="2" charset="0"/>
                  </a:rPr>
                  <a:t>نبيِّي مُحَمَّدٌ صلى الله عليه وسلم آخِرُ الرُّسلِ</a:t>
                </a:r>
              </a:p>
            </p:txBody>
          </p:sp>
        </p:grpSp>
        <p:sp>
          <p:nvSpPr>
            <p:cNvPr id="121" name="Oval 58">
              <a:extLst>
                <a:ext uri="{FF2B5EF4-FFF2-40B4-BE49-F238E27FC236}">
                  <a16:creationId xmlns:a16="http://schemas.microsoft.com/office/drawing/2014/main" id="{C6FAE4E7-379F-465E-8CCD-4CAC2F047A60}"/>
                </a:ext>
              </a:extLst>
            </p:cNvPr>
            <p:cNvSpPr/>
            <p:nvPr/>
          </p:nvSpPr>
          <p:spPr>
            <a:xfrm>
              <a:off x="6126820" y="2634307"/>
              <a:ext cx="237254" cy="23725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254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: Shape 94">
              <a:extLst>
                <a:ext uri="{FF2B5EF4-FFF2-40B4-BE49-F238E27FC236}">
                  <a16:creationId xmlns:a16="http://schemas.microsoft.com/office/drawing/2014/main" id="{78CF6F76-41D9-471B-9709-F0D1D74315CF}"/>
                </a:ext>
              </a:extLst>
            </p:cNvPr>
            <p:cNvSpPr/>
            <p:nvPr/>
          </p:nvSpPr>
          <p:spPr>
            <a:xfrm>
              <a:off x="6203252" y="2420264"/>
              <a:ext cx="116356" cy="236931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3" name="Group 107">
              <a:extLst>
                <a:ext uri="{FF2B5EF4-FFF2-40B4-BE49-F238E27FC236}">
                  <a16:creationId xmlns:a16="http://schemas.microsoft.com/office/drawing/2014/main" id="{0AE6D231-D1E5-4ACB-96C9-24ED0F5412EC}"/>
                </a:ext>
              </a:extLst>
            </p:cNvPr>
            <p:cNvGrpSpPr/>
            <p:nvPr/>
          </p:nvGrpSpPr>
          <p:grpSpPr>
            <a:xfrm>
              <a:off x="6169805" y="783771"/>
              <a:ext cx="116356" cy="1653019"/>
              <a:chOff x="2784014" y="989485"/>
              <a:chExt cx="116356" cy="1653019"/>
            </a:xfrm>
          </p:grpSpPr>
          <p:cxnSp>
            <p:nvCxnSpPr>
              <p:cNvPr id="125" name="Straight Connector 108">
                <a:extLst>
                  <a:ext uri="{FF2B5EF4-FFF2-40B4-BE49-F238E27FC236}">
                    <a16:creationId xmlns:a16="http://schemas.microsoft.com/office/drawing/2014/main" id="{4140C876-CBC5-4BFD-B324-E5F122CFC15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6043" y="989485"/>
                <a:ext cx="0" cy="1628967"/>
              </a:xfrm>
              <a:prstGeom prst="line">
                <a:avLst/>
              </a:prstGeom>
              <a:ln w="28575">
                <a:solidFill>
                  <a:srgbClr val="939393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09">
                <a:extLst>
                  <a:ext uri="{FF2B5EF4-FFF2-40B4-BE49-F238E27FC236}">
                    <a16:creationId xmlns:a16="http://schemas.microsoft.com/office/drawing/2014/main" id="{48CE08D4-5736-4F76-B753-97F47A7C3651}"/>
                  </a:ext>
                </a:extLst>
              </p:cNvPr>
              <p:cNvCxnSpPr/>
              <p:nvPr/>
            </p:nvCxnSpPr>
            <p:spPr>
              <a:xfrm flipV="1">
                <a:off x="2784014" y="2587259"/>
                <a:ext cx="116356" cy="55245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10">
                <a:extLst>
                  <a:ext uri="{FF2B5EF4-FFF2-40B4-BE49-F238E27FC236}">
                    <a16:creationId xmlns:a16="http://schemas.microsoft.com/office/drawing/2014/main" id="{429B79A2-744B-4A66-BBA0-2410C7C2CA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93073" y="2566150"/>
                <a:ext cx="94087" cy="53352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8" name="Freeform: Shape 111">
                <a:extLst>
                  <a:ext uri="{FF2B5EF4-FFF2-40B4-BE49-F238E27FC236}">
                    <a16:creationId xmlns:a16="http://schemas.microsoft.com/office/drawing/2014/main" id="{3189F70A-C3D5-4D79-A1D4-BB94064D38D4}"/>
                  </a:ext>
                </a:extLst>
              </p:cNvPr>
              <p:cNvSpPr/>
              <p:nvPr/>
            </p:nvSpPr>
            <p:spPr>
              <a:xfrm rot="19183841">
                <a:off x="2786790" y="2540079"/>
                <a:ext cx="56432" cy="69945"/>
              </a:xfrm>
              <a:custGeom>
                <a:avLst/>
                <a:gdLst>
                  <a:gd name="connsiteX0" fmla="*/ 0 w 95428"/>
                  <a:gd name="connsiteY0" fmla="*/ 342900 h 342900"/>
                  <a:gd name="connsiteX1" fmla="*/ 95250 w 95428"/>
                  <a:gd name="connsiteY1" fmla="*/ 114300 h 342900"/>
                  <a:gd name="connsiteX2" fmla="*/ 19050 w 95428"/>
                  <a:gd name="connsiteY2" fmla="*/ 0 h 342900"/>
                  <a:gd name="connsiteX0" fmla="*/ 0 w 149002"/>
                  <a:gd name="connsiteY0" fmla="*/ 316463 h 316463"/>
                  <a:gd name="connsiteX1" fmla="*/ 147186 w 149002"/>
                  <a:gd name="connsiteY1" fmla="*/ 114300 h 316463"/>
                  <a:gd name="connsiteX2" fmla="*/ 70986 w 149002"/>
                  <a:gd name="connsiteY2" fmla="*/ 0 h 316463"/>
                  <a:gd name="connsiteX0" fmla="*/ 0 w 156019"/>
                  <a:gd name="connsiteY0" fmla="*/ 316463 h 316463"/>
                  <a:gd name="connsiteX1" fmla="*/ 147186 w 156019"/>
                  <a:gd name="connsiteY1" fmla="*/ 114300 h 316463"/>
                  <a:gd name="connsiteX2" fmla="*/ 70986 w 156019"/>
                  <a:gd name="connsiteY2" fmla="*/ 0 h 316463"/>
                  <a:gd name="connsiteX0" fmla="*/ 0 w 187230"/>
                  <a:gd name="connsiteY0" fmla="*/ 316463 h 316463"/>
                  <a:gd name="connsiteX1" fmla="*/ 186138 w 187230"/>
                  <a:gd name="connsiteY1" fmla="*/ 107690 h 316463"/>
                  <a:gd name="connsiteX2" fmla="*/ 70986 w 187230"/>
                  <a:gd name="connsiteY2" fmla="*/ 0 h 316463"/>
                  <a:gd name="connsiteX0" fmla="*/ 0 w 222286"/>
                  <a:gd name="connsiteY0" fmla="*/ 250156 h 250156"/>
                  <a:gd name="connsiteX1" fmla="*/ 220119 w 222286"/>
                  <a:gd name="connsiteY1" fmla="*/ 107690 h 250156"/>
                  <a:gd name="connsiteX2" fmla="*/ 104967 w 222286"/>
                  <a:gd name="connsiteY2" fmla="*/ 0 h 250156"/>
                  <a:gd name="connsiteX0" fmla="*/ 0 w 222286"/>
                  <a:gd name="connsiteY0" fmla="*/ 250156 h 251737"/>
                  <a:gd name="connsiteX1" fmla="*/ 220119 w 222286"/>
                  <a:gd name="connsiteY1" fmla="*/ 107690 h 251737"/>
                  <a:gd name="connsiteX2" fmla="*/ 104967 w 222286"/>
                  <a:gd name="connsiteY2" fmla="*/ 0 h 251737"/>
                  <a:gd name="connsiteX0" fmla="*/ 0 w 272558"/>
                  <a:gd name="connsiteY0" fmla="*/ 250156 h 251638"/>
                  <a:gd name="connsiteX1" fmla="*/ 271091 w 272558"/>
                  <a:gd name="connsiteY1" fmla="*/ 99041 h 251638"/>
                  <a:gd name="connsiteX2" fmla="*/ 104967 w 272558"/>
                  <a:gd name="connsiteY2" fmla="*/ 0 h 251638"/>
                  <a:gd name="connsiteX0" fmla="*/ 0 w 274322"/>
                  <a:gd name="connsiteY0" fmla="*/ 250156 h 251638"/>
                  <a:gd name="connsiteX1" fmla="*/ 271091 w 274322"/>
                  <a:gd name="connsiteY1" fmla="*/ 99041 h 251638"/>
                  <a:gd name="connsiteX2" fmla="*/ 104967 w 274322"/>
                  <a:gd name="connsiteY2" fmla="*/ 0 h 251638"/>
                  <a:gd name="connsiteX0" fmla="*/ 0 w 296232"/>
                  <a:gd name="connsiteY0" fmla="*/ 250156 h 251737"/>
                  <a:gd name="connsiteX1" fmla="*/ 293744 w 296232"/>
                  <a:gd name="connsiteY1" fmla="*/ 107690 h 251737"/>
                  <a:gd name="connsiteX2" fmla="*/ 104967 w 296232"/>
                  <a:gd name="connsiteY2" fmla="*/ 0 h 251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96232" h="251737">
                    <a:moveTo>
                      <a:pt x="0" y="250156"/>
                    </a:moveTo>
                    <a:cubicBezTo>
                      <a:pt x="278778" y="266667"/>
                      <a:pt x="276250" y="149383"/>
                      <a:pt x="293744" y="107690"/>
                    </a:cubicBezTo>
                    <a:cubicBezTo>
                      <a:pt x="311239" y="65997"/>
                      <a:pt x="235269" y="2629"/>
                      <a:pt x="104967" y="0"/>
                    </a:cubicBezTo>
                  </a:path>
                </a:pathLst>
              </a:custGeom>
              <a:noFill/>
              <a:ln w="28575">
                <a:solidFill>
                  <a:srgbClr val="93939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24" name="Picture 63" descr="Clouds in the sky with smoke coming out of it&#10;&#10;Description automatically generated">
              <a:extLst>
                <a:ext uri="{FF2B5EF4-FFF2-40B4-BE49-F238E27FC236}">
                  <a16:creationId xmlns:a16="http://schemas.microsoft.com/office/drawing/2014/main" id="{B37AC55D-4B28-49F8-8BC1-9DC254EF00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136815" y="64631"/>
              <a:ext cx="2172294" cy="945516"/>
            </a:xfrm>
            <a:prstGeom prst="rect">
              <a:avLst/>
            </a:prstGeom>
          </p:spPr>
        </p:pic>
      </p:grpSp>
      <p:sp>
        <p:nvSpPr>
          <p:cNvPr id="176" name="Oval 133">
            <a:extLst>
              <a:ext uri="{FF2B5EF4-FFF2-40B4-BE49-F238E27FC236}">
                <a16:creationId xmlns:a16="http://schemas.microsoft.com/office/drawing/2014/main" id="{4D8E3B15-C926-4E4E-B7BD-061C07740EE2}"/>
              </a:ext>
            </a:extLst>
          </p:cNvPr>
          <p:cNvSpPr/>
          <p:nvPr/>
        </p:nvSpPr>
        <p:spPr>
          <a:xfrm>
            <a:off x="4383823" y="6859323"/>
            <a:ext cx="3314435" cy="23412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val 134">
            <a:extLst>
              <a:ext uri="{FF2B5EF4-FFF2-40B4-BE49-F238E27FC236}">
                <a16:creationId xmlns:a16="http://schemas.microsoft.com/office/drawing/2014/main" id="{CE6A98F9-9584-4202-8688-4866B75FBF94}"/>
              </a:ext>
            </a:extLst>
          </p:cNvPr>
          <p:cNvSpPr/>
          <p:nvPr/>
        </p:nvSpPr>
        <p:spPr>
          <a:xfrm>
            <a:off x="9367918" y="6876383"/>
            <a:ext cx="2009063" cy="23412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val 135">
            <a:extLst>
              <a:ext uri="{FF2B5EF4-FFF2-40B4-BE49-F238E27FC236}">
                <a16:creationId xmlns:a16="http://schemas.microsoft.com/office/drawing/2014/main" id="{0FD7BCB4-9B1A-4B41-AAB5-DFF3E7C78970}"/>
              </a:ext>
            </a:extLst>
          </p:cNvPr>
          <p:cNvSpPr/>
          <p:nvPr/>
        </p:nvSpPr>
        <p:spPr>
          <a:xfrm>
            <a:off x="11453425" y="6867280"/>
            <a:ext cx="2009063" cy="23412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153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17" dur="50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18" dur="50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27" dur="5000" fill="hold"/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28" dur="5000" fill="hold"/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5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37" dur="5000" fill="hold"/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38" dur="5000" fill="hold"/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47" dur="5000" fill="hold"/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48" dur="5000" fill="hold"/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6" grpId="0" animBg="1"/>
          <p:bldP spid="176" grpId="1" animBg="1"/>
          <p:bldP spid="177" grpId="0" animBg="1"/>
          <p:bldP spid="177" grpId="1" animBg="1"/>
          <p:bldP spid="178" grpId="0" animBg="1"/>
          <p:bldP spid="178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5000" fill="hold"/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5000" fill="hold"/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5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7" dur="5000" fill="hold"/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8" dur="5000" fill="hold"/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7" dur="5000" fill="hold"/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8" dur="5000" fill="hold"/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6" grpId="0" animBg="1"/>
          <p:bldP spid="176" grpId="1" animBg="1"/>
          <p:bldP spid="177" grpId="0" animBg="1"/>
          <p:bldP spid="177" grpId="1" animBg="1"/>
          <p:bldP spid="178" grpId="0" animBg="1"/>
          <p:bldP spid="178" grpId="1" animBg="1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306300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6"/>
            <a:ext cx="2786743" cy="1503020"/>
            <a:chOff x="538318" y="1529365"/>
            <a:chExt cx="2658769" cy="1202822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901127" y="2008525"/>
              <a:ext cx="1962115" cy="723662"/>
              <a:chOff x="3412766" y="5466316"/>
              <a:chExt cx="1962115" cy="723662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66316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الثامن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412766" y="5722000"/>
                <a:ext cx="1962115" cy="467978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 محمَّدٌ صلى الله عليه و سلم</a:t>
                </a:r>
              </a:p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عبد الله و رسوله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3866463" y="702763"/>
            <a:ext cx="71934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400" b="1" dirty="0">
                <a:solidFill>
                  <a:schemeClr val="accent2">
                    <a:lumMod val="75000"/>
                  </a:schemeClr>
                </a:solidFill>
              </a:rPr>
              <a:t>أنا أُحافِظُ على هذا الذِّكْرِ ثلاثَ مَرَّاتٍ صباحًا وثلاثَ مَرَّاتٍ مساءً:</a:t>
            </a:r>
            <a:endParaRPr lang="ar-SY" sz="2400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7" name="Group 61">
            <a:extLst>
              <a:ext uri="{FF2B5EF4-FFF2-40B4-BE49-F238E27FC236}">
                <a16:creationId xmlns:a16="http://schemas.microsoft.com/office/drawing/2014/main" id="{A7D215DB-B2CA-4D18-A013-BF5FD1FF345A}"/>
              </a:ext>
            </a:extLst>
          </p:cNvPr>
          <p:cNvGrpSpPr/>
          <p:nvPr/>
        </p:nvGrpSpPr>
        <p:grpSpPr>
          <a:xfrm>
            <a:off x="3342381" y="1919958"/>
            <a:ext cx="8486761" cy="2224858"/>
            <a:chOff x="3165506" y="295207"/>
            <a:chExt cx="6297235" cy="1587929"/>
          </a:xfrm>
        </p:grpSpPr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CFEE49A7-B304-445B-BC04-80022B52A039}"/>
                </a:ext>
              </a:extLst>
            </p:cNvPr>
            <p:cNvSpPr/>
            <p:nvPr/>
          </p:nvSpPr>
          <p:spPr>
            <a:xfrm rot="381438">
              <a:off x="4649190" y="904188"/>
              <a:ext cx="3712476" cy="906359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9">
              <a:extLst>
                <a:ext uri="{FF2B5EF4-FFF2-40B4-BE49-F238E27FC236}">
                  <a16:creationId xmlns:a16="http://schemas.microsoft.com/office/drawing/2014/main" id="{9D1786C6-1AE2-44DC-A9A0-ACEC89F74C6B}"/>
                </a:ext>
              </a:extLst>
            </p:cNvPr>
            <p:cNvSpPr/>
            <p:nvPr/>
          </p:nvSpPr>
          <p:spPr>
            <a:xfrm>
              <a:off x="8366041" y="593674"/>
              <a:ext cx="1096700" cy="10967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0">
              <a:extLst>
                <a:ext uri="{FF2B5EF4-FFF2-40B4-BE49-F238E27FC236}">
                  <a16:creationId xmlns:a16="http://schemas.microsoft.com/office/drawing/2014/main" id="{64E1C5F8-6887-4605-B172-2D89833A5706}"/>
                </a:ext>
              </a:extLst>
            </p:cNvPr>
            <p:cNvSpPr/>
            <p:nvPr/>
          </p:nvSpPr>
          <p:spPr>
            <a:xfrm>
              <a:off x="8543296" y="770929"/>
              <a:ext cx="742189" cy="742190"/>
            </a:xfrm>
            <a:prstGeom prst="ellipse">
              <a:avLst/>
            </a:prstGeom>
            <a:gradFill>
              <a:gsLst>
                <a:gs pos="0">
                  <a:srgbClr val="FFCC66"/>
                </a:gs>
                <a:gs pos="100000">
                  <a:srgbClr val="FD550D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" name="Arrow: Pentagon 4">
              <a:extLst>
                <a:ext uri="{FF2B5EF4-FFF2-40B4-BE49-F238E27FC236}">
                  <a16:creationId xmlns:a16="http://schemas.microsoft.com/office/drawing/2014/main" id="{C77C2255-329D-452A-8994-A4CC1A4D90EF}"/>
                </a:ext>
              </a:extLst>
            </p:cNvPr>
            <p:cNvSpPr/>
            <p:nvPr/>
          </p:nvSpPr>
          <p:spPr>
            <a:xfrm>
              <a:off x="3997941" y="593674"/>
              <a:ext cx="4545355" cy="990994"/>
            </a:xfrm>
            <a:prstGeom prst="homePlat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9000">
                  <a:schemeClr val="bg1"/>
                </a:gs>
              </a:gsLst>
              <a:lin ang="10800000" scaled="1"/>
              <a:tileRect/>
            </a:gradFill>
            <a:ln>
              <a:solidFill>
                <a:srgbClr val="FF6600"/>
              </a:solidFill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5">
              <a:extLst>
                <a:ext uri="{FF2B5EF4-FFF2-40B4-BE49-F238E27FC236}">
                  <a16:creationId xmlns:a16="http://schemas.microsoft.com/office/drawing/2014/main" id="{837C391B-335D-4E73-A753-5A489453F6AF}"/>
                </a:ext>
              </a:extLst>
            </p:cNvPr>
            <p:cNvSpPr/>
            <p:nvPr/>
          </p:nvSpPr>
          <p:spPr>
            <a:xfrm>
              <a:off x="3165506" y="295207"/>
              <a:ext cx="1587929" cy="1587929"/>
            </a:xfrm>
            <a:prstGeom prst="ellipse">
              <a:avLst/>
            </a:prstGeom>
            <a:solidFill>
              <a:srgbClr val="E4E5E7"/>
            </a:solidFill>
            <a:ln>
              <a:solidFill>
                <a:schemeClr val="bg1"/>
              </a:solidFill>
            </a:ln>
            <a:effectLst>
              <a:outerShdw blurRad="88900" dist="127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Circle: Hollow 6">
              <a:extLst>
                <a:ext uri="{FF2B5EF4-FFF2-40B4-BE49-F238E27FC236}">
                  <a16:creationId xmlns:a16="http://schemas.microsoft.com/office/drawing/2014/main" id="{5FDABD97-9436-4E53-8D8E-79BC076672C7}"/>
                </a:ext>
              </a:extLst>
            </p:cNvPr>
            <p:cNvSpPr/>
            <p:nvPr/>
          </p:nvSpPr>
          <p:spPr>
            <a:xfrm>
              <a:off x="3358268" y="487969"/>
              <a:ext cx="1202405" cy="1202405"/>
            </a:xfrm>
            <a:prstGeom prst="donut">
              <a:avLst>
                <a:gd name="adj" fmla="val 18330"/>
              </a:avLst>
            </a:prstGeom>
            <a:gradFill>
              <a:gsLst>
                <a:gs pos="0">
                  <a:srgbClr val="FF9900"/>
                </a:gs>
                <a:gs pos="100000">
                  <a:srgbClr val="C23D02"/>
                </a:gs>
              </a:gsLst>
              <a:lin ang="5400000" scaled="1"/>
            </a:gradFill>
            <a:ln>
              <a:noFill/>
            </a:ln>
            <a:effectLst>
              <a:outerShdw blurRad="139700" dist="635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  <a:sp3d prstMaterial="powder">
              <a:bevelT w="114300" h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Rectangle 55">
              <a:extLst>
                <a:ext uri="{FF2B5EF4-FFF2-40B4-BE49-F238E27FC236}">
                  <a16:creationId xmlns:a16="http://schemas.microsoft.com/office/drawing/2014/main" id="{902A6CB4-0467-4FED-9B64-E2F2AC6B42D3}"/>
                </a:ext>
              </a:extLst>
            </p:cNvPr>
            <p:cNvSpPr/>
            <p:nvPr/>
          </p:nvSpPr>
          <p:spPr>
            <a:xfrm rot="381438">
              <a:off x="4075036" y="1154626"/>
              <a:ext cx="1257002" cy="306883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: Rounded Corners 7">
              <a:extLst>
                <a:ext uri="{FF2B5EF4-FFF2-40B4-BE49-F238E27FC236}">
                  <a16:creationId xmlns:a16="http://schemas.microsoft.com/office/drawing/2014/main" id="{88697125-5BF2-4452-8D8A-9216D45A2BE9}"/>
                </a:ext>
              </a:extLst>
            </p:cNvPr>
            <p:cNvSpPr/>
            <p:nvPr/>
          </p:nvSpPr>
          <p:spPr>
            <a:xfrm>
              <a:off x="3741239" y="784014"/>
              <a:ext cx="1812400" cy="61031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: Rounded Corners 8">
              <a:extLst>
                <a:ext uri="{FF2B5EF4-FFF2-40B4-BE49-F238E27FC236}">
                  <a16:creationId xmlns:a16="http://schemas.microsoft.com/office/drawing/2014/main" id="{4194F298-231B-4837-98A8-60157D934B9D}"/>
                </a:ext>
              </a:extLst>
            </p:cNvPr>
            <p:cNvSpPr/>
            <p:nvPr/>
          </p:nvSpPr>
          <p:spPr>
            <a:xfrm>
              <a:off x="3828534" y="831563"/>
              <a:ext cx="1629784" cy="515217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FF9900"/>
                </a:gs>
                <a:gs pos="100000">
                  <a:srgbClr val="FD550D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TextBox 11">
              <a:extLst>
                <a:ext uri="{FF2B5EF4-FFF2-40B4-BE49-F238E27FC236}">
                  <a16:creationId xmlns:a16="http://schemas.microsoft.com/office/drawing/2014/main" id="{31EB8889-8C82-43FF-A485-CB3BF3F3ABAC}"/>
                </a:ext>
              </a:extLst>
            </p:cNvPr>
            <p:cNvSpPr txBox="1"/>
            <p:nvPr/>
          </p:nvSpPr>
          <p:spPr>
            <a:xfrm>
              <a:off x="3828534" y="921601"/>
              <a:ext cx="1423184" cy="4173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3200" spc="3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pic>
          <p:nvPicPr>
            <p:cNvPr id="28" name="Graphic 13" descr="Bullseye">
              <a:extLst>
                <a:ext uri="{FF2B5EF4-FFF2-40B4-BE49-F238E27FC236}">
                  <a16:creationId xmlns:a16="http://schemas.microsoft.com/office/drawing/2014/main" id="{EBBE4D47-C6E4-42AD-91F6-54FB99CB7F2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699676" y="917350"/>
              <a:ext cx="429430" cy="429430"/>
            </a:xfrm>
            <a:prstGeom prst="rect">
              <a:avLst/>
            </a:prstGeom>
          </p:spPr>
        </p:pic>
        <p:sp>
          <p:nvSpPr>
            <p:cNvPr id="32" name="TextBox 14">
              <a:extLst>
                <a:ext uri="{FF2B5EF4-FFF2-40B4-BE49-F238E27FC236}">
                  <a16:creationId xmlns:a16="http://schemas.microsoft.com/office/drawing/2014/main" id="{AA424ADE-C03E-4096-A1E6-357A36031081}"/>
                </a:ext>
              </a:extLst>
            </p:cNvPr>
            <p:cNvSpPr txBox="1"/>
            <p:nvPr/>
          </p:nvSpPr>
          <p:spPr>
            <a:xfrm>
              <a:off x="5576959" y="570874"/>
              <a:ext cx="23604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15">
              <a:extLst>
                <a:ext uri="{FF2B5EF4-FFF2-40B4-BE49-F238E27FC236}">
                  <a16:creationId xmlns:a16="http://schemas.microsoft.com/office/drawing/2014/main" id="{16FD541D-C63D-472F-AB91-646D14D66754}"/>
                </a:ext>
              </a:extLst>
            </p:cNvPr>
            <p:cNvSpPr txBox="1"/>
            <p:nvPr/>
          </p:nvSpPr>
          <p:spPr>
            <a:xfrm>
              <a:off x="4792883" y="831563"/>
              <a:ext cx="3425090" cy="5931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/>
              <a:r>
                <a:rPr lang="ar-SY" sz="2400" b="1" dirty="0"/>
                <a:t>«رَضيتُ بالله رَبًّا, وبالإسلام دِينًا، وبمحمَّدٍ صلى الله عليه وسلم نبيًّا</a:t>
              </a:r>
            </a:p>
          </p:txBody>
        </p:sp>
      </p:grpSp>
      <p:sp>
        <p:nvSpPr>
          <p:cNvPr id="30" name="Freeform: Shape 85">
            <a:extLst>
              <a:ext uri="{FF2B5EF4-FFF2-40B4-BE49-F238E27FC236}">
                <a16:creationId xmlns:a16="http://schemas.microsoft.com/office/drawing/2014/main" id="{B3DA9073-3627-4023-9264-D556BB70752A}"/>
              </a:ext>
            </a:extLst>
          </p:cNvPr>
          <p:cNvSpPr/>
          <p:nvPr/>
        </p:nvSpPr>
        <p:spPr>
          <a:xfrm rot="5400000">
            <a:off x="6596123" y="4316710"/>
            <a:ext cx="2087275" cy="2094946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5"/>
            <a:srcRect/>
            <a:stretch>
              <a:fillRect r="1000" b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31" name="Group 92">
            <a:extLst>
              <a:ext uri="{FF2B5EF4-FFF2-40B4-BE49-F238E27FC236}">
                <a16:creationId xmlns:a16="http://schemas.microsoft.com/office/drawing/2014/main" id="{E754AA86-DEC5-418C-B5F1-971A8FE2B830}"/>
              </a:ext>
            </a:extLst>
          </p:cNvPr>
          <p:cNvGrpSpPr/>
          <p:nvPr/>
        </p:nvGrpSpPr>
        <p:grpSpPr>
          <a:xfrm>
            <a:off x="7489869" y="4411233"/>
            <a:ext cx="243227" cy="345675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4" name="Oval 99">
              <a:extLst>
                <a:ext uri="{FF2B5EF4-FFF2-40B4-BE49-F238E27FC236}">
                  <a16:creationId xmlns:a16="http://schemas.microsoft.com/office/drawing/2014/main" id="{2566FC63-963D-43A2-AD3C-B16DAF2182C2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rapezoid 10">
              <a:extLst>
                <a:ext uri="{FF2B5EF4-FFF2-40B4-BE49-F238E27FC236}">
                  <a16:creationId xmlns:a16="http://schemas.microsoft.com/office/drawing/2014/main" id="{B3A238A7-50BF-47F6-AD61-D3F5BE1FDBE6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102">
              <a:extLst>
                <a:ext uri="{FF2B5EF4-FFF2-40B4-BE49-F238E27FC236}">
                  <a16:creationId xmlns:a16="http://schemas.microsoft.com/office/drawing/2014/main" id="{71853673-4172-4139-B96D-4A6A16768971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01161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33" dur="200" fill="hold"/>
                                        <p:tgtEl>
                                          <p:spTgt spid="30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D8E608BA-129E-46DF-8A92-CA641EC6F1C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9925" y="1327150"/>
            <a:ext cx="10120313" cy="5414963"/>
          </a:xfrm>
        </p:spPr>
      </p:pic>
      <p:sp>
        <p:nvSpPr>
          <p:cNvPr id="5123" name="عنوان 1">
            <a:extLst>
              <a:ext uri="{FF2B5EF4-FFF2-40B4-BE49-F238E27FC236}">
                <a16:creationId xmlns:a16="http://schemas.microsoft.com/office/drawing/2014/main" id="{085D974E-F8E1-4825-9C5C-60411485B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1588"/>
            <a:ext cx="71485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Times New Roman" panose="02020603050405020304" pitchFamily="18" charset="0"/>
              </a:rPr>
              <a:t>تجدنا  في جوجل</a:t>
            </a:r>
            <a:endParaRPr kumimoji="0" lang="en-US" altLang="en-US" sz="7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5124" name="مجموعة 1">
            <a:extLst>
              <a:ext uri="{FF2B5EF4-FFF2-40B4-BE49-F238E27FC236}">
                <a16:creationId xmlns:a16="http://schemas.microsoft.com/office/drawing/2014/main" id="{6807877A-43D8-4AA2-A166-8DB8D8D4FD0D}"/>
              </a:ext>
            </a:extLst>
          </p:cNvPr>
          <p:cNvGrpSpPr>
            <a:grpSpLocks/>
          </p:cNvGrpSpPr>
          <p:nvPr/>
        </p:nvGrpSpPr>
        <p:grpSpPr bwMode="auto">
          <a:xfrm>
            <a:off x="1104900" y="468313"/>
            <a:ext cx="3149600" cy="858837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32CD16C1-A8C9-4C31-B4C0-CB8A76DE0BFE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5126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26001FDE-AD44-4F6C-BFAD-708578BBC9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456" y="238846"/>
              <a:ext cx="2932055" cy="795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242" y="3002636"/>
            <a:ext cx="1233755" cy="1109133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6"/>
            <a:ext cx="2786743" cy="1466157"/>
            <a:chOff x="538318" y="1529365"/>
            <a:chExt cx="2658769" cy="1173322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913797" y="2008525"/>
              <a:ext cx="1849921" cy="694162"/>
              <a:chOff x="3425436" y="5466316"/>
              <a:chExt cx="1849921" cy="694162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66316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الثامن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425436" y="5692500"/>
                <a:ext cx="1849921" cy="467978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محمَّدٌ صلى الله عليه و سلم</a:t>
                </a:r>
              </a:p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عبد الله و رسوله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4410650" y="188828"/>
            <a:ext cx="7781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800" b="1" dirty="0"/>
              <a:t> </a:t>
            </a:r>
            <a:r>
              <a:rPr lang="ar-SY" sz="2800" b="1" dirty="0">
                <a:solidFill>
                  <a:srgbClr val="FF0000"/>
                </a:solidFill>
              </a:rPr>
              <a:t>الأسئلة :</a:t>
            </a:r>
            <a:r>
              <a:rPr lang="ar-SY" sz="2800" dirty="0"/>
              <a:t>              </a:t>
            </a:r>
            <a:r>
              <a:rPr lang="ar-SY" sz="2800" b="1" dirty="0"/>
              <a:t>ألوِّن الدائرةَ التي أمامَ العبارةِ المناسبةِ 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43791" y="2185288"/>
            <a:ext cx="7498526" cy="260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" name="Oval 59">
            <a:extLst>
              <a:ext uri="{FF2B5EF4-FFF2-40B4-BE49-F238E27FC236}">
                <a16:creationId xmlns:a16="http://schemas.microsoft.com/office/drawing/2014/main" id="{1CC044F6-53F6-46CE-A4BB-26595174B97C}"/>
              </a:ext>
            </a:extLst>
          </p:cNvPr>
          <p:cNvSpPr/>
          <p:nvPr/>
        </p:nvSpPr>
        <p:spPr>
          <a:xfrm>
            <a:off x="5421051" y="3425595"/>
            <a:ext cx="333765" cy="355431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354525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666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2120</TotalTime>
  <Words>159</Words>
  <Application>Microsoft Office PowerPoint</Application>
  <PresentationFormat>شاشة عريضة</PresentationFormat>
  <Paragraphs>37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Cooper Black</vt:lpstr>
      <vt:lpstr>Oswald</vt:lpstr>
      <vt:lpstr>Office Theme</vt:lpstr>
      <vt:lpstr>1_Office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حاتم الناصر</cp:lastModifiedBy>
  <cp:revision>971</cp:revision>
  <dcterms:created xsi:type="dcterms:W3CDTF">2020-10-10T04:32:51Z</dcterms:created>
  <dcterms:modified xsi:type="dcterms:W3CDTF">2021-01-28T12:38:43Z</dcterms:modified>
</cp:coreProperties>
</file>