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932" r:id="rId2"/>
    <p:sldId id="993" r:id="rId3"/>
    <p:sldId id="970" r:id="rId4"/>
    <p:sldId id="994" r:id="rId5"/>
    <p:sldId id="996" r:id="rId6"/>
    <p:sldId id="999" r:id="rId7"/>
    <p:sldId id="997" r:id="rId8"/>
    <p:sldId id="1000" r:id="rId9"/>
    <p:sldId id="1002" r:id="rId10"/>
    <p:sldId id="998" r:id="rId11"/>
    <p:sldId id="1001" r:id="rId12"/>
    <p:sldId id="937" r:id="rId13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  <a:srgbClr val="D60093"/>
    <a:srgbClr val="33CCFF"/>
    <a:srgbClr val="00CC99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35" autoAdjust="0"/>
    <p:restoredTop sz="94660"/>
  </p:normalViewPr>
  <p:slideViewPr>
    <p:cSldViewPr snapToGrid="0">
      <p:cViewPr>
        <p:scale>
          <a:sx n="75" d="100"/>
          <a:sy n="75" d="100"/>
        </p:scale>
        <p:origin x="-462" y="-72"/>
      </p:cViewPr>
      <p:guideLst>
        <p:guide orient="horz"/>
        <p:guide pos="767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27C2867-E55A-4D78-9560-5A67FEF13D76}" type="datetimeFigureOut">
              <a:rPr lang="ar-SY" smtClean="0"/>
              <a:t>08/12/1442</a:t>
            </a:fld>
            <a:endParaRPr lang="ar-SY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Y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Y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AB6B5D0-A538-4549-A260-0F35CF253692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880507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08/12/1442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08/12/1442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08/12/1442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08/12/1442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08/12/1442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08/12/1442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08/12/1442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08/12/1442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08/12/1442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08/12/1442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08/12/1442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08/12/1442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: Top Corners Rounded 48">
            <a:extLst>
              <a:ext uri="{FF2B5EF4-FFF2-40B4-BE49-F238E27FC236}">
                <a16:creationId xmlns="" xmlns:a16="http://schemas.microsoft.com/office/drawing/2014/main" id="{AF239901-94CF-4ABE-BBCE-0880166EF05C}"/>
              </a:ext>
            </a:extLst>
          </p:cNvPr>
          <p:cNvSpPr/>
          <p:nvPr/>
        </p:nvSpPr>
        <p:spPr>
          <a:xfrm rot="2700000">
            <a:off x="3516408" y="22136"/>
            <a:ext cx="488470" cy="2849452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Rectangle: Top Corners Rounded 49">
            <a:extLst>
              <a:ext uri="{FF2B5EF4-FFF2-40B4-BE49-F238E27FC236}">
                <a16:creationId xmlns="" xmlns:a16="http://schemas.microsoft.com/office/drawing/2014/main" id="{E73ABF64-45C7-4486-B5FD-16691C00E47C}"/>
              </a:ext>
            </a:extLst>
          </p:cNvPr>
          <p:cNvSpPr/>
          <p:nvPr/>
        </p:nvSpPr>
        <p:spPr>
          <a:xfrm rot="2700000">
            <a:off x="7243827" y="103716"/>
            <a:ext cx="257727" cy="2849452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Rectangle: Top Corners Rounded 50">
            <a:extLst>
              <a:ext uri="{FF2B5EF4-FFF2-40B4-BE49-F238E27FC236}">
                <a16:creationId xmlns="" xmlns:a16="http://schemas.microsoft.com/office/drawing/2014/main" id="{4A875B98-0151-4C03-B2EB-BD359068FDE6}"/>
              </a:ext>
            </a:extLst>
          </p:cNvPr>
          <p:cNvSpPr/>
          <p:nvPr/>
        </p:nvSpPr>
        <p:spPr>
          <a:xfrm rot="2700000">
            <a:off x="3538267" y="2261454"/>
            <a:ext cx="369080" cy="2849452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2" name="Rectangle: Top Corners Rounded 51">
            <a:extLst>
              <a:ext uri="{FF2B5EF4-FFF2-40B4-BE49-F238E27FC236}">
                <a16:creationId xmlns="" xmlns:a16="http://schemas.microsoft.com/office/drawing/2014/main" id="{FF013AC9-1AAB-4AB8-8994-AD801E568F46}"/>
              </a:ext>
            </a:extLst>
          </p:cNvPr>
          <p:cNvSpPr/>
          <p:nvPr/>
        </p:nvSpPr>
        <p:spPr>
          <a:xfrm rot="2700000" flipH="1" flipV="1">
            <a:off x="8652333" y="4171802"/>
            <a:ext cx="430637" cy="2849452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Rectangle: Top Corners Rounded 52">
            <a:extLst>
              <a:ext uri="{FF2B5EF4-FFF2-40B4-BE49-F238E27FC236}">
                <a16:creationId xmlns="" xmlns:a16="http://schemas.microsoft.com/office/drawing/2014/main" id="{1A9D2E4F-ACE1-495C-9123-13B9CA198E8A}"/>
              </a:ext>
            </a:extLst>
          </p:cNvPr>
          <p:cNvSpPr/>
          <p:nvPr/>
        </p:nvSpPr>
        <p:spPr>
          <a:xfrm rot="2700000" flipH="1" flipV="1">
            <a:off x="8792713" y="1606253"/>
            <a:ext cx="257727" cy="2849452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4" name="Rectangle: Top Corners Rounded 53">
            <a:extLst>
              <a:ext uri="{FF2B5EF4-FFF2-40B4-BE49-F238E27FC236}">
                <a16:creationId xmlns="" xmlns:a16="http://schemas.microsoft.com/office/drawing/2014/main" id="{321412B4-0D31-4CA2-87AF-37A70ECE7324}"/>
              </a:ext>
            </a:extLst>
          </p:cNvPr>
          <p:cNvSpPr/>
          <p:nvPr/>
        </p:nvSpPr>
        <p:spPr>
          <a:xfrm rot="2700000" flipH="1" flipV="1">
            <a:off x="3780337" y="4192273"/>
            <a:ext cx="507570" cy="2849452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5" name="Rectangle: Top Corners Rounded 54">
            <a:extLst>
              <a:ext uri="{FF2B5EF4-FFF2-40B4-BE49-F238E27FC236}">
                <a16:creationId xmlns="" xmlns:a16="http://schemas.microsoft.com/office/drawing/2014/main" id="{C72E0D7B-05B4-4538-AA2D-22CCE081E27F}"/>
              </a:ext>
            </a:extLst>
          </p:cNvPr>
          <p:cNvSpPr/>
          <p:nvPr/>
        </p:nvSpPr>
        <p:spPr>
          <a:xfrm rot="2700000">
            <a:off x="5933750" y="129943"/>
            <a:ext cx="189663" cy="1665697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6" name="Rectangle: Top Corners Rounded 55">
            <a:extLst>
              <a:ext uri="{FF2B5EF4-FFF2-40B4-BE49-F238E27FC236}">
                <a16:creationId xmlns="" xmlns:a16="http://schemas.microsoft.com/office/drawing/2014/main" id="{BC9F75B3-A49D-4958-8730-6E30CA4D11FF}"/>
              </a:ext>
            </a:extLst>
          </p:cNvPr>
          <p:cNvSpPr/>
          <p:nvPr/>
        </p:nvSpPr>
        <p:spPr>
          <a:xfrm rot="2700000" flipH="1" flipV="1">
            <a:off x="5717377" y="5192002"/>
            <a:ext cx="189663" cy="1665697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="" xmlns:a16="http://schemas.microsoft.com/office/drawing/2014/main" id="{C1CB3B1C-AB75-4093-B107-5E821FE62F56}"/>
              </a:ext>
            </a:extLst>
          </p:cNvPr>
          <p:cNvSpPr/>
          <p:nvPr/>
        </p:nvSpPr>
        <p:spPr>
          <a:xfrm>
            <a:off x="10737492" y="295602"/>
            <a:ext cx="1454508" cy="1968197"/>
          </a:xfrm>
          <a:custGeom>
            <a:avLst/>
            <a:gdLst>
              <a:gd name="connsiteX0" fmla="*/ 1454508 w 1454508"/>
              <a:gd name="connsiteY0" fmla="*/ 0 h 1968197"/>
              <a:gd name="connsiteX1" fmla="*/ 1454508 w 1454508"/>
              <a:gd name="connsiteY1" fmla="*/ 1027378 h 1968197"/>
              <a:gd name="connsiteX2" fmla="*/ 620078 w 1454508"/>
              <a:gd name="connsiteY2" fmla="*/ 1861808 h 1968197"/>
              <a:gd name="connsiteX3" fmla="*/ 106389 w 1454508"/>
              <a:gd name="connsiteY3" fmla="*/ 1861808 h 1968197"/>
              <a:gd name="connsiteX4" fmla="*/ 106389 w 1454508"/>
              <a:gd name="connsiteY4" fmla="*/ 1348119 h 1968197"/>
              <a:gd name="connsiteX5" fmla="*/ 1454508 w 1454508"/>
              <a:gd name="connsiteY5" fmla="*/ 0 h 1968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54508" h="1968197">
                <a:moveTo>
                  <a:pt x="1454508" y="0"/>
                </a:moveTo>
                <a:lnTo>
                  <a:pt x="1454508" y="1027378"/>
                </a:lnTo>
                <a:lnTo>
                  <a:pt x="620078" y="1861808"/>
                </a:lnTo>
                <a:cubicBezTo>
                  <a:pt x="478227" y="2003660"/>
                  <a:pt x="248240" y="2003660"/>
                  <a:pt x="106389" y="1861808"/>
                </a:cubicBezTo>
                <a:cubicBezTo>
                  <a:pt x="-35462" y="1719957"/>
                  <a:pt x="-35462" y="1489970"/>
                  <a:pt x="106389" y="1348119"/>
                </a:cubicBezTo>
                <a:lnTo>
                  <a:pt x="1454508" y="0"/>
                </a:lnTo>
                <a:close/>
              </a:path>
            </a:pathLst>
          </a:cu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="" xmlns:a16="http://schemas.microsoft.com/office/drawing/2014/main" id="{139B3FC7-C104-48E3-A936-E0D36DBBE924}"/>
              </a:ext>
            </a:extLst>
          </p:cNvPr>
          <p:cNvSpPr/>
          <p:nvPr/>
        </p:nvSpPr>
        <p:spPr>
          <a:xfrm>
            <a:off x="0" y="923048"/>
            <a:ext cx="1991880" cy="2747432"/>
          </a:xfrm>
          <a:custGeom>
            <a:avLst/>
            <a:gdLst>
              <a:gd name="connsiteX0" fmla="*/ 1457624 w 1991880"/>
              <a:gd name="connsiteY0" fmla="*/ 0 h 2747432"/>
              <a:gd name="connsiteX1" fmla="*/ 1835400 w 1991880"/>
              <a:gd name="connsiteY1" fmla="*/ 156479 h 2747432"/>
              <a:gd name="connsiteX2" fmla="*/ 1835400 w 1991880"/>
              <a:gd name="connsiteY2" fmla="*/ 912031 h 2747432"/>
              <a:gd name="connsiteX3" fmla="*/ 0 w 1991880"/>
              <a:gd name="connsiteY3" fmla="*/ 2747432 h 2747432"/>
              <a:gd name="connsiteX4" fmla="*/ 0 w 1991880"/>
              <a:gd name="connsiteY4" fmla="*/ 1236328 h 2747432"/>
              <a:gd name="connsiteX5" fmla="*/ 1079848 w 1991880"/>
              <a:gd name="connsiteY5" fmla="*/ 156479 h 2747432"/>
              <a:gd name="connsiteX6" fmla="*/ 1457624 w 1991880"/>
              <a:gd name="connsiteY6" fmla="*/ 0 h 274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91880" h="2747432">
                <a:moveTo>
                  <a:pt x="1457624" y="0"/>
                </a:moveTo>
                <a:cubicBezTo>
                  <a:pt x="1594353" y="0"/>
                  <a:pt x="1731081" y="52160"/>
                  <a:pt x="1835400" y="156479"/>
                </a:cubicBezTo>
                <a:cubicBezTo>
                  <a:pt x="2044040" y="365119"/>
                  <a:pt x="2044040" y="703392"/>
                  <a:pt x="1835400" y="912031"/>
                </a:cubicBezTo>
                <a:lnTo>
                  <a:pt x="0" y="2747432"/>
                </a:lnTo>
                <a:lnTo>
                  <a:pt x="0" y="1236328"/>
                </a:lnTo>
                <a:lnTo>
                  <a:pt x="1079848" y="156479"/>
                </a:lnTo>
                <a:cubicBezTo>
                  <a:pt x="1184168" y="52160"/>
                  <a:pt x="1320896" y="0"/>
                  <a:pt x="1457624" y="0"/>
                </a:cubicBezTo>
                <a:close/>
              </a:path>
            </a:pathLst>
          </a:cu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="" xmlns:a16="http://schemas.microsoft.com/office/drawing/2014/main" id="{F796F4F0-4829-4647-83C3-A88700989A8B}"/>
              </a:ext>
            </a:extLst>
          </p:cNvPr>
          <p:cNvSpPr/>
          <p:nvPr/>
        </p:nvSpPr>
        <p:spPr>
          <a:xfrm>
            <a:off x="10020130" y="3084511"/>
            <a:ext cx="2171870" cy="2927423"/>
          </a:xfrm>
          <a:custGeom>
            <a:avLst/>
            <a:gdLst>
              <a:gd name="connsiteX0" fmla="*/ 2171870 w 2171870"/>
              <a:gd name="connsiteY0" fmla="*/ 0 h 2927423"/>
              <a:gd name="connsiteX1" fmla="*/ 2171870 w 2171870"/>
              <a:gd name="connsiteY1" fmla="*/ 1511105 h 2927423"/>
              <a:gd name="connsiteX2" fmla="*/ 912032 w 2171870"/>
              <a:gd name="connsiteY2" fmla="*/ 2770943 h 2927423"/>
              <a:gd name="connsiteX3" fmla="*/ 156480 w 2171870"/>
              <a:gd name="connsiteY3" fmla="*/ 2770943 h 2927423"/>
              <a:gd name="connsiteX4" fmla="*/ 156480 w 2171870"/>
              <a:gd name="connsiteY4" fmla="*/ 2015391 h 2927423"/>
              <a:gd name="connsiteX5" fmla="*/ 2171870 w 2171870"/>
              <a:gd name="connsiteY5" fmla="*/ 0 h 2927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71870" h="2927423">
                <a:moveTo>
                  <a:pt x="2171870" y="0"/>
                </a:moveTo>
                <a:lnTo>
                  <a:pt x="2171870" y="1511105"/>
                </a:lnTo>
                <a:lnTo>
                  <a:pt x="912032" y="2770943"/>
                </a:lnTo>
                <a:cubicBezTo>
                  <a:pt x="703392" y="2979583"/>
                  <a:pt x="365119" y="2979583"/>
                  <a:pt x="156480" y="2770943"/>
                </a:cubicBezTo>
                <a:cubicBezTo>
                  <a:pt x="-52160" y="2562303"/>
                  <a:pt x="-52160" y="2224031"/>
                  <a:pt x="156480" y="2015391"/>
                </a:cubicBezTo>
                <a:lnTo>
                  <a:pt x="2171870" y="0"/>
                </a:lnTo>
                <a:close/>
              </a:path>
            </a:pathLst>
          </a:cu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Freeform: Shape 59">
            <a:extLst>
              <a:ext uri="{FF2B5EF4-FFF2-40B4-BE49-F238E27FC236}">
                <a16:creationId xmlns="" xmlns:a16="http://schemas.microsoft.com/office/drawing/2014/main" id="{40489BC6-9B9F-4D28-8670-9A9F68D5BB8F}"/>
              </a:ext>
            </a:extLst>
          </p:cNvPr>
          <p:cNvSpPr/>
          <p:nvPr/>
        </p:nvSpPr>
        <p:spPr>
          <a:xfrm>
            <a:off x="0" y="4834030"/>
            <a:ext cx="1120108" cy="1633797"/>
          </a:xfrm>
          <a:custGeom>
            <a:avLst/>
            <a:gdLst>
              <a:gd name="connsiteX0" fmla="*/ 756876 w 1120108"/>
              <a:gd name="connsiteY0" fmla="*/ 0 h 1633797"/>
              <a:gd name="connsiteX1" fmla="*/ 1013720 w 1120108"/>
              <a:gd name="connsiteY1" fmla="*/ 106388 h 1633797"/>
              <a:gd name="connsiteX2" fmla="*/ 1013720 w 1120108"/>
              <a:gd name="connsiteY2" fmla="*/ 620077 h 1633797"/>
              <a:gd name="connsiteX3" fmla="*/ 0 w 1120108"/>
              <a:gd name="connsiteY3" fmla="*/ 1633797 h 1633797"/>
              <a:gd name="connsiteX4" fmla="*/ 0 w 1120108"/>
              <a:gd name="connsiteY4" fmla="*/ 606419 h 1633797"/>
              <a:gd name="connsiteX5" fmla="*/ 500031 w 1120108"/>
              <a:gd name="connsiteY5" fmla="*/ 106388 h 1633797"/>
              <a:gd name="connsiteX6" fmla="*/ 756876 w 1120108"/>
              <a:gd name="connsiteY6" fmla="*/ 0 h 1633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20108" h="1633797">
                <a:moveTo>
                  <a:pt x="756876" y="0"/>
                </a:moveTo>
                <a:cubicBezTo>
                  <a:pt x="849835" y="0"/>
                  <a:pt x="942795" y="35463"/>
                  <a:pt x="1013720" y="106388"/>
                </a:cubicBezTo>
                <a:cubicBezTo>
                  <a:pt x="1155571" y="248239"/>
                  <a:pt x="1155571" y="478226"/>
                  <a:pt x="1013720" y="620077"/>
                </a:cubicBezTo>
                <a:lnTo>
                  <a:pt x="0" y="1633797"/>
                </a:lnTo>
                <a:lnTo>
                  <a:pt x="0" y="606419"/>
                </a:lnTo>
                <a:lnTo>
                  <a:pt x="500031" y="106388"/>
                </a:lnTo>
                <a:cubicBezTo>
                  <a:pt x="570957" y="35463"/>
                  <a:pt x="663916" y="0"/>
                  <a:pt x="756876" y="0"/>
                </a:cubicBezTo>
                <a:close/>
              </a:path>
            </a:pathLst>
          </a:cu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cxnSp>
        <p:nvCxnSpPr>
          <p:cNvPr id="61" name="Straight Connector 60">
            <a:extLst>
              <a:ext uri="{FF2B5EF4-FFF2-40B4-BE49-F238E27FC236}">
                <a16:creationId xmlns="" xmlns:a16="http://schemas.microsoft.com/office/drawing/2014/main" id="{2C1D329A-6758-465A-882F-4F99C7551023}"/>
              </a:ext>
            </a:extLst>
          </p:cNvPr>
          <p:cNvCxnSpPr/>
          <p:nvPr/>
        </p:nvCxnSpPr>
        <p:spPr>
          <a:xfrm flipV="1">
            <a:off x="952500" y="1618761"/>
            <a:ext cx="1894735" cy="1810239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="" xmlns:a16="http://schemas.microsoft.com/office/drawing/2014/main" id="{AF880A37-9DB6-458F-B77E-B4C38D7191DE}"/>
              </a:ext>
            </a:extLst>
          </p:cNvPr>
          <p:cNvCxnSpPr/>
          <p:nvPr/>
        </p:nvCxnSpPr>
        <p:spPr>
          <a:xfrm flipV="1">
            <a:off x="3477877" y="744813"/>
            <a:ext cx="1894735" cy="1810239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="" xmlns:a16="http://schemas.microsoft.com/office/drawing/2014/main" id="{9CBED65B-6C3F-4924-BDC5-BB03199A17F4}"/>
              </a:ext>
            </a:extLst>
          </p:cNvPr>
          <p:cNvCxnSpPr/>
          <p:nvPr/>
        </p:nvCxnSpPr>
        <p:spPr>
          <a:xfrm flipV="1">
            <a:off x="995940" y="4502056"/>
            <a:ext cx="1894735" cy="1810239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="" xmlns:a16="http://schemas.microsoft.com/office/drawing/2014/main" id="{047821DD-9E38-4A7B-B8A2-1D9B3E9ADEC4}"/>
              </a:ext>
            </a:extLst>
          </p:cNvPr>
          <p:cNvCxnSpPr/>
          <p:nvPr/>
        </p:nvCxnSpPr>
        <p:spPr>
          <a:xfrm flipV="1">
            <a:off x="5893860" y="1661190"/>
            <a:ext cx="1894735" cy="1810239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="" xmlns:a16="http://schemas.microsoft.com/office/drawing/2014/main" id="{18EBFCA4-C10A-4B14-9677-0AE9D51D5819}"/>
              </a:ext>
            </a:extLst>
          </p:cNvPr>
          <p:cNvCxnSpPr>
            <a:cxnSpLocks/>
          </p:cNvCxnSpPr>
          <p:nvPr/>
        </p:nvCxnSpPr>
        <p:spPr>
          <a:xfrm flipV="1">
            <a:off x="5078269" y="1110294"/>
            <a:ext cx="1306048" cy="1278187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="" xmlns:a16="http://schemas.microsoft.com/office/drawing/2014/main" id="{CE0053A8-93C6-40C3-897E-D0192859409F}"/>
              </a:ext>
            </a:extLst>
          </p:cNvPr>
          <p:cNvCxnSpPr>
            <a:cxnSpLocks/>
          </p:cNvCxnSpPr>
          <p:nvPr/>
        </p:nvCxnSpPr>
        <p:spPr>
          <a:xfrm flipH="1">
            <a:off x="9868133" y="812466"/>
            <a:ext cx="1306048" cy="1278187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="" xmlns:a16="http://schemas.microsoft.com/office/drawing/2014/main" id="{45C9DAD0-0B9B-4C29-834B-3107202367B7}"/>
              </a:ext>
            </a:extLst>
          </p:cNvPr>
          <p:cNvCxnSpPr>
            <a:cxnSpLocks/>
          </p:cNvCxnSpPr>
          <p:nvPr/>
        </p:nvCxnSpPr>
        <p:spPr>
          <a:xfrm flipH="1">
            <a:off x="10355596" y="2782099"/>
            <a:ext cx="1306048" cy="1278187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="" xmlns:a16="http://schemas.microsoft.com/office/drawing/2014/main" id="{E326AA14-AFF0-48F2-86A2-3DF0C80DCBE4}"/>
              </a:ext>
            </a:extLst>
          </p:cNvPr>
          <p:cNvCxnSpPr>
            <a:cxnSpLocks/>
          </p:cNvCxnSpPr>
          <p:nvPr/>
        </p:nvCxnSpPr>
        <p:spPr>
          <a:xfrm flipH="1">
            <a:off x="8691741" y="5368882"/>
            <a:ext cx="1306048" cy="1278187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="" xmlns:a16="http://schemas.microsoft.com/office/drawing/2014/main" id="{162B3518-6DB0-43A5-B617-8A230ED6EC08}"/>
              </a:ext>
            </a:extLst>
          </p:cNvPr>
          <p:cNvCxnSpPr>
            <a:cxnSpLocks/>
          </p:cNvCxnSpPr>
          <p:nvPr/>
        </p:nvCxnSpPr>
        <p:spPr>
          <a:xfrm flipH="1">
            <a:off x="6314521" y="5325580"/>
            <a:ext cx="1306048" cy="1278187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al 69">
            <a:extLst>
              <a:ext uri="{FF2B5EF4-FFF2-40B4-BE49-F238E27FC236}">
                <a16:creationId xmlns="" xmlns:a16="http://schemas.microsoft.com/office/drawing/2014/main" id="{CE9A6CD7-A388-4049-8ADB-FB623D3289EF}"/>
              </a:ext>
            </a:extLst>
          </p:cNvPr>
          <p:cNvSpPr/>
          <p:nvPr/>
        </p:nvSpPr>
        <p:spPr>
          <a:xfrm rot="18900000" flipV="1">
            <a:off x="2347991" y="4709011"/>
            <a:ext cx="2749630" cy="84877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3300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>
            <a:extLst>
              <a:ext uri="{FF2B5EF4-FFF2-40B4-BE49-F238E27FC236}">
                <a16:creationId xmlns="" xmlns:a16="http://schemas.microsoft.com/office/drawing/2014/main" id="{4B27541F-E6EE-46A8-A29B-A6581E48909D}"/>
              </a:ext>
            </a:extLst>
          </p:cNvPr>
          <p:cNvSpPr/>
          <p:nvPr/>
        </p:nvSpPr>
        <p:spPr>
          <a:xfrm rot="18900000" flipV="1">
            <a:off x="4544413" y="5019998"/>
            <a:ext cx="2749630" cy="84877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3300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>
            <a:extLst>
              <a:ext uri="{FF2B5EF4-FFF2-40B4-BE49-F238E27FC236}">
                <a16:creationId xmlns="" xmlns:a16="http://schemas.microsoft.com/office/drawing/2014/main" id="{CFF0EA65-D1A6-433B-8CDD-116E99E90F70}"/>
              </a:ext>
            </a:extLst>
          </p:cNvPr>
          <p:cNvSpPr/>
          <p:nvPr/>
        </p:nvSpPr>
        <p:spPr>
          <a:xfrm rot="18900000" flipV="1">
            <a:off x="8062915" y="955041"/>
            <a:ext cx="2749630" cy="84877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3300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>
            <a:extLst>
              <a:ext uri="{FF2B5EF4-FFF2-40B4-BE49-F238E27FC236}">
                <a16:creationId xmlns="" xmlns:a16="http://schemas.microsoft.com/office/drawing/2014/main" id="{B1BE2E9E-694C-4717-822B-3A763FC22EE0}"/>
              </a:ext>
            </a:extLst>
          </p:cNvPr>
          <p:cNvSpPr/>
          <p:nvPr/>
        </p:nvSpPr>
        <p:spPr>
          <a:xfrm rot="18900000" flipV="1">
            <a:off x="7997953" y="3101421"/>
            <a:ext cx="2749630" cy="84877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3300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>
            <a:extLst>
              <a:ext uri="{FF2B5EF4-FFF2-40B4-BE49-F238E27FC236}">
                <a16:creationId xmlns="" xmlns:a16="http://schemas.microsoft.com/office/drawing/2014/main" id="{CA146700-903F-4552-944F-2E47DB8E230B}"/>
              </a:ext>
            </a:extLst>
          </p:cNvPr>
          <p:cNvSpPr/>
          <p:nvPr/>
        </p:nvSpPr>
        <p:spPr>
          <a:xfrm rot="18900000" flipV="1">
            <a:off x="-167312" y="3900894"/>
            <a:ext cx="2749630" cy="84877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3300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>
            <a:extLst>
              <a:ext uri="{FF2B5EF4-FFF2-40B4-BE49-F238E27FC236}">
                <a16:creationId xmlns="" xmlns:a16="http://schemas.microsoft.com/office/drawing/2014/main" id="{DCEFA7F5-A0B8-4239-9E17-D718E833BECD}"/>
              </a:ext>
            </a:extLst>
          </p:cNvPr>
          <p:cNvSpPr/>
          <p:nvPr/>
        </p:nvSpPr>
        <p:spPr>
          <a:xfrm>
            <a:off x="2630782" y="844646"/>
            <a:ext cx="375231" cy="375231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>
            <a:extLst>
              <a:ext uri="{FF2B5EF4-FFF2-40B4-BE49-F238E27FC236}">
                <a16:creationId xmlns="" xmlns:a16="http://schemas.microsoft.com/office/drawing/2014/main" id="{39E309A8-AC60-4B13-B6EB-B02903C6817F}"/>
              </a:ext>
            </a:extLst>
          </p:cNvPr>
          <p:cNvSpPr/>
          <p:nvPr/>
        </p:nvSpPr>
        <p:spPr>
          <a:xfrm>
            <a:off x="5221009" y="262769"/>
            <a:ext cx="308397" cy="308397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>
            <a:extLst>
              <a:ext uri="{FF2B5EF4-FFF2-40B4-BE49-F238E27FC236}">
                <a16:creationId xmlns="" xmlns:a16="http://schemas.microsoft.com/office/drawing/2014/main" id="{BF5E21A8-BFA9-4AD2-94EA-D9B6294512B3}"/>
              </a:ext>
            </a:extLst>
          </p:cNvPr>
          <p:cNvSpPr/>
          <p:nvPr/>
        </p:nvSpPr>
        <p:spPr>
          <a:xfrm>
            <a:off x="2623515" y="2908496"/>
            <a:ext cx="487782" cy="487782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>
            <a:extLst>
              <a:ext uri="{FF2B5EF4-FFF2-40B4-BE49-F238E27FC236}">
                <a16:creationId xmlns="" xmlns:a16="http://schemas.microsoft.com/office/drawing/2014/main" id="{B59435F0-370F-41A2-BA32-76936D67262F}"/>
              </a:ext>
            </a:extLst>
          </p:cNvPr>
          <p:cNvSpPr/>
          <p:nvPr/>
        </p:nvSpPr>
        <p:spPr>
          <a:xfrm>
            <a:off x="4796668" y="2956271"/>
            <a:ext cx="235682" cy="235682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>
            <a:extLst>
              <a:ext uri="{FF2B5EF4-FFF2-40B4-BE49-F238E27FC236}">
                <a16:creationId xmlns="" xmlns:a16="http://schemas.microsoft.com/office/drawing/2014/main" id="{77BA2C2E-DC7B-4A87-AEB4-F04DBA7C141C}"/>
              </a:ext>
            </a:extLst>
          </p:cNvPr>
          <p:cNvSpPr/>
          <p:nvPr/>
        </p:nvSpPr>
        <p:spPr>
          <a:xfrm>
            <a:off x="6882603" y="3200548"/>
            <a:ext cx="235682" cy="235682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79">
            <a:extLst>
              <a:ext uri="{FF2B5EF4-FFF2-40B4-BE49-F238E27FC236}">
                <a16:creationId xmlns="" xmlns:a16="http://schemas.microsoft.com/office/drawing/2014/main" id="{59933B1B-D33C-4766-BBA5-3D5EBE253EFA}"/>
              </a:ext>
            </a:extLst>
          </p:cNvPr>
          <p:cNvSpPr/>
          <p:nvPr/>
        </p:nvSpPr>
        <p:spPr>
          <a:xfrm>
            <a:off x="8094806" y="1481799"/>
            <a:ext cx="235682" cy="235682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>
            <a:extLst>
              <a:ext uri="{FF2B5EF4-FFF2-40B4-BE49-F238E27FC236}">
                <a16:creationId xmlns="" xmlns:a16="http://schemas.microsoft.com/office/drawing/2014/main" id="{4B7E9BBB-6CE5-4C7E-B301-8CF81AFE84F2}"/>
              </a:ext>
            </a:extLst>
          </p:cNvPr>
          <p:cNvSpPr/>
          <p:nvPr/>
        </p:nvSpPr>
        <p:spPr>
          <a:xfrm>
            <a:off x="5308404" y="4754039"/>
            <a:ext cx="308397" cy="308397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>
            <a:extLst>
              <a:ext uri="{FF2B5EF4-FFF2-40B4-BE49-F238E27FC236}">
                <a16:creationId xmlns="" xmlns:a16="http://schemas.microsoft.com/office/drawing/2014/main" id="{10838A26-006A-435F-A47D-24C4F6BA618A}"/>
              </a:ext>
            </a:extLst>
          </p:cNvPr>
          <p:cNvSpPr/>
          <p:nvPr/>
        </p:nvSpPr>
        <p:spPr>
          <a:xfrm>
            <a:off x="1675274" y="6159430"/>
            <a:ext cx="308397" cy="308397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Oval 82">
            <a:extLst>
              <a:ext uri="{FF2B5EF4-FFF2-40B4-BE49-F238E27FC236}">
                <a16:creationId xmlns="" xmlns:a16="http://schemas.microsoft.com/office/drawing/2014/main" id="{E3B73D62-7115-4CD9-9673-6E6354221951}"/>
              </a:ext>
            </a:extLst>
          </p:cNvPr>
          <p:cNvSpPr/>
          <p:nvPr/>
        </p:nvSpPr>
        <p:spPr>
          <a:xfrm>
            <a:off x="7590123" y="4903827"/>
            <a:ext cx="167520" cy="16752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="" xmlns:a16="http://schemas.microsoft.com/office/drawing/2014/main" id="{CA1D21CD-8A9E-4341-A251-986E894D8876}"/>
              </a:ext>
            </a:extLst>
          </p:cNvPr>
          <p:cNvSpPr/>
          <p:nvPr/>
        </p:nvSpPr>
        <p:spPr>
          <a:xfrm>
            <a:off x="9913057" y="3318389"/>
            <a:ext cx="167520" cy="16752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>
            <a:extLst>
              <a:ext uri="{FF2B5EF4-FFF2-40B4-BE49-F238E27FC236}">
                <a16:creationId xmlns="" xmlns:a16="http://schemas.microsoft.com/office/drawing/2014/main" id="{C8CD62BD-D546-4C11-B09C-DA014C64E70A}"/>
              </a:ext>
            </a:extLst>
          </p:cNvPr>
          <p:cNvSpPr/>
          <p:nvPr/>
        </p:nvSpPr>
        <p:spPr>
          <a:xfrm>
            <a:off x="11706317" y="2242134"/>
            <a:ext cx="235682" cy="235682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>
            <a:extLst>
              <a:ext uri="{FF2B5EF4-FFF2-40B4-BE49-F238E27FC236}">
                <a16:creationId xmlns="" xmlns:a16="http://schemas.microsoft.com/office/drawing/2014/main" id="{C9C567AB-CB2A-4E4C-9F92-D2E4B3593475}"/>
              </a:ext>
            </a:extLst>
          </p:cNvPr>
          <p:cNvSpPr/>
          <p:nvPr/>
        </p:nvSpPr>
        <p:spPr>
          <a:xfrm>
            <a:off x="9615498" y="6194454"/>
            <a:ext cx="235682" cy="235682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>
            <a:extLst>
              <a:ext uri="{FF2B5EF4-FFF2-40B4-BE49-F238E27FC236}">
                <a16:creationId xmlns="" xmlns:a16="http://schemas.microsoft.com/office/drawing/2014/main" id="{FE0D65D0-4C83-4B8F-B3C4-EB5BB76C45FB}"/>
              </a:ext>
            </a:extLst>
          </p:cNvPr>
          <p:cNvSpPr/>
          <p:nvPr/>
        </p:nvSpPr>
        <p:spPr>
          <a:xfrm>
            <a:off x="11538797" y="6026934"/>
            <a:ext cx="167520" cy="16752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>
            <a:extLst>
              <a:ext uri="{FF2B5EF4-FFF2-40B4-BE49-F238E27FC236}">
                <a16:creationId xmlns="" xmlns:a16="http://schemas.microsoft.com/office/drawing/2014/main" id="{5D8A1893-495C-49DD-B6A7-D819EBB19F06}"/>
              </a:ext>
            </a:extLst>
          </p:cNvPr>
          <p:cNvSpPr/>
          <p:nvPr/>
        </p:nvSpPr>
        <p:spPr>
          <a:xfrm>
            <a:off x="570597" y="3311686"/>
            <a:ext cx="235682" cy="235682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>
            <a:extLst>
              <a:ext uri="{FF2B5EF4-FFF2-40B4-BE49-F238E27FC236}">
                <a16:creationId xmlns="" xmlns:a16="http://schemas.microsoft.com/office/drawing/2014/main" id="{66585B35-D45F-49FB-96DB-4EF46384E20E}"/>
              </a:ext>
            </a:extLst>
          </p:cNvPr>
          <p:cNvSpPr/>
          <p:nvPr/>
        </p:nvSpPr>
        <p:spPr>
          <a:xfrm>
            <a:off x="6133125" y="1983803"/>
            <a:ext cx="167520" cy="16752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>
            <a:extLst>
              <a:ext uri="{FF2B5EF4-FFF2-40B4-BE49-F238E27FC236}">
                <a16:creationId xmlns="" xmlns:a16="http://schemas.microsoft.com/office/drawing/2014/main" id="{84E2ED9C-BF23-4916-BF84-87747CD11667}"/>
              </a:ext>
            </a:extLst>
          </p:cNvPr>
          <p:cNvSpPr/>
          <p:nvPr/>
        </p:nvSpPr>
        <p:spPr>
          <a:xfrm>
            <a:off x="3950362" y="4828052"/>
            <a:ext cx="167520" cy="16752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>
            <a:extLst>
              <a:ext uri="{FF2B5EF4-FFF2-40B4-BE49-F238E27FC236}">
                <a16:creationId xmlns="" xmlns:a16="http://schemas.microsoft.com/office/drawing/2014/main" id="{F5E20094-4607-44F8-ADA1-95B5522344CA}"/>
              </a:ext>
            </a:extLst>
          </p:cNvPr>
          <p:cNvSpPr/>
          <p:nvPr/>
        </p:nvSpPr>
        <p:spPr>
          <a:xfrm>
            <a:off x="8663921" y="2523880"/>
            <a:ext cx="167520" cy="16752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>
            <a:extLst>
              <a:ext uri="{FF2B5EF4-FFF2-40B4-BE49-F238E27FC236}">
                <a16:creationId xmlns="" xmlns:a16="http://schemas.microsoft.com/office/drawing/2014/main" id="{3830387B-4673-46C0-BADF-0BF3FB6D41F1}"/>
              </a:ext>
            </a:extLst>
          </p:cNvPr>
          <p:cNvSpPr/>
          <p:nvPr/>
        </p:nvSpPr>
        <p:spPr>
          <a:xfrm>
            <a:off x="10337406" y="565502"/>
            <a:ext cx="167520" cy="16752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ectangle 92">
            <a:extLst>
              <a:ext uri="{FF2B5EF4-FFF2-40B4-BE49-F238E27FC236}">
                <a16:creationId xmlns="" xmlns:a16="http://schemas.microsoft.com/office/drawing/2014/main" id="{9E382AEB-E7BF-44DF-8D7C-F84006A33278}"/>
              </a:ext>
            </a:extLst>
          </p:cNvPr>
          <p:cNvSpPr/>
          <p:nvPr/>
        </p:nvSpPr>
        <p:spPr>
          <a:xfrm>
            <a:off x="2972533" y="2956271"/>
            <a:ext cx="62167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Y" sz="3200" b="1" dirty="0" smtClean="0">
                <a:solidFill>
                  <a:srgbClr val="FF0000"/>
                </a:solidFill>
                <a:latin typeface="Economica" panose="02000506040000020004" pitchFamily="2" charset="0"/>
              </a:rPr>
              <a:t>تصفُّح كتاب أو مجلَّة أو عبر الشبكة العنكبوتيَّة</a:t>
            </a:r>
            <a:endParaRPr lang="ar-SY" sz="3200" b="1" dirty="0">
              <a:solidFill>
                <a:srgbClr val="FF0000"/>
              </a:solidFill>
              <a:latin typeface="Economica" panose="02000506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751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decel="24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3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3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3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3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3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3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3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3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3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1A8A9D57-B041-4715-A1C9-4342C5D69CF2}"/>
              </a:ext>
            </a:extLst>
          </p:cNvPr>
          <p:cNvSpPr/>
          <p:nvPr/>
        </p:nvSpPr>
        <p:spPr>
          <a:xfrm>
            <a:off x="1144159" y="1958553"/>
            <a:ext cx="1204073" cy="3133952"/>
          </a:xfrm>
          <a:prstGeom prst="rect">
            <a:avLst/>
          </a:prstGeom>
          <a:solidFill>
            <a:srgbClr val="9E5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52364974-DB04-4C11-988B-A00AE538D4DD}"/>
              </a:ext>
            </a:extLst>
          </p:cNvPr>
          <p:cNvSpPr/>
          <p:nvPr/>
        </p:nvSpPr>
        <p:spPr>
          <a:xfrm>
            <a:off x="39186" y="1645920"/>
            <a:ext cx="525985" cy="100570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innerShdw blurRad="114300" dist="3048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EFFA47F5-FE0B-4FBD-8E1C-373D81E61F05}"/>
              </a:ext>
            </a:extLst>
          </p:cNvPr>
          <p:cNvGrpSpPr/>
          <p:nvPr/>
        </p:nvGrpSpPr>
        <p:grpSpPr>
          <a:xfrm>
            <a:off x="-120468" y="2002098"/>
            <a:ext cx="3110413" cy="298449"/>
            <a:chOff x="0" y="1945688"/>
            <a:chExt cx="10452643" cy="30718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="" xmlns:a16="http://schemas.microsoft.com/office/drawing/2014/main" id="{4BF8B384-139F-49CE-BFD7-A602E7CD8881}"/>
                </a:ext>
              </a:extLst>
            </p:cNvPr>
            <p:cNvSpPr/>
            <p:nvPr/>
          </p:nvSpPr>
          <p:spPr>
            <a:xfrm>
              <a:off x="0" y="1974574"/>
              <a:ext cx="10424160" cy="278296"/>
            </a:xfrm>
            <a:prstGeom prst="roundRect">
              <a:avLst/>
            </a:prstGeom>
            <a:gradFill>
              <a:gsLst>
                <a:gs pos="39812">
                  <a:schemeClr val="bg1"/>
                </a:gs>
                <a:gs pos="0">
                  <a:schemeClr val="tx1">
                    <a:lumMod val="75000"/>
                    <a:lumOff val="25000"/>
                  </a:schemeClr>
                </a:gs>
                <a:gs pos="74000">
                  <a:schemeClr val="bg1">
                    <a:lumMod val="65000"/>
                  </a:schemeClr>
                </a:gs>
                <a:gs pos="90000">
                  <a:schemeClr val="tx1">
                    <a:lumMod val="85000"/>
                    <a:lumOff val="15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perspectiveLef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="" xmlns:a16="http://schemas.microsoft.com/office/drawing/2014/main" id="{EC689BBB-DAF0-4CEB-8368-6DA40EBFA149}"/>
                </a:ext>
              </a:extLst>
            </p:cNvPr>
            <p:cNvSpPr/>
            <p:nvPr/>
          </p:nvSpPr>
          <p:spPr>
            <a:xfrm flipH="1">
              <a:off x="10257541" y="1945688"/>
              <a:ext cx="195102" cy="269106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="" xmlns:a16="http://schemas.microsoft.com/office/drawing/2014/main" id="{0ECBC755-4F14-4E32-B05C-8A36E40C4613}"/>
              </a:ext>
            </a:extLst>
          </p:cNvPr>
          <p:cNvGrpSpPr/>
          <p:nvPr/>
        </p:nvGrpSpPr>
        <p:grpSpPr>
          <a:xfrm>
            <a:off x="642334" y="1958553"/>
            <a:ext cx="1904831" cy="3573194"/>
            <a:chOff x="3922498" y="1958553"/>
            <a:chExt cx="1904831" cy="3573194"/>
          </a:xfrm>
        </p:grpSpPr>
        <p:sp>
          <p:nvSpPr>
            <p:cNvPr id="41" name="Oval 40">
              <a:extLst>
                <a:ext uri="{FF2B5EF4-FFF2-40B4-BE49-F238E27FC236}">
                  <a16:creationId xmlns="" xmlns:a16="http://schemas.microsoft.com/office/drawing/2014/main" id="{2AE62494-50C9-4EA9-8B68-94FBC8DC43F4}"/>
                </a:ext>
              </a:extLst>
            </p:cNvPr>
            <p:cNvSpPr/>
            <p:nvPr/>
          </p:nvSpPr>
          <p:spPr>
            <a:xfrm rot="941097">
              <a:off x="5187336" y="2030468"/>
              <a:ext cx="639993" cy="408103"/>
            </a:xfrm>
            <a:prstGeom prst="ellipse">
              <a:avLst/>
            </a:prstGeom>
            <a:gradFill flip="none" rotWithShape="1">
              <a:gsLst>
                <a:gs pos="90000">
                  <a:srgbClr val="E4E4E4">
                    <a:alpha val="0"/>
                  </a:srgbClr>
                </a:gs>
                <a:gs pos="30000">
                  <a:schemeClr val="tx1"/>
                </a:gs>
              </a:gsLst>
              <a:lin ang="2700000" scaled="1"/>
              <a:tileRect/>
            </a:gradFill>
            <a:ln>
              <a:noFill/>
            </a:ln>
            <a:effectLst>
              <a:softEdge rad="889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BF493352-DD8C-40D4-A5B6-A7F2ED7A4A27}"/>
                </a:ext>
              </a:extLst>
            </p:cNvPr>
            <p:cNvSpPr/>
            <p:nvPr/>
          </p:nvSpPr>
          <p:spPr>
            <a:xfrm>
              <a:off x="3922498" y="1958553"/>
              <a:ext cx="1705898" cy="3573194"/>
            </a:xfrm>
            <a:custGeom>
              <a:avLst/>
              <a:gdLst>
                <a:gd name="connsiteX0" fmla="*/ 281354 w 2224051"/>
                <a:gd name="connsiteY0" fmla="*/ 0 h 3573194"/>
                <a:gd name="connsiteX1" fmla="*/ 2224051 w 2224051"/>
                <a:gd name="connsiteY1" fmla="*/ 0 h 3573194"/>
                <a:gd name="connsiteX2" fmla="*/ 2202966 w 2224051"/>
                <a:gd name="connsiteY2" fmla="*/ 2126 h 3573194"/>
                <a:gd name="connsiteX3" fmla="*/ 1981201 w 2224051"/>
                <a:gd name="connsiteY3" fmla="*/ 274221 h 3573194"/>
                <a:gd name="connsiteX4" fmla="*/ 1981201 w 2224051"/>
                <a:gd name="connsiteY4" fmla="*/ 3573194 h 3573194"/>
                <a:gd name="connsiteX5" fmla="*/ 1953202 w 2224051"/>
                <a:gd name="connsiteY5" fmla="*/ 3573194 h 3573194"/>
                <a:gd name="connsiteX6" fmla="*/ 976601 w 2224051"/>
                <a:gd name="connsiteY6" fmla="*/ 3133952 h 3573194"/>
                <a:gd name="connsiteX7" fmla="*/ 0 w 2224051"/>
                <a:gd name="connsiteY7" fmla="*/ 3573194 h 3573194"/>
                <a:gd name="connsiteX8" fmla="*/ 0 w 2224051"/>
                <a:gd name="connsiteY8" fmla="*/ 281354 h 3573194"/>
                <a:gd name="connsiteX9" fmla="*/ 281354 w 2224051"/>
                <a:gd name="connsiteY9" fmla="*/ 0 h 3573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24051" h="3573194">
                  <a:moveTo>
                    <a:pt x="281354" y="0"/>
                  </a:moveTo>
                  <a:lnTo>
                    <a:pt x="2224051" y="0"/>
                  </a:lnTo>
                  <a:lnTo>
                    <a:pt x="2202966" y="2126"/>
                  </a:lnTo>
                  <a:cubicBezTo>
                    <a:pt x="2076405" y="28024"/>
                    <a:pt x="1981201" y="140005"/>
                    <a:pt x="1981201" y="274221"/>
                  </a:cubicBezTo>
                  <a:lnTo>
                    <a:pt x="1981201" y="3573194"/>
                  </a:lnTo>
                  <a:lnTo>
                    <a:pt x="1953202" y="3573194"/>
                  </a:lnTo>
                  <a:lnTo>
                    <a:pt x="976601" y="3133952"/>
                  </a:lnTo>
                  <a:lnTo>
                    <a:pt x="0" y="3573194"/>
                  </a:lnTo>
                  <a:lnTo>
                    <a:pt x="0" y="281354"/>
                  </a:lnTo>
                  <a:cubicBezTo>
                    <a:pt x="0" y="125966"/>
                    <a:pt x="125966" y="0"/>
                    <a:pt x="281354" y="0"/>
                  </a:cubicBezTo>
                  <a:close/>
                </a:path>
              </a:pathLst>
            </a:custGeom>
            <a:gradFill>
              <a:gsLst>
                <a:gs pos="3000">
                  <a:srgbClr val="FF9900"/>
                </a:gs>
                <a:gs pos="0">
                  <a:srgbClr val="9E5E00"/>
                </a:gs>
                <a:gs pos="100000">
                  <a:srgbClr val="FFCC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C4584F60-A4B0-4661-AD7D-08EC48E7F9DC}"/>
                </a:ext>
              </a:extLst>
            </p:cNvPr>
            <p:cNvSpPr txBox="1"/>
            <p:nvPr/>
          </p:nvSpPr>
          <p:spPr>
            <a:xfrm>
              <a:off x="4051859" y="4188955"/>
              <a:ext cx="130829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الاستراتيجيّة القرائيَّة</a:t>
              </a:r>
            </a:p>
          </p:txBody>
        </p:sp>
        <p:pic>
          <p:nvPicPr>
            <p:cNvPr id="24" name="Graphic 23">
              <a:extLst>
                <a:ext uri="{FF2B5EF4-FFF2-40B4-BE49-F238E27FC236}">
                  <a16:creationId xmlns="" xmlns:a16="http://schemas.microsoft.com/office/drawing/2014/main" id="{27A5772D-95CA-4C47-8DAF-94BD9FFBB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1859" y="3459249"/>
              <a:ext cx="1260868" cy="291491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E8463C34-566F-4699-B114-1BD832C4C75C}"/>
                </a:ext>
              </a:extLst>
            </p:cNvPr>
            <p:cNvSpPr txBox="1"/>
            <p:nvPr/>
          </p:nvSpPr>
          <p:spPr>
            <a:xfrm>
              <a:off x="3963465" y="2549101"/>
              <a:ext cx="14376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en-US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7" name="Oval 36">
            <a:extLst>
              <a:ext uri="{FF2B5EF4-FFF2-40B4-BE49-F238E27FC236}">
                <a16:creationId xmlns="" xmlns:a16="http://schemas.microsoft.com/office/drawing/2014/main" id="{72B45074-219E-4923-8057-08CC80860AE8}"/>
              </a:ext>
            </a:extLst>
          </p:cNvPr>
          <p:cNvSpPr/>
          <p:nvPr/>
        </p:nvSpPr>
        <p:spPr>
          <a:xfrm>
            <a:off x="390532" y="5930034"/>
            <a:ext cx="2122417" cy="422684"/>
          </a:xfrm>
          <a:prstGeom prst="ellipse">
            <a:avLst/>
          </a:prstGeom>
          <a:gradFill flip="none" rotWithShape="1">
            <a:gsLst>
              <a:gs pos="100000">
                <a:srgbClr val="E4E4E4">
                  <a:alpha val="0"/>
                </a:srgbClr>
              </a:gs>
              <a:gs pos="8000">
                <a:schemeClr val="tx1">
                  <a:alpha val="3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1611006" y="-574544"/>
            <a:ext cx="770958" cy="4233906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1477125" y="-564917"/>
            <a:ext cx="894948" cy="3770819"/>
            <a:chOff x="1232840" y="-860941"/>
            <a:chExt cx="894948" cy="3770819"/>
          </a:xfrm>
        </p:grpSpPr>
        <p:sp>
          <p:nvSpPr>
            <p:cNvPr id="52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232840" y="4739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accent2"/>
                  </a:solidFill>
                  <a:latin typeface="Oswald" panose="02000503000000000000" pitchFamily="2" charset="0"/>
                </a:rPr>
                <a:t>قُدُواتٌ و مُثُلٌ عُلْيا</a:t>
              </a:r>
              <a:endParaRPr lang="ar-SY" sz="2000" b="1" dirty="0">
                <a:solidFill>
                  <a:schemeClr val="accent2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66123" y="-860941"/>
              <a:ext cx="461665" cy="377081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تصفُّح كتاب أو مجلَّة أو عبر الشبكة العنكبوتيَّة</a:t>
              </a:r>
            </a:p>
          </p:txBody>
        </p:sp>
      </p:grpSp>
      <p:grpSp>
        <p:nvGrpSpPr>
          <p:cNvPr id="3" name="مجموعة 2"/>
          <p:cNvGrpSpPr/>
          <p:nvPr/>
        </p:nvGrpSpPr>
        <p:grpSpPr>
          <a:xfrm>
            <a:off x="5440353" y="120622"/>
            <a:ext cx="5829300" cy="1134881"/>
            <a:chOff x="7765664" y="78583"/>
            <a:chExt cx="2946568" cy="1134881"/>
          </a:xfrm>
        </p:grpSpPr>
        <p:grpSp>
          <p:nvGrpSpPr>
            <p:cNvPr id="30" name="Group 81">
              <a:extLst>
                <a:ext uri="{FF2B5EF4-FFF2-40B4-BE49-F238E27FC236}">
                  <a16:creationId xmlns:a16="http://schemas.microsoft.com/office/drawing/2014/main" xmlns="" id="{E2381D15-1B85-43BE-924C-B5B9BBF5F6E6}"/>
                </a:ext>
              </a:extLst>
            </p:cNvPr>
            <p:cNvGrpSpPr/>
            <p:nvPr/>
          </p:nvGrpSpPr>
          <p:grpSpPr>
            <a:xfrm flipH="1">
              <a:off x="7765664" y="78583"/>
              <a:ext cx="2641250" cy="1036307"/>
              <a:chOff x="2140318" y="795384"/>
              <a:chExt cx="4486150" cy="1036307"/>
            </a:xfrm>
          </p:grpSpPr>
          <p:sp>
            <p:nvSpPr>
              <p:cNvPr id="31" name="Rectangle 82">
                <a:extLst>
                  <a:ext uri="{FF2B5EF4-FFF2-40B4-BE49-F238E27FC236}">
                    <a16:creationId xmlns:a16="http://schemas.microsoft.com/office/drawing/2014/main" xmlns="" id="{E93BDB68-C2E8-482C-BA1E-2D8A816F335B}"/>
                  </a:ext>
                </a:extLst>
              </p:cNvPr>
              <p:cNvSpPr/>
              <p:nvPr/>
            </p:nvSpPr>
            <p:spPr>
              <a:xfrm flipH="1">
                <a:off x="5779968" y="1044735"/>
                <a:ext cx="846500" cy="786956"/>
              </a:xfrm>
              <a:prstGeom prst="rect">
                <a:avLst/>
              </a:prstGeom>
              <a:gradFill>
                <a:gsLst>
                  <a:gs pos="100000">
                    <a:schemeClr val="tx1"/>
                  </a:gs>
                  <a:gs pos="0">
                    <a:srgbClr val="E9EBEA">
                      <a:alpha val="0"/>
                    </a:srgbClr>
                  </a:gs>
                </a:gsLst>
                <a:lin ang="0" scaled="1"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Freeform: Shape 83">
                <a:extLst>
                  <a:ext uri="{FF2B5EF4-FFF2-40B4-BE49-F238E27FC236}">
                    <a16:creationId xmlns:a16="http://schemas.microsoft.com/office/drawing/2014/main" xmlns="" id="{E04B370A-A178-4F87-A008-49F96E719BCC}"/>
                  </a:ext>
                </a:extLst>
              </p:cNvPr>
              <p:cNvSpPr/>
              <p:nvPr/>
            </p:nvSpPr>
            <p:spPr>
              <a:xfrm rot="5400000">
                <a:off x="5848454" y="1528250"/>
                <a:ext cx="283053" cy="212035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00484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84">
                <a:extLst>
                  <a:ext uri="{FF2B5EF4-FFF2-40B4-BE49-F238E27FC236}">
                    <a16:creationId xmlns:a16="http://schemas.microsoft.com/office/drawing/2014/main" xmlns="" id="{D1484586-6233-41A9-B5B3-5D7D5BC06717}"/>
                  </a:ext>
                </a:extLst>
              </p:cNvPr>
              <p:cNvSpPr/>
              <p:nvPr/>
            </p:nvSpPr>
            <p:spPr>
              <a:xfrm>
                <a:off x="2140318" y="1113182"/>
                <a:ext cx="3743647" cy="662609"/>
              </a:xfrm>
              <a:prstGeom prst="rect">
                <a:avLst/>
              </a:prstGeom>
              <a:gradFill flip="none" rotWithShape="1">
                <a:gsLst>
                  <a:gs pos="100000">
                    <a:srgbClr val="006666"/>
                  </a:gs>
                  <a:gs pos="0">
                    <a:srgbClr val="00CC99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2000" b="1" dirty="0" smtClean="0">
                    <a:solidFill>
                      <a:srgbClr val="FF0000"/>
                    </a:solidFill>
                  </a:rPr>
                  <a:t>ج- </a:t>
                </a:r>
                <a:r>
                  <a:rPr lang="ar-SY" sz="2000" b="1" dirty="0" smtClean="0">
                    <a:solidFill>
                      <a:schemeClr val="tx1"/>
                    </a:solidFill>
                  </a:rPr>
                  <a:t>تصفُّحُ مواقع عبر الشبكة العنكبوتيَّة:</a:t>
                </a:r>
                <a:endParaRPr lang="ar-SA" sz="2000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4" name="Group 88">
                <a:extLst>
                  <a:ext uri="{FF2B5EF4-FFF2-40B4-BE49-F238E27FC236}">
                    <a16:creationId xmlns:a16="http://schemas.microsoft.com/office/drawing/2014/main" xmlns="" id="{50103D4B-E78D-4D71-9216-E2A208083868}"/>
                  </a:ext>
                </a:extLst>
              </p:cNvPr>
              <p:cNvGrpSpPr/>
              <p:nvPr/>
            </p:nvGrpSpPr>
            <p:grpSpPr>
              <a:xfrm>
                <a:off x="5588896" y="1531471"/>
                <a:ext cx="390125" cy="205592"/>
                <a:chOff x="5588896" y="1531471"/>
                <a:chExt cx="390125" cy="205592"/>
              </a:xfrm>
            </p:grpSpPr>
            <p:sp>
              <p:nvSpPr>
                <p:cNvPr id="38" name="Oval 91">
                  <a:extLst>
                    <a:ext uri="{FF2B5EF4-FFF2-40B4-BE49-F238E27FC236}">
                      <a16:creationId xmlns:a16="http://schemas.microsoft.com/office/drawing/2014/main" xmlns="" id="{9C89827E-4ABE-4805-A701-51665A7DF613}"/>
                    </a:ext>
                  </a:extLst>
                </p:cNvPr>
                <p:cNvSpPr/>
                <p:nvPr/>
              </p:nvSpPr>
              <p:spPr>
                <a:xfrm>
                  <a:off x="5588896" y="1531471"/>
                  <a:ext cx="390125" cy="205592"/>
                </a:xfrm>
                <a:prstGeom prst="ellipse">
                  <a:avLst/>
                </a:prstGeom>
                <a:gradFill flip="none" rotWithShape="1">
                  <a:gsLst>
                    <a:gs pos="52000">
                      <a:srgbClr val="1DFFC4"/>
                    </a:gs>
                    <a:gs pos="14000">
                      <a:srgbClr val="004846"/>
                    </a:gs>
                    <a:gs pos="100000">
                      <a:srgbClr val="00CC99"/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Freeform: Shape 92">
                  <a:extLst>
                    <a:ext uri="{FF2B5EF4-FFF2-40B4-BE49-F238E27FC236}">
                      <a16:creationId xmlns:a16="http://schemas.microsoft.com/office/drawing/2014/main" xmlns="" id="{3B1B6EB6-2C1B-47E7-A9DD-6A8BF277FDCC}"/>
                    </a:ext>
                  </a:extLst>
                </p:cNvPr>
                <p:cNvSpPr/>
                <p:nvPr/>
              </p:nvSpPr>
              <p:spPr>
                <a:xfrm rot="16200000" flipH="1">
                  <a:off x="5750509" y="1595010"/>
                  <a:ext cx="113947" cy="109463"/>
                </a:xfrm>
                <a:custGeom>
                  <a:avLst/>
                  <a:gdLst>
                    <a:gd name="connsiteX0" fmla="*/ 238370 w 476740"/>
                    <a:gd name="connsiteY0" fmla="*/ 0 h 238369"/>
                    <a:gd name="connsiteX1" fmla="*/ 458008 w 476740"/>
                    <a:gd name="connsiteY1" fmla="*/ 145586 h 238369"/>
                    <a:gd name="connsiteX2" fmla="*/ 476740 w 476740"/>
                    <a:gd name="connsiteY2" fmla="*/ 238369 h 238369"/>
                    <a:gd name="connsiteX3" fmla="*/ 0 w 476740"/>
                    <a:gd name="connsiteY3" fmla="*/ 238369 h 238369"/>
                    <a:gd name="connsiteX4" fmla="*/ 18733 w 476740"/>
                    <a:gd name="connsiteY4" fmla="*/ 145586 h 238369"/>
                    <a:gd name="connsiteX5" fmla="*/ 238370 w 476740"/>
                    <a:gd name="connsiteY5" fmla="*/ 0 h 2383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76740" h="238369">
                      <a:moveTo>
                        <a:pt x="238370" y="0"/>
                      </a:moveTo>
                      <a:cubicBezTo>
                        <a:pt x="337106" y="0"/>
                        <a:pt x="421821" y="60031"/>
                        <a:pt x="458008" y="145586"/>
                      </a:cubicBezTo>
                      <a:lnTo>
                        <a:pt x="476740" y="238369"/>
                      </a:lnTo>
                      <a:lnTo>
                        <a:pt x="0" y="238369"/>
                      </a:lnTo>
                      <a:lnTo>
                        <a:pt x="18733" y="145586"/>
                      </a:lnTo>
                      <a:cubicBezTo>
                        <a:pt x="54919" y="60031"/>
                        <a:pt x="139634" y="0"/>
                        <a:pt x="238370" y="0"/>
                      </a:cubicBezTo>
                      <a:close/>
                    </a:path>
                  </a:pathLst>
                </a:custGeom>
                <a:solidFill>
                  <a:srgbClr val="00484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5" name="Freeform: Shape 89">
                <a:extLst>
                  <a:ext uri="{FF2B5EF4-FFF2-40B4-BE49-F238E27FC236}">
                    <a16:creationId xmlns:a16="http://schemas.microsoft.com/office/drawing/2014/main" xmlns="" id="{49081EDD-69E6-42EC-A1CC-F5299AFC1079}"/>
                  </a:ext>
                </a:extLst>
              </p:cNvPr>
              <p:cNvSpPr/>
              <p:nvPr/>
            </p:nvSpPr>
            <p:spPr>
              <a:xfrm>
                <a:off x="5754500" y="1221349"/>
                <a:ext cx="225789" cy="441729"/>
              </a:xfrm>
              <a:custGeom>
                <a:avLst/>
                <a:gdLst>
                  <a:gd name="connsiteX0" fmla="*/ 264315 w 507102"/>
                  <a:gd name="connsiteY0" fmla="*/ 61 h 819465"/>
                  <a:gd name="connsiteX1" fmla="*/ 507102 w 507102"/>
                  <a:gd name="connsiteY1" fmla="*/ 69499 h 819465"/>
                  <a:gd name="connsiteX2" fmla="*/ 507102 w 507102"/>
                  <a:gd name="connsiteY2" fmla="*/ 809074 h 819465"/>
                  <a:gd name="connsiteX3" fmla="*/ 506404 w 507102"/>
                  <a:gd name="connsiteY3" fmla="*/ 808339 h 819465"/>
                  <a:gd name="connsiteX4" fmla="*/ 258479 w 507102"/>
                  <a:gd name="connsiteY4" fmla="*/ 719015 h 819465"/>
                  <a:gd name="connsiteX5" fmla="*/ 10554 w 507102"/>
                  <a:gd name="connsiteY5" fmla="*/ 808339 h 819465"/>
                  <a:gd name="connsiteX6" fmla="*/ 0 w 507102"/>
                  <a:gd name="connsiteY6" fmla="*/ 819465 h 819465"/>
                  <a:gd name="connsiteX7" fmla="*/ 0 w 507102"/>
                  <a:gd name="connsiteY7" fmla="*/ 69499 h 819465"/>
                  <a:gd name="connsiteX8" fmla="*/ 264315 w 507102"/>
                  <a:gd name="connsiteY8" fmla="*/ 61 h 819465"/>
                  <a:gd name="connsiteX0" fmla="*/ 260838 w 507102"/>
                  <a:gd name="connsiteY0" fmla="*/ 15 h 888955"/>
                  <a:gd name="connsiteX1" fmla="*/ 507102 w 507102"/>
                  <a:gd name="connsiteY1" fmla="*/ 138989 h 888955"/>
                  <a:gd name="connsiteX2" fmla="*/ 507102 w 507102"/>
                  <a:gd name="connsiteY2" fmla="*/ 878564 h 888955"/>
                  <a:gd name="connsiteX3" fmla="*/ 506404 w 507102"/>
                  <a:gd name="connsiteY3" fmla="*/ 877829 h 888955"/>
                  <a:gd name="connsiteX4" fmla="*/ 258479 w 507102"/>
                  <a:gd name="connsiteY4" fmla="*/ 788505 h 888955"/>
                  <a:gd name="connsiteX5" fmla="*/ 10554 w 507102"/>
                  <a:gd name="connsiteY5" fmla="*/ 877829 h 888955"/>
                  <a:gd name="connsiteX6" fmla="*/ 0 w 507102"/>
                  <a:gd name="connsiteY6" fmla="*/ 888955 h 888955"/>
                  <a:gd name="connsiteX7" fmla="*/ 0 w 507102"/>
                  <a:gd name="connsiteY7" fmla="*/ 138989 h 888955"/>
                  <a:gd name="connsiteX8" fmla="*/ 260838 w 507102"/>
                  <a:gd name="connsiteY8" fmla="*/ 15 h 888955"/>
                  <a:gd name="connsiteX0" fmla="*/ 0 w 507102"/>
                  <a:gd name="connsiteY0" fmla="*/ 93098 h 843064"/>
                  <a:gd name="connsiteX1" fmla="*/ 507102 w 507102"/>
                  <a:gd name="connsiteY1" fmla="*/ 93098 h 843064"/>
                  <a:gd name="connsiteX2" fmla="*/ 507102 w 507102"/>
                  <a:gd name="connsiteY2" fmla="*/ 832673 h 843064"/>
                  <a:gd name="connsiteX3" fmla="*/ 506404 w 507102"/>
                  <a:gd name="connsiteY3" fmla="*/ 831938 h 843064"/>
                  <a:gd name="connsiteX4" fmla="*/ 258479 w 507102"/>
                  <a:gd name="connsiteY4" fmla="*/ 742614 h 843064"/>
                  <a:gd name="connsiteX5" fmla="*/ 10554 w 507102"/>
                  <a:gd name="connsiteY5" fmla="*/ 831938 h 843064"/>
                  <a:gd name="connsiteX6" fmla="*/ 0 w 507102"/>
                  <a:gd name="connsiteY6" fmla="*/ 843064 h 843064"/>
                  <a:gd name="connsiteX7" fmla="*/ 0 w 507102"/>
                  <a:gd name="connsiteY7" fmla="*/ 93098 h 843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7102" h="843064">
                    <a:moveTo>
                      <a:pt x="0" y="93098"/>
                    </a:moveTo>
                    <a:cubicBezTo>
                      <a:pt x="84517" y="-31896"/>
                      <a:pt x="422585" y="-30164"/>
                      <a:pt x="507102" y="93098"/>
                    </a:cubicBezTo>
                    <a:lnTo>
                      <a:pt x="507102" y="832673"/>
                    </a:lnTo>
                    <a:lnTo>
                      <a:pt x="506404" y="831938"/>
                    </a:lnTo>
                    <a:cubicBezTo>
                      <a:pt x="442955" y="776749"/>
                      <a:pt x="355300" y="742614"/>
                      <a:pt x="258479" y="742614"/>
                    </a:cubicBezTo>
                    <a:cubicBezTo>
                      <a:pt x="161658" y="742614"/>
                      <a:pt x="74004" y="776749"/>
                      <a:pt x="10554" y="831938"/>
                    </a:cubicBezTo>
                    <a:lnTo>
                      <a:pt x="0" y="843064"/>
                    </a:lnTo>
                    <a:lnTo>
                      <a:pt x="0" y="93098"/>
                    </a:lnTo>
                    <a:close/>
                  </a:path>
                </a:pathLst>
              </a:custGeom>
              <a:solidFill>
                <a:srgbClr val="008E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Freeform: Shape 90">
                <a:extLst>
                  <a:ext uri="{FF2B5EF4-FFF2-40B4-BE49-F238E27FC236}">
                    <a16:creationId xmlns:a16="http://schemas.microsoft.com/office/drawing/2014/main" xmlns="" id="{0DC961E1-0A23-416D-A93B-DC5E92DDDAAB}"/>
                  </a:ext>
                </a:extLst>
              </p:cNvPr>
              <p:cNvSpPr/>
              <p:nvPr/>
            </p:nvSpPr>
            <p:spPr>
              <a:xfrm>
                <a:off x="5588897" y="795384"/>
                <a:ext cx="507102" cy="843064"/>
              </a:xfrm>
              <a:custGeom>
                <a:avLst/>
                <a:gdLst>
                  <a:gd name="connsiteX0" fmla="*/ 0 w 507102"/>
                  <a:gd name="connsiteY0" fmla="*/ 838892 h 843064"/>
                  <a:gd name="connsiteX1" fmla="*/ 734 w 507102"/>
                  <a:gd name="connsiteY1" fmla="*/ 842290 h 843064"/>
                  <a:gd name="connsiteX2" fmla="*/ 0 w 507102"/>
                  <a:gd name="connsiteY2" fmla="*/ 843064 h 843064"/>
                  <a:gd name="connsiteX3" fmla="*/ 253551 w 507102"/>
                  <a:gd name="connsiteY3" fmla="*/ 2 h 843064"/>
                  <a:gd name="connsiteX4" fmla="*/ 507102 w 507102"/>
                  <a:gd name="connsiteY4" fmla="*/ 93098 h 843064"/>
                  <a:gd name="connsiteX5" fmla="*/ 507102 w 507102"/>
                  <a:gd name="connsiteY5" fmla="*/ 832673 h 843064"/>
                  <a:gd name="connsiteX6" fmla="*/ 506404 w 507102"/>
                  <a:gd name="connsiteY6" fmla="*/ 831938 h 843064"/>
                  <a:gd name="connsiteX7" fmla="*/ 394956 w 507102"/>
                  <a:gd name="connsiteY7" fmla="*/ 766580 h 843064"/>
                  <a:gd name="connsiteX8" fmla="*/ 354875 w 507102"/>
                  <a:gd name="connsiteY8" fmla="*/ 759542 h 843064"/>
                  <a:gd name="connsiteX9" fmla="*/ 306006 w 507102"/>
                  <a:gd name="connsiteY9" fmla="*/ 744165 h 843064"/>
                  <a:gd name="connsiteX10" fmla="*/ 220267 w 507102"/>
                  <a:gd name="connsiteY10" fmla="*/ 736087 h 843064"/>
                  <a:gd name="connsiteX11" fmla="*/ 4473 w 507102"/>
                  <a:gd name="connsiteY11" fmla="*/ 818166 h 843064"/>
                  <a:gd name="connsiteX12" fmla="*/ 0 w 507102"/>
                  <a:gd name="connsiteY12" fmla="*/ 838874 h 843064"/>
                  <a:gd name="connsiteX13" fmla="*/ 0 w 507102"/>
                  <a:gd name="connsiteY13" fmla="*/ 93098 h 843064"/>
                  <a:gd name="connsiteX14" fmla="*/ 253551 w 507102"/>
                  <a:gd name="connsiteY14" fmla="*/ 2 h 843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07102" h="843064">
                    <a:moveTo>
                      <a:pt x="0" y="838892"/>
                    </a:moveTo>
                    <a:lnTo>
                      <a:pt x="734" y="842290"/>
                    </a:lnTo>
                    <a:lnTo>
                      <a:pt x="0" y="843064"/>
                    </a:lnTo>
                    <a:close/>
                    <a:moveTo>
                      <a:pt x="253551" y="2"/>
                    </a:moveTo>
                    <a:cubicBezTo>
                      <a:pt x="359198" y="219"/>
                      <a:pt x="464844" y="31467"/>
                      <a:pt x="507102" y="93098"/>
                    </a:cubicBezTo>
                    <a:lnTo>
                      <a:pt x="507102" y="832673"/>
                    </a:lnTo>
                    <a:lnTo>
                      <a:pt x="506404" y="831938"/>
                    </a:lnTo>
                    <a:cubicBezTo>
                      <a:pt x="474680" y="804344"/>
                      <a:pt x="436904" y="782013"/>
                      <a:pt x="394956" y="766580"/>
                    </a:cubicBezTo>
                    <a:lnTo>
                      <a:pt x="354875" y="759542"/>
                    </a:lnTo>
                    <a:lnTo>
                      <a:pt x="306006" y="744165"/>
                    </a:lnTo>
                    <a:cubicBezTo>
                      <a:pt x="279653" y="738963"/>
                      <a:pt x="250680" y="736087"/>
                      <a:pt x="220267" y="736087"/>
                    </a:cubicBezTo>
                    <a:cubicBezTo>
                      <a:pt x="113823" y="736087"/>
                      <a:pt x="25013" y="771323"/>
                      <a:pt x="4473" y="818166"/>
                    </a:cubicBezTo>
                    <a:lnTo>
                      <a:pt x="0" y="838874"/>
                    </a:lnTo>
                    <a:lnTo>
                      <a:pt x="0" y="93098"/>
                    </a:lnTo>
                    <a:cubicBezTo>
                      <a:pt x="42259" y="30601"/>
                      <a:pt x="147905" y="-215"/>
                      <a:pt x="253551" y="2"/>
                    </a:cubicBezTo>
                    <a:close/>
                  </a:path>
                </a:pathLst>
              </a:custGeom>
              <a:gradFill>
                <a:gsLst>
                  <a:gs pos="30000">
                    <a:srgbClr val="1DFFC4"/>
                  </a:gs>
                  <a:gs pos="100000">
                    <a:srgbClr val="006666"/>
                  </a:gs>
                  <a:gs pos="0">
                    <a:srgbClr val="00CC99"/>
                  </a:gs>
                </a:gsLst>
                <a:lin ang="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" name="مجموعة 1"/>
            <p:cNvGrpSpPr/>
            <p:nvPr/>
          </p:nvGrpSpPr>
          <p:grpSpPr>
            <a:xfrm>
              <a:off x="10356796" y="233058"/>
              <a:ext cx="355436" cy="980406"/>
              <a:chOff x="10356796" y="233058"/>
              <a:chExt cx="355436" cy="980406"/>
            </a:xfrm>
          </p:grpSpPr>
          <p:sp>
            <p:nvSpPr>
              <p:cNvPr id="42" name="Rectangle 48">
                <a:extLst>
                  <a:ext uri="{FF2B5EF4-FFF2-40B4-BE49-F238E27FC236}">
                    <a16:creationId xmlns:a16="http://schemas.microsoft.com/office/drawing/2014/main" xmlns="" id="{6BA194CA-7FF7-4DD0-A5B9-3C8192DC2A0D}"/>
                  </a:ext>
                </a:extLst>
              </p:cNvPr>
              <p:cNvSpPr/>
              <p:nvPr/>
            </p:nvSpPr>
            <p:spPr>
              <a:xfrm>
                <a:off x="10393135" y="233058"/>
                <a:ext cx="190706" cy="980406"/>
              </a:xfrm>
              <a:prstGeom prst="rect">
                <a:avLst/>
              </a:prstGeom>
              <a:solidFill>
                <a:srgbClr val="F4F4F4"/>
              </a:solidFill>
              <a:ln>
                <a:noFill/>
              </a:ln>
              <a:effectLst>
                <a:outerShdw blurRad="139700" dist="889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TextBox 40">
                <a:extLst>
                  <a:ext uri="{FF2B5EF4-FFF2-40B4-BE49-F238E27FC236}">
                    <a16:creationId xmlns:a16="http://schemas.microsoft.com/office/drawing/2014/main" xmlns="" id="{D24CED45-9E90-4038-8295-0D284AF98C76}"/>
                  </a:ext>
                </a:extLst>
              </p:cNvPr>
              <p:cNvSpPr txBox="1"/>
              <p:nvPr/>
            </p:nvSpPr>
            <p:spPr>
              <a:xfrm>
                <a:off x="10356796" y="468958"/>
                <a:ext cx="35543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ar-SY" sz="2000" b="1" dirty="0">
                  <a:solidFill>
                    <a:srgbClr val="FF0000"/>
                  </a:solidFill>
                  <a:latin typeface="Impact" panose="020B0806030902050204" pitchFamily="34" charset="0"/>
                </a:endParaRPr>
              </a:p>
            </p:txBody>
          </p:sp>
        </p:grpSp>
      </p:grpSp>
      <p:pic>
        <p:nvPicPr>
          <p:cNvPr id="85" name="Graphic 16">
            <a:extLst>
              <a:ext uri="{FF2B5EF4-FFF2-40B4-BE49-F238E27FC236}">
                <a16:creationId xmlns:a16="http://schemas.microsoft.com/office/drawing/2014/main" xmlns="" id="{FA108CE8-89A2-4FA3-B659-506A04EB733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3" r="6993"/>
          <a:stretch/>
        </p:blipFill>
        <p:spPr>
          <a:xfrm rot="10800000" flipH="1" flipV="1">
            <a:off x="7816489" y="1365467"/>
            <a:ext cx="3760960" cy="52215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3" name="Graphic 16">
            <a:extLst>
              <a:ext uri="{FF2B5EF4-FFF2-40B4-BE49-F238E27FC236}">
                <a16:creationId xmlns:a16="http://schemas.microsoft.com/office/drawing/2014/main" xmlns="" id="{FA108CE8-89A2-4FA3-B659-506A04EB733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4" b="1863"/>
          <a:stretch/>
        </p:blipFill>
        <p:spPr>
          <a:xfrm rot="10800000" flipH="1" flipV="1">
            <a:off x="4063999" y="1462758"/>
            <a:ext cx="2869925" cy="51242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56255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7" grpId="0" animBg="1"/>
      <p:bldP spid="5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1A8A9D57-B041-4715-A1C9-4342C5D69CF2}"/>
              </a:ext>
            </a:extLst>
          </p:cNvPr>
          <p:cNvSpPr/>
          <p:nvPr/>
        </p:nvSpPr>
        <p:spPr>
          <a:xfrm>
            <a:off x="1144159" y="1958553"/>
            <a:ext cx="1204073" cy="3133952"/>
          </a:xfrm>
          <a:prstGeom prst="rect">
            <a:avLst/>
          </a:prstGeom>
          <a:solidFill>
            <a:srgbClr val="9E5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52364974-DB04-4C11-988B-A00AE538D4DD}"/>
              </a:ext>
            </a:extLst>
          </p:cNvPr>
          <p:cNvSpPr/>
          <p:nvPr/>
        </p:nvSpPr>
        <p:spPr>
          <a:xfrm>
            <a:off x="39186" y="1645920"/>
            <a:ext cx="525985" cy="100570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innerShdw blurRad="114300" dist="3048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EFFA47F5-FE0B-4FBD-8E1C-373D81E61F05}"/>
              </a:ext>
            </a:extLst>
          </p:cNvPr>
          <p:cNvGrpSpPr/>
          <p:nvPr/>
        </p:nvGrpSpPr>
        <p:grpSpPr>
          <a:xfrm>
            <a:off x="-120468" y="2002098"/>
            <a:ext cx="3110413" cy="298449"/>
            <a:chOff x="0" y="1945688"/>
            <a:chExt cx="10452643" cy="30718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="" xmlns:a16="http://schemas.microsoft.com/office/drawing/2014/main" id="{4BF8B384-139F-49CE-BFD7-A602E7CD8881}"/>
                </a:ext>
              </a:extLst>
            </p:cNvPr>
            <p:cNvSpPr/>
            <p:nvPr/>
          </p:nvSpPr>
          <p:spPr>
            <a:xfrm>
              <a:off x="0" y="1974574"/>
              <a:ext cx="10424160" cy="278296"/>
            </a:xfrm>
            <a:prstGeom prst="roundRect">
              <a:avLst/>
            </a:prstGeom>
            <a:gradFill>
              <a:gsLst>
                <a:gs pos="39812">
                  <a:schemeClr val="bg1"/>
                </a:gs>
                <a:gs pos="0">
                  <a:schemeClr val="tx1">
                    <a:lumMod val="75000"/>
                    <a:lumOff val="25000"/>
                  </a:schemeClr>
                </a:gs>
                <a:gs pos="74000">
                  <a:schemeClr val="bg1">
                    <a:lumMod val="65000"/>
                  </a:schemeClr>
                </a:gs>
                <a:gs pos="90000">
                  <a:schemeClr val="tx1">
                    <a:lumMod val="85000"/>
                    <a:lumOff val="15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perspectiveLef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="" xmlns:a16="http://schemas.microsoft.com/office/drawing/2014/main" id="{EC689BBB-DAF0-4CEB-8368-6DA40EBFA149}"/>
                </a:ext>
              </a:extLst>
            </p:cNvPr>
            <p:cNvSpPr/>
            <p:nvPr/>
          </p:nvSpPr>
          <p:spPr>
            <a:xfrm flipH="1">
              <a:off x="10257541" y="1945688"/>
              <a:ext cx="195102" cy="269106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="" xmlns:a16="http://schemas.microsoft.com/office/drawing/2014/main" id="{0ECBC755-4F14-4E32-B05C-8A36E40C4613}"/>
              </a:ext>
            </a:extLst>
          </p:cNvPr>
          <p:cNvGrpSpPr/>
          <p:nvPr/>
        </p:nvGrpSpPr>
        <p:grpSpPr>
          <a:xfrm>
            <a:off x="642334" y="1958553"/>
            <a:ext cx="1904831" cy="3573194"/>
            <a:chOff x="3922498" y="1958553"/>
            <a:chExt cx="1904831" cy="3573194"/>
          </a:xfrm>
        </p:grpSpPr>
        <p:sp>
          <p:nvSpPr>
            <p:cNvPr id="41" name="Oval 40">
              <a:extLst>
                <a:ext uri="{FF2B5EF4-FFF2-40B4-BE49-F238E27FC236}">
                  <a16:creationId xmlns="" xmlns:a16="http://schemas.microsoft.com/office/drawing/2014/main" id="{2AE62494-50C9-4EA9-8B68-94FBC8DC43F4}"/>
                </a:ext>
              </a:extLst>
            </p:cNvPr>
            <p:cNvSpPr/>
            <p:nvPr/>
          </p:nvSpPr>
          <p:spPr>
            <a:xfrm rot="941097">
              <a:off x="5187336" y="2030468"/>
              <a:ext cx="639993" cy="408103"/>
            </a:xfrm>
            <a:prstGeom prst="ellipse">
              <a:avLst/>
            </a:prstGeom>
            <a:gradFill flip="none" rotWithShape="1">
              <a:gsLst>
                <a:gs pos="90000">
                  <a:srgbClr val="E4E4E4">
                    <a:alpha val="0"/>
                  </a:srgbClr>
                </a:gs>
                <a:gs pos="30000">
                  <a:schemeClr val="tx1"/>
                </a:gs>
              </a:gsLst>
              <a:lin ang="2700000" scaled="1"/>
              <a:tileRect/>
            </a:gradFill>
            <a:ln>
              <a:noFill/>
            </a:ln>
            <a:effectLst>
              <a:softEdge rad="889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BF493352-DD8C-40D4-A5B6-A7F2ED7A4A27}"/>
                </a:ext>
              </a:extLst>
            </p:cNvPr>
            <p:cNvSpPr/>
            <p:nvPr/>
          </p:nvSpPr>
          <p:spPr>
            <a:xfrm>
              <a:off x="3922498" y="1958553"/>
              <a:ext cx="1705898" cy="3573194"/>
            </a:xfrm>
            <a:custGeom>
              <a:avLst/>
              <a:gdLst>
                <a:gd name="connsiteX0" fmla="*/ 281354 w 2224051"/>
                <a:gd name="connsiteY0" fmla="*/ 0 h 3573194"/>
                <a:gd name="connsiteX1" fmla="*/ 2224051 w 2224051"/>
                <a:gd name="connsiteY1" fmla="*/ 0 h 3573194"/>
                <a:gd name="connsiteX2" fmla="*/ 2202966 w 2224051"/>
                <a:gd name="connsiteY2" fmla="*/ 2126 h 3573194"/>
                <a:gd name="connsiteX3" fmla="*/ 1981201 w 2224051"/>
                <a:gd name="connsiteY3" fmla="*/ 274221 h 3573194"/>
                <a:gd name="connsiteX4" fmla="*/ 1981201 w 2224051"/>
                <a:gd name="connsiteY4" fmla="*/ 3573194 h 3573194"/>
                <a:gd name="connsiteX5" fmla="*/ 1953202 w 2224051"/>
                <a:gd name="connsiteY5" fmla="*/ 3573194 h 3573194"/>
                <a:gd name="connsiteX6" fmla="*/ 976601 w 2224051"/>
                <a:gd name="connsiteY6" fmla="*/ 3133952 h 3573194"/>
                <a:gd name="connsiteX7" fmla="*/ 0 w 2224051"/>
                <a:gd name="connsiteY7" fmla="*/ 3573194 h 3573194"/>
                <a:gd name="connsiteX8" fmla="*/ 0 w 2224051"/>
                <a:gd name="connsiteY8" fmla="*/ 281354 h 3573194"/>
                <a:gd name="connsiteX9" fmla="*/ 281354 w 2224051"/>
                <a:gd name="connsiteY9" fmla="*/ 0 h 3573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24051" h="3573194">
                  <a:moveTo>
                    <a:pt x="281354" y="0"/>
                  </a:moveTo>
                  <a:lnTo>
                    <a:pt x="2224051" y="0"/>
                  </a:lnTo>
                  <a:lnTo>
                    <a:pt x="2202966" y="2126"/>
                  </a:lnTo>
                  <a:cubicBezTo>
                    <a:pt x="2076405" y="28024"/>
                    <a:pt x="1981201" y="140005"/>
                    <a:pt x="1981201" y="274221"/>
                  </a:cubicBezTo>
                  <a:lnTo>
                    <a:pt x="1981201" y="3573194"/>
                  </a:lnTo>
                  <a:lnTo>
                    <a:pt x="1953202" y="3573194"/>
                  </a:lnTo>
                  <a:lnTo>
                    <a:pt x="976601" y="3133952"/>
                  </a:lnTo>
                  <a:lnTo>
                    <a:pt x="0" y="3573194"/>
                  </a:lnTo>
                  <a:lnTo>
                    <a:pt x="0" y="281354"/>
                  </a:lnTo>
                  <a:cubicBezTo>
                    <a:pt x="0" y="125966"/>
                    <a:pt x="125966" y="0"/>
                    <a:pt x="281354" y="0"/>
                  </a:cubicBezTo>
                  <a:close/>
                </a:path>
              </a:pathLst>
            </a:custGeom>
            <a:gradFill>
              <a:gsLst>
                <a:gs pos="3000">
                  <a:srgbClr val="FF9900"/>
                </a:gs>
                <a:gs pos="0">
                  <a:srgbClr val="9E5E00"/>
                </a:gs>
                <a:gs pos="100000">
                  <a:srgbClr val="FFCC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C4584F60-A4B0-4661-AD7D-08EC48E7F9DC}"/>
                </a:ext>
              </a:extLst>
            </p:cNvPr>
            <p:cNvSpPr txBox="1"/>
            <p:nvPr/>
          </p:nvSpPr>
          <p:spPr>
            <a:xfrm>
              <a:off x="4051859" y="4188955"/>
              <a:ext cx="130829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الاستراتيجيّة القرائيَّة</a:t>
              </a:r>
            </a:p>
          </p:txBody>
        </p:sp>
        <p:pic>
          <p:nvPicPr>
            <p:cNvPr id="24" name="Graphic 23">
              <a:extLst>
                <a:ext uri="{FF2B5EF4-FFF2-40B4-BE49-F238E27FC236}">
                  <a16:creationId xmlns="" xmlns:a16="http://schemas.microsoft.com/office/drawing/2014/main" id="{27A5772D-95CA-4C47-8DAF-94BD9FFBB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1859" y="3459249"/>
              <a:ext cx="1260868" cy="291491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E8463C34-566F-4699-B114-1BD832C4C75C}"/>
                </a:ext>
              </a:extLst>
            </p:cNvPr>
            <p:cNvSpPr txBox="1"/>
            <p:nvPr/>
          </p:nvSpPr>
          <p:spPr>
            <a:xfrm>
              <a:off x="3963465" y="2549101"/>
              <a:ext cx="14376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en-US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7" name="Oval 36">
            <a:extLst>
              <a:ext uri="{FF2B5EF4-FFF2-40B4-BE49-F238E27FC236}">
                <a16:creationId xmlns="" xmlns:a16="http://schemas.microsoft.com/office/drawing/2014/main" id="{72B45074-219E-4923-8057-08CC80860AE8}"/>
              </a:ext>
            </a:extLst>
          </p:cNvPr>
          <p:cNvSpPr/>
          <p:nvPr/>
        </p:nvSpPr>
        <p:spPr>
          <a:xfrm>
            <a:off x="390532" y="5930034"/>
            <a:ext cx="2122417" cy="422684"/>
          </a:xfrm>
          <a:prstGeom prst="ellipse">
            <a:avLst/>
          </a:prstGeom>
          <a:gradFill flip="none" rotWithShape="1">
            <a:gsLst>
              <a:gs pos="100000">
                <a:srgbClr val="E4E4E4">
                  <a:alpha val="0"/>
                </a:srgbClr>
              </a:gs>
              <a:gs pos="8000">
                <a:schemeClr val="tx1">
                  <a:alpha val="3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1440144" y="-495899"/>
            <a:ext cx="847553" cy="4197170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1364652" y="-402318"/>
            <a:ext cx="954109" cy="3504788"/>
            <a:chOff x="1232840" y="-645036"/>
            <a:chExt cx="954109" cy="3504788"/>
          </a:xfrm>
        </p:grpSpPr>
        <p:sp>
          <p:nvSpPr>
            <p:cNvPr id="52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232840" y="4739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accent2"/>
                  </a:solidFill>
                  <a:latin typeface="Oswald" panose="02000503000000000000" pitchFamily="2" charset="0"/>
                </a:rPr>
                <a:t>قُدُواتٌ و مُثُلٌ عُلْيا</a:t>
              </a:r>
              <a:endParaRPr lang="ar-SY" sz="2000" b="1" dirty="0">
                <a:solidFill>
                  <a:schemeClr val="accent2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725284" y="-645036"/>
              <a:ext cx="461665" cy="3504788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تصفُّح كتاب أو مجلَّة أو عبر الشبكة العنكبوتيَّة</a:t>
              </a:r>
            </a:p>
          </p:txBody>
        </p:sp>
      </p:grpSp>
      <p:grpSp>
        <p:nvGrpSpPr>
          <p:cNvPr id="3" name="مجموعة 2"/>
          <p:cNvGrpSpPr/>
          <p:nvPr/>
        </p:nvGrpSpPr>
        <p:grpSpPr>
          <a:xfrm>
            <a:off x="8804093" y="44028"/>
            <a:ext cx="2239952" cy="1134881"/>
            <a:chOff x="7765664" y="78583"/>
            <a:chExt cx="2946568" cy="1134881"/>
          </a:xfrm>
        </p:grpSpPr>
        <p:grpSp>
          <p:nvGrpSpPr>
            <p:cNvPr id="30" name="Group 81">
              <a:extLst>
                <a:ext uri="{FF2B5EF4-FFF2-40B4-BE49-F238E27FC236}">
                  <a16:creationId xmlns:a16="http://schemas.microsoft.com/office/drawing/2014/main" xmlns="" id="{E2381D15-1B85-43BE-924C-B5B9BBF5F6E6}"/>
                </a:ext>
              </a:extLst>
            </p:cNvPr>
            <p:cNvGrpSpPr/>
            <p:nvPr/>
          </p:nvGrpSpPr>
          <p:grpSpPr>
            <a:xfrm flipH="1">
              <a:off x="7765664" y="78583"/>
              <a:ext cx="2641250" cy="1036307"/>
              <a:chOff x="2140318" y="795384"/>
              <a:chExt cx="4486150" cy="1036307"/>
            </a:xfrm>
          </p:grpSpPr>
          <p:sp>
            <p:nvSpPr>
              <p:cNvPr id="31" name="Rectangle 82">
                <a:extLst>
                  <a:ext uri="{FF2B5EF4-FFF2-40B4-BE49-F238E27FC236}">
                    <a16:creationId xmlns:a16="http://schemas.microsoft.com/office/drawing/2014/main" xmlns="" id="{E93BDB68-C2E8-482C-BA1E-2D8A816F335B}"/>
                  </a:ext>
                </a:extLst>
              </p:cNvPr>
              <p:cNvSpPr/>
              <p:nvPr/>
            </p:nvSpPr>
            <p:spPr>
              <a:xfrm flipH="1">
                <a:off x="5779968" y="1044735"/>
                <a:ext cx="846500" cy="786956"/>
              </a:xfrm>
              <a:prstGeom prst="rect">
                <a:avLst/>
              </a:prstGeom>
              <a:gradFill>
                <a:gsLst>
                  <a:gs pos="100000">
                    <a:schemeClr val="tx1"/>
                  </a:gs>
                  <a:gs pos="0">
                    <a:srgbClr val="E9EBEA">
                      <a:alpha val="0"/>
                    </a:srgbClr>
                  </a:gs>
                </a:gsLst>
                <a:lin ang="0" scaled="1"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Freeform: Shape 83">
                <a:extLst>
                  <a:ext uri="{FF2B5EF4-FFF2-40B4-BE49-F238E27FC236}">
                    <a16:creationId xmlns:a16="http://schemas.microsoft.com/office/drawing/2014/main" xmlns="" id="{E04B370A-A178-4F87-A008-49F96E719BCC}"/>
                  </a:ext>
                </a:extLst>
              </p:cNvPr>
              <p:cNvSpPr/>
              <p:nvPr/>
            </p:nvSpPr>
            <p:spPr>
              <a:xfrm rot="5400000">
                <a:off x="5848454" y="1528250"/>
                <a:ext cx="283053" cy="212035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00484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84">
                <a:extLst>
                  <a:ext uri="{FF2B5EF4-FFF2-40B4-BE49-F238E27FC236}">
                    <a16:creationId xmlns:a16="http://schemas.microsoft.com/office/drawing/2014/main" xmlns="" id="{D1484586-6233-41A9-B5B3-5D7D5BC06717}"/>
                  </a:ext>
                </a:extLst>
              </p:cNvPr>
              <p:cNvSpPr/>
              <p:nvPr/>
            </p:nvSpPr>
            <p:spPr>
              <a:xfrm>
                <a:off x="2140318" y="1113182"/>
                <a:ext cx="3743647" cy="662609"/>
              </a:xfrm>
              <a:prstGeom prst="rect">
                <a:avLst/>
              </a:prstGeom>
              <a:gradFill flip="none" rotWithShape="1">
                <a:gsLst>
                  <a:gs pos="100000">
                    <a:srgbClr val="006666"/>
                  </a:gs>
                  <a:gs pos="0">
                    <a:srgbClr val="00CC99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2400" b="1" dirty="0" smtClean="0">
                    <a:solidFill>
                      <a:srgbClr val="FF0000"/>
                    </a:solidFill>
                  </a:rPr>
                  <a:t>فائدة</a:t>
                </a:r>
                <a:endParaRPr lang="ar-SA" sz="2000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4" name="Group 88">
                <a:extLst>
                  <a:ext uri="{FF2B5EF4-FFF2-40B4-BE49-F238E27FC236}">
                    <a16:creationId xmlns:a16="http://schemas.microsoft.com/office/drawing/2014/main" xmlns="" id="{50103D4B-E78D-4D71-9216-E2A208083868}"/>
                  </a:ext>
                </a:extLst>
              </p:cNvPr>
              <p:cNvGrpSpPr/>
              <p:nvPr/>
            </p:nvGrpSpPr>
            <p:grpSpPr>
              <a:xfrm>
                <a:off x="5588896" y="1531471"/>
                <a:ext cx="390125" cy="205592"/>
                <a:chOff x="5588896" y="1531471"/>
                <a:chExt cx="390125" cy="205592"/>
              </a:xfrm>
            </p:grpSpPr>
            <p:sp>
              <p:nvSpPr>
                <p:cNvPr id="38" name="Oval 91">
                  <a:extLst>
                    <a:ext uri="{FF2B5EF4-FFF2-40B4-BE49-F238E27FC236}">
                      <a16:creationId xmlns:a16="http://schemas.microsoft.com/office/drawing/2014/main" xmlns="" id="{9C89827E-4ABE-4805-A701-51665A7DF613}"/>
                    </a:ext>
                  </a:extLst>
                </p:cNvPr>
                <p:cNvSpPr/>
                <p:nvPr/>
              </p:nvSpPr>
              <p:spPr>
                <a:xfrm>
                  <a:off x="5588896" y="1531471"/>
                  <a:ext cx="390125" cy="205592"/>
                </a:xfrm>
                <a:prstGeom prst="ellipse">
                  <a:avLst/>
                </a:prstGeom>
                <a:gradFill flip="none" rotWithShape="1">
                  <a:gsLst>
                    <a:gs pos="52000">
                      <a:srgbClr val="1DFFC4"/>
                    </a:gs>
                    <a:gs pos="14000">
                      <a:srgbClr val="004846"/>
                    </a:gs>
                    <a:gs pos="100000">
                      <a:srgbClr val="00CC99"/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Freeform: Shape 92">
                  <a:extLst>
                    <a:ext uri="{FF2B5EF4-FFF2-40B4-BE49-F238E27FC236}">
                      <a16:creationId xmlns:a16="http://schemas.microsoft.com/office/drawing/2014/main" xmlns="" id="{3B1B6EB6-2C1B-47E7-A9DD-6A8BF277FDCC}"/>
                    </a:ext>
                  </a:extLst>
                </p:cNvPr>
                <p:cNvSpPr/>
                <p:nvPr/>
              </p:nvSpPr>
              <p:spPr>
                <a:xfrm rot="16200000" flipH="1">
                  <a:off x="5750509" y="1595010"/>
                  <a:ext cx="113947" cy="109463"/>
                </a:xfrm>
                <a:custGeom>
                  <a:avLst/>
                  <a:gdLst>
                    <a:gd name="connsiteX0" fmla="*/ 238370 w 476740"/>
                    <a:gd name="connsiteY0" fmla="*/ 0 h 238369"/>
                    <a:gd name="connsiteX1" fmla="*/ 458008 w 476740"/>
                    <a:gd name="connsiteY1" fmla="*/ 145586 h 238369"/>
                    <a:gd name="connsiteX2" fmla="*/ 476740 w 476740"/>
                    <a:gd name="connsiteY2" fmla="*/ 238369 h 238369"/>
                    <a:gd name="connsiteX3" fmla="*/ 0 w 476740"/>
                    <a:gd name="connsiteY3" fmla="*/ 238369 h 238369"/>
                    <a:gd name="connsiteX4" fmla="*/ 18733 w 476740"/>
                    <a:gd name="connsiteY4" fmla="*/ 145586 h 238369"/>
                    <a:gd name="connsiteX5" fmla="*/ 238370 w 476740"/>
                    <a:gd name="connsiteY5" fmla="*/ 0 h 2383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76740" h="238369">
                      <a:moveTo>
                        <a:pt x="238370" y="0"/>
                      </a:moveTo>
                      <a:cubicBezTo>
                        <a:pt x="337106" y="0"/>
                        <a:pt x="421821" y="60031"/>
                        <a:pt x="458008" y="145586"/>
                      </a:cubicBezTo>
                      <a:lnTo>
                        <a:pt x="476740" y="238369"/>
                      </a:lnTo>
                      <a:lnTo>
                        <a:pt x="0" y="238369"/>
                      </a:lnTo>
                      <a:lnTo>
                        <a:pt x="18733" y="145586"/>
                      </a:lnTo>
                      <a:cubicBezTo>
                        <a:pt x="54919" y="60031"/>
                        <a:pt x="139634" y="0"/>
                        <a:pt x="238370" y="0"/>
                      </a:cubicBezTo>
                      <a:close/>
                    </a:path>
                  </a:pathLst>
                </a:custGeom>
                <a:solidFill>
                  <a:srgbClr val="00484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5" name="Freeform: Shape 89">
                <a:extLst>
                  <a:ext uri="{FF2B5EF4-FFF2-40B4-BE49-F238E27FC236}">
                    <a16:creationId xmlns:a16="http://schemas.microsoft.com/office/drawing/2014/main" xmlns="" id="{49081EDD-69E6-42EC-A1CC-F5299AFC1079}"/>
                  </a:ext>
                </a:extLst>
              </p:cNvPr>
              <p:cNvSpPr/>
              <p:nvPr/>
            </p:nvSpPr>
            <p:spPr>
              <a:xfrm>
                <a:off x="5754500" y="1221349"/>
                <a:ext cx="225789" cy="441729"/>
              </a:xfrm>
              <a:custGeom>
                <a:avLst/>
                <a:gdLst>
                  <a:gd name="connsiteX0" fmla="*/ 264315 w 507102"/>
                  <a:gd name="connsiteY0" fmla="*/ 61 h 819465"/>
                  <a:gd name="connsiteX1" fmla="*/ 507102 w 507102"/>
                  <a:gd name="connsiteY1" fmla="*/ 69499 h 819465"/>
                  <a:gd name="connsiteX2" fmla="*/ 507102 w 507102"/>
                  <a:gd name="connsiteY2" fmla="*/ 809074 h 819465"/>
                  <a:gd name="connsiteX3" fmla="*/ 506404 w 507102"/>
                  <a:gd name="connsiteY3" fmla="*/ 808339 h 819465"/>
                  <a:gd name="connsiteX4" fmla="*/ 258479 w 507102"/>
                  <a:gd name="connsiteY4" fmla="*/ 719015 h 819465"/>
                  <a:gd name="connsiteX5" fmla="*/ 10554 w 507102"/>
                  <a:gd name="connsiteY5" fmla="*/ 808339 h 819465"/>
                  <a:gd name="connsiteX6" fmla="*/ 0 w 507102"/>
                  <a:gd name="connsiteY6" fmla="*/ 819465 h 819465"/>
                  <a:gd name="connsiteX7" fmla="*/ 0 w 507102"/>
                  <a:gd name="connsiteY7" fmla="*/ 69499 h 819465"/>
                  <a:gd name="connsiteX8" fmla="*/ 264315 w 507102"/>
                  <a:gd name="connsiteY8" fmla="*/ 61 h 819465"/>
                  <a:gd name="connsiteX0" fmla="*/ 260838 w 507102"/>
                  <a:gd name="connsiteY0" fmla="*/ 15 h 888955"/>
                  <a:gd name="connsiteX1" fmla="*/ 507102 w 507102"/>
                  <a:gd name="connsiteY1" fmla="*/ 138989 h 888955"/>
                  <a:gd name="connsiteX2" fmla="*/ 507102 w 507102"/>
                  <a:gd name="connsiteY2" fmla="*/ 878564 h 888955"/>
                  <a:gd name="connsiteX3" fmla="*/ 506404 w 507102"/>
                  <a:gd name="connsiteY3" fmla="*/ 877829 h 888955"/>
                  <a:gd name="connsiteX4" fmla="*/ 258479 w 507102"/>
                  <a:gd name="connsiteY4" fmla="*/ 788505 h 888955"/>
                  <a:gd name="connsiteX5" fmla="*/ 10554 w 507102"/>
                  <a:gd name="connsiteY5" fmla="*/ 877829 h 888955"/>
                  <a:gd name="connsiteX6" fmla="*/ 0 w 507102"/>
                  <a:gd name="connsiteY6" fmla="*/ 888955 h 888955"/>
                  <a:gd name="connsiteX7" fmla="*/ 0 w 507102"/>
                  <a:gd name="connsiteY7" fmla="*/ 138989 h 888955"/>
                  <a:gd name="connsiteX8" fmla="*/ 260838 w 507102"/>
                  <a:gd name="connsiteY8" fmla="*/ 15 h 888955"/>
                  <a:gd name="connsiteX0" fmla="*/ 0 w 507102"/>
                  <a:gd name="connsiteY0" fmla="*/ 93098 h 843064"/>
                  <a:gd name="connsiteX1" fmla="*/ 507102 w 507102"/>
                  <a:gd name="connsiteY1" fmla="*/ 93098 h 843064"/>
                  <a:gd name="connsiteX2" fmla="*/ 507102 w 507102"/>
                  <a:gd name="connsiteY2" fmla="*/ 832673 h 843064"/>
                  <a:gd name="connsiteX3" fmla="*/ 506404 w 507102"/>
                  <a:gd name="connsiteY3" fmla="*/ 831938 h 843064"/>
                  <a:gd name="connsiteX4" fmla="*/ 258479 w 507102"/>
                  <a:gd name="connsiteY4" fmla="*/ 742614 h 843064"/>
                  <a:gd name="connsiteX5" fmla="*/ 10554 w 507102"/>
                  <a:gd name="connsiteY5" fmla="*/ 831938 h 843064"/>
                  <a:gd name="connsiteX6" fmla="*/ 0 w 507102"/>
                  <a:gd name="connsiteY6" fmla="*/ 843064 h 843064"/>
                  <a:gd name="connsiteX7" fmla="*/ 0 w 507102"/>
                  <a:gd name="connsiteY7" fmla="*/ 93098 h 843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7102" h="843064">
                    <a:moveTo>
                      <a:pt x="0" y="93098"/>
                    </a:moveTo>
                    <a:cubicBezTo>
                      <a:pt x="84517" y="-31896"/>
                      <a:pt x="422585" y="-30164"/>
                      <a:pt x="507102" y="93098"/>
                    </a:cubicBezTo>
                    <a:lnTo>
                      <a:pt x="507102" y="832673"/>
                    </a:lnTo>
                    <a:lnTo>
                      <a:pt x="506404" y="831938"/>
                    </a:lnTo>
                    <a:cubicBezTo>
                      <a:pt x="442955" y="776749"/>
                      <a:pt x="355300" y="742614"/>
                      <a:pt x="258479" y="742614"/>
                    </a:cubicBezTo>
                    <a:cubicBezTo>
                      <a:pt x="161658" y="742614"/>
                      <a:pt x="74004" y="776749"/>
                      <a:pt x="10554" y="831938"/>
                    </a:cubicBezTo>
                    <a:lnTo>
                      <a:pt x="0" y="843064"/>
                    </a:lnTo>
                    <a:lnTo>
                      <a:pt x="0" y="93098"/>
                    </a:lnTo>
                    <a:close/>
                  </a:path>
                </a:pathLst>
              </a:custGeom>
              <a:solidFill>
                <a:srgbClr val="008E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Freeform: Shape 90">
                <a:extLst>
                  <a:ext uri="{FF2B5EF4-FFF2-40B4-BE49-F238E27FC236}">
                    <a16:creationId xmlns:a16="http://schemas.microsoft.com/office/drawing/2014/main" xmlns="" id="{0DC961E1-0A23-416D-A93B-DC5E92DDDAAB}"/>
                  </a:ext>
                </a:extLst>
              </p:cNvPr>
              <p:cNvSpPr/>
              <p:nvPr/>
            </p:nvSpPr>
            <p:spPr>
              <a:xfrm>
                <a:off x="5588897" y="795384"/>
                <a:ext cx="507102" cy="843064"/>
              </a:xfrm>
              <a:custGeom>
                <a:avLst/>
                <a:gdLst>
                  <a:gd name="connsiteX0" fmla="*/ 0 w 507102"/>
                  <a:gd name="connsiteY0" fmla="*/ 838892 h 843064"/>
                  <a:gd name="connsiteX1" fmla="*/ 734 w 507102"/>
                  <a:gd name="connsiteY1" fmla="*/ 842290 h 843064"/>
                  <a:gd name="connsiteX2" fmla="*/ 0 w 507102"/>
                  <a:gd name="connsiteY2" fmla="*/ 843064 h 843064"/>
                  <a:gd name="connsiteX3" fmla="*/ 253551 w 507102"/>
                  <a:gd name="connsiteY3" fmla="*/ 2 h 843064"/>
                  <a:gd name="connsiteX4" fmla="*/ 507102 w 507102"/>
                  <a:gd name="connsiteY4" fmla="*/ 93098 h 843064"/>
                  <a:gd name="connsiteX5" fmla="*/ 507102 w 507102"/>
                  <a:gd name="connsiteY5" fmla="*/ 832673 h 843064"/>
                  <a:gd name="connsiteX6" fmla="*/ 506404 w 507102"/>
                  <a:gd name="connsiteY6" fmla="*/ 831938 h 843064"/>
                  <a:gd name="connsiteX7" fmla="*/ 394956 w 507102"/>
                  <a:gd name="connsiteY7" fmla="*/ 766580 h 843064"/>
                  <a:gd name="connsiteX8" fmla="*/ 354875 w 507102"/>
                  <a:gd name="connsiteY8" fmla="*/ 759542 h 843064"/>
                  <a:gd name="connsiteX9" fmla="*/ 306006 w 507102"/>
                  <a:gd name="connsiteY9" fmla="*/ 744165 h 843064"/>
                  <a:gd name="connsiteX10" fmla="*/ 220267 w 507102"/>
                  <a:gd name="connsiteY10" fmla="*/ 736087 h 843064"/>
                  <a:gd name="connsiteX11" fmla="*/ 4473 w 507102"/>
                  <a:gd name="connsiteY11" fmla="*/ 818166 h 843064"/>
                  <a:gd name="connsiteX12" fmla="*/ 0 w 507102"/>
                  <a:gd name="connsiteY12" fmla="*/ 838874 h 843064"/>
                  <a:gd name="connsiteX13" fmla="*/ 0 w 507102"/>
                  <a:gd name="connsiteY13" fmla="*/ 93098 h 843064"/>
                  <a:gd name="connsiteX14" fmla="*/ 253551 w 507102"/>
                  <a:gd name="connsiteY14" fmla="*/ 2 h 843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07102" h="843064">
                    <a:moveTo>
                      <a:pt x="0" y="838892"/>
                    </a:moveTo>
                    <a:lnTo>
                      <a:pt x="734" y="842290"/>
                    </a:lnTo>
                    <a:lnTo>
                      <a:pt x="0" y="843064"/>
                    </a:lnTo>
                    <a:close/>
                    <a:moveTo>
                      <a:pt x="253551" y="2"/>
                    </a:moveTo>
                    <a:cubicBezTo>
                      <a:pt x="359198" y="219"/>
                      <a:pt x="464844" y="31467"/>
                      <a:pt x="507102" y="93098"/>
                    </a:cubicBezTo>
                    <a:lnTo>
                      <a:pt x="507102" y="832673"/>
                    </a:lnTo>
                    <a:lnTo>
                      <a:pt x="506404" y="831938"/>
                    </a:lnTo>
                    <a:cubicBezTo>
                      <a:pt x="474680" y="804344"/>
                      <a:pt x="436904" y="782013"/>
                      <a:pt x="394956" y="766580"/>
                    </a:cubicBezTo>
                    <a:lnTo>
                      <a:pt x="354875" y="759542"/>
                    </a:lnTo>
                    <a:lnTo>
                      <a:pt x="306006" y="744165"/>
                    </a:lnTo>
                    <a:cubicBezTo>
                      <a:pt x="279653" y="738963"/>
                      <a:pt x="250680" y="736087"/>
                      <a:pt x="220267" y="736087"/>
                    </a:cubicBezTo>
                    <a:cubicBezTo>
                      <a:pt x="113823" y="736087"/>
                      <a:pt x="25013" y="771323"/>
                      <a:pt x="4473" y="818166"/>
                    </a:cubicBezTo>
                    <a:lnTo>
                      <a:pt x="0" y="838874"/>
                    </a:lnTo>
                    <a:lnTo>
                      <a:pt x="0" y="93098"/>
                    </a:lnTo>
                    <a:cubicBezTo>
                      <a:pt x="42259" y="30601"/>
                      <a:pt x="147905" y="-215"/>
                      <a:pt x="253551" y="2"/>
                    </a:cubicBezTo>
                    <a:close/>
                  </a:path>
                </a:pathLst>
              </a:custGeom>
              <a:gradFill>
                <a:gsLst>
                  <a:gs pos="30000">
                    <a:srgbClr val="1DFFC4"/>
                  </a:gs>
                  <a:gs pos="100000">
                    <a:srgbClr val="006666"/>
                  </a:gs>
                  <a:gs pos="0">
                    <a:srgbClr val="00CC99"/>
                  </a:gs>
                </a:gsLst>
                <a:lin ang="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" name="مجموعة 1"/>
            <p:cNvGrpSpPr/>
            <p:nvPr/>
          </p:nvGrpSpPr>
          <p:grpSpPr>
            <a:xfrm>
              <a:off x="10066024" y="233058"/>
              <a:ext cx="646208" cy="980406"/>
              <a:chOff x="10066024" y="233058"/>
              <a:chExt cx="646208" cy="980406"/>
            </a:xfrm>
          </p:grpSpPr>
          <p:sp>
            <p:nvSpPr>
              <p:cNvPr id="42" name="Rectangle 48">
                <a:extLst>
                  <a:ext uri="{FF2B5EF4-FFF2-40B4-BE49-F238E27FC236}">
                    <a16:creationId xmlns:a16="http://schemas.microsoft.com/office/drawing/2014/main" xmlns="" id="{6BA194CA-7FF7-4DD0-A5B9-3C8192DC2A0D}"/>
                  </a:ext>
                </a:extLst>
              </p:cNvPr>
              <p:cNvSpPr/>
              <p:nvPr/>
            </p:nvSpPr>
            <p:spPr>
              <a:xfrm>
                <a:off x="10066024" y="233058"/>
                <a:ext cx="517817" cy="980406"/>
              </a:xfrm>
              <a:prstGeom prst="rect">
                <a:avLst/>
              </a:prstGeom>
              <a:solidFill>
                <a:srgbClr val="F4F4F4"/>
              </a:solidFill>
              <a:ln>
                <a:noFill/>
              </a:ln>
              <a:effectLst>
                <a:outerShdw blurRad="139700" dist="889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TextBox 40">
                <a:extLst>
                  <a:ext uri="{FF2B5EF4-FFF2-40B4-BE49-F238E27FC236}">
                    <a16:creationId xmlns:a16="http://schemas.microsoft.com/office/drawing/2014/main" xmlns="" id="{D24CED45-9E90-4038-8295-0D284AF98C76}"/>
                  </a:ext>
                </a:extLst>
              </p:cNvPr>
              <p:cNvSpPr txBox="1"/>
              <p:nvPr/>
            </p:nvSpPr>
            <p:spPr>
              <a:xfrm>
                <a:off x="10356796" y="468958"/>
                <a:ext cx="35543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ar-SY" sz="2000" b="1" dirty="0">
                  <a:solidFill>
                    <a:srgbClr val="FF0000"/>
                  </a:solidFill>
                  <a:latin typeface="Impact" panose="020B0806030902050204" pitchFamily="34" charset="0"/>
                </a:endParaRPr>
              </a:p>
            </p:txBody>
          </p:sp>
        </p:grpSp>
      </p:grpSp>
      <p:pic>
        <p:nvPicPr>
          <p:cNvPr id="85" name="Graphic 16">
            <a:extLst>
              <a:ext uri="{FF2B5EF4-FFF2-40B4-BE49-F238E27FC236}">
                <a16:creationId xmlns:a16="http://schemas.microsoft.com/office/drawing/2014/main" xmlns="" id="{FA108CE8-89A2-4FA3-B659-506A04EB73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806840" y="2834791"/>
            <a:ext cx="7139603" cy="16319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44" name="Straight Connector 106">
            <a:extLst>
              <a:ext uri="{FF2B5EF4-FFF2-40B4-BE49-F238E27FC236}">
                <a16:creationId xmlns:a16="http://schemas.microsoft.com/office/drawing/2014/main" xmlns="" id="{4201A160-3BF4-412B-A3E6-2167D9B5B2DF}"/>
              </a:ext>
            </a:extLst>
          </p:cNvPr>
          <p:cNvCxnSpPr/>
          <p:nvPr/>
        </p:nvCxnSpPr>
        <p:spPr>
          <a:xfrm>
            <a:off x="7220107" y="-1295889"/>
            <a:ext cx="0" cy="20105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rapezoid 99">
            <a:extLst>
              <a:ext uri="{FF2B5EF4-FFF2-40B4-BE49-F238E27FC236}">
                <a16:creationId xmlns:a16="http://schemas.microsoft.com/office/drawing/2014/main" xmlns="" id="{5F95F34B-0415-4729-B948-E9610DCEEBB4}"/>
              </a:ext>
            </a:extLst>
          </p:cNvPr>
          <p:cNvSpPr/>
          <p:nvPr/>
        </p:nvSpPr>
        <p:spPr>
          <a:xfrm>
            <a:off x="5968967" y="1093120"/>
            <a:ext cx="2547428" cy="1308297"/>
          </a:xfrm>
          <a:prstGeom prst="trapezoid">
            <a:avLst>
              <a:gd name="adj" fmla="val 61758"/>
            </a:avLst>
          </a:prstGeom>
          <a:gradFill flip="none" rotWithShape="1">
            <a:gsLst>
              <a:gs pos="86000">
                <a:schemeClr val="accent4">
                  <a:lumMod val="40000"/>
                  <a:lumOff val="60000"/>
                </a:schemeClr>
              </a:gs>
              <a:gs pos="25000">
                <a:schemeClr val="bg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: Shape 100">
            <a:extLst>
              <a:ext uri="{FF2B5EF4-FFF2-40B4-BE49-F238E27FC236}">
                <a16:creationId xmlns:a16="http://schemas.microsoft.com/office/drawing/2014/main" xmlns="" id="{5DAF1E24-EEB1-4855-93BC-4EB118187480}"/>
              </a:ext>
            </a:extLst>
          </p:cNvPr>
          <p:cNvSpPr/>
          <p:nvPr/>
        </p:nvSpPr>
        <p:spPr>
          <a:xfrm>
            <a:off x="7096113" y="1029757"/>
            <a:ext cx="293141" cy="364479"/>
          </a:xfrm>
          <a:custGeom>
            <a:avLst/>
            <a:gdLst>
              <a:gd name="connsiteX0" fmla="*/ 350020 w 914400"/>
              <a:gd name="connsiteY0" fmla="*/ 0 h 1136926"/>
              <a:gd name="connsiteX1" fmla="*/ 564380 w 914400"/>
              <a:gd name="connsiteY1" fmla="*/ 0 h 1136926"/>
              <a:gd name="connsiteX2" fmla="*/ 676961 w 914400"/>
              <a:gd name="connsiteY2" fmla="*/ 281142 h 1136926"/>
              <a:gd name="connsiteX3" fmla="*/ 712825 w 914400"/>
              <a:gd name="connsiteY3" fmla="*/ 300609 h 1136926"/>
              <a:gd name="connsiteX4" fmla="*/ 914400 w 914400"/>
              <a:gd name="connsiteY4" fmla="*/ 679726 h 1136926"/>
              <a:gd name="connsiteX5" fmla="*/ 457200 w 914400"/>
              <a:gd name="connsiteY5" fmla="*/ 1136926 h 1136926"/>
              <a:gd name="connsiteX6" fmla="*/ 0 w 914400"/>
              <a:gd name="connsiteY6" fmla="*/ 679726 h 1136926"/>
              <a:gd name="connsiteX7" fmla="*/ 201575 w 914400"/>
              <a:gd name="connsiteY7" fmla="*/ 300609 h 1136926"/>
              <a:gd name="connsiteX8" fmla="*/ 237439 w 914400"/>
              <a:gd name="connsiteY8" fmla="*/ 281142 h 1136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" h="1136926">
                <a:moveTo>
                  <a:pt x="350020" y="0"/>
                </a:moveTo>
                <a:lnTo>
                  <a:pt x="564380" y="0"/>
                </a:lnTo>
                <a:lnTo>
                  <a:pt x="676961" y="281142"/>
                </a:lnTo>
                <a:lnTo>
                  <a:pt x="712825" y="300609"/>
                </a:lnTo>
                <a:cubicBezTo>
                  <a:pt x="834441" y="382771"/>
                  <a:pt x="914400" y="521911"/>
                  <a:pt x="914400" y="679726"/>
                </a:cubicBezTo>
                <a:cubicBezTo>
                  <a:pt x="914400" y="932231"/>
                  <a:pt x="709705" y="1136926"/>
                  <a:pt x="457200" y="1136926"/>
                </a:cubicBezTo>
                <a:cubicBezTo>
                  <a:pt x="204695" y="1136926"/>
                  <a:pt x="0" y="932231"/>
                  <a:pt x="0" y="679726"/>
                </a:cubicBezTo>
                <a:cubicBezTo>
                  <a:pt x="0" y="521911"/>
                  <a:pt x="79959" y="382771"/>
                  <a:pt x="201575" y="300609"/>
                </a:cubicBezTo>
                <a:lnTo>
                  <a:pt x="237439" y="281142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rapezoid 101">
            <a:extLst>
              <a:ext uri="{FF2B5EF4-FFF2-40B4-BE49-F238E27FC236}">
                <a16:creationId xmlns:a16="http://schemas.microsoft.com/office/drawing/2014/main" xmlns="" id="{9B166CB5-E44B-4098-8DA2-67234499B157}"/>
              </a:ext>
            </a:extLst>
          </p:cNvPr>
          <p:cNvSpPr/>
          <p:nvPr/>
        </p:nvSpPr>
        <p:spPr>
          <a:xfrm>
            <a:off x="6765554" y="740090"/>
            <a:ext cx="954257" cy="365759"/>
          </a:xfrm>
          <a:prstGeom prst="trapezoid">
            <a:avLst>
              <a:gd name="adj" fmla="val 70813"/>
            </a:avLst>
          </a:prstGeom>
          <a:solidFill>
            <a:srgbClr val="00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30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7" grpId="0" animBg="1"/>
      <p:bldP spid="50" grpId="0" animBg="1"/>
      <p:bldP spid="45" grpId="0" animBg="1"/>
      <p:bldP spid="46" grpId="0" animBg="1"/>
      <p:bldP spid="4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: Top Corners Rounded 48">
            <a:extLst>
              <a:ext uri="{FF2B5EF4-FFF2-40B4-BE49-F238E27FC236}">
                <a16:creationId xmlns="" xmlns:a16="http://schemas.microsoft.com/office/drawing/2014/main" id="{AF239901-94CF-4ABE-BBCE-0880166EF05C}"/>
              </a:ext>
            </a:extLst>
          </p:cNvPr>
          <p:cNvSpPr/>
          <p:nvPr/>
        </p:nvSpPr>
        <p:spPr>
          <a:xfrm rot="2700000">
            <a:off x="3516408" y="22136"/>
            <a:ext cx="488470" cy="2849452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Rectangle: Top Corners Rounded 49">
            <a:extLst>
              <a:ext uri="{FF2B5EF4-FFF2-40B4-BE49-F238E27FC236}">
                <a16:creationId xmlns="" xmlns:a16="http://schemas.microsoft.com/office/drawing/2014/main" id="{E73ABF64-45C7-4486-B5FD-16691C00E47C}"/>
              </a:ext>
            </a:extLst>
          </p:cNvPr>
          <p:cNvSpPr/>
          <p:nvPr/>
        </p:nvSpPr>
        <p:spPr>
          <a:xfrm rot="2700000">
            <a:off x="7243827" y="103716"/>
            <a:ext cx="257727" cy="2849452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Rectangle: Top Corners Rounded 50">
            <a:extLst>
              <a:ext uri="{FF2B5EF4-FFF2-40B4-BE49-F238E27FC236}">
                <a16:creationId xmlns="" xmlns:a16="http://schemas.microsoft.com/office/drawing/2014/main" id="{4A875B98-0151-4C03-B2EB-BD359068FDE6}"/>
              </a:ext>
            </a:extLst>
          </p:cNvPr>
          <p:cNvSpPr/>
          <p:nvPr/>
        </p:nvSpPr>
        <p:spPr>
          <a:xfrm rot="2700000">
            <a:off x="3538267" y="2261454"/>
            <a:ext cx="369080" cy="2849452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2" name="Rectangle: Top Corners Rounded 51">
            <a:extLst>
              <a:ext uri="{FF2B5EF4-FFF2-40B4-BE49-F238E27FC236}">
                <a16:creationId xmlns="" xmlns:a16="http://schemas.microsoft.com/office/drawing/2014/main" id="{FF013AC9-1AAB-4AB8-8994-AD801E568F46}"/>
              </a:ext>
            </a:extLst>
          </p:cNvPr>
          <p:cNvSpPr/>
          <p:nvPr/>
        </p:nvSpPr>
        <p:spPr>
          <a:xfrm rot="2700000" flipH="1" flipV="1">
            <a:off x="8652333" y="4171802"/>
            <a:ext cx="430637" cy="2849452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Rectangle: Top Corners Rounded 52">
            <a:extLst>
              <a:ext uri="{FF2B5EF4-FFF2-40B4-BE49-F238E27FC236}">
                <a16:creationId xmlns="" xmlns:a16="http://schemas.microsoft.com/office/drawing/2014/main" id="{1A9D2E4F-ACE1-495C-9123-13B9CA198E8A}"/>
              </a:ext>
            </a:extLst>
          </p:cNvPr>
          <p:cNvSpPr/>
          <p:nvPr/>
        </p:nvSpPr>
        <p:spPr>
          <a:xfrm rot="2700000" flipH="1" flipV="1">
            <a:off x="8792713" y="1606253"/>
            <a:ext cx="257727" cy="2849452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4" name="Rectangle: Top Corners Rounded 53">
            <a:extLst>
              <a:ext uri="{FF2B5EF4-FFF2-40B4-BE49-F238E27FC236}">
                <a16:creationId xmlns="" xmlns:a16="http://schemas.microsoft.com/office/drawing/2014/main" id="{321412B4-0D31-4CA2-87AF-37A70ECE7324}"/>
              </a:ext>
            </a:extLst>
          </p:cNvPr>
          <p:cNvSpPr/>
          <p:nvPr/>
        </p:nvSpPr>
        <p:spPr>
          <a:xfrm rot="2700000" flipH="1" flipV="1">
            <a:off x="3780337" y="4192273"/>
            <a:ext cx="507570" cy="2849452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5" name="Rectangle: Top Corners Rounded 54">
            <a:extLst>
              <a:ext uri="{FF2B5EF4-FFF2-40B4-BE49-F238E27FC236}">
                <a16:creationId xmlns="" xmlns:a16="http://schemas.microsoft.com/office/drawing/2014/main" id="{C72E0D7B-05B4-4538-AA2D-22CCE081E27F}"/>
              </a:ext>
            </a:extLst>
          </p:cNvPr>
          <p:cNvSpPr/>
          <p:nvPr/>
        </p:nvSpPr>
        <p:spPr>
          <a:xfrm rot="2700000">
            <a:off x="5933750" y="129943"/>
            <a:ext cx="189663" cy="1665697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6" name="Rectangle: Top Corners Rounded 55">
            <a:extLst>
              <a:ext uri="{FF2B5EF4-FFF2-40B4-BE49-F238E27FC236}">
                <a16:creationId xmlns="" xmlns:a16="http://schemas.microsoft.com/office/drawing/2014/main" id="{BC9F75B3-A49D-4958-8730-6E30CA4D11FF}"/>
              </a:ext>
            </a:extLst>
          </p:cNvPr>
          <p:cNvSpPr/>
          <p:nvPr/>
        </p:nvSpPr>
        <p:spPr>
          <a:xfrm rot="2700000" flipH="1" flipV="1">
            <a:off x="5717377" y="5192002"/>
            <a:ext cx="189663" cy="1665697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="" xmlns:a16="http://schemas.microsoft.com/office/drawing/2014/main" id="{C1CB3B1C-AB75-4093-B107-5E821FE62F56}"/>
              </a:ext>
            </a:extLst>
          </p:cNvPr>
          <p:cNvSpPr/>
          <p:nvPr/>
        </p:nvSpPr>
        <p:spPr>
          <a:xfrm>
            <a:off x="10737492" y="295602"/>
            <a:ext cx="1454508" cy="1968197"/>
          </a:xfrm>
          <a:custGeom>
            <a:avLst/>
            <a:gdLst>
              <a:gd name="connsiteX0" fmla="*/ 1454508 w 1454508"/>
              <a:gd name="connsiteY0" fmla="*/ 0 h 1968197"/>
              <a:gd name="connsiteX1" fmla="*/ 1454508 w 1454508"/>
              <a:gd name="connsiteY1" fmla="*/ 1027378 h 1968197"/>
              <a:gd name="connsiteX2" fmla="*/ 620078 w 1454508"/>
              <a:gd name="connsiteY2" fmla="*/ 1861808 h 1968197"/>
              <a:gd name="connsiteX3" fmla="*/ 106389 w 1454508"/>
              <a:gd name="connsiteY3" fmla="*/ 1861808 h 1968197"/>
              <a:gd name="connsiteX4" fmla="*/ 106389 w 1454508"/>
              <a:gd name="connsiteY4" fmla="*/ 1348119 h 1968197"/>
              <a:gd name="connsiteX5" fmla="*/ 1454508 w 1454508"/>
              <a:gd name="connsiteY5" fmla="*/ 0 h 1968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54508" h="1968197">
                <a:moveTo>
                  <a:pt x="1454508" y="0"/>
                </a:moveTo>
                <a:lnTo>
                  <a:pt x="1454508" y="1027378"/>
                </a:lnTo>
                <a:lnTo>
                  <a:pt x="620078" y="1861808"/>
                </a:lnTo>
                <a:cubicBezTo>
                  <a:pt x="478227" y="2003660"/>
                  <a:pt x="248240" y="2003660"/>
                  <a:pt x="106389" y="1861808"/>
                </a:cubicBezTo>
                <a:cubicBezTo>
                  <a:pt x="-35462" y="1719957"/>
                  <a:pt x="-35462" y="1489970"/>
                  <a:pt x="106389" y="1348119"/>
                </a:cubicBezTo>
                <a:lnTo>
                  <a:pt x="1454508" y="0"/>
                </a:lnTo>
                <a:close/>
              </a:path>
            </a:pathLst>
          </a:cu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="" xmlns:a16="http://schemas.microsoft.com/office/drawing/2014/main" id="{139B3FC7-C104-48E3-A936-E0D36DBBE924}"/>
              </a:ext>
            </a:extLst>
          </p:cNvPr>
          <p:cNvSpPr/>
          <p:nvPr/>
        </p:nvSpPr>
        <p:spPr>
          <a:xfrm>
            <a:off x="0" y="923048"/>
            <a:ext cx="1991880" cy="2747432"/>
          </a:xfrm>
          <a:custGeom>
            <a:avLst/>
            <a:gdLst>
              <a:gd name="connsiteX0" fmla="*/ 1457624 w 1991880"/>
              <a:gd name="connsiteY0" fmla="*/ 0 h 2747432"/>
              <a:gd name="connsiteX1" fmla="*/ 1835400 w 1991880"/>
              <a:gd name="connsiteY1" fmla="*/ 156479 h 2747432"/>
              <a:gd name="connsiteX2" fmla="*/ 1835400 w 1991880"/>
              <a:gd name="connsiteY2" fmla="*/ 912031 h 2747432"/>
              <a:gd name="connsiteX3" fmla="*/ 0 w 1991880"/>
              <a:gd name="connsiteY3" fmla="*/ 2747432 h 2747432"/>
              <a:gd name="connsiteX4" fmla="*/ 0 w 1991880"/>
              <a:gd name="connsiteY4" fmla="*/ 1236328 h 2747432"/>
              <a:gd name="connsiteX5" fmla="*/ 1079848 w 1991880"/>
              <a:gd name="connsiteY5" fmla="*/ 156479 h 2747432"/>
              <a:gd name="connsiteX6" fmla="*/ 1457624 w 1991880"/>
              <a:gd name="connsiteY6" fmla="*/ 0 h 274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91880" h="2747432">
                <a:moveTo>
                  <a:pt x="1457624" y="0"/>
                </a:moveTo>
                <a:cubicBezTo>
                  <a:pt x="1594353" y="0"/>
                  <a:pt x="1731081" y="52160"/>
                  <a:pt x="1835400" y="156479"/>
                </a:cubicBezTo>
                <a:cubicBezTo>
                  <a:pt x="2044040" y="365119"/>
                  <a:pt x="2044040" y="703392"/>
                  <a:pt x="1835400" y="912031"/>
                </a:cubicBezTo>
                <a:lnTo>
                  <a:pt x="0" y="2747432"/>
                </a:lnTo>
                <a:lnTo>
                  <a:pt x="0" y="1236328"/>
                </a:lnTo>
                <a:lnTo>
                  <a:pt x="1079848" y="156479"/>
                </a:lnTo>
                <a:cubicBezTo>
                  <a:pt x="1184168" y="52160"/>
                  <a:pt x="1320896" y="0"/>
                  <a:pt x="1457624" y="0"/>
                </a:cubicBezTo>
                <a:close/>
              </a:path>
            </a:pathLst>
          </a:cu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="" xmlns:a16="http://schemas.microsoft.com/office/drawing/2014/main" id="{F796F4F0-4829-4647-83C3-A88700989A8B}"/>
              </a:ext>
            </a:extLst>
          </p:cNvPr>
          <p:cNvSpPr/>
          <p:nvPr/>
        </p:nvSpPr>
        <p:spPr>
          <a:xfrm>
            <a:off x="10020130" y="3084511"/>
            <a:ext cx="2171870" cy="2927423"/>
          </a:xfrm>
          <a:custGeom>
            <a:avLst/>
            <a:gdLst>
              <a:gd name="connsiteX0" fmla="*/ 2171870 w 2171870"/>
              <a:gd name="connsiteY0" fmla="*/ 0 h 2927423"/>
              <a:gd name="connsiteX1" fmla="*/ 2171870 w 2171870"/>
              <a:gd name="connsiteY1" fmla="*/ 1511105 h 2927423"/>
              <a:gd name="connsiteX2" fmla="*/ 912032 w 2171870"/>
              <a:gd name="connsiteY2" fmla="*/ 2770943 h 2927423"/>
              <a:gd name="connsiteX3" fmla="*/ 156480 w 2171870"/>
              <a:gd name="connsiteY3" fmla="*/ 2770943 h 2927423"/>
              <a:gd name="connsiteX4" fmla="*/ 156480 w 2171870"/>
              <a:gd name="connsiteY4" fmla="*/ 2015391 h 2927423"/>
              <a:gd name="connsiteX5" fmla="*/ 2171870 w 2171870"/>
              <a:gd name="connsiteY5" fmla="*/ 0 h 2927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71870" h="2927423">
                <a:moveTo>
                  <a:pt x="2171870" y="0"/>
                </a:moveTo>
                <a:lnTo>
                  <a:pt x="2171870" y="1511105"/>
                </a:lnTo>
                <a:lnTo>
                  <a:pt x="912032" y="2770943"/>
                </a:lnTo>
                <a:cubicBezTo>
                  <a:pt x="703392" y="2979583"/>
                  <a:pt x="365119" y="2979583"/>
                  <a:pt x="156480" y="2770943"/>
                </a:cubicBezTo>
                <a:cubicBezTo>
                  <a:pt x="-52160" y="2562303"/>
                  <a:pt x="-52160" y="2224031"/>
                  <a:pt x="156480" y="2015391"/>
                </a:cubicBezTo>
                <a:lnTo>
                  <a:pt x="2171870" y="0"/>
                </a:lnTo>
                <a:close/>
              </a:path>
            </a:pathLst>
          </a:cu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Freeform: Shape 59">
            <a:extLst>
              <a:ext uri="{FF2B5EF4-FFF2-40B4-BE49-F238E27FC236}">
                <a16:creationId xmlns="" xmlns:a16="http://schemas.microsoft.com/office/drawing/2014/main" id="{40489BC6-9B9F-4D28-8670-9A9F68D5BB8F}"/>
              </a:ext>
            </a:extLst>
          </p:cNvPr>
          <p:cNvSpPr/>
          <p:nvPr/>
        </p:nvSpPr>
        <p:spPr>
          <a:xfrm>
            <a:off x="0" y="4834030"/>
            <a:ext cx="1120108" cy="1633797"/>
          </a:xfrm>
          <a:custGeom>
            <a:avLst/>
            <a:gdLst>
              <a:gd name="connsiteX0" fmla="*/ 756876 w 1120108"/>
              <a:gd name="connsiteY0" fmla="*/ 0 h 1633797"/>
              <a:gd name="connsiteX1" fmla="*/ 1013720 w 1120108"/>
              <a:gd name="connsiteY1" fmla="*/ 106388 h 1633797"/>
              <a:gd name="connsiteX2" fmla="*/ 1013720 w 1120108"/>
              <a:gd name="connsiteY2" fmla="*/ 620077 h 1633797"/>
              <a:gd name="connsiteX3" fmla="*/ 0 w 1120108"/>
              <a:gd name="connsiteY3" fmla="*/ 1633797 h 1633797"/>
              <a:gd name="connsiteX4" fmla="*/ 0 w 1120108"/>
              <a:gd name="connsiteY4" fmla="*/ 606419 h 1633797"/>
              <a:gd name="connsiteX5" fmla="*/ 500031 w 1120108"/>
              <a:gd name="connsiteY5" fmla="*/ 106388 h 1633797"/>
              <a:gd name="connsiteX6" fmla="*/ 756876 w 1120108"/>
              <a:gd name="connsiteY6" fmla="*/ 0 h 1633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20108" h="1633797">
                <a:moveTo>
                  <a:pt x="756876" y="0"/>
                </a:moveTo>
                <a:cubicBezTo>
                  <a:pt x="849835" y="0"/>
                  <a:pt x="942795" y="35463"/>
                  <a:pt x="1013720" y="106388"/>
                </a:cubicBezTo>
                <a:cubicBezTo>
                  <a:pt x="1155571" y="248239"/>
                  <a:pt x="1155571" y="478226"/>
                  <a:pt x="1013720" y="620077"/>
                </a:cubicBezTo>
                <a:lnTo>
                  <a:pt x="0" y="1633797"/>
                </a:lnTo>
                <a:lnTo>
                  <a:pt x="0" y="606419"/>
                </a:lnTo>
                <a:lnTo>
                  <a:pt x="500031" y="106388"/>
                </a:lnTo>
                <a:cubicBezTo>
                  <a:pt x="570957" y="35463"/>
                  <a:pt x="663916" y="0"/>
                  <a:pt x="756876" y="0"/>
                </a:cubicBezTo>
                <a:close/>
              </a:path>
            </a:pathLst>
          </a:cu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cxnSp>
        <p:nvCxnSpPr>
          <p:cNvPr id="61" name="Straight Connector 60">
            <a:extLst>
              <a:ext uri="{FF2B5EF4-FFF2-40B4-BE49-F238E27FC236}">
                <a16:creationId xmlns="" xmlns:a16="http://schemas.microsoft.com/office/drawing/2014/main" id="{2C1D329A-6758-465A-882F-4F99C7551023}"/>
              </a:ext>
            </a:extLst>
          </p:cNvPr>
          <p:cNvCxnSpPr/>
          <p:nvPr/>
        </p:nvCxnSpPr>
        <p:spPr>
          <a:xfrm flipV="1">
            <a:off x="952500" y="1618761"/>
            <a:ext cx="1894735" cy="1810239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="" xmlns:a16="http://schemas.microsoft.com/office/drawing/2014/main" id="{AF880A37-9DB6-458F-B77E-B4C38D7191DE}"/>
              </a:ext>
            </a:extLst>
          </p:cNvPr>
          <p:cNvCxnSpPr/>
          <p:nvPr/>
        </p:nvCxnSpPr>
        <p:spPr>
          <a:xfrm flipV="1">
            <a:off x="3477877" y="744813"/>
            <a:ext cx="1894735" cy="1810239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="" xmlns:a16="http://schemas.microsoft.com/office/drawing/2014/main" id="{9CBED65B-6C3F-4924-BDC5-BB03199A17F4}"/>
              </a:ext>
            </a:extLst>
          </p:cNvPr>
          <p:cNvCxnSpPr/>
          <p:nvPr/>
        </p:nvCxnSpPr>
        <p:spPr>
          <a:xfrm flipV="1">
            <a:off x="995940" y="4502056"/>
            <a:ext cx="1894735" cy="1810239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="" xmlns:a16="http://schemas.microsoft.com/office/drawing/2014/main" id="{047821DD-9E38-4A7B-B8A2-1D9B3E9ADEC4}"/>
              </a:ext>
            </a:extLst>
          </p:cNvPr>
          <p:cNvCxnSpPr/>
          <p:nvPr/>
        </p:nvCxnSpPr>
        <p:spPr>
          <a:xfrm flipV="1">
            <a:off x="5893860" y="1661190"/>
            <a:ext cx="1894735" cy="1810239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="" xmlns:a16="http://schemas.microsoft.com/office/drawing/2014/main" id="{18EBFCA4-C10A-4B14-9677-0AE9D51D5819}"/>
              </a:ext>
            </a:extLst>
          </p:cNvPr>
          <p:cNvCxnSpPr>
            <a:cxnSpLocks/>
          </p:cNvCxnSpPr>
          <p:nvPr/>
        </p:nvCxnSpPr>
        <p:spPr>
          <a:xfrm flipV="1">
            <a:off x="5078269" y="1110294"/>
            <a:ext cx="1306048" cy="1278187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="" xmlns:a16="http://schemas.microsoft.com/office/drawing/2014/main" id="{CE0053A8-93C6-40C3-897E-D0192859409F}"/>
              </a:ext>
            </a:extLst>
          </p:cNvPr>
          <p:cNvCxnSpPr>
            <a:cxnSpLocks/>
          </p:cNvCxnSpPr>
          <p:nvPr/>
        </p:nvCxnSpPr>
        <p:spPr>
          <a:xfrm flipH="1">
            <a:off x="9868133" y="812466"/>
            <a:ext cx="1306048" cy="1278187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="" xmlns:a16="http://schemas.microsoft.com/office/drawing/2014/main" id="{45C9DAD0-0B9B-4C29-834B-3107202367B7}"/>
              </a:ext>
            </a:extLst>
          </p:cNvPr>
          <p:cNvCxnSpPr>
            <a:cxnSpLocks/>
          </p:cNvCxnSpPr>
          <p:nvPr/>
        </p:nvCxnSpPr>
        <p:spPr>
          <a:xfrm flipH="1">
            <a:off x="10355596" y="2782099"/>
            <a:ext cx="1306048" cy="1278187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="" xmlns:a16="http://schemas.microsoft.com/office/drawing/2014/main" id="{E326AA14-AFF0-48F2-86A2-3DF0C80DCBE4}"/>
              </a:ext>
            </a:extLst>
          </p:cNvPr>
          <p:cNvCxnSpPr>
            <a:cxnSpLocks/>
          </p:cNvCxnSpPr>
          <p:nvPr/>
        </p:nvCxnSpPr>
        <p:spPr>
          <a:xfrm flipH="1">
            <a:off x="8691741" y="5368882"/>
            <a:ext cx="1306048" cy="1278187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="" xmlns:a16="http://schemas.microsoft.com/office/drawing/2014/main" id="{162B3518-6DB0-43A5-B617-8A230ED6EC08}"/>
              </a:ext>
            </a:extLst>
          </p:cNvPr>
          <p:cNvCxnSpPr>
            <a:cxnSpLocks/>
          </p:cNvCxnSpPr>
          <p:nvPr/>
        </p:nvCxnSpPr>
        <p:spPr>
          <a:xfrm flipH="1">
            <a:off x="6314521" y="5325580"/>
            <a:ext cx="1306048" cy="1278187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al 69">
            <a:extLst>
              <a:ext uri="{FF2B5EF4-FFF2-40B4-BE49-F238E27FC236}">
                <a16:creationId xmlns="" xmlns:a16="http://schemas.microsoft.com/office/drawing/2014/main" id="{CE9A6CD7-A388-4049-8ADB-FB623D3289EF}"/>
              </a:ext>
            </a:extLst>
          </p:cNvPr>
          <p:cNvSpPr/>
          <p:nvPr/>
        </p:nvSpPr>
        <p:spPr>
          <a:xfrm rot="18900000" flipV="1">
            <a:off x="2347991" y="4709011"/>
            <a:ext cx="2749630" cy="84877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3300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>
            <a:extLst>
              <a:ext uri="{FF2B5EF4-FFF2-40B4-BE49-F238E27FC236}">
                <a16:creationId xmlns="" xmlns:a16="http://schemas.microsoft.com/office/drawing/2014/main" id="{4B27541F-E6EE-46A8-A29B-A6581E48909D}"/>
              </a:ext>
            </a:extLst>
          </p:cNvPr>
          <p:cNvSpPr/>
          <p:nvPr/>
        </p:nvSpPr>
        <p:spPr>
          <a:xfrm rot="18900000" flipV="1">
            <a:off x="4544413" y="5019998"/>
            <a:ext cx="2749630" cy="84877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3300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>
            <a:extLst>
              <a:ext uri="{FF2B5EF4-FFF2-40B4-BE49-F238E27FC236}">
                <a16:creationId xmlns="" xmlns:a16="http://schemas.microsoft.com/office/drawing/2014/main" id="{CFF0EA65-D1A6-433B-8CDD-116E99E90F70}"/>
              </a:ext>
            </a:extLst>
          </p:cNvPr>
          <p:cNvSpPr/>
          <p:nvPr/>
        </p:nvSpPr>
        <p:spPr>
          <a:xfrm rot="18900000" flipV="1">
            <a:off x="8062915" y="955041"/>
            <a:ext cx="2749630" cy="84877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3300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>
            <a:extLst>
              <a:ext uri="{FF2B5EF4-FFF2-40B4-BE49-F238E27FC236}">
                <a16:creationId xmlns="" xmlns:a16="http://schemas.microsoft.com/office/drawing/2014/main" id="{B1BE2E9E-694C-4717-822B-3A763FC22EE0}"/>
              </a:ext>
            </a:extLst>
          </p:cNvPr>
          <p:cNvSpPr/>
          <p:nvPr/>
        </p:nvSpPr>
        <p:spPr>
          <a:xfrm rot="18900000" flipV="1">
            <a:off x="7997953" y="3101421"/>
            <a:ext cx="2749630" cy="84877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3300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>
            <a:extLst>
              <a:ext uri="{FF2B5EF4-FFF2-40B4-BE49-F238E27FC236}">
                <a16:creationId xmlns="" xmlns:a16="http://schemas.microsoft.com/office/drawing/2014/main" id="{CA146700-903F-4552-944F-2E47DB8E230B}"/>
              </a:ext>
            </a:extLst>
          </p:cNvPr>
          <p:cNvSpPr/>
          <p:nvPr/>
        </p:nvSpPr>
        <p:spPr>
          <a:xfrm rot="18900000" flipV="1">
            <a:off x="-167312" y="3900894"/>
            <a:ext cx="2749630" cy="84877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3300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>
            <a:extLst>
              <a:ext uri="{FF2B5EF4-FFF2-40B4-BE49-F238E27FC236}">
                <a16:creationId xmlns="" xmlns:a16="http://schemas.microsoft.com/office/drawing/2014/main" id="{DCEFA7F5-A0B8-4239-9E17-D718E833BECD}"/>
              </a:ext>
            </a:extLst>
          </p:cNvPr>
          <p:cNvSpPr/>
          <p:nvPr/>
        </p:nvSpPr>
        <p:spPr>
          <a:xfrm>
            <a:off x="2630782" y="844646"/>
            <a:ext cx="375231" cy="375231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>
            <a:extLst>
              <a:ext uri="{FF2B5EF4-FFF2-40B4-BE49-F238E27FC236}">
                <a16:creationId xmlns="" xmlns:a16="http://schemas.microsoft.com/office/drawing/2014/main" id="{39E309A8-AC60-4B13-B6EB-B02903C6817F}"/>
              </a:ext>
            </a:extLst>
          </p:cNvPr>
          <p:cNvSpPr/>
          <p:nvPr/>
        </p:nvSpPr>
        <p:spPr>
          <a:xfrm>
            <a:off x="5221009" y="262769"/>
            <a:ext cx="308397" cy="308397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>
            <a:extLst>
              <a:ext uri="{FF2B5EF4-FFF2-40B4-BE49-F238E27FC236}">
                <a16:creationId xmlns="" xmlns:a16="http://schemas.microsoft.com/office/drawing/2014/main" id="{BF5E21A8-BFA9-4AD2-94EA-D9B6294512B3}"/>
              </a:ext>
            </a:extLst>
          </p:cNvPr>
          <p:cNvSpPr/>
          <p:nvPr/>
        </p:nvSpPr>
        <p:spPr>
          <a:xfrm>
            <a:off x="2623515" y="2908496"/>
            <a:ext cx="487782" cy="487782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>
            <a:extLst>
              <a:ext uri="{FF2B5EF4-FFF2-40B4-BE49-F238E27FC236}">
                <a16:creationId xmlns="" xmlns:a16="http://schemas.microsoft.com/office/drawing/2014/main" id="{B59435F0-370F-41A2-BA32-76936D67262F}"/>
              </a:ext>
            </a:extLst>
          </p:cNvPr>
          <p:cNvSpPr/>
          <p:nvPr/>
        </p:nvSpPr>
        <p:spPr>
          <a:xfrm>
            <a:off x="4796668" y="2956271"/>
            <a:ext cx="235682" cy="235682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>
            <a:extLst>
              <a:ext uri="{FF2B5EF4-FFF2-40B4-BE49-F238E27FC236}">
                <a16:creationId xmlns="" xmlns:a16="http://schemas.microsoft.com/office/drawing/2014/main" id="{77BA2C2E-DC7B-4A87-AEB4-F04DBA7C141C}"/>
              </a:ext>
            </a:extLst>
          </p:cNvPr>
          <p:cNvSpPr/>
          <p:nvPr/>
        </p:nvSpPr>
        <p:spPr>
          <a:xfrm>
            <a:off x="6882603" y="3200548"/>
            <a:ext cx="235682" cy="235682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79">
            <a:extLst>
              <a:ext uri="{FF2B5EF4-FFF2-40B4-BE49-F238E27FC236}">
                <a16:creationId xmlns="" xmlns:a16="http://schemas.microsoft.com/office/drawing/2014/main" id="{59933B1B-D33C-4766-BBA5-3D5EBE253EFA}"/>
              </a:ext>
            </a:extLst>
          </p:cNvPr>
          <p:cNvSpPr/>
          <p:nvPr/>
        </p:nvSpPr>
        <p:spPr>
          <a:xfrm>
            <a:off x="8094806" y="1481799"/>
            <a:ext cx="235682" cy="235682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>
            <a:extLst>
              <a:ext uri="{FF2B5EF4-FFF2-40B4-BE49-F238E27FC236}">
                <a16:creationId xmlns="" xmlns:a16="http://schemas.microsoft.com/office/drawing/2014/main" id="{4B7E9BBB-6CE5-4C7E-B301-8CF81AFE84F2}"/>
              </a:ext>
            </a:extLst>
          </p:cNvPr>
          <p:cNvSpPr/>
          <p:nvPr/>
        </p:nvSpPr>
        <p:spPr>
          <a:xfrm>
            <a:off x="5308404" y="4754039"/>
            <a:ext cx="308397" cy="308397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>
            <a:extLst>
              <a:ext uri="{FF2B5EF4-FFF2-40B4-BE49-F238E27FC236}">
                <a16:creationId xmlns="" xmlns:a16="http://schemas.microsoft.com/office/drawing/2014/main" id="{10838A26-006A-435F-A47D-24C4F6BA618A}"/>
              </a:ext>
            </a:extLst>
          </p:cNvPr>
          <p:cNvSpPr/>
          <p:nvPr/>
        </p:nvSpPr>
        <p:spPr>
          <a:xfrm>
            <a:off x="1675274" y="6159430"/>
            <a:ext cx="308397" cy="308397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Oval 82">
            <a:extLst>
              <a:ext uri="{FF2B5EF4-FFF2-40B4-BE49-F238E27FC236}">
                <a16:creationId xmlns="" xmlns:a16="http://schemas.microsoft.com/office/drawing/2014/main" id="{E3B73D62-7115-4CD9-9673-6E6354221951}"/>
              </a:ext>
            </a:extLst>
          </p:cNvPr>
          <p:cNvSpPr/>
          <p:nvPr/>
        </p:nvSpPr>
        <p:spPr>
          <a:xfrm>
            <a:off x="7590123" y="4903827"/>
            <a:ext cx="167520" cy="16752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="" xmlns:a16="http://schemas.microsoft.com/office/drawing/2014/main" id="{CA1D21CD-8A9E-4341-A251-986E894D8876}"/>
              </a:ext>
            </a:extLst>
          </p:cNvPr>
          <p:cNvSpPr/>
          <p:nvPr/>
        </p:nvSpPr>
        <p:spPr>
          <a:xfrm>
            <a:off x="9913057" y="3318389"/>
            <a:ext cx="167520" cy="16752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>
            <a:extLst>
              <a:ext uri="{FF2B5EF4-FFF2-40B4-BE49-F238E27FC236}">
                <a16:creationId xmlns="" xmlns:a16="http://schemas.microsoft.com/office/drawing/2014/main" id="{C8CD62BD-D546-4C11-B09C-DA014C64E70A}"/>
              </a:ext>
            </a:extLst>
          </p:cNvPr>
          <p:cNvSpPr/>
          <p:nvPr/>
        </p:nvSpPr>
        <p:spPr>
          <a:xfrm>
            <a:off x="11706317" y="2242134"/>
            <a:ext cx="235682" cy="235682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>
            <a:extLst>
              <a:ext uri="{FF2B5EF4-FFF2-40B4-BE49-F238E27FC236}">
                <a16:creationId xmlns="" xmlns:a16="http://schemas.microsoft.com/office/drawing/2014/main" id="{C9C567AB-CB2A-4E4C-9F92-D2E4B3593475}"/>
              </a:ext>
            </a:extLst>
          </p:cNvPr>
          <p:cNvSpPr/>
          <p:nvPr/>
        </p:nvSpPr>
        <p:spPr>
          <a:xfrm>
            <a:off x="9615498" y="6194454"/>
            <a:ext cx="235682" cy="235682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>
            <a:extLst>
              <a:ext uri="{FF2B5EF4-FFF2-40B4-BE49-F238E27FC236}">
                <a16:creationId xmlns="" xmlns:a16="http://schemas.microsoft.com/office/drawing/2014/main" id="{FE0D65D0-4C83-4B8F-B3C4-EB5BB76C45FB}"/>
              </a:ext>
            </a:extLst>
          </p:cNvPr>
          <p:cNvSpPr/>
          <p:nvPr/>
        </p:nvSpPr>
        <p:spPr>
          <a:xfrm>
            <a:off x="11538797" y="6026934"/>
            <a:ext cx="167520" cy="16752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>
            <a:extLst>
              <a:ext uri="{FF2B5EF4-FFF2-40B4-BE49-F238E27FC236}">
                <a16:creationId xmlns="" xmlns:a16="http://schemas.microsoft.com/office/drawing/2014/main" id="{5D8A1893-495C-49DD-B6A7-D819EBB19F06}"/>
              </a:ext>
            </a:extLst>
          </p:cNvPr>
          <p:cNvSpPr/>
          <p:nvPr/>
        </p:nvSpPr>
        <p:spPr>
          <a:xfrm>
            <a:off x="570597" y="3311686"/>
            <a:ext cx="235682" cy="235682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>
            <a:extLst>
              <a:ext uri="{FF2B5EF4-FFF2-40B4-BE49-F238E27FC236}">
                <a16:creationId xmlns="" xmlns:a16="http://schemas.microsoft.com/office/drawing/2014/main" id="{66585B35-D45F-49FB-96DB-4EF46384E20E}"/>
              </a:ext>
            </a:extLst>
          </p:cNvPr>
          <p:cNvSpPr/>
          <p:nvPr/>
        </p:nvSpPr>
        <p:spPr>
          <a:xfrm>
            <a:off x="6133125" y="1983803"/>
            <a:ext cx="167520" cy="16752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>
            <a:extLst>
              <a:ext uri="{FF2B5EF4-FFF2-40B4-BE49-F238E27FC236}">
                <a16:creationId xmlns="" xmlns:a16="http://schemas.microsoft.com/office/drawing/2014/main" id="{84E2ED9C-BF23-4916-BF84-87747CD11667}"/>
              </a:ext>
            </a:extLst>
          </p:cNvPr>
          <p:cNvSpPr/>
          <p:nvPr/>
        </p:nvSpPr>
        <p:spPr>
          <a:xfrm>
            <a:off x="3950362" y="4828052"/>
            <a:ext cx="167520" cy="16752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>
            <a:extLst>
              <a:ext uri="{FF2B5EF4-FFF2-40B4-BE49-F238E27FC236}">
                <a16:creationId xmlns="" xmlns:a16="http://schemas.microsoft.com/office/drawing/2014/main" id="{F5E20094-4607-44F8-ADA1-95B5522344CA}"/>
              </a:ext>
            </a:extLst>
          </p:cNvPr>
          <p:cNvSpPr/>
          <p:nvPr/>
        </p:nvSpPr>
        <p:spPr>
          <a:xfrm>
            <a:off x="8663921" y="2523880"/>
            <a:ext cx="167520" cy="16752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>
            <a:extLst>
              <a:ext uri="{FF2B5EF4-FFF2-40B4-BE49-F238E27FC236}">
                <a16:creationId xmlns="" xmlns:a16="http://schemas.microsoft.com/office/drawing/2014/main" id="{3830387B-4673-46C0-BADF-0BF3FB6D41F1}"/>
              </a:ext>
            </a:extLst>
          </p:cNvPr>
          <p:cNvSpPr/>
          <p:nvPr/>
        </p:nvSpPr>
        <p:spPr>
          <a:xfrm>
            <a:off x="10337406" y="565502"/>
            <a:ext cx="167520" cy="16752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ectangle 92">
            <a:extLst>
              <a:ext uri="{FF2B5EF4-FFF2-40B4-BE49-F238E27FC236}">
                <a16:creationId xmlns="" xmlns:a16="http://schemas.microsoft.com/office/drawing/2014/main" id="{9E382AEB-E7BF-44DF-8D7C-F84006A33278}"/>
              </a:ext>
            </a:extLst>
          </p:cNvPr>
          <p:cNvSpPr/>
          <p:nvPr/>
        </p:nvSpPr>
        <p:spPr>
          <a:xfrm>
            <a:off x="4560163" y="2967335"/>
            <a:ext cx="18998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Y" sz="3200" b="1" dirty="0">
                <a:solidFill>
                  <a:srgbClr val="FF0000"/>
                </a:solidFill>
                <a:latin typeface="Economica" panose="02000506040000020004" pitchFamily="2" charset="0"/>
              </a:rPr>
              <a:t>انتهى الدرس</a:t>
            </a:r>
          </a:p>
        </p:txBody>
      </p:sp>
    </p:spTree>
    <p:extLst>
      <p:ext uri="{BB962C8B-B14F-4D97-AF65-F5344CB8AC3E}">
        <p14:creationId xmlns:p14="http://schemas.microsoft.com/office/powerpoint/2010/main" val="11185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24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2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12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12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12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12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12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12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12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12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1A8A9D57-B041-4715-A1C9-4342C5D69CF2}"/>
              </a:ext>
            </a:extLst>
          </p:cNvPr>
          <p:cNvSpPr/>
          <p:nvPr/>
        </p:nvSpPr>
        <p:spPr>
          <a:xfrm>
            <a:off x="1144159" y="1958553"/>
            <a:ext cx="1204073" cy="3133952"/>
          </a:xfrm>
          <a:prstGeom prst="rect">
            <a:avLst/>
          </a:prstGeom>
          <a:solidFill>
            <a:srgbClr val="9E5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52364974-DB04-4C11-988B-A00AE538D4DD}"/>
              </a:ext>
            </a:extLst>
          </p:cNvPr>
          <p:cNvSpPr/>
          <p:nvPr/>
        </p:nvSpPr>
        <p:spPr>
          <a:xfrm>
            <a:off x="39186" y="1645920"/>
            <a:ext cx="525985" cy="100570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innerShdw blurRad="114300" dist="3048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EFFA47F5-FE0B-4FBD-8E1C-373D81E61F05}"/>
              </a:ext>
            </a:extLst>
          </p:cNvPr>
          <p:cNvGrpSpPr/>
          <p:nvPr/>
        </p:nvGrpSpPr>
        <p:grpSpPr>
          <a:xfrm>
            <a:off x="-120468" y="2002098"/>
            <a:ext cx="3110413" cy="298449"/>
            <a:chOff x="0" y="1945688"/>
            <a:chExt cx="10452643" cy="30718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xmlns="" id="{4BF8B384-139F-49CE-BFD7-A602E7CD8881}"/>
                </a:ext>
              </a:extLst>
            </p:cNvPr>
            <p:cNvSpPr/>
            <p:nvPr/>
          </p:nvSpPr>
          <p:spPr>
            <a:xfrm>
              <a:off x="0" y="1974574"/>
              <a:ext cx="10424160" cy="278296"/>
            </a:xfrm>
            <a:prstGeom prst="roundRect">
              <a:avLst/>
            </a:prstGeom>
            <a:gradFill>
              <a:gsLst>
                <a:gs pos="39812">
                  <a:schemeClr val="bg1"/>
                </a:gs>
                <a:gs pos="0">
                  <a:schemeClr val="tx1">
                    <a:lumMod val="75000"/>
                    <a:lumOff val="25000"/>
                  </a:schemeClr>
                </a:gs>
                <a:gs pos="74000">
                  <a:schemeClr val="bg1">
                    <a:lumMod val="65000"/>
                  </a:schemeClr>
                </a:gs>
                <a:gs pos="90000">
                  <a:schemeClr val="tx1">
                    <a:lumMod val="85000"/>
                    <a:lumOff val="15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perspectiveLef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xmlns="" id="{EC689BBB-DAF0-4CEB-8368-6DA40EBFA149}"/>
                </a:ext>
              </a:extLst>
            </p:cNvPr>
            <p:cNvSpPr/>
            <p:nvPr/>
          </p:nvSpPr>
          <p:spPr>
            <a:xfrm flipH="1">
              <a:off x="10257541" y="1945688"/>
              <a:ext cx="195102" cy="269106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xmlns="" id="{0ECBC755-4F14-4E32-B05C-8A36E40C4613}"/>
              </a:ext>
            </a:extLst>
          </p:cNvPr>
          <p:cNvGrpSpPr/>
          <p:nvPr/>
        </p:nvGrpSpPr>
        <p:grpSpPr>
          <a:xfrm>
            <a:off x="642334" y="1958553"/>
            <a:ext cx="1904831" cy="3573194"/>
            <a:chOff x="3922498" y="1958553"/>
            <a:chExt cx="1904831" cy="3573194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xmlns="" id="{2AE62494-50C9-4EA9-8B68-94FBC8DC43F4}"/>
                </a:ext>
              </a:extLst>
            </p:cNvPr>
            <p:cNvSpPr/>
            <p:nvPr/>
          </p:nvSpPr>
          <p:spPr>
            <a:xfrm rot="941097">
              <a:off x="5187336" y="2030468"/>
              <a:ext cx="639993" cy="408103"/>
            </a:xfrm>
            <a:prstGeom prst="ellipse">
              <a:avLst/>
            </a:prstGeom>
            <a:gradFill flip="none" rotWithShape="1">
              <a:gsLst>
                <a:gs pos="90000">
                  <a:srgbClr val="E4E4E4">
                    <a:alpha val="0"/>
                  </a:srgbClr>
                </a:gs>
                <a:gs pos="30000">
                  <a:schemeClr val="tx1"/>
                </a:gs>
              </a:gsLst>
              <a:lin ang="2700000" scaled="1"/>
              <a:tileRect/>
            </a:gradFill>
            <a:ln>
              <a:noFill/>
            </a:ln>
            <a:effectLst>
              <a:softEdge rad="889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BF493352-DD8C-40D4-A5B6-A7F2ED7A4A27}"/>
                </a:ext>
              </a:extLst>
            </p:cNvPr>
            <p:cNvSpPr/>
            <p:nvPr/>
          </p:nvSpPr>
          <p:spPr>
            <a:xfrm>
              <a:off x="3922498" y="1958553"/>
              <a:ext cx="1705898" cy="3573194"/>
            </a:xfrm>
            <a:custGeom>
              <a:avLst/>
              <a:gdLst>
                <a:gd name="connsiteX0" fmla="*/ 281354 w 2224051"/>
                <a:gd name="connsiteY0" fmla="*/ 0 h 3573194"/>
                <a:gd name="connsiteX1" fmla="*/ 2224051 w 2224051"/>
                <a:gd name="connsiteY1" fmla="*/ 0 h 3573194"/>
                <a:gd name="connsiteX2" fmla="*/ 2202966 w 2224051"/>
                <a:gd name="connsiteY2" fmla="*/ 2126 h 3573194"/>
                <a:gd name="connsiteX3" fmla="*/ 1981201 w 2224051"/>
                <a:gd name="connsiteY3" fmla="*/ 274221 h 3573194"/>
                <a:gd name="connsiteX4" fmla="*/ 1981201 w 2224051"/>
                <a:gd name="connsiteY4" fmla="*/ 3573194 h 3573194"/>
                <a:gd name="connsiteX5" fmla="*/ 1953202 w 2224051"/>
                <a:gd name="connsiteY5" fmla="*/ 3573194 h 3573194"/>
                <a:gd name="connsiteX6" fmla="*/ 976601 w 2224051"/>
                <a:gd name="connsiteY6" fmla="*/ 3133952 h 3573194"/>
                <a:gd name="connsiteX7" fmla="*/ 0 w 2224051"/>
                <a:gd name="connsiteY7" fmla="*/ 3573194 h 3573194"/>
                <a:gd name="connsiteX8" fmla="*/ 0 w 2224051"/>
                <a:gd name="connsiteY8" fmla="*/ 281354 h 3573194"/>
                <a:gd name="connsiteX9" fmla="*/ 281354 w 2224051"/>
                <a:gd name="connsiteY9" fmla="*/ 0 h 3573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24051" h="3573194">
                  <a:moveTo>
                    <a:pt x="281354" y="0"/>
                  </a:moveTo>
                  <a:lnTo>
                    <a:pt x="2224051" y="0"/>
                  </a:lnTo>
                  <a:lnTo>
                    <a:pt x="2202966" y="2126"/>
                  </a:lnTo>
                  <a:cubicBezTo>
                    <a:pt x="2076405" y="28024"/>
                    <a:pt x="1981201" y="140005"/>
                    <a:pt x="1981201" y="274221"/>
                  </a:cubicBezTo>
                  <a:lnTo>
                    <a:pt x="1981201" y="3573194"/>
                  </a:lnTo>
                  <a:lnTo>
                    <a:pt x="1953202" y="3573194"/>
                  </a:lnTo>
                  <a:lnTo>
                    <a:pt x="976601" y="3133952"/>
                  </a:lnTo>
                  <a:lnTo>
                    <a:pt x="0" y="3573194"/>
                  </a:lnTo>
                  <a:lnTo>
                    <a:pt x="0" y="281354"/>
                  </a:lnTo>
                  <a:cubicBezTo>
                    <a:pt x="0" y="125966"/>
                    <a:pt x="125966" y="0"/>
                    <a:pt x="281354" y="0"/>
                  </a:cubicBezTo>
                  <a:close/>
                </a:path>
              </a:pathLst>
            </a:custGeom>
            <a:gradFill>
              <a:gsLst>
                <a:gs pos="3000">
                  <a:srgbClr val="FF9900"/>
                </a:gs>
                <a:gs pos="0">
                  <a:srgbClr val="9E5E00"/>
                </a:gs>
                <a:gs pos="100000">
                  <a:srgbClr val="FFCC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C4584F60-A4B0-4661-AD7D-08EC48E7F9DC}"/>
                </a:ext>
              </a:extLst>
            </p:cNvPr>
            <p:cNvSpPr txBox="1"/>
            <p:nvPr/>
          </p:nvSpPr>
          <p:spPr>
            <a:xfrm>
              <a:off x="4000960" y="4261865"/>
              <a:ext cx="130829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الاستراتيجيّة القرائيَّة</a:t>
              </a:r>
              <a:endParaRPr lang="ar-SY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xmlns="" id="{27A5772D-95CA-4C47-8DAF-94BD9FFBB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26955" y="3580450"/>
              <a:ext cx="1308295" cy="302455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E8463C34-566F-4699-B114-1BD832C4C75C}"/>
                </a:ext>
              </a:extLst>
            </p:cNvPr>
            <p:cNvSpPr txBox="1"/>
            <p:nvPr/>
          </p:nvSpPr>
          <p:spPr>
            <a:xfrm>
              <a:off x="3922498" y="2812918"/>
              <a:ext cx="14376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en-US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7" name="Oval 36">
            <a:extLst>
              <a:ext uri="{FF2B5EF4-FFF2-40B4-BE49-F238E27FC236}">
                <a16:creationId xmlns:a16="http://schemas.microsoft.com/office/drawing/2014/main" xmlns="" id="{72B45074-219E-4923-8057-08CC80860AE8}"/>
              </a:ext>
            </a:extLst>
          </p:cNvPr>
          <p:cNvSpPr/>
          <p:nvPr/>
        </p:nvSpPr>
        <p:spPr>
          <a:xfrm>
            <a:off x="390532" y="5930034"/>
            <a:ext cx="2122417" cy="422684"/>
          </a:xfrm>
          <a:prstGeom prst="ellipse">
            <a:avLst/>
          </a:prstGeom>
          <a:gradFill flip="none" rotWithShape="1">
            <a:gsLst>
              <a:gs pos="100000">
                <a:srgbClr val="E4E4E4">
                  <a:alpha val="0"/>
                </a:srgbClr>
              </a:gs>
              <a:gs pos="8000">
                <a:schemeClr val="tx1">
                  <a:alpha val="3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1519176" y="-570797"/>
            <a:ext cx="785521" cy="4165600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1639023" y="-623941"/>
            <a:ext cx="832129" cy="3826052"/>
            <a:chOff x="1232840" y="-1000698"/>
            <a:chExt cx="832129" cy="3558618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232840" y="3977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accent2"/>
                  </a:solidFill>
                  <a:latin typeface="Oswald" panose="02000503000000000000" pitchFamily="2" charset="0"/>
                </a:rPr>
                <a:t>قُدُواتٌ و مُثُلٌ عُلْيا</a:t>
              </a:r>
              <a:endParaRPr lang="ar-SY" sz="2000" b="1" dirty="0">
                <a:solidFill>
                  <a:schemeClr val="accent2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03304" y="-1000698"/>
              <a:ext cx="461665" cy="3558618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تصفُّح كتاب أو مجلَّة أو عبر الشبكة العنكبوتيَّة</a:t>
              </a:r>
            </a:p>
          </p:txBody>
        </p:sp>
      </p:grpSp>
      <p:pic>
        <p:nvPicPr>
          <p:cNvPr id="48" name="Graphic 16">
            <a:extLst>
              <a:ext uri="{FF2B5EF4-FFF2-40B4-BE49-F238E27FC236}">
                <a16:creationId xmlns:a16="http://schemas.microsoft.com/office/drawing/2014/main" xmlns="" id="{FA108CE8-89A2-4FA3-B659-506A04EB73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0610346" y="1338326"/>
            <a:ext cx="1340458" cy="16700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5" name="TextBox 40">
            <a:extLst>
              <a:ext uri="{FF2B5EF4-FFF2-40B4-BE49-F238E27FC236}">
                <a16:creationId xmlns:a16="http://schemas.microsoft.com/office/drawing/2014/main" xmlns="" id="{86D070C6-70F9-4883-B132-92C51609905B}"/>
              </a:ext>
            </a:extLst>
          </p:cNvPr>
          <p:cNvSpPr txBox="1"/>
          <p:nvPr/>
        </p:nvSpPr>
        <p:spPr>
          <a:xfrm>
            <a:off x="7765664" y="1666823"/>
            <a:ext cx="2696159" cy="646331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أولاً: </a:t>
            </a:r>
            <a:r>
              <a:rPr lang="ar-SY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أَتَصَفَّحُ الغِلافَ و أَقراُ العنوانَ, و الكاتِبَ, و دارَ النَّشرِ</a:t>
            </a:r>
            <a:endParaRPr lang="ar-SY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76" name="TextBox 40">
            <a:extLst>
              <a:ext uri="{FF2B5EF4-FFF2-40B4-BE49-F238E27FC236}">
                <a16:creationId xmlns:a16="http://schemas.microsoft.com/office/drawing/2014/main" xmlns="" id="{86D070C6-70F9-4883-B132-92C51609905B}"/>
              </a:ext>
            </a:extLst>
          </p:cNvPr>
          <p:cNvSpPr txBox="1"/>
          <p:nvPr/>
        </p:nvSpPr>
        <p:spPr>
          <a:xfrm>
            <a:off x="3124436" y="1927303"/>
            <a:ext cx="2336523" cy="369332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ثانياً: </a:t>
            </a:r>
            <a:r>
              <a:rPr lang="ar-SY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أَقرأُ المُقَدِّمةَ بسرعةٍ</a:t>
            </a:r>
            <a:endParaRPr lang="ar-SY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77" name="TextBox 40">
            <a:extLst>
              <a:ext uri="{FF2B5EF4-FFF2-40B4-BE49-F238E27FC236}">
                <a16:creationId xmlns:a16="http://schemas.microsoft.com/office/drawing/2014/main" xmlns="" id="{86D070C6-70F9-4883-B132-92C51609905B}"/>
              </a:ext>
            </a:extLst>
          </p:cNvPr>
          <p:cNvSpPr txBox="1"/>
          <p:nvPr/>
        </p:nvSpPr>
        <p:spPr>
          <a:xfrm>
            <a:off x="7957806" y="3804832"/>
            <a:ext cx="2311873" cy="369332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ثالثاً: </a:t>
            </a:r>
            <a:r>
              <a:rPr lang="ar-SY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أَسْتَطلِعُ الفهرسَ</a:t>
            </a:r>
            <a:endParaRPr lang="ar-SY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78" name="Graphic 16">
            <a:extLst>
              <a:ext uri="{FF2B5EF4-FFF2-40B4-BE49-F238E27FC236}">
                <a16:creationId xmlns:a16="http://schemas.microsoft.com/office/drawing/2014/main" xmlns="" id="{FA108CE8-89A2-4FA3-B659-506A04EB73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678867" y="1114890"/>
            <a:ext cx="1305738" cy="16410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9" name="Graphic 16">
            <a:extLst>
              <a:ext uri="{FF2B5EF4-FFF2-40B4-BE49-F238E27FC236}">
                <a16:creationId xmlns:a16="http://schemas.microsoft.com/office/drawing/2014/main" xmlns="" id="{FA108CE8-89A2-4FA3-B659-506A04EB73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678868" y="3238500"/>
            <a:ext cx="1346171" cy="16753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0" name="Graphic 16">
            <a:extLst>
              <a:ext uri="{FF2B5EF4-FFF2-40B4-BE49-F238E27FC236}">
                <a16:creationId xmlns:a16="http://schemas.microsoft.com/office/drawing/2014/main" xmlns="" id="{FA108CE8-89A2-4FA3-B659-506A04EB73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0610345" y="3149380"/>
            <a:ext cx="1348611" cy="16802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2" name="Graphic 16">
            <a:extLst>
              <a:ext uri="{FF2B5EF4-FFF2-40B4-BE49-F238E27FC236}">
                <a16:creationId xmlns:a16="http://schemas.microsoft.com/office/drawing/2014/main" xmlns="" id="{FA108CE8-89A2-4FA3-B659-506A04EB73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101013" y="5028266"/>
            <a:ext cx="1348611" cy="16757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3" name="TextBox 40">
            <a:extLst>
              <a:ext uri="{FF2B5EF4-FFF2-40B4-BE49-F238E27FC236}">
                <a16:creationId xmlns:a16="http://schemas.microsoft.com/office/drawing/2014/main" xmlns="" id="{86D070C6-70F9-4883-B132-92C51609905B}"/>
              </a:ext>
            </a:extLst>
          </p:cNvPr>
          <p:cNvSpPr txBox="1"/>
          <p:nvPr/>
        </p:nvSpPr>
        <p:spPr>
          <a:xfrm>
            <a:off x="2512949" y="3666334"/>
            <a:ext cx="2963580" cy="646331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رابعاَ: </a:t>
            </a:r>
            <a:r>
              <a:rPr lang="ar-SY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أقرأُ المعلوماتِ الوارِدةَ في الغلافِ الخَلفيّ إنْ وُجِدَتْ</a:t>
            </a:r>
            <a:endParaRPr lang="ar-SY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84" name="TextBox 40">
            <a:extLst>
              <a:ext uri="{FF2B5EF4-FFF2-40B4-BE49-F238E27FC236}">
                <a16:creationId xmlns:a16="http://schemas.microsoft.com/office/drawing/2014/main" xmlns="" id="{86D070C6-70F9-4883-B132-92C51609905B}"/>
              </a:ext>
            </a:extLst>
          </p:cNvPr>
          <p:cNvSpPr txBox="1"/>
          <p:nvPr/>
        </p:nvSpPr>
        <p:spPr>
          <a:xfrm>
            <a:off x="5678867" y="5301117"/>
            <a:ext cx="3273623" cy="1200329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خامساً: </a:t>
            </a:r>
            <a:r>
              <a:rPr lang="ar-SY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أُقَلِّبُ صفحاتِ الكتابِ و أُلقي نظرةً سريعةً على العناوين الرئيسةِ و الفَرعيَّةِ و الرُّسومِ و الصُّورِ و أَقرأُ بعضَ فقراتهِ, لأَتعرَّفَ أُسلوبَ الكاتبِ</a:t>
            </a:r>
            <a:endParaRPr lang="ar-SY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86" name="مجموعة 85"/>
          <p:cNvGrpSpPr/>
          <p:nvPr/>
        </p:nvGrpSpPr>
        <p:grpSpPr>
          <a:xfrm>
            <a:off x="7765664" y="78583"/>
            <a:ext cx="3134573" cy="1096781"/>
            <a:chOff x="7765664" y="78583"/>
            <a:chExt cx="3134573" cy="1096781"/>
          </a:xfrm>
        </p:grpSpPr>
        <p:grpSp>
          <p:nvGrpSpPr>
            <p:cNvPr id="87" name="Group 81">
              <a:extLst>
                <a:ext uri="{FF2B5EF4-FFF2-40B4-BE49-F238E27FC236}">
                  <a16:creationId xmlns:a16="http://schemas.microsoft.com/office/drawing/2014/main" xmlns="" id="{E2381D15-1B85-43BE-924C-B5B9BBF5F6E6}"/>
                </a:ext>
              </a:extLst>
            </p:cNvPr>
            <p:cNvGrpSpPr/>
            <p:nvPr/>
          </p:nvGrpSpPr>
          <p:grpSpPr>
            <a:xfrm flipH="1">
              <a:off x="7765664" y="78583"/>
              <a:ext cx="2641250" cy="1036307"/>
              <a:chOff x="2140318" y="795384"/>
              <a:chExt cx="4486150" cy="1036307"/>
            </a:xfrm>
          </p:grpSpPr>
          <p:sp>
            <p:nvSpPr>
              <p:cNvPr id="91" name="Rectangle 82">
                <a:extLst>
                  <a:ext uri="{FF2B5EF4-FFF2-40B4-BE49-F238E27FC236}">
                    <a16:creationId xmlns:a16="http://schemas.microsoft.com/office/drawing/2014/main" xmlns="" id="{E93BDB68-C2E8-482C-BA1E-2D8A816F335B}"/>
                  </a:ext>
                </a:extLst>
              </p:cNvPr>
              <p:cNvSpPr/>
              <p:nvPr/>
            </p:nvSpPr>
            <p:spPr>
              <a:xfrm flipH="1">
                <a:off x="5779968" y="1044735"/>
                <a:ext cx="846500" cy="786956"/>
              </a:xfrm>
              <a:prstGeom prst="rect">
                <a:avLst/>
              </a:prstGeom>
              <a:gradFill>
                <a:gsLst>
                  <a:gs pos="100000">
                    <a:schemeClr val="tx1"/>
                  </a:gs>
                  <a:gs pos="0">
                    <a:srgbClr val="E9EBEA">
                      <a:alpha val="0"/>
                    </a:srgbClr>
                  </a:gs>
                </a:gsLst>
                <a:lin ang="0" scaled="1"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Freeform: Shape 83">
                <a:extLst>
                  <a:ext uri="{FF2B5EF4-FFF2-40B4-BE49-F238E27FC236}">
                    <a16:creationId xmlns:a16="http://schemas.microsoft.com/office/drawing/2014/main" xmlns="" id="{E04B370A-A178-4F87-A008-49F96E719BCC}"/>
                  </a:ext>
                </a:extLst>
              </p:cNvPr>
              <p:cNvSpPr/>
              <p:nvPr/>
            </p:nvSpPr>
            <p:spPr>
              <a:xfrm rot="5400000">
                <a:off x="5848454" y="1528250"/>
                <a:ext cx="283053" cy="212035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00484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 84">
                <a:extLst>
                  <a:ext uri="{FF2B5EF4-FFF2-40B4-BE49-F238E27FC236}">
                    <a16:creationId xmlns:a16="http://schemas.microsoft.com/office/drawing/2014/main" xmlns="" id="{D1484586-6233-41A9-B5B3-5D7D5BC06717}"/>
                  </a:ext>
                </a:extLst>
              </p:cNvPr>
              <p:cNvSpPr/>
              <p:nvPr/>
            </p:nvSpPr>
            <p:spPr>
              <a:xfrm>
                <a:off x="2140318" y="1113182"/>
                <a:ext cx="3743647" cy="662609"/>
              </a:xfrm>
              <a:prstGeom prst="rect">
                <a:avLst/>
              </a:prstGeom>
              <a:gradFill flip="none" rotWithShape="1">
                <a:gsLst>
                  <a:gs pos="100000">
                    <a:srgbClr val="006666"/>
                  </a:gs>
                  <a:gs pos="0">
                    <a:srgbClr val="00CC99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2000" b="1" dirty="0" smtClean="0">
                    <a:solidFill>
                      <a:schemeClr val="tx1"/>
                    </a:solidFill>
                  </a:rPr>
                  <a:t>أ- تَصَفُّحُ كِتاب</a:t>
                </a:r>
                <a:endParaRPr lang="ar-SA" sz="2000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94" name="Group 88">
                <a:extLst>
                  <a:ext uri="{FF2B5EF4-FFF2-40B4-BE49-F238E27FC236}">
                    <a16:creationId xmlns:a16="http://schemas.microsoft.com/office/drawing/2014/main" xmlns="" id="{50103D4B-E78D-4D71-9216-E2A208083868}"/>
                  </a:ext>
                </a:extLst>
              </p:cNvPr>
              <p:cNvGrpSpPr/>
              <p:nvPr/>
            </p:nvGrpSpPr>
            <p:grpSpPr>
              <a:xfrm>
                <a:off x="5588896" y="1531471"/>
                <a:ext cx="390125" cy="205592"/>
                <a:chOff x="5588896" y="1531471"/>
                <a:chExt cx="390125" cy="205592"/>
              </a:xfrm>
            </p:grpSpPr>
            <p:sp>
              <p:nvSpPr>
                <p:cNvPr id="97" name="Oval 91">
                  <a:extLst>
                    <a:ext uri="{FF2B5EF4-FFF2-40B4-BE49-F238E27FC236}">
                      <a16:creationId xmlns:a16="http://schemas.microsoft.com/office/drawing/2014/main" xmlns="" id="{9C89827E-4ABE-4805-A701-51665A7DF613}"/>
                    </a:ext>
                  </a:extLst>
                </p:cNvPr>
                <p:cNvSpPr/>
                <p:nvPr/>
              </p:nvSpPr>
              <p:spPr>
                <a:xfrm>
                  <a:off x="5588896" y="1531471"/>
                  <a:ext cx="390125" cy="205592"/>
                </a:xfrm>
                <a:prstGeom prst="ellipse">
                  <a:avLst/>
                </a:prstGeom>
                <a:gradFill flip="none" rotWithShape="1">
                  <a:gsLst>
                    <a:gs pos="52000">
                      <a:srgbClr val="1DFFC4"/>
                    </a:gs>
                    <a:gs pos="14000">
                      <a:srgbClr val="004846"/>
                    </a:gs>
                    <a:gs pos="100000">
                      <a:srgbClr val="00CC99"/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8" name="Freeform: Shape 92">
                  <a:extLst>
                    <a:ext uri="{FF2B5EF4-FFF2-40B4-BE49-F238E27FC236}">
                      <a16:creationId xmlns:a16="http://schemas.microsoft.com/office/drawing/2014/main" xmlns="" id="{3B1B6EB6-2C1B-47E7-A9DD-6A8BF277FDCC}"/>
                    </a:ext>
                  </a:extLst>
                </p:cNvPr>
                <p:cNvSpPr/>
                <p:nvPr/>
              </p:nvSpPr>
              <p:spPr>
                <a:xfrm rot="16200000" flipH="1">
                  <a:off x="5750509" y="1595010"/>
                  <a:ext cx="113947" cy="109463"/>
                </a:xfrm>
                <a:custGeom>
                  <a:avLst/>
                  <a:gdLst>
                    <a:gd name="connsiteX0" fmla="*/ 238370 w 476740"/>
                    <a:gd name="connsiteY0" fmla="*/ 0 h 238369"/>
                    <a:gd name="connsiteX1" fmla="*/ 458008 w 476740"/>
                    <a:gd name="connsiteY1" fmla="*/ 145586 h 238369"/>
                    <a:gd name="connsiteX2" fmla="*/ 476740 w 476740"/>
                    <a:gd name="connsiteY2" fmla="*/ 238369 h 238369"/>
                    <a:gd name="connsiteX3" fmla="*/ 0 w 476740"/>
                    <a:gd name="connsiteY3" fmla="*/ 238369 h 238369"/>
                    <a:gd name="connsiteX4" fmla="*/ 18733 w 476740"/>
                    <a:gd name="connsiteY4" fmla="*/ 145586 h 238369"/>
                    <a:gd name="connsiteX5" fmla="*/ 238370 w 476740"/>
                    <a:gd name="connsiteY5" fmla="*/ 0 h 2383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76740" h="238369">
                      <a:moveTo>
                        <a:pt x="238370" y="0"/>
                      </a:moveTo>
                      <a:cubicBezTo>
                        <a:pt x="337106" y="0"/>
                        <a:pt x="421821" y="60031"/>
                        <a:pt x="458008" y="145586"/>
                      </a:cubicBezTo>
                      <a:lnTo>
                        <a:pt x="476740" y="238369"/>
                      </a:lnTo>
                      <a:lnTo>
                        <a:pt x="0" y="238369"/>
                      </a:lnTo>
                      <a:lnTo>
                        <a:pt x="18733" y="145586"/>
                      </a:lnTo>
                      <a:cubicBezTo>
                        <a:pt x="54919" y="60031"/>
                        <a:pt x="139634" y="0"/>
                        <a:pt x="238370" y="0"/>
                      </a:cubicBezTo>
                      <a:close/>
                    </a:path>
                  </a:pathLst>
                </a:custGeom>
                <a:solidFill>
                  <a:srgbClr val="00484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95" name="Freeform: Shape 89">
                <a:extLst>
                  <a:ext uri="{FF2B5EF4-FFF2-40B4-BE49-F238E27FC236}">
                    <a16:creationId xmlns:a16="http://schemas.microsoft.com/office/drawing/2014/main" xmlns="" id="{49081EDD-69E6-42EC-A1CC-F5299AFC1079}"/>
                  </a:ext>
                </a:extLst>
              </p:cNvPr>
              <p:cNvSpPr/>
              <p:nvPr/>
            </p:nvSpPr>
            <p:spPr>
              <a:xfrm>
                <a:off x="5754500" y="1221349"/>
                <a:ext cx="225789" cy="441729"/>
              </a:xfrm>
              <a:custGeom>
                <a:avLst/>
                <a:gdLst>
                  <a:gd name="connsiteX0" fmla="*/ 264315 w 507102"/>
                  <a:gd name="connsiteY0" fmla="*/ 61 h 819465"/>
                  <a:gd name="connsiteX1" fmla="*/ 507102 w 507102"/>
                  <a:gd name="connsiteY1" fmla="*/ 69499 h 819465"/>
                  <a:gd name="connsiteX2" fmla="*/ 507102 w 507102"/>
                  <a:gd name="connsiteY2" fmla="*/ 809074 h 819465"/>
                  <a:gd name="connsiteX3" fmla="*/ 506404 w 507102"/>
                  <a:gd name="connsiteY3" fmla="*/ 808339 h 819465"/>
                  <a:gd name="connsiteX4" fmla="*/ 258479 w 507102"/>
                  <a:gd name="connsiteY4" fmla="*/ 719015 h 819465"/>
                  <a:gd name="connsiteX5" fmla="*/ 10554 w 507102"/>
                  <a:gd name="connsiteY5" fmla="*/ 808339 h 819465"/>
                  <a:gd name="connsiteX6" fmla="*/ 0 w 507102"/>
                  <a:gd name="connsiteY6" fmla="*/ 819465 h 819465"/>
                  <a:gd name="connsiteX7" fmla="*/ 0 w 507102"/>
                  <a:gd name="connsiteY7" fmla="*/ 69499 h 819465"/>
                  <a:gd name="connsiteX8" fmla="*/ 264315 w 507102"/>
                  <a:gd name="connsiteY8" fmla="*/ 61 h 819465"/>
                  <a:gd name="connsiteX0" fmla="*/ 260838 w 507102"/>
                  <a:gd name="connsiteY0" fmla="*/ 15 h 888955"/>
                  <a:gd name="connsiteX1" fmla="*/ 507102 w 507102"/>
                  <a:gd name="connsiteY1" fmla="*/ 138989 h 888955"/>
                  <a:gd name="connsiteX2" fmla="*/ 507102 w 507102"/>
                  <a:gd name="connsiteY2" fmla="*/ 878564 h 888955"/>
                  <a:gd name="connsiteX3" fmla="*/ 506404 w 507102"/>
                  <a:gd name="connsiteY3" fmla="*/ 877829 h 888955"/>
                  <a:gd name="connsiteX4" fmla="*/ 258479 w 507102"/>
                  <a:gd name="connsiteY4" fmla="*/ 788505 h 888955"/>
                  <a:gd name="connsiteX5" fmla="*/ 10554 w 507102"/>
                  <a:gd name="connsiteY5" fmla="*/ 877829 h 888955"/>
                  <a:gd name="connsiteX6" fmla="*/ 0 w 507102"/>
                  <a:gd name="connsiteY6" fmla="*/ 888955 h 888955"/>
                  <a:gd name="connsiteX7" fmla="*/ 0 w 507102"/>
                  <a:gd name="connsiteY7" fmla="*/ 138989 h 888955"/>
                  <a:gd name="connsiteX8" fmla="*/ 260838 w 507102"/>
                  <a:gd name="connsiteY8" fmla="*/ 15 h 888955"/>
                  <a:gd name="connsiteX0" fmla="*/ 0 w 507102"/>
                  <a:gd name="connsiteY0" fmla="*/ 93098 h 843064"/>
                  <a:gd name="connsiteX1" fmla="*/ 507102 w 507102"/>
                  <a:gd name="connsiteY1" fmla="*/ 93098 h 843064"/>
                  <a:gd name="connsiteX2" fmla="*/ 507102 w 507102"/>
                  <a:gd name="connsiteY2" fmla="*/ 832673 h 843064"/>
                  <a:gd name="connsiteX3" fmla="*/ 506404 w 507102"/>
                  <a:gd name="connsiteY3" fmla="*/ 831938 h 843064"/>
                  <a:gd name="connsiteX4" fmla="*/ 258479 w 507102"/>
                  <a:gd name="connsiteY4" fmla="*/ 742614 h 843064"/>
                  <a:gd name="connsiteX5" fmla="*/ 10554 w 507102"/>
                  <a:gd name="connsiteY5" fmla="*/ 831938 h 843064"/>
                  <a:gd name="connsiteX6" fmla="*/ 0 w 507102"/>
                  <a:gd name="connsiteY6" fmla="*/ 843064 h 843064"/>
                  <a:gd name="connsiteX7" fmla="*/ 0 w 507102"/>
                  <a:gd name="connsiteY7" fmla="*/ 93098 h 843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7102" h="843064">
                    <a:moveTo>
                      <a:pt x="0" y="93098"/>
                    </a:moveTo>
                    <a:cubicBezTo>
                      <a:pt x="84517" y="-31896"/>
                      <a:pt x="422585" y="-30164"/>
                      <a:pt x="507102" y="93098"/>
                    </a:cubicBezTo>
                    <a:lnTo>
                      <a:pt x="507102" y="832673"/>
                    </a:lnTo>
                    <a:lnTo>
                      <a:pt x="506404" y="831938"/>
                    </a:lnTo>
                    <a:cubicBezTo>
                      <a:pt x="442955" y="776749"/>
                      <a:pt x="355300" y="742614"/>
                      <a:pt x="258479" y="742614"/>
                    </a:cubicBezTo>
                    <a:cubicBezTo>
                      <a:pt x="161658" y="742614"/>
                      <a:pt x="74004" y="776749"/>
                      <a:pt x="10554" y="831938"/>
                    </a:cubicBezTo>
                    <a:lnTo>
                      <a:pt x="0" y="843064"/>
                    </a:lnTo>
                    <a:lnTo>
                      <a:pt x="0" y="93098"/>
                    </a:lnTo>
                    <a:close/>
                  </a:path>
                </a:pathLst>
              </a:custGeom>
              <a:solidFill>
                <a:srgbClr val="008E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6" name="Freeform: Shape 90">
                <a:extLst>
                  <a:ext uri="{FF2B5EF4-FFF2-40B4-BE49-F238E27FC236}">
                    <a16:creationId xmlns:a16="http://schemas.microsoft.com/office/drawing/2014/main" xmlns="" id="{0DC961E1-0A23-416D-A93B-DC5E92DDDAAB}"/>
                  </a:ext>
                </a:extLst>
              </p:cNvPr>
              <p:cNvSpPr/>
              <p:nvPr/>
            </p:nvSpPr>
            <p:spPr>
              <a:xfrm>
                <a:off x="5588897" y="795384"/>
                <a:ext cx="507102" cy="843064"/>
              </a:xfrm>
              <a:custGeom>
                <a:avLst/>
                <a:gdLst>
                  <a:gd name="connsiteX0" fmla="*/ 0 w 507102"/>
                  <a:gd name="connsiteY0" fmla="*/ 838892 h 843064"/>
                  <a:gd name="connsiteX1" fmla="*/ 734 w 507102"/>
                  <a:gd name="connsiteY1" fmla="*/ 842290 h 843064"/>
                  <a:gd name="connsiteX2" fmla="*/ 0 w 507102"/>
                  <a:gd name="connsiteY2" fmla="*/ 843064 h 843064"/>
                  <a:gd name="connsiteX3" fmla="*/ 253551 w 507102"/>
                  <a:gd name="connsiteY3" fmla="*/ 2 h 843064"/>
                  <a:gd name="connsiteX4" fmla="*/ 507102 w 507102"/>
                  <a:gd name="connsiteY4" fmla="*/ 93098 h 843064"/>
                  <a:gd name="connsiteX5" fmla="*/ 507102 w 507102"/>
                  <a:gd name="connsiteY5" fmla="*/ 832673 h 843064"/>
                  <a:gd name="connsiteX6" fmla="*/ 506404 w 507102"/>
                  <a:gd name="connsiteY6" fmla="*/ 831938 h 843064"/>
                  <a:gd name="connsiteX7" fmla="*/ 394956 w 507102"/>
                  <a:gd name="connsiteY7" fmla="*/ 766580 h 843064"/>
                  <a:gd name="connsiteX8" fmla="*/ 354875 w 507102"/>
                  <a:gd name="connsiteY8" fmla="*/ 759542 h 843064"/>
                  <a:gd name="connsiteX9" fmla="*/ 306006 w 507102"/>
                  <a:gd name="connsiteY9" fmla="*/ 744165 h 843064"/>
                  <a:gd name="connsiteX10" fmla="*/ 220267 w 507102"/>
                  <a:gd name="connsiteY10" fmla="*/ 736087 h 843064"/>
                  <a:gd name="connsiteX11" fmla="*/ 4473 w 507102"/>
                  <a:gd name="connsiteY11" fmla="*/ 818166 h 843064"/>
                  <a:gd name="connsiteX12" fmla="*/ 0 w 507102"/>
                  <a:gd name="connsiteY12" fmla="*/ 838874 h 843064"/>
                  <a:gd name="connsiteX13" fmla="*/ 0 w 507102"/>
                  <a:gd name="connsiteY13" fmla="*/ 93098 h 843064"/>
                  <a:gd name="connsiteX14" fmla="*/ 253551 w 507102"/>
                  <a:gd name="connsiteY14" fmla="*/ 2 h 843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07102" h="843064">
                    <a:moveTo>
                      <a:pt x="0" y="838892"/>
                    </a:moveTo>
                    <a:lnTo>
                      <a:pt x="734" y="842290"/>
                    </a:lnTo>
                    <a:lnTo>
                      <a:pt x="0" y="843064"/>
                    </a:lnTo>
                    <a:close/>
                    <a:moveTo>
                      <a:pt x="253551" y="2"/>
                    </a:moveTo>
                    <a:cubicBezTo>
                      <a:pt x="359198" y="219"/>
                      <a:pt x="464844" y="31467"/>
                      <a:pt x="507102" y="93098"/>
                    </a:cubicBezTo>
                    <a:lnTo>
                      <a:pt x="507102" y="832673"/>
                    </a:lnTo>
                    <a:lnTo>
                      <a:pt x="506404" y="831938"/>
                    </a:lnTo>
                    <a:cubicBezTo>
                      <a:pt x="474680" y="804344"/>
                      <a:pt x="436904" y="782013"/>
                      <a:pt x="394956" y="766580"/>
                    </a:cubicBezTo>
                    <a:lnTo>
                      <a:pt x="354875" y="759542"/>
                    </a:lnTo>
                    <a:lnTo>
                      <a:pt x="306006" y="744165"/>
                    </a:lnTo>
                    <a:cubicBezTo>
                      <a:pt x="279653" y="738963"/>
                      <a:pt x="250680" y="736087"/>
                      <a:pt x="220267" y="736087"/>
                    </a:cubicBezTo>
                    <a:cubicBezTo>
                      <a:pt x="113823" y="736087"/>
                      <a:pt x="25013" y="771323"/>
                      <a:pt x="4473" y="818166"/>
                    </a:cubicBezTo>
                    <a:lnTo>
                      <a:pt x="0" y="838874"/>
                    </a:lnTo>
                    <a:lnTo>
                      <a:pt x="0" y="93098"/>
                    </a:lnTo>
                    <a:cubicBezTo>
                      <a:pt x="42259" y="30601"/>
                      <a:pt x="147905" y="-215"/>
                      <a:pt x="253551" y="2"/>
                    </a:cubicBezTo>
                    <a:close/>
                  </a:path>
                </a:pathLst>
              </a:custGeom>
              <a:gradFill>
                <a:gsLst>
                  <a:gs pos="30000">
                    <a:srgbClr val="1DFFC4"/>
                  </a:gs>
                  <a:gs pos="100000">
                    <a:srgbClr val="006666"/>
                  </a:gs>
                  <a:gs pos="0">
                    <a:srgbClr val="00CC99"/>
                  </a:gs>
                </a:gsLst>
                <a:lin ang="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88" name="مجموعة 87"/>
            <p:cNvGrpSpPr/>
            <p:nvPr/>
          </p:nvGrpSpPr>
          <p:grpSpPr>
            <a:xfrm>
              <a:off x="10356796" y="194958"/>
              <a:ext cx="543441" cy="980406"/>
              <a:chOff x="10356796" y="194958"/>
              <a:chExt cx="543441" cy="980406"/>
            </a:xfrm>
          </p:grpSpPr>
          <p:sp>
            <p:nvSpPr>
              <p:cNvPr id="89" name="Rectangle 48">
                <a:extLst>
                  <a:ext uri="{FF2B5EF4-FFF2-40B4-BE49-F238E27FC236}">
                    <a16:creationId xmlns:a16="http://schemas.microsoft.com/office/drawing/2014/main" xmlns="" id="{6BA194CA-7FF7-4DD0-A5B9-3C8192DC2A0D}"/>
                  </a:ext>
                </a:extLst>
              </p:cNvPr>
              <p:cNvSpPr/>
              <p:nvPr/>
            </p:nvSpPr>
            <p:spPr>
              <a:xfrm>
                <a:off x="10393135" y="194958"/>
                <a:ext cx="507102" cy="980406"/>
              </a:xfrm>
              <a:prstGeom prst="rect">
                <a:avLst/>
              </a:prstGeom>
              <a:solidFill>
                <a:srgbClr val="F4F4F4"/>
              </a:solidFill>
              <a:ln>
                <a:noFill/>
              </a:ln>
              <a:effectLst>
                <a:outerShdw blurRad="139700" dist="889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TextBox 40">
                <a:extLst>
                  <a:ext uri="{FF2B5EF4-FFF2-40B4-BE49-F238E27FC236}">
                    <a16:creationId xmlns:a16="http://schemas.microsoft.com/office/drawing/2014/main" xmlns="" id="{D24CED45-9E90-4038-8295-0D284AF98C76}"/>
                  </a:ext>
                </a:extLst>
              </p:cNvPr>
              <p:cNvSpPr txBox="1"/>
              <p:nvPr/>
            </p:nvSpPr>
            <p:spPr>
              <a:xfrm>
                <a:off x="10356796" y="468958"/>
                <a:ext cx="50710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ar-SY" sz="2000" b="1" dirty="0">
                  <a:solidFill>
                    <a:srgbClr val="FF0000"/>
                  </a:solidFill>
                  <a:latin typeface="Impact" panose="020B080603090205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73837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500"/>
                            </p:stCondLst>
                            <p:childTnLst>
                              <p:par>
                                <p:cTn id="63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0"/>
                            </p:stCondLst>
                            <p:childTnLst>
                              <p:par>
                                <p:cTn id="7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000"/>
                            </p:stCondLst>
                            <p:childTnLst>
                              <p:par>
                                <p:cTn id="7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500"/>
                            </p:stCondLst>
                            <p:childTnLst>
                              <p:par>
                                <p:cTn id="8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500"/>
                            </p:stCondLst>
                            <p:childTnLst>
                              <p:par>
                                <p:cTn id="89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8000"/>
                            </p:stCondLst>
                            <p:childTnLst>
                              <p:par>
                                <p:cTn id="9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9000"/>
                            </p:stCondLst>
                            <p:childTnLst>
                              <p:par>
                                <p:cTn id="10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7" grpId="0" animBg="1"/>
      <p:bldP spid="50" grpId="0" animBg="1"/>
      <p:bldP spid="65" grpId="0" animBg="1"/>
      <p:bldP spid="76" grpId="0" animBg="1"/>
      <p:bldP spid="77" grpId="0" animBg="1"/>
      <p:bldP spid="83" grpId="0" animBg="1"/>
      <p:bldP spid="8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1A8A9D57-B041-4715-A1C9-4342C5D69CF2}"/>
              </a:ext>
            </a:extLst>
          </p:cNvPr>
          <p:cNvSpPr/>
          <p:nvPr/>
        </p:nvSpPr>
        <p:spPr>
          <a:xfrm>
            <a:off x="1144159" y="1958553"/>
            <a:ext cx="1204073" cy="3133952"/>
          </a:xfrm>
          <a:prstGeom prst="rect">
            <a:avLst/>
          </a:prstGeom>
          <a:solidFill>
            <a:srgbClr val="9E5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52364974-DB04-4C11-988B-A00AE538D4DD}"/>
              </a:ext>
            </a:extLst>
          </p:cNvPr>
          <p:cNvSpPr/>
          <p:nvPr/>
        </p:nvSpPr>
        <p:spPr>
          <a:xfrm>
            <a:off x="39186" y="1645920"/>
            <a:ext cx="525985" cy="100570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innerShdw blurRad="114300" dist="3048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EFFA47F5-FE0B-4FBD-8E1C-373D81E61F05}"/>
              </a:ext>
            </a:extLst>
          </p:cNvPr>
          <p:cNvGrpSpPr/>
          <p:nvPr/>
        </p:nvGrpSpPr>
        <p:grpSpPr>
          <a:xfrm>
            <a:off x="-120468" y="2002098"/>
            <a:ext cx="3110413" cy="298449"/>
            <a:chOff x="0" y="1945688"/>
            <a:chExt cx="10452643" cy="30718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xmlns="" id="{4BF8B384-139F-49CE-BFD7-A602E7CD8881}"/>
                </a:ext>
              </a:extLst>
            </p:cNvPr>
            <p:cNvSpPr/>
            <p:nvPr/>
          </p:nvSpPr>
          <p:spPr>
            <a:xfrm>
              <a:off x="0" y="1974574"/>
              <a:ext cx="10424160" cy="278296"/>
            </a:xfrm>
            <a:prstGeom prst="roundRect">
              <a:avLst/>
            </a:prstGeom>
            <a:gradFill>
              <a:gsLst>
                <a:gs pos="39812">
                  <a:schemeClr val="bg1"/>
                </a:gs>
                <a:gs pos="0">
                  <a:schemeClr val="tx1">
                    <a:lumMod val="75000"/>
                    <a:lumOff val="25000"/>
                  </a:schemeClr>
                </a:gs>
                <a:gs pos="74000">
                  <a:schemeClr val="bg1">
                    <a:lumMod val="65000"/>
                  </a:schemeClr>
                </a:gs>
                <a:gs pos="90000">
                  <a:schemeClr val="tx1">
                    <a:lumMod val="85000"/>
                    <a:lumOff val="15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perspectiveLef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xmlns="" id="{EC689BBB-DAF0-4CEB-8368-6DA40EBFA149}"/>
                </a:ext>
              </a:extLst>
            </p:cNvPr>
            <p:cNvSpPr/>
            <p:nvPr/>
          </p:nvSpPr>
          <p:spPr>
            <a:xfrm flipH="1">
              <a:off x="10257541" y="1945688"/>
              <a:ext cx="195102" cy="269106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xmlns="" id="{0ECBC755-4F14-4E32-B05C-8A36E40C4613}"/>
              </a:ext>
            </a:extLst>
          </p:cNvPr>
          <p:cNvGrpSpPr/>
          <p:nvPr/>
        </p:nvGrpSpPr>
        <p:grpSpPr>
          <a:xfrm>
            <a:off x="642334" y="1958553"/>
            <a:ext cx="1904831" cy="3573194"/>
            <a:chOff x="3922498" y="1958553"/>
            <a:chExt cx="1904831" cy="3573194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xmlns="" id="{2AE62494-50C9-4EA9-8B68-94FBC8DC43F4}"/>
                </a:ext>
              </a:extLst>
            </p:cNvPr>
            <p:cNvSpPr/>
            <p:nvPr/>
          </p:nvSpPr>
          <p:spPr>
            <a:xfrm rot="941097">
              <a:off x="5187336" y="2030468"/>
              <a:ext cx="639993" cy="408103"/>
            </a:xfrm>
            <a:prstGeom prst="ellipse">
              <a:avLst/>
            </a:prstGeom>
            <a:gradFill flip="none" rotWithShape="1">
              <a:gsLst>
                <a:gs pos="90000">
                  <a:srgbClr val="E4E4E4">
                    <a:alpha val="0"/>
                  </a:srgbClr>
                </a:gs>
                <a:gs pos="30000">
                  <a:schemeClr val="tx1"/>
                </a:gs>
              </a:gsLst>
              <a:lin ang="2700000" scaled="1"/>
              <a:tileRect/>
            </a:gradFill>
            <a:ln>
              <a:noFill/>
            </a:ln>
            <a:effectLst>
              <a:softEdge rad="889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BF493352-DD8C-40D4-A5B6-A7F2ED7A4A27}"/>
                </a:ext>
              </a:extLst>
            </p:cNvPr>
            <p:cNvSpPr/>
            <p:nvPr/>
          </p:nvSpPr>
          <p:spPr>
            <a:xfrm>
              <a:off x="3922498" y="1958553"/>
              <a:ext cx="1705898" cy="3573194"/>
            </a:xfrm>
            <a:custGeom>
              <a:avLst/>
              <a:gdLst>
                <a:gd name="connsiteX0" fmla="*/ 281354 w 2224051"/>
                <a:gd name="connsiteY0" fmla="*/ 0 h 3573194"/>
                <a:gd name="connsiteX1" fmla="*/ 2224051 w 2224051"/>
                <a:gd name="connsiteY1" fmla="*/ 0 h 3573194"/>
                <a:gd name="connsiteX2" fmla="*/ 2202966 w 2224051"/>
                <a:gd name="connsiteY2" fmla="*/ 2126 h 3573194"/>
                <a:gd name="connsiteX3" fmla="*/ 1981201 w 2224051"/>
                <a:gd name="connsiteY3" fmla="*/ 274221 h 3573194"/>
                <a:gd name="connsiteX4" fmla="*/ 1981201 w 2224051"/>
                <a:gd name="connsiteY4" fmla="*/ 3573194 h 3573194"/>
                <a:gd name="connsiteX5" fmla="*/ 1953202 w 2224051"/>
                <a:gd name="connsiteY5" fmla="*/ 3573194 h 3573194"/>
                <a:gd name="connsiteX6" fmla="*/ 976601 w 2224051"/>
                <a:gd name="connsiteY6" fmla="*/ 3133952 h 3573194"/>
                <a:gd name="connsiteX7" fmla="*/ 0 w 2224051"/>
                <a:gd name="connsiteY7" fmla="*/ 3573194 h 3573194"/>
                <a:gd name="connsiteX8" fmla="*/ 0 w 2224051"/>
                <a:gd name="connsiteY8" fmla="*/ 281354 h 3573194"/>
                <a:gd name="connsiteX9" fmla="*/ 281354 w 2224051"/>
                <a:gd name="connsiteY9" fmla="*/ 0 h 3573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24051" h="3573194">
                  <a:moveTo>
                    <a:pt x="281354" y="0"/>
                  </a:moveTo>
                  <a:lnTo>
                    <a:pt x="2224051" y="0"/>
                  </a:lnTo>
                  <a:lnTo>
                    <a:pt x="2202966" y="2126"/>
                  </a:lnTo>
                  <a:cubicBezTo>
                    <a:pt x="2076405" y="28024"/>
                    <a:pt x="1981201" y="140005"/>
                    <a:pt x="1981201" y="274221"/>
                  </a:cubicBezTo>
                  <a:lnTo>
                    <a:pt x="1981201" y="3573194"/>
                  </a:lnTo>
                  <a:lnTo>
                    <a:pt x="1953202" y="3573194"/>
                  </a:lnTo>
                  <a:lnTo>
                    <a:pt x="976601" y="3133952"/>
                  </a:lnTo>
                  <a:lnTo>
                    <a:pt x="0" y="3573194"/>
                  </a:lnTo>
                  <a:lnTo>
                    <a:pt x="0" y="281354"/>
                  </a:lnTo>
                  <a:cubicBezTo>
                    <a:pt x="0" y="125966"/>
                    <a:pt x="125966" y="0"/>
                    <a:pt x="281354" y="0"/>
                  </a:cubicBezTo>
                  <a:close/>
                </a:path>
              </a:pathLst>
            </a:custGeom>
            <a:gradFill>
              <a:gsLst>
                <a:gs pos="3000">
                  <a:srgbClr val="FF9900"/>
                </a:gs>
                <a:gs pos="0">
                  <a:srgbClr val="9E5E00"/>
                </a:gs>
                <a:gs pos="100000">
                  <a:srgbClr val="FFCC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C4584F60-A4B0-4661-AD7D-08EC48E7F9DC}"/>
                </a:ext>
              </a:extLst>
            </p:cNvPr>
            <p:cNvSpPr txBox="1"/>
            <p:nvPr/>
          </p:nvSpPr>
          <p:spPr>
            <a:xfrm>
              <a:off x="4026954" y="4262431"/>
              <a:ext cx="130829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الاستراتيجيّة القرائيَّة</a:t>
              </a: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xmlns="" id="{27A5772D-95CA-4C47-8DAF-94BD9FFBB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26955" y="3580450"/>
              <a:ext cx="1308295" cy="302455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E8463C34-566F-4699-B114-1BD832C4C75C}"/>
                </a:ext>
              </a:extLst>
            </p:cNvPr>
            <p:cNvSpPr txBox="1"/>
            <p:nvPr/>
          </p:nvSpPr>
          <p:spPr>
            <a:xfrm>
              <a:off x="3922498" y="2812918"/>
              <a:ext cx="14376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en-US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7" name="Oval 36">
            <a:extLst>
              <a:ext uri="{FF2B5EF4-FFF2-40B4-BE49-F238E27FC236}">
                <a16:creationId xmlns:a16="http://schemas.microsoft.com/office/drawing/2014/main" xmlns="" id="{72B45074-219E-4923-8057-08CC80860AE8}"/>
              </a:ext>
            </a:extLst>
          </p:cNvPr>
          <p:cNvSpPr/>
          <p:nvPr/>
        </p:nvSpPr>
        <p:spPr>
          <a:xfrm>
            <a:off x="390532" y="5930034"/>
            <a:ext cx="2122417" cy="422684"/>
          </a:xfrm>
          <a:prstGeom prst="ellipse">
            <a:avLst/>
          </a:prstGeom>
          <a:gradFill flip="none" rotWithShape="1">
            <a:gsLst>
              <a:gs pos="100000">
                <a:srgbClr val="E4E4E4">
                  <a:alpha val="0"/>
                </a:srgbClr>
              </a:gs>
              <a:gs pos="8000">
                <a:schemeClr val="tx1">
                  <a:alpha val="3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1871105" y="-818541"/>
            <a:ext cx="785521" cy="4768668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1628981" y="-662163"/>
            <a:ext cx="923605" cy="3993972"/>
            <a:chOff x="1232840" y="-1138703"/>
            <a:chExt cx="923605" cy="3993972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232840" y="3977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accent2"/>
                  </a:solidFill>
                  <a:latin typeface="Oswald" panose="02000503000000000000" pitchFamily="2" charset="0"/>
                </a:rPr>
                <a:t>قُدُواتٌ و مُثُلٌ عُلْيا</a:t>
              </a:r>
              <a:endParaRPr lang="ar-SY" sz="2000" b="1" dirty="0">
                <a:solidFill>
                  <a:schemeClr val="accent2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94780" y="-1138703"/>
              <a:ext cx="461665" cy="399397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تصفُّح كتاب أو مجلَّة أو عبر الشبكة العنكبوتيَّة</a:t>
              </a:r>
            </a:p>
          </p:txBody>
        </p:sp>
      </p:grpSp>
      <p:pic>
        <p:nvPicPr>
          <p:cNvPr id="48" name="Graphic 16">
            <a:extLst>
              <a:ext uri="{FF2B5EF4-FFF2-40B4-BE49-F238E27FC236}">
                <a16:creationId xmlns:a16="http://schemas.microsoft.com/office/drawing/2014/main" xmlns="" id="{FA108CE8-89A2-4FA3-B659-506A04EB733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72" r="17223"/>
          <a:stretch/>
        </p:blipFill>
        <p:spPr>
          <a:xfrm rot="10800000" flipH="1" flipV="1">
            <a:off x="7162800" y="1920167"/>
            <a:ext cx="3087111" cy="2460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11362741" y="5728827"/>
            <a:ext cx="457025" cy="400243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11430960" y="5740594"/>
            <a:ext cx="3300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ب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sp>
        <p:nvSpPr>
          <p:cNvPr id="26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11350272" y="5140693"/>
            <a:ext cx="457024" cy="400243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11415341" y="5168583"/>
            <a:ext cx="370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أ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grpSp>
        <p:nvGrpSpPr>
          <p:cNvPr id="28" name="Group 3">
            <a:extLst>
              <a:ext uri="{FF2B5EF4-FFF2-40B4-BE49-F238E27FC236}">
                <a16:creationId xmlns="" xmlns:a16="http://schemas.microsoft.com/office/drawing/2014/main" id="{CD8D4281-B2E6-49D5-B221-5FADED31DA96}"/>
              </a:ext>
            </a:extLst>
          </p:cNvPr>
          <p:cNvGrpSpPr/>
          <p:nvPr/>
        </p:nvGrpSpPr>
        <p:grpSpPr>
          <a:xfrm>
            <a:off x="9697392" y="5112540"/>
            <a:ext cx="1510678" cy="457200"/>
            <a:chOff x="3598288" y="2646425"/>
            <a:chExt cx="1510678" cy="457200"/>
          </a:xfrm>
        </p:grpSpPr>
        <p:sp>
          <p:nvSpPr>
            <p:cNvPr id="29" name="Rectangle: Top Corners Rounded 31">
              <a:extLst>
                <a:ext uri="{FF2B5EF4-FFF2-40B4-BE49-F238E27FC236}">
                  <a16:creationId xmlns="" xmlns:a16="http://schemas.microsoft.com/office/drawing/2014/main" id="{DC88F022-56F2-4D1E-811C-DAFB868B2DBF}"/>
                </a:ext>
              </a:extLst>
            </p:cNvPr>
            <p:cNvSpPr/>
            <p:nvPr/>
          </p:nvSpPr>
          <p:spPr>
            <a:xfrm rot="5400000">
              <a:off x="4077013" y="2167700"/>
              <a:ext cx="457200" cy="1414650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30" name="Isosceles Triangle 32">
              <a:extLst>
                <a:ext uri="{FF2B5EF4-FFF2-40B4-BE49-F238E27FC236}">
                  <a16:creationId xmlns="" xmlns:a16="http://schemas.microsoft.com/office/drawing/2014/main" id="{1097F6C7-21F6-4C36-A276-290B15A8905C}"/>
                </a:ext>
              </a:extLst>
            </p:cNvPr>
            <p:cNvSpPr/>
            <p:nvPr/>
          </p:nvSpPr>
          <p:spPr>
            <a:xfrm rot="5400000">
              <a:off x="4941246" y="2810910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31" name="TextBox 72">
              <a:extLst>
                <a:ext uri="{FF2B5EF4-FFF2-40B4-BE49-F238E27FC236}">
                  <a16:creationId xmlns="" xmlns:a16="http://schemas.microsoft.com/office/drawing/2014/main" id="{C4E3C3CF-F623-489E-8FF9-232F563DEE61}"/>
                </a:ext>
              </a:extLst>
            </p:cNvPr>
            <p:cNvSpPr txBox="1"/>
            <p:nvPr/>
          </p:nvSpPr>
          <p:spPr>
            <a:xfrm>
              <a:off x="3598288" y="2720146"/>
              <a:ext cx="13205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الفائدة الأولى</a:t>
              </a:r>
            </a:p>
          </p:txBody>
        </p:sp>
      </p:grpSp>
      <p:grpSp>
        <p:nvGrpSpPr>
          <p:cNvPr id="32" name="Group 11">
            <a:extLst>
              <a:ext uri="{FF2B5EF4-FFF2-40B4-BE49-F238E27FC236}">
                <a16:creationId xmlns="" xmlns:a16="http://schemas.microsoft.com/office/drawing/2014/main" id="{CD037CFC-817D-4D32-BD60-D0F26F214287}"/>
              </a:ext>
            </a:extLst>
          </p:cNvPr>
          <p:cNvGrpSpPr/>
          <p:nvPr/>
        </p:nvGrpSpPr>
        <p:grpSpPr>
          <a:xfrm>
            <a:off x="9697392" y="5692999"/>
            <a:ext cx="1510681" cy="457200"/>
            <a:chOff x="3034659" y="3373095"/>
            <a:chExt cx="2074306" cy="457200"/>
          </a:xfrm>
        </p:grpSpPr>
        <p:sp>
          <p:nvSpPr>
            <p:cNvPr id="33" name="Rectangle: Top Corners Rounded 35">
              <a:extLst>
                <a:ext uri="{FF2B5EF4-FFF2-40B4-BE49-F238E27FC236}">
                  <a16:creationId xmlns="" xmlns:a16="http://schemas.microsoft.com/office/drawing/2014/main" id="{99CEBF00-8713-444D-A6DF-CB25F44016E7}"/>
                </a:ext>
              </a:extLst>
            </p:cNvPr>
            <p:cNvSpPr/>
            <p:nvPr/>
          </p:nvSpPr>
          <p:spPr>
            <a:xfrm rot="5400000">
              <a:off x="3795199" y="2612555"/>
              <a:ext cx="457200" cy="1978279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34" name="Isosceles Triangle 36">
              <a:extLst>
                <a:ext uri="{FF2B5EF4-FFF2-40B4-BE49-F238E27FC236}">
                  <a16:creationId xmlns="" xmlns:a16="http://schemas.microsoft.com/office/drawing/2014/main" id="{A264E089-E905-4F21-A11C-5AA75AF6875D}"/>
                </a:ext>
              </a:extLst>
            </p:cNvPr>
            <p:cNvSpPr/>
            <p:nvPr/>
          </p:nvSpPr>
          <p:spPr>
            <a:xfrm rot="5400000">
              <a:off x="4941245" y="3527034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35" name="TextBox 73">
              <a:extLst>
                <a:ext uri="{FF2B5EF4-FFF2-40B4-BE49-F238E27FC236}">
                  <a16:creationId xmlns="" xmlns:a16="http://schemas.microsoft.com/office/drawing/2014/main" id="{1ED73ACD-83A4-4DFC-945B-C81D5C698724}"/>
                </a:ext>
              </a:extLst>
            </p:cNvPr>
            <p:cNvSpPr txBox="1"/>
            <p:nvPr/>
          </p:nvSpPr>
          <p:spPr>
            <a:xfrm>
              <a:off x="3200122" y="3428237"/>
              <a:ext cx="16477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/>
                <a:t>الفائدة </a:t>
              </a:r>
              <a:r>
                <a:rPr lang="ar-SY" b="1" dirty="0" smtClean="0"/>
                <a:t>الثانية</a:t>
              </a:r>
              <a:endParaRPr lang="ar-SY" b="1" dirty="0"/>
            </a:p>
          </p:txBody>
        </p:sp>
      </p:grpSp>
      <p:sp>
        <p:nvSpPr>
          <p:cNvPr id="36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11358417" y="6290074"/>
            <a:ext cx="457025" cy="400243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11439336" y="6289141"/>
            <a:ext cx="3300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ج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grpSp>
        <p:nvGrpSpPr>
          <p:cNvPr id="39" name="Group 11">
            <a:extLst>
              <a:ext uri="{FF2B5EF4-FFF2-40B4-BE49-F238E27FC236}">
                <a16:creationId xmlns="" xmlns:a16="http://schemas.microsoft.com/office/drawing/2014/main" id="{CD037CFC-817D-4D32-BD60-D0F26F214287}"/>
              </a:ext>
            </a:extLst>
          </p:cNvPr>
          <p:cNvGrpSpPr/>
          <p:nvPr/>
        </p:nvGrpSpPr>
        <p:grpSpPr>
          <a:xfrm>
            <a:off x="9697392" y="6254244"/>
            <a:ext cx="1493654" cy="457200"/>
            <a:chOff x="3058037" y="3373093"/>
            <a:chExt cx="2050928" cy="457200"/>
          </a:xfrm>
        </p:grpSpPr>
        <p:sp>
          <p:nvSpPr>
            <p:cNvPr id="40" name="Rectangle: Top Corners Rounded 35">
              <a:extLst>
                <a:ext uri="{FF2B5EF4-FFF2-40B4-BE49-F238E27FC236}">
                  <a16:creationId xmlns="" xmlns:a16="http://schemas.microsoft.com/office/drawing/2014/main" id="{99CEBF00-8713-444D-A6DF-CB25F44016E7}"/>
                </a:ext>
              </a:extLst>
            </p:cNvPr>
            <p:cNvSpPr/>
            <p:nvPr/>
          </p:nvSpPr>
          <p:spPr>
            <a:xfrm rot="5400000">
              <a:off x="3806888" y="2624242"/>
              <a:ext cx="457200" cy="1954901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42" name="Isosceles Triangle 36">
              <a:extLst>
                <a:ext uri="{FF2B5EF4-FFF2-40B4-BE49-F238E27FC236}">
                  <a16:creationId xmlns="" xmlns:a16="http://schemas.microsoft.com/office/drawing/2014/main" id="{A264E089-E905-4F21-A11C-5AA75AF6875D}"/>
                </a:ext>
              </a:extLst>
            </p:cNvPr>
            <p:cNvSpPr/>
            <p:nvPr/>
          </p:nvSpPr>
          <p:spPr>
            <a:xfrm rot="5400000">
              <a:off x="4941245" y="3527034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43" name="TextBox 73">
              <a:extLst>
                <a:ext uri="{FF2B5EF4-FFF2-40B4-BE49-F238E27FC236}">
                  <a16:creationId xmlns="" xmlns:a16="http://schemas.microsoft.com/office/drawing/2014/main" id="{1ED73ACD-83A4-4DFC-945B-C81D5C698724}"/>
                </a:ext>
              </a:extLst>
            </p:cNvPr>
            <p:cNvSpPr txBox="1"/>
            <p:nvPr/>
          </p:nvSpPr>
          <p:spPr>
            <a:xfrm>
              <a:off x="3058037" y="3428237"/>
              <a:ext cx="17898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/>
                <a:t>الفائدة </a:t>
              </a:r>
              <a:r>
                <a:rPr lang="ar-SY" b="1" dirty="0" smtClean="0"/>
                <a:t>الثالثة</a:t>
              </a:r>
              <a:endParaRPr lang="ar-SY" b="1" dirty="0"/>
            </a:p>
          </p:txBody>
        </p:sp>
      </p:grpSp>
      <p:sp>
        <p:nvSpPr>
          <p:cNvPr id="59" name="Rectangle: Rounded Corners 36">
            <a:extLst>
              <a:ext uri="{FF2B5EF4-FFF2-40B4-BE49-F238E27FC236}">
                <a16:creationId xmlns:a16="http://schemas.microsoft.com/office/drawing/2014/main" xmlns="" id="{C61902BB-2596-4298-A962-507D5F157AC6}"/>
              </a:ext>
            </a:extLst>
          </p:cNvPr>
          <p:cNvSpPr/>
          <p:nvPr/>
        </p:nvSpPr>
        <p:spPr>
          <a:xfrm>
            <a:off x="6312696" y="5072443"/>
            <a:ext cx="2882930" cy="460972"/>
          </a:xfrm>
          <a:prstGeom prst="roundRect">
            <a:avLst>
              <a:gd name="adj" fmla="val 50000"/>
            </a:avLst>
          </a:prstGeom>
          <a:solidFill>
            <a:srgbClr val="CC2A3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b="1" dirty="0" smtClean="0"/>
              <a:t>يُمَهِّدُ للقراءةِ المركزةِ </a:t>
            </a:r>
            <a:endParaRPr lang="en-US" b="1" dirty="0"/>
          </a:p>
        </p:txBody>
      </p:sp>
      <p:sp>
        <p:nvSpPr>
          <p:cNvPr id="60" name="Rectangle: Rounded Corners 36">
            <a:extLst>
              <a:ext uri="{FF2B5EF4-FFF2-40B4-BE49-F238E27FC236}">
                <a16:creationId xmlns:a16="http://schemas.microsoft.com/office/drawing/2014/main" xmlns="" id="{C61902BB-2596-4298-A962-507D5F157AC6}"/>
              </a:ext>
            </a:extLst>
          </p:cNvPr>
          <p:cNvSpPr/>
          <p:nvPr/>
        </p:nvSpPr>
        <p:spPr>
          <a:xfrm>
            <a:off x="6223796" y="5656501"/>
            <a:ext cx="2975194" cy="460972"/>
          </a:xfrm>
          <a:prstGeom prst="roundRect">
            <a:avLst>
              <a:gd name="adj" fmla="val 50000"/>
            </a:avLst>
          </a:prstGeom>
          <a:solidFill>
            <a:srgbClr val="CC2A3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b="1" dirty="0" smtClean="0"/>
              <a:t>تُنَمِّي شخصيةَ الطفلِ وتزيدُ معارفَه </a:t>
            </a:r>
            <a:endParaRPr lang="en-US" b="1" dirty="0"/>
          </a:p>
        </p:txBody>
      </p:sp>
      <p:sp>
        <p:nvSpPr>
          <p:cNvPr id="61" name="Rectangle: Rounded Corners 36">
            <a:extLst>
              <a:ext uri="{FF2B5EF4-FFF2-40B4-BE49-F238E27FC236}">
                <a16:creationId xmlns:a16="http://schemas.microsoft.com/office/drawing/2014/main" xmlns="" id="{C61902BB-2596-4298-A962-507D5F157AC6}"/>
              </a:ext>
            </a:extLst>
          </p:cNvPr>
          <p:cNvSpPr/>
          <p:nvPr/>
        </p:nvSpPr>
        <p:spPr>
          <a:xfrm>
            <a:off x="6223796" y="6230324"/>
            <a:ext cx="2975194" cy="460972"/>
          </a:xfrm>
          <a:prstGeom prst="roundRect">
            <a:avLst>
              <a:gd name="adj" fmla="val 50000"/>
            </a:avLst>
          </a:prstGeom>
          <a:solidFill>
            <a:srgbClr val="CC2A3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b="1" dirty="0" smtClean="0"/>
              <a:t>وسيلةٌ لاستثمارِ  أوقاتِ الفراغِ </a:t>
            </a:r>
            <a:endParaRPr lang="en-US" b="1" dirty="0"/>
          </a:p>
        </p:txBody>
      </p:sp>
      <p:grpSp>
        <p:nvGrpSpPr>
          <p:cNvPr id="62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6820695" y="4505508"/>
            <a:ext cx="5226194" cy="457200"/>
            <a:chOff x="6870363" y="2432391"/>
            <a:chExt cx="5226193" cy="457200"/>
          </a:xfrm>
        </p:grpSpPr>
        <p:sp>
          <p:nvSpPr>
            <p:cNvPr id="63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9464263" y="257297"/>
              <a:ext cx="457200" cy="4807387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7000334" y="2434057"/>
              <a:ext cx="193927" cy="453869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321296" y="2476463"/>
              <a:ext cx="47498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2- </a:t>
              </a:r>
              <a:r>
                <a:rPr lang="ar-SY" b="1" dirty="0" smtClean="0">
                  <a:solidFill>
                    <a:schemeClr val="bg1"/>
                  </a:solidFill>
                </a:rPr>
                <a:t>بمشاركة من بجانبي نكتبُ ثلاثَ فوائدَ لِتَصّفُّحِ كتابٍ ما :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44" name="Graphic 16">
            <a:extLst>
              <a:ext uri="{FF2B5EF4-FFF2-40B4-BE49-F238E27FC236}">
                <a16:creationId xmlns:a16="http://schemas.microsoft.com/office/drawing/2014/main" xmlns="" id="{FA108CE8-89A2-4FA3-B659-506A04EB73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224388" y="419269"/>
            <a:ext cx="1360489" cy="15828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5" name="TextBox 40">
            <a:extLst>
              <a:ext uri="{FF2B5EF4-FFF2-40B4-BE49-F238E27FC236}">
                <a16:creationId xmlns:a16="http://schemas.microsoft.com/office/drawing/2014/main" xmlns="" id="{86D070C6-70F9-4883-B132-92C51609905B}"/>
              </a:ext>
            </a:extLst>
          </p:cNvPr>
          <p:cNvSpPr txBox="1"/>
          <p:nvPr/>
        </p:nvSpPr>
        <p:spPr>
          <a:xfrm>
            <a:off x="6033295" y="572867"/>
            <a:ext cx="2963580" cy="1200329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سادساً: </a:t>
            </a:r>
            <a:r>
              <a:rPr lang="ar-SY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أَملأُ بِطاقةَ تصَفُّحِ الكتابِ على النَّحو الآتي</a:t>
            </a:r>
            <a:r>
              <a:rPr lang="ar-SY" b="1" dirty="0">
                <a:solidFill>
                  <a:schemeClr val="bg1"/>
                </a:solidFill>
                <a:latin typeface="Century Gothic" panose="020B0502020202020204" pitchFamily="34" charset="0"/>
              </a:rPr>
              <a:t>: </a:t>
            </a:r>
            <a:r>
              <a:rPr lang="ar-SY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تصَفُّحُ </a:t>
            </a:r>
            <a:r>
              <a:rPr lang="ar-SY" b="1" dirty="0">
                <a:solidFill>
                  <a:schemeClr val="bg1"/>
                </a:solidFill>
                <a:latin typeface="Century Gothic" panose="020B0502020202020204" pitchFamily="34" charset="0"/>
              </a:rPr>
              <a:t>الكتابِ </a:t>
            </a:r>
            <a:r>
              <a:rPr lang="ar-SY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, إعدادُ بِطاقةٍ لتقديمهِ , تُشكِّلُ حافزاً للرَّغبةِ في قراءتِه أو الإعراضِ عنهُ</a:t>
            </a:r>
            <a:endParaRPr lang="ar-SY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911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00"/>
                            </p:stCondLst>
                            <p:childTnLst>
                              <p:par>
                                <p:cTn id="5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7" grpId="0" animBg="1"/>
      <p:bldP spid="50" grpId="0" animBg="1"/>
      <p:bldP spid="19" grpId="0" animBg="1"/>
      <p:bldP spid="20" grpId="0"/>
      <p:bldP spid="26" grpId="0" animBg="1"/>
      <p:bldP spid="27" grpId="0"/>
      <p:bldP spid="36" grpId="0" animBg="1"/>
      <p:bldP spid="38" grpId="0"/>
      <p:bldP spid="59" grpId="0" animBg="1"/>
      <p:bldP spid="60" grpId="0" animBg="1"/>
      <p:bldP spid="61" grpId="0" animBg="1"/>
      <p:bldP spid="4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1A8A9D57-B041-4715-A1C9-4342C5D69CF2}"/>
              </a:ext>
            </a:extLst>
          </p:cNvPr>
          <p:cNvSpPr/>
          <p:nvPr/>
        </p:nvSpPr>
        <p:spPr>
          <a:xfrm>
            <a:off x="1144159" y="1958553"/>
            <a:ext cx="1204073" cy="3133952"/>
          </a:xfrm>
          <a:prstGeom prst="rect">
            <a:avLst/>
          </a:prstGeom>
          <a:solidFill>
            <a:srgbClr val="9E5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52364974-DB04-4C11-988B-A00AE538D4DD}"/>
              </a:ext>
            </a:extLst>
          </p:cNvPr>
          <p:cNvSpPr/>
          <p:nvPr/>
        </p:nvSpPr>
        <p:spPr>
          <a:xfrm>
            <a:off x="39186" y="1645920"/>
            <a:ext cx="525985" cy="100570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innerShdw blurRad="114300" dist="3048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EFFA47F5-FE0B-4FBD-8E1C-373D81E61F05}"/>
              </a:ext>
            </a:extLst>
          </p:cNvPr>
          <p:cNvGrpSpPr/>
          <p:nvPr/>
        </p:nvGrpSpPr>
        <p:grpSpPr>
          <a:xfrm>
            <a:off x="-120468" y="2002098"/>
            <a:ext cx="3110413" cy="298449"/>
            <a:chOff x="0" y="1945688"/>
            <a:chExt cx="10452643" cy="30718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xmlns="" id="{4BF8B384-139F-49CE-BFD7-A602E7CD8881}"/>
                </a:ext>
              </a:extLst>
            </p:cNvPr>
            <p:cNvSpPr/>
            <p:nvPr/>
          </p:nvSpPr>
          <p:spPr>
            <a:xfrm>
              <a:off x="0" y="1974574"/>
              <a:ext cx="10424160" cy="278296"/>
            </a:xfrm>
            <a:prstGeom prst="roundRect">
              <a:avLst/>
            </a:prstGeom>
            <a:gradFill>
              <a:gsLst>
                <a:gs pos="39812">
                  <a:schemeClr val="bg1"/>
                </a:gs>
                <a:gs pos="0">
                  <a:schemeClr val="tx1">
                    <a:lumMod val="75000"/>
                    <a:lumOff val="25000"/>
                  </a:schemeClr>
                </a:gs>
                <a:gs pos="74000">
                  <a:schemeClr val="bg1">
                    <a:lumMod val="65000"/>
                  </a:schemeClr>
                </a:gs>
                <a:gs pos="90000">
                  <a:schemeClr val="tx1">
                    <a:lumMod val="85000"/>
                    <a:lumOff val="15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perspectiveLef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xmlns="" id="{EC689BBB-DAF0-4CEB-8368-6DA40EBFA149}"/>
                </a:ext>
              </a:extLst>
            </p:cNvPr>
            <p:cNvSpPr/>
            <p:nvPr/>
          </p:nvSpPr>
          <p:spPr>
            <a:xfrm flipH="1">
              <a:off x="10257541" y="1945688"/>
              <a:ext cx="195102" cy="269106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xmlns="" id="{0ECBC755-4F14-4E32-B05C-8A36E40C4613}"/>
              </a:ext>
            </a:extLst>
          </p:cNvPr>
          <p:cNvGrpSpPr/>
          <p:nvPr/>
        </p:nvGrpSpPr>
        <p:grpSpPr>
          <a:xfrm>
            <a:off x="642334" y="1958553"/>
            <a:ext cx="1904831" cy="3573194"/>
            <a:chOff x="3922498" y="1958553"/>
            <a:chExt cx="1904831" cy="3573194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xmlns="" id="{2AE62494-50C9-4EA9-8B68-94FBC8DC43F4}"/>
                </a:ext>
              </a:extLst>
            </p:cNvPr>
            <p:cNvSpPr/>
            <p:nvPr/>
          </p:nvSpPr>
          <p:spPr>
            <a:xfrm rot="941097">
              <a:off x="5187336" y="2030468"/>
              <a:ext cx="639993" cy="408103"/>
            </a:xfrm>
            <a:prstGeom prst="ellipse">
              <a:avLst/>
            </a:prstGeom>
            <a:gradFill flip="none" rotWithShape="1">
              <a:gsLst>
                <a:gs pos="90000">
                  <a:srgbClr val="E4E4E4">
                    <a:alpha val="0"/>
                  </a:srgbClr>
                </a:gs>
                <a:gs pos="30000">
                  <a:schemeClr val="tx1"/>
                </a:gs>
              </a:gsLst>
              <a:lin ang="2700000" scaled="1"/>
              <a:tileRect/>
            </a:gradFill>
            <a:ln>
              <a:noFill/>
            </a:ln>
            <a:effectLst>
              <a:softEdge rad="889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BF493352-DD8C-40D4-A5B6-A7F2ED7A4A27}"/>
                </a:ext>
              </a:extLst>
            </p:cNvPr>
            <p:cNvSpPr/>
            <p:nvPr/>
          </p:nvSpPr>
          <p:spPr>
            <a:xfrm>
              <a:off x="3922498" y="1958553"/>
              <a:ext cx="1705898" cy="3573194"/>
            </a:xfrm>
            <a:custGeom>
              <a:avLst/>
              <a:gdLst>
                <a:gd name="connsiteX0" fmla="*/ 281354 w 2224051"/>
                <a:gd name="connsiteY0" fmla="*/ 0 h 3573194"/>
                <a:gd name="connsiteX1" fmla="*/ 2224051 w 2224051"/>
                <a:gd name="connsiteY1" fmla="*/ 0 h 3573194"/>
                <a:gd name="connsiteX2" fmla="*/ 2202966 w 2224051"/>
                <a:gd name="connsiteY2" fmla="*/ 2126 h 3573194"/>
                <a:gd name="connsiteX3" fmla="*/ 1981201 w 2224051"/>
                <a:gd name="connsiteY3" fmla="*/ 274221 h 3573194"/>
                <a:gd name="connsiteX4" fmla="*/ 1981201 w 2224051"/>
                <a:gd name="connsiteY4" fmla="*/ 3573194 h 3573194"/>
                <a:gd name="connsiteX5" fmla="*/ 1953202 w 2224051"/>
                <a:gd name="connsiteY5" fmla="*/ 3573194 h 3573194"/>
                <a:gd name="connsiteX6" fmla="*/ 976601 w 2224051"/>
                <a:gd name="connsiteY6" fmla="*/ 3133952 h 3573194"/>
                <a:gd name="connsiteX7" fmla="*/ 0 w 2224051"/>
                <a:gd name="connsiteY7" fmla="*/ 3573194 h 3573194"/>
                <a:gd name="connsiteX8" fmla="*/ 0 w 2224051"/>
                <a:gd name="connsiteY8" fmla="*/ 281354 h 3573194"/>
                <a:gd name="connsiteX9" fmla="*/ 281354 w 2224051"/>
                <a:gd name="connsiteY9" fmla="*/ 0 h 3573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24051" h="3573194">
                  <a:moveTo>
                    <a:pt x="281354" y="0"/>
                  </a:moveTo>
                  <a:lnTo>
                    <a:pt x="2224051" y="0"/>
                  </a:lnTo>
                  <a:lnTo>
                    <a:pt x="2202966" y="2126"/>
                  </a:lnTo>
                  <a:cubicBezTo>
                    <a:pt x="2076405" y="28024"/>
                    <a:pt x="1981201" y="140005"/>
                    <a:pt x="1981201" y="274221"/>
                  </a:cubicBezTo>
                  <a:lnTo>
                    <a:pt x="1981201" y="3573194"/>
                  </a:lnTo>
                  <a:lnTo>
                    <a:pt x="1953202" y="3573194"/>
                  </a:lnTo>
                  <a:lnTo>
                    <a:pt x="976601" y="3133952"/>
                  </a:lnTo>
                  <a:lnTo>
                    <a:pt x="0" y="3573194"/>
                  </a:lnTo>
                  <a:lnTo>
                    <a:pt x="0" y="281354"/>
                  </a:lnTo>
                  <a:cubicBezTo>
                    <a:pt x="0" y="125966"/>
                    <a:pt x="125966" y="0"/>
                    <a:pt x="281354" y="0"/>
                  </a:cubicBezTo>
                  <a:close/>
                </a:path>
              </a:pathLst>
            </a:custGeom>
            <a:gradFill>
              <a:gsLst>
                <a:gs pos="3000">
                  <a:srgbClr val="FF9900"/>
                </a:gs>
                <a:gs pos="0">
                  <a:srgbClr val="9E5E00"/>
                </a:gs>
                <a:gs pos="100000">
                  <a:srgbClr val="FFCC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C4584F60-A4B0-4661-AD7D-08EC48E7F9DC}"/>
                </a:ext>
              </a:extLst>
            </p:cNvPr>
            <p:cNvSpPr txBox="1"/>
            <p:nvPr/>
          </p:nvSpPr>
          <p:spPr>
            <a:xfrm>
              <a:off x="4077756" y="4320380"/>
              <a:ext cx="130829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الاستراتيجيّة القرائيَّة</a:t>
              </a: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xmlns="" id="{27A5772D-95CA-4C47-8DAF-94BD9FFBB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26955" y="3580450"/>
              <a:ext cx="1308295" cy="302455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E8463C34-566F-4699-B114-1BD832C4C75C}"/>
                </a:ext>
              </a:extLst>
            </p:cNvPr>
            <p:cNvSpPr txBox="1"/>
            <p:nvPr/>
          </p:nvSpPr>
          <p:spPr>
            <a:xfrm>
              <a:off x="3922498" y="2812918"/>
              <a:ext cx="14376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en-US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7" name="Oval 36">
            <a:extLst>
              <a:ext uri="{FF2B5EF4-FFF2-40B4-BE49-F238E27FC236}">
                <a16:creationId xmlns:a16="http://schemas.microsoft.com/office/drawing/2014/main" xmlns="" id="{72B45074-219E-4923-8057-08CC80860AE8}"/>
              </a:ext>
            </a:extLst>
          </p:cNvPr>
          <p:cNvSpPr/>
          <p:nvPr/>
        </p:nvSpPr>
        <p:spPr>
          <a:xfrm>
            <a:off x="390532" y="5930034"/>
            <a:ext cx="2122417" cy="422684"/>
          </a:xfrm>
          <a:prstGeom prst="ellipse">
            <a:avLst/>
          </a:prstGeom>
          <a:gradFill flip="none" rotWithShape="1">
            <a:gsLst>
              <a:gs pos="100000">
                <a:srgbClr val="E4E4E4">
                  <a:alpha val="0"/>
                </a:srgbClr>
              </a:gs>
              <a:gs pos="8000">
                <a:schemeClr val="tx1">
                  <a:alpha val="3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1609751" y="-580052"/>
            <a:ext cx="785521" cy="4277695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1545893" y="-707027"/>
            <a:ext cx="916605" cy="4076704"/>
            <a:chOff x="1232840" y="-1093483"/>
            <a:chExt cx="916605" cy="4076704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232840" y="3977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accent2"/>
                  </a:solidFill>
                  <a:latin typeface="Oswald" panose="02000503000000000000" pitchFamily="2" charset="0"/>
                </a:rPr>
                <a:t>قُدُواتٌ و مُثُلٌ عُلْيا</a:t>
              </a:r>
              <a:endParaRPr lang="ar-SY" sz="2000" b="1" dirty="0">
                <a:solidFill>
                  <a:schemeClr val="accent2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87780" y="-1093483"/>
              <a:ext cx="461665" cy="407670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تصفُّح كتاب أو مجلَّة أو عبر الشبكة العنكبوتيَّة</a:t>
              </a:r>
            </a:p>
          </p:txBody>
        </p:sp>
      </p:grpSp>
      <p:grpSp>
        <p:nvGrpSpPr>
          <p:cNvPr id="62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4424659" y="119710"/>
            <a:ext cx="6667660" cy="832098"/>
            <a:chOff x="6870363" y="2432391"/>
            <a:chExt cx="6667658" cy="832098"/>
          </a:xfrm>
        </p:grpSpPr>
        <p:sp>
          <p:nvSpPr>
            <p:cNvPr id="63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9894510" y="-172949"/>
              <a:ext cx="832098" cy="6042777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7000334" y="2611857"/>
              <a:ext cx="193927" cy="453869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289171" y="2525274"/>
              <a:ext cx="62488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3- </a:t>
              </a:r>
              <a:r>
                <a:rPr lang="ar-SY" b="1" dirty="0" smtClean="0">
                  <a:solidFill>
                    <a:schemeClr val="bg1"/>
                  </a:solidFill>
                </a:rPr>
                <a:t>بمشاركة من بجانبي نكتبُ ثلاثَ فوائدَ لِتَصّفُّحِ كتابٍ ما أَختارُ كتاباَ يتحدَّثُ عن        سيرة الرسول ﷺ ثم أملأُ بطاقةَ تعريفٍ به :</a:t>
              </a:r>
              <a:r>
                <a:rPr lang="ar-SY" b="1" dirty="0" smtClean="0"/>
                <a:t> </a:t>
              </a:r>
              <a:r>
                <a:rPr lang="ar-SY" b="1" dirty="0" smtClean="0">
                  <a:solidFill>
                    <a:schemeClr val="bg1"/>
                  </a:solidFill>
                </a:rPr>
                <a:t>: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44" name="Graphic 16">
            <a:extLst>
              <a:ext uri="{FF2B5EF4-FFF2-40B4-BE49-F238E27FC236}">
                <a16:creationId xmlns:a16="http://schemas.microsoft.com/office/drawing/2014/main" xmlns="" id="{FA108CE8-89A2-4FA3-B659-506A04EB73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034908" y="1119246"/>
            <a:ext cx="2265310" cy="24907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9" name="Graphic 16">
            <a:extLst>
              <a:ext uri="{FF2B5EF4-FFF2-40B4-BE49-F238E27FC236}">
                <a16:creationId xmlns:a16="http://schemas.microsoft.com/office/drawing/2014/main" xmlns="" id="{FA108CE8-89A2-4FA3-B659-506A04EB73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448627" y="1100358"/>
            <a:ext cx="2203495" cy="24800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" name="Graphic 16">
            <a:extLst>
              <a:ext uri="{FF2B5EF4-FFF2-40B4-BE49-F238E27FC236}">
                <a16:creationId xmlns:a16="http://schemas.microsoft.com/office/drawing/2014/main" xmlns="" id="{FA108CE8-89A2-4FA3-B659-506A04EB73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448627" y="3783417"/>
            <a:ext cx="2203495" cy="29485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1" name="Graphic 16">
            <a:extLst>
              <a:ext uri="{FF2B5EF4-FFF2-40B4-BE49-F238E27FC236}">
                <a16:creationId xmlns:a16="http://schemas.microsoft.com/office/drawing/2014/main" xmlns="" id="{FA108CE8-89A2-4FA3-B659-506A04EB73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087803" y="3883628"/>
            <a:ext cx="2159519" cy="25925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92140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00"/>
                            </p:stCondLst>
                            <p:childTnLst>
                              <p:par>
                                <p:cTn id="5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7" grpId="0" animBg="1"/>
      <p:bldP spid="5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1A8A9D57-B041-4715-A1C9-4342C5D69CF2}"/>
              </a:ext>
            </a:extLst>
          </p:cNvPr>
          <p:cNvSpPr/>
          <p:nvPr/>
        </p:nvSpPr>
        <p:spPr>
          <a:xfrm>
            <a:off x="1144159" y="1958553"/>
            <a:ext cx="1204073" cy="3133952"/>
          </a:xfrm>
          <a:prstGeom prst="rect">
            <a:avLst/>
          </a:prstGeom>
          <a:solidFill>
            <a:srgbClr val="9E5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52364974-DB04-4C11-988B-A00AE538D4DD}"/>
              </a:ext>
            </a:extLst>
          </p:cNvPr>
          <p:cNvSpPr/>
          <p:nvPr/>
        </p:nvSpPr>
        <p:spPr>
          <a:xfrm>
            <a:off x="39186" y="1645920"/>
            <a:ext cx="525985" cy="100570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innerShdw blurRad="114300" dist="3048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EFFA47F5-FE0B-4FBD-8E1C-373D81E61F05}"/>
              </a:ext>
            </a:extLst>
          </p:cNvPr>
          <p:cNvGrpSpPr/>
          <p:nvPr/>
        </p:nvGrpSpPr>
        <p:grpSpPr>
          <a:xfrm>
            <a:off x="-120468" y="2002098"/>
            <a:ext cx="3110413" cy="298449"/>
            <a:chOff x="0" y="1945688"/>
            <a:chExt cx="10452643" cy="30718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="" xmlns:a16="http://schemas.microsoft.com/office/drawing/2014/main" id="{4BF8B384-139F-49CE-BFD7-A602E7CD8881}"/>
                </a:ext>
              </a:extLst>
            </p:cNvPr>
            <p:cNvSpPr/>
            <p:nvPr/>
          </p:nvSpPr>
          <p:spPr>
            <a:xfrm>
              <a:off x="0" y="1974574"/>
              <a:ext cx="10424160" cy="278296"/>
            </a:xfrm>
            <a:prstGeom prst="roundRect">
              <a:avLst/>
            </a:prstGeom>
            <a:gradFill>
              <a:gsLst>
                <a:gs pos="39812">
                  <a:schemeClr val="bg1"/>
                </a:gs>
                <a:gs pos="0">
                  <a:schemeClr val="tx1">
                    <a:lumMod val="75000"/>
                    <a:lumOff val="25000"/>
                  </a:schemeClr>
                </a:gs>
                <a:gs pos="74000">
                  <a:schemeClr val="bg1">
                    <a:lumMod val="65000"/>
                  </a:schemeClr>
                </a:gs>
                <a:gs pos="90000">
                  <a:schemeClr val="tx1">
                    <a:lumMod val="85000"/>
                    <a:lumOff val="15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perspectiveLef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="" xmlns:a16="http://schemas.microsoft.com/office/drawing/2014/main" id="{EC689BBB-DAF0-4CEB-8368-6DA40EBFA149}"/>
                </a:ext>
              </a:extLst>
            </p:cNvPr>
            <p:cNvSpPr/>
            <p:nvPr/>
          </p:nvSpPr>
          <p:spPr>
            <a:xfrm flipH="1">
              <a:off x="10257541" y="1945688"/>
              <a:ext cx="195102" cy="269106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="" xmlns:a16="http://schemas.microsoft.com/office/drawing/2014/main" id="{0ECBC755-4F14-4E32-B05C-8A36E40C4613}"/>
              </a:ext>
            </a:extLst>
          </p:cNvPr>
          <p:cNvGrpSpPr/>
          <p:nvPr/>
        </p:nvGrpSpPr>
        <p:grpSpPr>
          <a:xfrm>
            <a:off x="642334" y="1958553"/>
            <a:ext cx="1904831" cy="3573194"/>
            <a:chOff x="3922498" y="1958553"/>
            <a:chExt cx="1904831" cy="3573194"/>
          </a:xfrm>
        </p:grpSpPr>
        <p:sp>
          <p:nvSpPr>
            <p:cNvPr id="41" name="Oval 40">
              <a:extLst>
                <a:ext uri="{FF2B5EF4-FFF2-40B4-BE49-F238E27FC236}">
                  <a16:creationId xmlns="" xmlns:a16="http://schemas.microsoft.com/office/drawing/2014/main" id="{2AE62494-50C9-4EA9-8B68-94FBC8DC43F4}"/>
                </a:ext>
              </a:extLst>
            </p:cNvPr>
            <p:cNvSpPr/>
            <p:nvPr/>
          </p:nvSpPr>
          <p:spPr>
            <a:xfrm rot="941097">
              <a:off x="5187336" y="2030468"/>
              <a:ext cx="639993" cy="408103"/>
            </a:xfrm>
            <a:prstGeom prst="ellipse">
              <a:avLst/>
            </a:prstGeom>
            <a:gradFill flip="none" rotWithShape="1">
              <a:gsLst>
                <a:gs pos="90000">
                  <a:srgbClr val="E4E4E4">
                    <a:alpha val="0"/>
                  </a:srgbClr>
                </a:gs>
                <a:gs pos="30000">
                  <a:schemeClr val="tx1"/>
                </a:gs>
              </a:gsLst>
              <a:lin ang="2700000" scaled="1"/>
              <a:tileRect/>
            </a:gradFill>
            <a:ln>
              <a:noFill/>
            </a:ln>
            <a:effectLst>
              <a:softEdge rad="889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BF493352-DD8C-40D4-A5B6-A7F2ED7A4A27}"/>
                </a:ext>
              </a:extLst>
            </p:cNvPr>
            <p:cNvSpPr/>
            <p:nvPr/>
          </p:nvSpPr>
          <p:spPr>
            <a:xfrm>
              <a:off x="3922498" y="1958553"/>
              <a:ext cx="1705898" cy="3573194"/>
            </a:xfrm>
            <a:custGeom>
              <a:avLst/>
              <a:gdLst>
                <a:gd name="connsiteX0" fmla="*/ 281354 w 2224051"/>
                <a:gd name="connsiteY0" fmla="*/ 0 h 3573194"/>
                <a:gd name="connsiteX1" fmla="*/ 2224051 w 2224051"/>
                <a:gd name="connsiteY1" fmla="*/ 0 h 3573194"/>
                <a:gd name="connsiteX2" fmla="*/ 2202966 w 2224051"/>
                <a:gd name="connsiteY2" fmla="*/ 2126 h 3573194"/>
                <a:gd name="connsiteX3" fmla="*/ 1981201 w 2224051"/>
                <a:gd name="connsiteY3" fmla="*/ 274221 h 3573194"/>
                <a:gd name="connsiteX4" fmla="*/ 1981201 w 2224051"/>
                <a:gd name="connsiteY4" fmla="*/ 3573194 h 3573194"/>
                <a:gd name="connsiteX5" fmla="*/ 1953202 w 2224051"/>
                <a:gd name="connsiteY5" fmla="*/ 3573194 h 3573194"/>
                <a:gd name="connsiteX6" fmla="*/ 976601 w 2224051"/>
                <a:gd name="connsiteY6" fmla="*/ 3133952 h 3573194"/>
                <a:gd name="connsiteX7" fmla="*/ 0 w 2224051"/>
                <a:gd name="connsiteY7" fmla="*/ 3573194 h 3573194"/>
                <a:gd name="connsiteX8" fmla="*/ 0 w 2224051"/>
                <a:gd name="connsiteY8" fmla="*/ 281354 h 3573194"/>
                <a:gd name="connsiteX9" fmla="*/ 281354 w 2224051"/>
                <a:gd name="connsiteY9" fmla="*/ 0 h 3573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24051" h="3573194">
                  <a:moveTo>
                    <a:pt x="281354" y="0"/>
                  </a:moveTo>
                  <a:lnTo>
                    <a:pt x="2224051" y="0"/>
                  </a:lnTo>
                  <a:lnTo>
                    <a:pt x="2202966" y="2126"/>
                  </a:lnTo>
                  <a:cubicBezTo>
                    <a:pt x="2076405" y="28024"/>
                    <a:pt x="1981201" y="140005"/>
                    <a:pt x="1981201" y="274221"/>
                  </a:cubicBezTo>
                  <a:lnTo>
                    <a:pt x="1981201" y="3573194"/>
                  </a:lnTo>
                  <a:lnTo>
                    <a:pt x="1953202" y="3573194"/>
                  </a:lnTo>
                  <a:lnTo>
                    <a:pt x="976601" y="3133952"/>
                  </a:lnTo>
                  <a:lnTo>
                    <a:pt x="0" y="3573194"/>
                  </a:lnTo>
                  <a:lnTo>
                    <a:pt x="0" y="281354"/>
                  </a:lnTo>
                  <a:cubicBezTo>
                    <a:pt x="0" y="125966"/>
                    <a:pt x="125966" y="0"/>
                    <a:pt x="281354" y="0"/>
                  </a:cubicBezTo>
                  <a:close/>
                </a:path>
              </a:pathLst>
            </a:custGeom>
            <a:gradFill>
              <a:gsLst>
                <a:gs pos="3000">
                  <a:srgbClr val="FF9900"/>
                </a:gs>
                <a:gs pos="0">
                  <a:srgbClr val="9E5E00"/>
                </a:gs>
                <a:gs pos="100000">
                  <a:srgbClr val="FFCC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C4584F60-A4B0-4661-AD7D-08EC48E7F9DC}"/>
                </a:ext>
              </a:extLst>
            </p:cNvPr>
            <p:cNvSpPr txBox="1"/>
            <p:nvPr/>
          </p:nvSpPr>
          <p:spPr>
            <a:xfrm>
              <a:off x="4051859" y="4188955"/>
              <a:ext cx="130829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الاستراتيجيّة القرائيَّة</a:t>
              </a:r>
            </a:p>
          </p:txBody>
        </p:sp>
        <p:pic>
          <p:nvPicPr>
            <p:cNvPr id="24" name="Graphic 23">
              <a:extLst>
                <a:ext uri="{FF2B5EF4-FFF2-40B4-BE49-F238E27FC236}">
                  <a16:creationId xmlns="" xmlns:a16="http://schemas.microsoft.com/office/drawing/2014/main" id="{27A5772D-95CA-4C47-8DAF-94BD9FFBB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1859" y="3459249"/>
              <a:ext cx="1260868" cy="291491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E8463C34-566F-4699-B114-1BD832C4C75C}"/>
                </a:ext>
              </a:extLst>
            </p:cNvPr>
            <p:cNvSpPr txBox="1"/>
            <p:nvPr/>
          </p:nvSpPr>
          <p:spPr>
            <a:xfrm>
              <a:off x="3963465" y="2549101"/>
              <a:ext cx="14376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en-US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7" name="Oval 36">
            <a:extLst>
              <a:ext uri="{FF2B5EF4-FFF2-40B4-BE49-F238E27FC236}">
                <a16:creationId xmlns="" xmlns:a16="http://schemas.microsoft.com/office/drawing/2014/main" id="{72B45074-219E-4923-8057-08CC80860AE8}"/>
              </a:ext>
            </a:extLst>
          </p:cNvPr>
          <p:cNvSpPr/>
          <p:nvPr/>
        </p:nvSpPr>
        <p:spPr>
          <a:xfrm>
            <a:off x="390532" y="5930034"/>
            <a:ext cx="2122417" cy="422684"/>
          </a:xfrm>
          <a:prstGeom prst="ellipse">
            <a:avLst/>
          </a:prstGeom>
          <a:gradFill flip="none" rotWithShape="1">
            <a:gsLst>
              <a:gs pos="100000">
                <a:srgbClr val="E4E4E4">
                  <a:alpha val="0"/>
                </a:srgbClr>
              </a:gs>
              <a:gs pos="8000">
                <a:schemeClr val="tx1">
                  <a:alpha val="3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1649954" y="-671394"/>
            <a:ext cx="843663" cy="4416233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1632894" y="-759867"/>
            <a:ext cx="905999" cy="4171772"/>
            <a:chOff x="1232840" y="-1222712"/>
            <a:chExt cx="905999" cy="4171772"/>
          </a:xfrm>
        </p:grpSpPr>
        <p:sp>
          <p:nvSpPr>
            <p:cNvPr id="52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232840" y="4739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accent2"/>
                  </a:solidFill>
                  <a:latin typeface="Oswald" panose="02000503000000000000" pitchFamily="2" charset="0"/>
                </a:rPr>
                <a:t>قُدُواتٌ و مُثُلٌ عُلْيا</a:t>
              </a:r>
              <a:endParaRPr lang="ar-SY" sz="2000" b="1" dirty="0">
                <a:solidFill>
                  <a:schemeClr val="accent2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77174" y="-1222712"/>
              <a:ext cx="461665" cy="417177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تصفُّح كتاب أو مجلَّة أو عبر الشبكة العنكبوتيَّة</a:t>
              </a:r>
            </a:p>
          </p:txBody>
        </p:sp>
      </p:grpSp>
      <p:pic>
        <p:nvPicPr>
          <p:cNvPr id="86" name="Graphic 16">
            <a:extLst>
              <a:ext uri="{FF2B5EF4-FFF2-40B4-BE49-F238E27FC236}">
                <a16:creationId xmlns:a16="http://schemas.microsoft.com/office/drawing/2014/main" xmlns="" id="{FA108CE8-89A2-4FA3-B659-506A04EB733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015" r="100000">
                        <a14:foregroundMark x1="93528" y1="96414" x2="99239" y2="94821"/>
                        <a14:foregroundMark x1="97716" y1="96813" x2="99619" y2="96813"/>
                        <a14:backgroundMark x1="32614" y1="97809" x2="3299" y2="984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662"/>
          <a:stretch/>
        </p:blipFill>
        <p:spPr>
          <a:xfrm rot="10800000" flipH="1" flipV="1">
            <a:off x="4279901" y="1456593"/>
            <a:ext cx="6709686" cy="40751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7" name="TextBox 40">
            <a:extLst>
              <a:ext uri="{FF2B5EF4-FFF2-40B4-BE49-F238E27FC236}">
                <a16:creationId xmlns:a16="http://schemas.microsoft.com/office/drawing/2014/main" xmlns="" id="{86D070C6-70F9-4883-B132-92C51609905B}"/>
              </a:ext>
            </a:extLst>
          </p:cNvPr>
          <p:cNvSpPr txBox="1"/>
          <p:nvPr/>
        </p:nvSpPr>
        <p:spPr>
          <a:xfrm>
            <a:off x="5149034" y="2454627"/>
            <a:ext cx="406236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ar-SY" b="1" dirty="0">
                <a:latin typeface="Century Gothic" panose="020B0502020202020204" pitchFamily="34" charset="0"/>
              </a:rPr>
              <a:t>السيرة النبوية للفتيان (</a:t>
            </a:r>
            <a:r>
              <a:rPr lang="ar-SY" b="1" dirty="0" smtClean="0">
                <a:latin typeface="Century Gothic" panose="020B0502020202020204" pitchFamily="34" charset="0"/>
              </a:rPr>
              <a:t>طفولةُ النبي </a:t>
            </a:r>
            <a:r>
              <a:rPr lang="ar-SY" b="1" dirty="0"/>
              <a:t>ﷺ</a:t>
            </a:r>
            <a:r>
              <a:rPr lang="ar-SY" b="1" dirty="0" smtClean="0">
                <a:latin typeface="Century Gothic" panose="020B0502020202020204" pitchFamily="34" charset="0"/>
              </a:rPr>
              <a:t> وشبابُه</a:t>
            </a:r>
            <a:r>
              <a:rPr lang="ar-SY" b="1" dirty="0">
                <a:latin typeface="Century Gothic" panose="020B0502020202020204" pitchFamily="34" charset="0"/>
              </a:rPr>
              <a:t>)</a:t>
            </a:r>
          </a:p>
        </p:txBody>
      </p:sp>
      <p:sp>
        <p:nvSpPr>
          <p:cNvPr id="88" name="TextBox 40">
            <a:extLst>
              <a:ext uri="{FF2B5EF4-FFF2-40B4-BE49-F238E27FC236}">
                <a16:creationId xmlns:a16="http://schemas.microsoft.com/office/drawing/2014/main" xmlns="" id="{86D070C6-70F9-4883-B132-92C51609905B}"/>
              </a:ext>
            </a:extLst>
          </p:cNvPr>
          <p:cNvSpPr txBox="1"/>
          <p:nvPr/>
        </p:nvSpPr>
        <p:spPr>
          <a:xfrm>
            <a:off x="6294018" y="3051416"/>
            <a:ext cx="233652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latin typeface="Century Gothic" panose="020B0502020202020204" pitchFamily="34" charset="0"/>
              </a:rPr>
              <a:t>أ.د </a:t>
            </a:r>
            <a:r>
              <a:rPr lang="ar-SY" b="1" dirty="0">
                <a:latin typeface="Century Gothic" panose="020B0502020202020204" pitchFamily="34" charset="0"/>
              </a:rPr>
              <a:t>أحمد عمر هاشم </a:t>
            </a:r>
          </a:p>
        </p:txBody>
      </p:sp>
      <p:sp>
        <p:nvSpPr>
          <p:cNvPr id="89" name="TextBox 40">
            <a:extLst>
              <a:ext uri="{FF2B5EF4-FFF2-40B4-BE49-F238E27FC236}">
                <a16:creationId xmlns:a16="http://schemas.microsoft.com/office/drawing/2014/main" xmlns="" id="{86D070C6-70F9-4883-B132-92C51609905B}"/>
              </a:ext>
            </a:extLst>
          </p:cNvPr>
          <p:cNvSpPr txBox="1"/>
          <p:nvPr/>
        </p:nvSpPr>
        <p:spPr>
          <a:xfrm>
            <a:off x="6845299" y="3639386"/>
            <a:ext cx="158750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ar-SY" b="1" dirty="0">
                <a:latin typeface="Century Gothic" panose="020B0502020202020204" pitchFamily="34" charset="0"/>
              </a:rPr>
              <a:t>مكتبة العبيكان </a:t>
            </a:r>
          </a:p>
        </p:txBody>
      </p:sp>
      <p:sp>
        <p:nvSpPr>
          <p:cNvPr id="90" name="TextBox 40">
            <a:extLst>
              <a:ext uri="{FF2B5EF4-FFF2-40B4-BE49-F238E27FC236}">
                <a16:creationId xmlns:a16="http://schemas.microsoft.com/office/drawing/2014/main" xmlns="" id="{86D070C6-70F9-4883-B132-92C51609905B}"/>
              </a:ext>
            </a:extLst>
          </p:cNvPr>
          <p:cNvSpPr txBox="1"/>
          <p:nvPr/>
        </p:nvSpPr>
        <p:spPr>
          <a:xfrm>
            <a:off x="4279901" y="4251082"/>
            <a:ext cx="493150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ar-SY" b="1" dirty="0">
                <a:latin typeface="Century Gothic" panose="020B0502020202020204" pitchFamily="34" charset="0"/>
              </a:rPr>
              <a:t>يتحدث الكتاب عن نسب النبي وسيرته وطفولته وعلامات النبوة</a:t>
            </a:r>
          </a:p>
        </p:txBody>
      </p:sp>
      <p:sp>
        <p:nvSpPr>
          <p:cNvPr id="91" name="TextBox 40">
            <a:extLst>
              <a:ext uri="{FF2B5EF4-FFF2-40B4-BE49-F238E27FC236}">
                <a16:creationId xmlns:a16="http://schemas.microsoft.com/office/drawing/2014/main" xmlns="" id="{86D070C6-70F9-4883-B132-92C51609905B}"/>
              </a:ext>
            </a:extLst>
          </p:cNvPr>
          <p:cNvSpPr txBox="1"/>
          <p:nvPr/>
        </p:nvSpPr>
        <p:spPr>
          <a:xfrm>
            <a:off x="4902199" y="4868508"/>
            <a:ext cx="388620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latin typeface="Century Gothic" panose="020B0502020202020204" pitchFamily="34" charset="0"/>
              </a:rPr>
              <a:t>كتابٌ قيِّمٌ، </a:t>
            </a:r>
            <a:r>
              <a:rPr lang="ar-SY" b="1" dirty="0">
                <a:latin typeface="Century Gothic" panose="020B0502020202020204" pitchFamily="34" charset="0"/>
              </a:rPr>
              <a:t>ومعلوماته طُرحت </a:t>
            </a:r>
            <a:r>
              <a:rPr lang="ar-SY" b="1" dirty="0" smtClean="0">
                <a:latin typeface="Century Gothic" panose="020B0502020202020204" pitchFamily="34" charset="0"/>
              </a:rPr>
              <a:t>بطريقةٍ سهلةٍ </a:t>
            </a:r>
            <a:endParaRPr lang="ar-SY" b="1" dirty="0">
              <a:latin typeface="Century Gothic" panose="020B0502020202020204" pitchFamily="34" charset="0"/>
            </a:endParaRPr>
          </a:p>
        </p:txBody>
      </p:sp>
      <p:grpSp>
        <p:nvGrpSpPr>
          <p:cNvPr id="92" name="مجموعة 91"/>
          <p:cNvGrpSpPr/>
          <p:nvPr/>
        </p:nvGrpSpPr>
        <p:grpSpPr>
          <a:xfrm>
            <a:off x="6294018" y="78583"/>
            <a:ext cx="4606219" cy="1096781"/>
            <a:chOff x="7765664" y="78583"/>
            <a:chExt cx="3134573" cy="1096781"/>
          </a:xfrm>
        </p:grpSpPr>
        <p:grpSp>
          <p:nvGrpSpPr>
            <p:cNvPr id="93" name="Group 81">
              <a:extLst>
                <a:ext uri="{FF2B5EF4-FFF2-40B4-BE49-F238E27FC236}">
                  <a16:creationId xmlns:a16="http://schemas.microsoft.com/office/drawing/2014/main" xmlns="" id="{E2381D15-1B85-43BE-924C-B5B9BBF5F6E6}"/>
                </a:ext>
              </a:extLst>
            </p:cNvPr>
            <p:cNvGrpSpPr/>
            <p:nvPr/>
          </p:nvGrpSpPr>
          <p:grpSpPr>
            <a:xfrm flipH="1">
              <a:off x="7765664" y="78583"/>
              <a:ext cx="2641250" cy="1036307"/>
              <a:chOff x="2140318" y="795384"/>
              <a:chExt cx="4486150" cy="1036307"/>
            </a:xfrm>
          </p:grpSpPr>
          <p:sp>
            <p:nvSpPr>
              <p:cNvPr id="123" name="Rectangle 82">
                <a:extLst>
                  <a:ext uri="{FF2B5EF4-FFF2-40B4-BE49-F238E27FC236}">
                    <a16:creationId xmlns:a16="http://schemas.microsoft.com/office/drawing/2014/main" xmlns="" id="{E93BDB68-C2E8-482C-BA1E-2D8A816F335B}"/>
                  </a:ext>
                </a:extLst>
              </p:cNvPr>
              <p:cNvSpPr/>
              <p:nvPr/>
            </p:nvSpPr>
            <p:spPr>
              <a:xfrm flipH="1">
                <a:off x="5779968" y="1044735"/>
                <a:ext cx="846500" cy="786956"/>
              </a:xfrm>
              <a:prstGeom prst="rect">
                <a:avLst/>
              </a:prstGeom>
              <a:gradFill>
                <a:gsLst>
                  <a:gs pos="100000">
                    <a:schemeClr val="tx1"/>
                  </a:gs>
                  <a:gs pos="0">
                    <a:srgbClr val="E9EBEA">
                      <a:alpha val="0"/>
                    </a:srgbClr>
                  </a:gs>
                </a:gsLst>
                <a:lin ang="0" scaled="1"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Freeform: Shape 83">
                <a:extLst>
                  <a:ext uri="{FF2B5EF4-FFF2-40B4-BE49-F238E27FC236}">
                    <a16:creationId xmlns:a16="http://schemas.microsoft.com/office/drawing/2014/main" xmlns="" id="{E04B370A-A178-4F87-A008-49F96E719BCC}"/>
                  </a:ext>
                </a:extLst>
              </p:cNvPr>
              <p:cNvSpPr/>
              <p:nvPr/>
            </p:nvSpPr>
            <p:spPr>
              <a:xfrm rot="5400000">
                <a:off x="5848454" y="1528250"/>
                <a:ext cx="283053" cy="212035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00484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Rectangle 84">
                <a:extLst>
                  <a:ext uri="{FF2B5EF4-FFF2-40B4-BE49-F238E27FC236}">
                    <a16:creationId xmlns:a16="http://schemas.microsoft.com/office/drawing/2014/main" xmlns="" id="{D1484586-6233-41A9-B5B3-5D7D5BC06717}"/>
                  </a:ext>
                </a:extLst>
              </p:cNvPr>
              <p:cNvSpPr/>
              <p:nvPr/>
            </p:nvSpPr>
            <p:spPr>
              <a:xfrm>
                <a:off x="2140318" y="1113182"/>
                <a:ext cx="3743647" cy="662609"/>
              </a:xfrm>
              <a:prstGeom prst="rect">
                <a:avLst/>
              </a:prstGeom>
              <a:gradFill flip="none" rotWithShape="1">
                <a:gsLst>
                  <a:gs pos="100000">
                    <a:srgbClr val="006666"/>
                  </a:gs>
                  <a:gs pos="0">
                    <a:srgbClr val="00CC99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b="1" dirty="0" smtClean="0">
                    <a:solidFill>
                      <a:schemeClr val="bg1"/>
                    </a:solidFill>
                  </a:rPr>
                  <a:t>بطاقة تصفُّح كتاب السِّيرة النبويَّة</a:t>
                </a:r>
              </a:p>
            </p:txBody>
          </p:sp>
          <p:grpSp>
            <p:nvGrpSpPr>
              <p:cNvPr id="154" name="Group 88">
                <a:extLst>
                  <a:ext uri="{FF2B5EF4-FFF2-40B4-BE49-F238E27FC236}">
                    <a16:creationId xmlns:a16="http://schemas.microsoft.com/office/drawing/2014/main" xmlns="" id="{50103D4B-E78D-4D71-9216-E2A208083868}"/>
                  </a:ext>
                </a:extLst>
              </p:cNvPr>
              <p:cNvGrpSpPr/>
              <p:nvPr/>
            </p:nvGrpSpPr>
            <p:grpSpPr>
              <a:xfrm>
                <a:off x="5588896" y="1531471"/>
                <a:ext cx="390125" cy="205592"/>
                <a:chOff x="5588896" y="1531471"/>
                <a:chExt cx="390125" cy="205592"/>
              </a:xfrm>
            </p:grpSpPr>
            <p:sp>
              <p:nvSpPr>
                <p:cNvPr id="157" name="Oval 91">
                  <a:extLst>
                    <a:ext uri="{FF2B5EF4-FFF2-40B4-BE49-F238E27FC236}">
                      <a16:creationId xmlns:a16="http://schemas.microsoft.com/office/drawing/2014/main" xmlns="" id="{9C89827E-4ABE-4805-A701-51665A7DF613}"/>
                    </a:ext>
                  </a:extLst>
                </p:cNvPr>
                <p:cNvSpPr/>
                <p:nvPr/>
              </p:nvSpPr>
              <p:spPr>
                <a:xfrm>
                  <a:off x="5588896" y="1531471"/>
                  <a:ext cx="390125" cy="205592"/>
                </a:xfrm>
                <a:prstGeom prst="ellipse">
                  <a:avLst/>
                </a:prstGeom>
                <a:gradFill flip="none" rotWithShape="1">
                  <a:gsLst>
                    <a:gs pos="52000">
                      <a:srgbClr val="1DFFC4"/>
                    </a:gs>
                    <a:gs pos="14000">
                      <a:srgbClr val="004846"/>
                    </a:gs>
                    <a:gs pos="100000">
                      <a:srgbClr val="00CC99"/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8" name="Freeform: Shape 92">
                  <a:extLst>
                    <a:ext uri="{FF2B5EF4-FFF2-40B4-BE49-F238E27FC236}">
                      <a16:creationId xmlns:a16="http://schemas.microsoft.com/office/drawing/2014/main" xmlns="" id="{3B1B6EB6-2C1B-47E7-A9DD-6A8BF277FDCC}"/>
                    </a:ext>
                  </a:extLst>
                </p:cNvPr>
                <p:cNvSpPr/>
                <p:nvPr/>
              </p:nvSpPr>
              <p:spPr>
                <a:xfrm rot="16200000" flipH="1">
                  <a:off x="5750509" y="1595010"/>
                  <a:ext cx="113947" cy="109463"/>
                </a:xfrm>
                <a:custGeom>
                  <a:avLst/>
                  <a:gdLst>
                    <a:gd name="connsiteX0" fmla="*/ 238370 w 476740"/>
                    <a:gd name="connsiteY0" fmla="*/ 0 h 238369"/>
                    <a:gd name="connsiteX1" fmla="*/ 458008 w 476740"/>
                    <a:gd name="connsiteY1" fmla="*/ 145586 h 238369"/>
                    <a:gd name="connsiteX2" fmla="*/ 476740 w 476740"/>
                    <a:gd name="connsiteY2" fmla="*/ 238369 h 238369"/>
                    <a:gd name="connsiteX3" fmla="*/ 0 w 476740"/>
                    <a:gd name="connsiteY3" fmla="*/ 238369 h 238369"/>
                    <a:gd name="connsiteX4" fmla="*/ 18733 w 476740"/>
                    <a:gd name="connsiteY4" fmla="*/ 145586 h 238369"/>
                    <a:gd name="connsiteX5" fmla="*/ 238370 w 476740"/>
                    <a:gd name="connsiteY5" fmla="*/ 0 h 2383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76740" h="238369">
                      <a:moveTo>
                        <a:pt x="238370" y="0"/>
                      </a:moveTo>
                      <a:cubicBezTo>
                        <a:pt x="337106" y="0"/>
                        <a:pt x="421821" y="60031"/>
                        <a:pt x="458008" y="145586"/>
                      </a:cubicBezTo>
                      <a:lnTo>
                        <a:pt x="476740" y="238369"/>
                      </a:lnTo>
                      <a:lnTo>
                        <a:pt x="0" y="238369"/>
                      </a:lnTo>
                      <a:lnTo>
                        <a:pt x="18733" y="145586"/>
                      </a:lnTo>
                      <a:cubicBezTo>
                        <a:pt x="54919" y="60031"/>
                        <a:pt x="139634" y="0"/>
                        <a:pt x="238370" y="0"/>
                      </a:cubicBezTo>
                      <a:close/>
                    </a:path>
                  </a:pathLst>
                </a:custGeom>
                <a:solidFill>
                  <a:srgbClr val="00484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55" name="Freeform: Shape 89">
                <a:extLst>
                  <a:ext uri="{FF2B5EF4-FFF2-40B4-BE49-F238E27FC236}">
                    <a16:creationId xmlns:a16="http://schemas.microsoft.com/office/drawing/2014/main" xmlns="" id="{49081EDD-69E6-42EC-A1CC-F5299AFC1079}"/>
                  </a:ext>
                </a:extLst>
              </p:cNvPr>
              <p:cNvSpPr/>
              <p:nvPr/>
            </p:nvSpPr>
            <p:spPr>
              <a:xfrm>
                <a:off x="5754500" y="1221349"/>
                <a:ext cx="225789" cy="441729"/>
              </a:xfrm>
              <a:custGeom>
                <a:avLst/>
                <a:gdLst>
                  <a:gd name="connsiteX0" fmla="*/ 264315 w 507102"/>
                  <a:gd name="connsiteY0" fmla="*/ 61 h 819465"/>
                  <a:gd name="connsiteX1" fmla="*/ 507102 w 507102"/>
                  <a:gd name="connsiteY1" fmla="*/ 69499 h 819465"/>
                  <a:gd name="connsiteX2" fmla="*/ 507102 w 507102"/>
                  <a:gd name="connsiteY2" fmla="*/ 809074 h 819465"/>
                  <a:gd name="connsiteX3" fmla="*/ 506404 w 507102"/>
                  <a:gd name="connsiteY3" fmla="*/ 808339 h 819465"/>
                  <a:gd name="connsiteX4" fmla="*/ 258479 w 507102"/>
                  <a:gd name="connsiteY4" fmla="*/ 719015 h 819465"/>
                  <a:gd name="connsiteX5" fmla="*/ 10554 w 507102"/>
                  <a:gd name="connsiteY5" fmla="*/ 808339 h 819465"/>
                  <a:gd name="connsiteX6" fmla="*/ 0 w 507102"/>
                  <a:gd name="connsiteY6" fmla="*/ 819465 h 819465"/>
                  <a:gd name="connsiteX7" fmla="*/ 0 w 507102"/>
                  <a:gd name="connsiteY7" fmla="*/ 69499 h 819465"/>
                  <a:gd name="connsiteX8" fmla="*/ 264315 w 507102"/>
                  <a:gd name="connsiteY8" fmla="*/ 61 h 819465"/>
                  <a:gd name="connsiteX0" fmla="*/ 260838 w 507102"/>
                  <a:gd name="connsiteY0" fmla="*/ 15 h 888955"/>
                  <a:gd name="connsiteX1" fmla="*/ 507102 w 507102"/>
                  <a:gd name="connsiteY1" fmla="*/ 138989 h 888955"/>
                  <a:gd name="connsiteX2" fmla="*/ 507102 w 507102"/>
                  <a:gd name="connsiteY2" fmla="*/ 878564 h 888955"/>
                  <a:gd name="connsiteX3" fmla="*/ 506404 w 507102"/>
                  <a:gd name="connsiteY3" fmla="*/ 877829 h 888955"/>
                  <a:gd name="connsiteX4" fmla="*/ 258479 w 507102"/>
                  <a:gd name="connsiteY4" fmla="*/ 788505 h 888955"/>
                  <a:gd name="connsiteX5" fmla="*/ 10554 w 507102"/>
                  <a:gd name="connsiteY5" fmla="*/ 877829 h 888955"/>
                  <a:gd name="connsiteX6" fmla="*/ 0 w 507102"/>
                  <a:gd name="connsiteY6" fmla="*/ 888955 h 888955"/>
                  <a:gd name="connsiteX7" fmla="*/ 0 w 507102"/>
                  <a:gd name="connsiteY7" fmla="*/ 138989 h 888955"/>
                  <a:gd name="connsiteX8" fmla="*/ 260838 w 507102"/>
                  <a:gd name="connsiteY8" fmla="*/ 15 h 888955"/>
                  <a:gd name="connsiteX0" fmla="*/ 0 w 507102"/>
                  <a:gd name="connsiteY0" fmla="*/ 93098 h 843064"/>
                  <a:gd name="connsiteX1" fmla="*/ 507102 w 507102"/>
                  <a:gd name="connsiteY1" fmla="*/ 93098 h 843064"/>
                  <a:gd name="connsiteX2" fmla="*/ 507102 w 507102"/>
                  <a:gd name="connsiteY2" fmla="*/ 832673 h 843064"/>
                  <a:gd name="connsiteX3" fmla="*/ 506404 w 507102"/>
                  <a:gd name="connsiteY3" fmla="*/ 831938 h 843064"/>
                  <a:gd name="connsiteX4" fmla="*/ 258479 w 507102"/>
                  <a:gd name="connsiteY4" fmla="*/ 742614 h 843064"/>
                  <a:gd name="connsiteX5" fmla="*/ 10554 w 507102"/>
                  <a:gd name="connsiteY5" fmla="*/ 831938 h 843064"/>
                  <a:gd name="connsiteX6" fmla="*/ 0 w 507102"/>
                  <a:gd name="connsiteY6" fmla="*/ 843064 h 843064"/>
                  <a:gd name="connsiteX7" fmla="*/ 0 w 507102"/>
                  <a:gd name="connsiteY7" fmla="*/ 93098 h 843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7102" h="843064">
                    <a:moveTo>
                      <a:pt x="0" y="93098"/>
                    </a:moveTo>
                    <a:cubicBezTo>
                      <a:pt x="84517" y="-31896"/>
                      <a:pt x="422585" y="-30164"/>
                      <a:pt x="507102" y="93098"/>
                    </a:cubicBezTo>
                    <a:lnTo>
                      <a:pt x="507102" y="832673"/>
                    </a:lnTo>
                    <a:lnTo>
                      <a:pt x="506404" y="831938"/>
                    </a:lnTo>
                    <a:cubicBezTo>
                      <a:pt x="442955" y="776749"/>
                      <a:pt x="355300" y="742614"/>
                      <a:pt x="258479" y="742614"/>
                    </a:cubicBezTo>
                    <a:cubicBezTo>
                      <a:pt x="161658" y="742614"/>
                      <a:pt x="74004" y="776749"/>
                      <a:pt x="10554" y="831938"/>
                    </a:cubicBezTo>
                    <a:lnTo>
                      <a:pt x="0" y="843064"/>
                    </a:lnTo>
                    <a:lnTo>
                      <a:pt x="0" y="93098"/>
                    </a:lnTo>
                    <a:close/>
                  </a:path>
                </a:pathLst>
              </a:custGeom>
              <a:solidFill>
                <a:srgbClr val="008E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6" name="Freeform: Shape 90">
                <a:extLst>
                  <a:ext uri="{FF2B5EF4-FFF2-40B4-BE49-F238E27FC236}">
                    <a16:creationId xmlns:a16="http://schemas.microsoft.com/office/drawing/2014/main" xmlns="" id="{0DC961E1-0A23-416D-A93B-DC5E92DDDAAB}"/>
                  </a:ext>
                </a:extLst>
              </p:cNvPr>
              <p:cNvSpPr/>
              <p:nvPr/>
            </p:nvSpPr>
            <p:spPr>
              <a:xfrm>
                <a:off x="5588897" y="795384"/>
                <a:ext cx="507102" cy="843064"/>
              </a:xfrm>
              <a:custGeom>
                <a:avLst/>
                <a:gdLst>
                  <a:gd name="connsiteX0" fmla="*/ 0 w 507102"/>
                  <a:gd name="connsiteY0" fmla="*/ 838892 h 843064"/>
                  <a:gd name="connsiteX1" fmla="*/ 734 w 507102"/>
                  <a:gd name="connsiteY1" fmla="*/ 842290 h 843064"/>
                  <a:gd name="connsiteX2" fmla="*/ 0 w 507102"/>
                  <a:gd name="connsiteY2" fmla="*/ 843064 h 843064"/>
                  <a:gd name="connsiteX3" fmla="*/ 253551 w 507102"/>
                  <a:gd name="connsiteY3" fmla="*/ 2 h 843064"/>
                  <a:gd name="connsiteX4" fmla="*/ 507102 w 507102"/>
                  <a:gd name="connsiteY4" fmla="*/ 93098 h 843064"/>
                  <a:gd name="connsiteX5" fmla="*/ 507102 w 507102"/>
                  <a:gd name="connsiteY5" fmla="*/ 832673 h 843064"/>
                  <a:gd name="connsiteX6" fmla="*/ 506404 w 507102"/>
                  <a:gd name="connsiteY6" fmla="*/ 831938 h 843064"/>
                  <a:gd name="connsiteX7" fmla="*/ 394956 w 507102"/>
                  <a:gd name="connsiteY7" fmla="*/ 766580 h 843064"/>
                  <a:gd name="connsiteX8" fmla="*/ 354875 w 507102"/>
                  <a:gd name="connsiteY8" fmla="*/ 759542 h 843064"/>
                  <a:gd name="connsiteX9" fmla="*/ 306006 w 507102"/>
                  <a:gd name="connsiteY9" fmla="*/ 744165 h 843064"/>
                  <a:gd name="connsiteX10" fmla="*/ 220267 w 507102"/>
                  <a:gd name="connsiteY10" fmla="*/ 736087 h 843064"/>
                  <a:gd name="connsiteX11" fmla="*/ 4473 w 507102"/>
                  <a:gd name="connsiteY11" fmla="*/ 818166 h 843064"/>
                  <a:gd name="connsiteX12" fmla="*/ 0 w 507102"/>
                  <a:gd name="connsiteY12" fmla="*/ 838874 h 843064"/>
                  <a:gd name="connsiteX13" fmla="*/ 0 w 507102"/>
                  <a:gd name="connsiteY13" fmla="*/ 93098 h 843064"/>
                  <a:gd name="connsiteX14" fmla="*/ 253551 w 507102"/>
                  <a:gd name="connsiteY14" fmla="*/ 2 h 843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07102" h="843064">
                    <a:moveTo>
                      <a:pt x="0" y="838892"/>
                    </a:moveTo>
                    <a:lnTo>
                      <a:pt x="734" y="842290"/>
                    </a:lnTo>
                    <a:lnTo>
                      <a:pt x="0" y="843064"/>
                    </a:lnTo>
                    <a:close/>
                    <a:moveTo>
                      <a:pt x="253551" y="2"/>
                    </a:moveTo>
                    <a:cubicBezTo>
                      <a:pt x="359198" y="219"/>
                      <a:pt x="464844" y="31467"/>
                      <a:pt x="507102" y="93098"/>
                    </a:cubicBezTo>
                    <a:lnTo>
                      <a:pt x="507102" y="832673"/>
                    </a:lnTo>
                    <a:lnTo>
                      <a:pt x="506404" y="831938"/>
                    </a:lnTo>
                    <a:cubicBezTo>
                      <a:pt x="474680" y="804344"/>
                      <a:pt x="436904" y="782013"/>
                      <a:pt x="394956" y="766580"/>
                    </a:cubicBezTo>
                    <a:lnTo>
                      <a:pt x="354875" y="759542"/>
                    </a:lnTo>
                    <a:lnTo>
                      <a:pt x="306006" y="744165"/>
                    </a:lnTo>
                    <a:cubicBezTo>
                      <a:pt x="279653" y="738963"/>
                      <a:pt x="250680" y="736087"/>
                      <a:pt x="220267" y="736087"/>
                    </a:cubicBezTo>
                    <a:cubicBezTo>
                      <a:pt x="113823" y="736087"/>
                      <a:pt x="25013" y="771323"/>
                      <a:pt x="4473" y="818166"/>
                    </a:cubicBezTo>
                    <a:lnTo>
                      <a:pt x="0" y="838874"/>
                    </a:lnTo>
                    <a:lnTo>
                      <a:pt x="0" y="93098"/>
                    </a:lnTo>
                    <a:cubicBezTo>
                      <a:pt x="42259" y="30601"/>
                      <a:pt x="147905" y="-215"/>
                      <a:pt x="253551" y="2"/>
                    </a:cubicBezTo>
                    <a:close/>
                  </a:path>
                </a:pathLst>
              </a:custGeom>
              <a:gradFill>
                <a:gsLst>
                  <a:gs pos="30000">
                    <a:srgbClr val="1DFFC4"/>
                  </a:gs>
                  <a:gs pos="100000">
                    <a:srgbClr val="006666"/>
                  </a:gs>
                  <a:gs pos="0">
                    <a:srgbClr val="00CC99"/>
                  </a:gs>
                </a:gsLst>
                <a:lin ang="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4" name="مجموعة 93"/>
            <p:cNvGrpSpPr/>
            <p:nvPr/>
          </p:nvGrpSpPr>
          <p:grpSpPr>
            <a:xfrm>
              <a:off x="10356796" y="194958"/>
              <a:ext cx="543441" cy="980406"/>
              <a:chOff x="10356796" y="194958"/>
              <a:chExt cx="543441" cy="980406"/>
            </a:xfrm>
          </p:grpSpPr>
          <p:sp>
            <p:nvSpPr>
              <p:cNvPr id="95" name="Rectangle 48">
                <a:extLst>
                  <a:ext uri="{FF2B5EF4-FFF2-40B4-BE49-F238E27FC236}">
                    <a16:creationId xmlns:a16="http://schemas.microsoft.com/office/drawing/2014/main" xmlns="" id="{6BA194CA-7FF7-4DD0-A5B9-3C8192DC2A0D}"/>
                  </a:ext>
                </a:extLst>
              </p:cNvPr>
              <p:cNvSpPr/>
              <p:nvPr/>
            </p:nvSpPr>
            <p:spPr>
              <a:xfrm>
                <a:off x="10393135" y="194958"/>
                <a:ext cx="507102" cy="980406"/>
              </a:xfrm>
              <a:prstGeom prst="rect">
                <a:avLst/>
              </a:prstGeom>
              <a:solidFill>
                <a:srgbClr val="F4F4F4"/>
              </a:solidFill>
              <a:ln>
                <a:noFill/>
              </a:ln>
              <a:effectLst>
                <a:outerShdw blurRad="139700" dist="889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TextBox 40">
                <a:extLst>
                  <a:ext uri="{FF2B5EF4-FFF2-40B4-BE49-F238E27FC236}">
                    <a16:creationId xmlns:a16="http://schemas.microsoft.com/office/drawing/2014/main" xmlns="" id="{D24CED45-9E90-4038-8295-0D284AF98C76}"/>
                  </a:ext>
                </a:extLst>
              </p:cNvPr>
              <p:cNvSpPr txBox="1"/>
              <p:nvPr/>
            </p:nvSpPr>
            <p:spPr>
              <a:xfrm>
                <a:off x="10356796" y="468958"/>
                <a:ext cx="50710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ar-SY" sz="2000" b="1" dirty="0">
                  <a:solidFill>
                    <a:srgbClr val="FF0000"/>
                  </a:solidFill>
                  <a:latin typeface="Impact" panose="020B080603090205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99239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500"/>
                            </p:stCondLst>
                            <p:childTnLst>
                              <p:par>
                                <p:cTn id="71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0"/>
                            </p:stCondLst>
                            <p:childTnLst>
                              <p:par>
                                <p:cTn id="78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7" grpId="0" animBg="1"/>
      <p:bldP spid="50" grpId="0" animBg="1"/>
      <p:bldP spid="87" grpId="0"/>
      <p:bldP spid="88" grpId="0"/>
      <p:bldP spid="89" grpId="0"/>
      <p:bldP spid="90" grpId="0"/>
      <p:bldP spid="9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1A8A9D57-B041-4715-A1C9-4342C5D69CF2}"/>
              </a:ext>
            </a:extLst>
          </p:cNvPr>
          <p:cNvSpPr/>
          <p:nvPr/>
        </p:nvSpPr>
        <p:spPr>
          <a:xfrm>
            <a:off x="1144159" y="1958553"/>
            <a:ext cx="1204073" cy="3133952"/>
          </a:xfrm>
          <a:prstGeom prst="rect">
            <a:avLst/>
          </a:prstGeom>
          <a:solidFill>
            <a:srgbClr val="9E5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52364974-DB04-4C11-988B-A00AE538D4DD}"/>
              </a:ext>
            </a:extLst>
          </p:cNvPr>
          <p:cNvSpPr/>
          <p:nvPr/>
        </p:nvSpPr>
        <p:spPr>
          <a:xfrm>
            <a:off x="39186" y="1645920"/>
            <a:ext cx="525985" cy="100570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innerShdw blurRad="114300" dist="3048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EFFA47F5-FE0B-4FBD-8E1C-373D81E61F05}"/>
              </a:ext>
            </a:extLst>
          </p:cNvPr>
          <p:cNvGrpSpPr/>
          <p:nvPr/>
        </p:nvGrpSpPr>
        <p:grpSpPr>
          <a:xfrm>
            <a:off x="-120468" y="2002098"/>
            <a:ext cx="3110413" cy="298449"/>
            <a:chOff x="0" y="1945688"/>
            <a:chExt cx="10452643" cy="30718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="" xmlns:a16="http://schemas.microsoft.com/office/drawing/2014/main" id="{4BF8B384-139F-49CE-BFD7-A602E7CD8881}"/>
                </a:ext>
              </a:extLst>
            </p:cNvPr>
            <p:cNvSpPr/>
            <p:nvPr/>
          </p:nvSpPr>
          <p:spPr>
            <a:xfrm>
              <a:off x="0" y="1974574"/>
              <a:ext cx="10424160" cy="278296"/>
            </a:xfrm>
            <a:prstGeom prst="roundRect">
              <a:avLst/>
            </a:prstGeom>
            <a:gradFill>
              <a:gsLst>
                <a:gs pos="39812">
                  <a:schemeClr val="bg1"/>
                </a:gs>
                <a:gs pos="0">
                  <a:schemeClr val="tx1">
                    <a:lumMod val="75000"/>
                    <a:lumOff val="25000"/>
                  </a:schemeClr>
                </a:gs>
                <a:gs pos="74000">
                  <a:schemeClr val="bg1">
                    <a:lumMod val="65000"/>
                  </a:schemeClr>
                </a:gs>
                <a:gs pos="90000">
                  <a:schemeClr val="tx1">
                    <a:lumMod val="85000"/>
                    <a:lumOff val="15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perspectiveLef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="" xmlns:a16="http://schemas.microsoft.com/office/drawing/2014/main" id="{EC689BBB-DAF0-4CEB-8368-6DA40EBFA149}"/>
                </a:ext>
              </a:extLst>
            </p:cNvPr>
            <p:cNvSpPr/>
            <p:nvPr/>
          </p:nvSpPr>
          <p:spPr>
            <a:xfrm flipH="1">
              <a:off x="10257541" y="1945688"/>
              <a:ext cx="195102" cy="269106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="" xmlns:a16="http://schemas.microsoft.com/office/drawing/2014/main" id="{0ECBC755-4F14-4E32-B05C-8A36E40C4613}"/>
              </a:ext>
            </a:extLst>
          </p:cNvPr>
          <p:cNvGrpSpPr/>
          <p:nvPr/>
        </p:nvGrpSpPr>
        <p:grpSpPr>
          <a:xfrm>
            <a:off x="642334" y="1958553"/>
            <a:ext cx="1904831" cy="3573194"/>
            <a:chOff x="3922498" y="1958553"/>
            <a:chExt cx="1904831" cy="3573194"/>
          </a:xfrm>
        </p:grpSpPr>
        <p:sp>
          <p:nvSpPr>
            <p:cNvPr id="41" name="Oval 40">
              <a:extLst>
                <a:ext uri="{FF2B5EF4-FFF2-40B4-BE49-F238E27FC236}">
                  <a16:creationId xmlns="" xmlns:a16="http://schemas.microsoft.com/office/drawing/2014/main" id="{2AE62494-50C9-4EA9-8B68-94FBC8DC43F4}"/>
                </a:ext>
              </a:extLst>
            </p:cNvPr>
            <p:cNvSpPr/>
            <p:nvPr/>
          </p:nvSpPr>
          <p:spPr>
            <a:xfrm rot="941097">
              <a:off x="5187336" y="2030468"/>
              <a:ext cx="639993" cy="408103"/>
            </a:xfrm>
            <a:prstGeom prst="ellipse">
              <a:avLst/>
            </a:prstGeom>
            <a:gradFill flip="none" rotWithShape="1">
              <a:gsLst>
                <a:gs pos="90000">
                  <a:srgbClr val="E4E4E4">
                    <a:alpha val="0"/>
                  </a:srgbClr>
                </a:gs>
                <a:gs pos="30000">
                  <a:schemeClr val="tx1"/>
                </a:gs>
              </a:gsLst>
              <a:lin ang="2700000" scaled="1"/>
              <a:tileRect/>
            </a:gradFill>
            <a:ln>
              <a:noFill/>
            </a:ln>
            <a:effectLst>
              <a:softEdge rad="889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BF493352-DD8C-40D4-A5B6-A7F2ED7A4A27}"/>
                </a:ext>
              </a:extLst>
            </p:cNvPr>
            <p:cNvSpPr/>
            <p:nvPr/>
          </p:nvSpPr>
          <p:spPr>
            <a:xfrm>
              <a:off x="3922498" y="1958553"/>
              <a:ext cx="1705898" cy="3573194"/>
            </a:xfrm>
            <a:custGeom>
              <a:avLst/>
              <a:gdLst>
                <a:gd name="connsiteX0" fmla="*/ 281354 w 2224051"/>
                <a:gd name="connsiteY0" fmla="*/ 0 h 3573194"/>
                <a:gd name="connsiteX1" fmla="*/ 2224051 w 2224051"/>
                <a:gd name="connsiteY1" fmla="*/ 0 h 3573194"/>
                <a:gd name="connsiteX2" fmla="*/ 2202966 w 2224051"/>
                <a:gd name="connsiteY2" fmla="*/ 2126 h 3573194"/>
                <a:gd name="connsiteX3" fmla="*/ 1981201 w 2224051"/>
                <a:gd name="connsiteY3" fmla="*/ 274221 h 3573194"/>
                <a:gd name="connsiteX4" fmla="*/ 1981201 w 2224051"/>
                <a:gd name="connsiteY4" fmla="*/ 3573194 h 3573194"/>
                <a:gd name="connsiteX5" fmla="*/ 1953202 w 2224051"/>
                <a:gd name="connsiteY5" fmla="*/ 3573194 h 3573194"/>
                <a:gd name="connsiteX6" fmla="*/ 976601 w 2224051"/>
                <a:gd name="connsiteY6" fmla="*/ 3133952 h 3573194"/>
                <a:gd name="connsiteX7" fmla="*/ 0 w 2224051"/>
                <a:gd name="connsiteY7" fmla="*/ 3573194 h 3573194"/>
                <a:gd name="connsiteX8" fmla="*/ 0 w 2224051"/>
                <a:gd name="connsiteY8" fmla="*/ 281354 h 3573194"/>
                <a:gd name="connsiteX9" fmla="*/ 281354 w 2224051"/>
                <a:gd name="connsiteY9" fmla="*/ 0 h 3573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24051" h="3573194">
                  <a:moveTo>
                    <a:pt x="281354" y="0"/>
                  </a:moveTo>
                  <a:lnTo>
                    <a:pt x="2224051" y="0"/>
                  </a:lnTo>
                  <a:lnTo>
                    <a:pt x="2202966" y="2126"/>
                  </a:lnTo>
                  <a:cubicBezTo>
                    <a:pt x="2076405" y="28024"/>
                    <a:pt x="1981201" y="140005"/>
                    <a:pt x="1981201" y="274221"/>
                  </a:cubicBezTo>
                  <a:lnTo>
                    <a:pt x="1981201" y="3573194"/>
                  </a:lnTo>
                  <a:lnTo>
                    <a:pt x="1953202" y="3573194"/>
                  </a:lnTo>
                  <a:lnTo>
                    <a:pt x="976601" y="3133952"/>
                  </a:lnTo>
                  <a:lnTo>
                    <a:pt x="0" y="3573194"/>
                  </a:lnTo>
                  <a:lnTo>
                    <a:pt x="0" y="281354"/>
                  </a:lnTo>
                  <a:cubicBezTo>
                    <a:pt x="0" y="125966"/>
                    <a:pt x="125966" y="0"/>
                    <a:pt x="281354" y="0"/>
                  </a:cubicBezTo>
                  <a:close/>
                </a:path>
              </a:pathLst>
            </a:custGeom>
            <a:gradFill>
              <a:gsLst>
                <a:gs pos="3000">
                  <a:srgbClr val="FF9900"/>
                </a:gs>
                <a:gs pos="0">
                  <a:srgbClr val="9E5E00"/>
                </a:gs>
                <a:gs pos="100000">
                  <a:srgbClr val="FFCC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C4584F60-A4B0-4661-AD7D-08EC48E7F9DC}"/>
                </a:ext>
              </a:extLst>
            </p:cNvPr>
            <p:cNvSpPr txBox="1"/>
            <p:nvPr/>
          </p:nvSpPr>
          <p:spPr>
            <a:xfrm>
              <a:off x="4051859" y="4188955"/>
              <a:ext cx="130829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الاستراتيجيّة القرائيَّة</a:t>
              </a:r>
            </a:p>
          </p:txBody>
        </p:sp>
        <p:pic>
          <p:nvPicPr>
            <p:cNvPr id="24" name="Graphic 23">
              <a:extLst>
                <a:ext uri="{FF2B5EF4-FFF2-40B4-BE49-F238E27FC236}">
                  <a16:creationId xmlns="" xmlns:a16="http://schemas.microsoft.com/office/drawing/2014/main" id="{27A5772D-95CA-4C47-8DAF-94BD9FFBB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1859" y="3459249"/>
              <a:ext cx="1260868" cy="291491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E8463C34-566F-4699-B114-1BD832C4C75C}"/>
                </a:ext>
              </a:extLst>
            </p:cNvPr>
            <p:cNvSpPr txBox="1"/>
            <p:nvPr/>
          </p:nvSpPr>
          <p:spPr>
            <a:xfrm>
              <a:off x="3963465" y="2549101"/>
              <a:ext cx="14376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en-US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7" name="Oval 36">
            <a:extLst>
              <a:ext uri="{FF2B5EF4-FFF2-40B4-BE49-F238E27FC236}">
                <a16:creationId xmlns="" xmlns:a16="http://schemas.microsoft.com/office/drawing/2014/main" id="{72B45074-219E-4923-8057-08CC80860AE8}"/>
              </a:ext>
            </a:extLst>
          </p:cNvPr>
          <p:cNvSpPr/>
          <p:nvPr/>
        </p:nvSpPr>
        <p:spPr>
          <a:xfrm>
            <a:off x="390532" y="5930034"/>
            <a:ext cx="2122417" cy="422684"/>
          </a:xfrm>
          <a:prstGeom prst="ellipse">
            <a:avLst/>
          </a:prstGeom>
          <a:gradFill flip="none" rotWithShape="1">
            <a:gsLst>
              <a:gs pos="100000">
                <a:srgbClr val="E4E4E4">
                  <a:alpha val="0"/>
                </a:srgbClr>
              </a:gs>
              <a:gs pos="8000">
                <a:schemeClr val="tx1">
                  <a:alpha val="3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1830376" y="-751313"/>
            <a:ext cx="785521" cy="4526637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1708589" y="-762170"/>
            <a:ext cx="869815" cy="4140199"/>
            <a:chOff x="1232840" y="-1264532"/>
            <a:chExt cx="869815" cy="4140199"/>
          </a:xfrm>
        </p:grpSpPr>
        <p:sp>
          <p:nvSpPr>
            <p:cNvPr id="52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232840" y="4739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accent2"/>
                  </a:solidFill>
                  <a:latin typeface="Oswald" panose="02000503000000000000" pitchFamily="2" charset="0"/>
                </a:rPr>
                <a:t>قُدُواتٌ و مُثُلٌ عُلْيا</a:t>
              </a:r>
              <a:endParaRPr lang="ar-SY" sz="2000" b="1" dirty="0">
                <a:solidFill>
                  <a:schemeClr val="accent2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40990" y="-1264532"/>
              <a:ext cx="461665" cy="414019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تصفُّح كتاب أو مجلَّة أو عبر الشبكة العنكبوتيَّة</a:t>
              </a:r>
            </a:p>
          </p:txBody>
        </p:sp>
      </p:grpSp>
      <p:pic>
        <p:nvPicPr>
          <p:cNvPr id="85" name="Graphic 16">
            <a:extLst>
              <a:ext uri="{FF2B5EF4-FFF2-40B4-BE49-F238E27FC236}">
                <a16:creationId xmlns:a16="http://schemas.microsoft.com/office/drawing/2014/main" xmlns="" id="{FA108CE8-89A2-4FA3-B659-506A04EB733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368" b="99080" l="885" r="99508">
                        <a14:foregroundMark x1="93609" y1="11494" x2="71190" y2="46667"/>
                        <a14:foregroundMark x1="71190" y1="46667" x2="71190" y2="46667"/>
                        <a14:foregroundMark x1="93805" y1="12414" x2="72763" y2="11494"/>
                        <a14:foregroundMark x1="95379" y1="13793" x2="94395" y2="46207"/>
                        <a14:foregroundMark x1="94395" y1="46207" x2="71780" y2="48506"/>
                        <a14:foregroundMark x1="71190" y1="10575" x2="69223" y2="40000"/>
                        <a14:foregroundMark x1="70403" y1="8966" x2="93412" y2="10345"/>
                        <a14:foregroundMark x1="96755" y1="8506" x2="96165" y2="10575"/>
                        <a14:foregroundMark x1="68437" y1="41149" x2="68633" y2="48046"/>
                        <a14:foregroundMark x1="61849" y1="28046" x2="41888" y2="28506"/>
                        <a14:foregroundMark x1="61849" y1="31264" x2="43068" y2="32184"/>
                        <a14:foregroundMark x1="62045" y1="23448" x2="62045" y2="31724"/>
                        <a14:foregroundMark x1="62242" y1="30805" x2="41691" y2="27586"/>
                        <a14:foregroundMark x1="49754" y1="25747" x2="40020" y2="26667"/>
                        <a14:foregroundMark x1="44248" y1="33103" x2="40708" y2="33563"/>
                        <a14:foregroundMark x1="62242" y1="33563" x2="61849" y2="36782"/>
                        <a14:foregroundMark x1="64405" y1="67816" x2="40413" y2="67816"/>
                        <a14:foregroundMark x1="65192" y1="66437" x2="41691" y2="64138"/>
                        <a14:foregroundMark x1="65585" y1="69655" x2="46608" y2="70345"/>
                        <a14:foregroundMark x1="41888" y1="65977" x2="41888" y2="72184"/>
                        <a14:foregroundMark x1="41691" y1="64138" x2="42281" y2="59540"/>
                        <a14:foregroundMark x1="42281" y1="59540" x2="42281" y2="59540"/>
                        <a14:foregroundMark x1="41888" y1="72184" x2="41888" y2="74483"/>
                        <a14:foregroundMark x1="35103" y1="51264" x2="8358" y2="56322"/>
                        <a14:foregroundMark x1="33530" y1="48046" x2="4425" y2="48506"/>
                        <a14:foregroundMark x1="6588" y1="50345" x2="4031" y2="88276"/>
                        <a14:foregroundMark x1="35693" y1="48966" x2="35890" y2="86897"/>
                        <a14:foregroundMark x1="35693" y1="89195" x2="4031" y2="90575"/>
                        <a14:foregroundMark x1="58505" y1="47126" x2="47591" y2="49885"/>
                        <a14:foregroundMark x1="57915" y1="50345" x2="46608" y2="52184"/>
                        <a14:foregroundMark x1="54572" y1="43448" x2="48574" y2="439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141" r="1593" b="5696"/>
          <a:stretch/>
        </p:blipFill>
        <p:spPr>
          <a:xfrm rot="10800000" flipH="1" flipV="1">
            <a:off x="3400397" y="2002098"/>
            <a:ext cx="7638333" cy="29934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6" name="مجموعة 25"/>
          <p:cNvGrpSpPr/>
          <p:nvPr/>
        </p:nvGrpSpPr>
        <p:grpSpPr>
          <a:xfrm>
            <a:off x="7765664" y="78583"/>
            <a:ext cx="3134573" cy="1096781"/>
            <a:chOff x="7765664" y="78583"/>
            <a:chExt cx="3134573" cy="1096781"/>
          </a:xfrm>
        </p:grpSpPr>
        <p:grpSp>
          <p:nvGrpSpPr>
            <p:cNvPr id="27" name="Group 81">
              <a:extLst>
                <a:ext uri="{FF2B5EF4-FFF2-40B4-BE49-F238E27FC236}">
                  <a16:creationId xmlns:a16="http://schemas.microsoft.com/office/drawing/2014/main" xmlns="" id="{E2381D15-1B85-43BE-924C-B5B9BBF5F6E6}"/>
                </a:ext>
              </a:extLst>
            </p:cNvPr>
            <p:cNvGrpSpPr/>
            <p:nvPr/>
          </p:nvGrpSpPr>
          <p:grpSpPr>
            <a:xfrm flipH="1">
              <a:off x="7765664" y="78583"/>
              <a:ext cx="2641250" cy="1036307"/>
              <a:chOff x="2140318" y="795384"/>
              <a:chExt cx="4486150" cy="1036307"/>
            </a:xfrm>
          </p:grpSpPr>
          <p:sp>
            <p:nvSpPr>
              <p:cNvPr id="31" name="Rectangle 82">
                <a:extLst>
                  <a:ext uri="{FF2B5EF4-FFF2-40B4-BE49-F238E27FC236}">
                    <a16:creationId xmlns:a16="http://schemas.microsoft.com/office/drawing/2014/main" xmlns="" id="{E93BDB68-C2E8-482C-BA1E-2D8A816F335B}"/>
                  </a:ext>
                </a:extLst>
              </p:cNvPr>
              <p:cNvSpPr/>
              <p:nvPr/>
            </p:nvSpPr>
            <p:spPr>
              <a:xfrm flipH="1">
                <a:off x="5779968" y="1044735"/>
                <a:ext cx="846500" cy="786956"/>
              </a:xfrm>
              <a:prstGeom prst="rect">
                <a:avLst/>
              </a:prstGeom>
              <a:gradFill>
                <a:gsLst>
                  <a:gs pos="100000">
                    <a:schemeClr val="tx1"/>
                  </a:gs>
                  <a:gs pos="0">
                    <a:srgbClr val="E9EBEA">
                      <a:alpha val="0"/>
                    </a:srgbClr>
                  </a:gs>
                </a:gsLst>
                <a:lin ang="0" scaled="1"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Freeform: Shape 83">
                <a:extLst>
                  <a:ext uri="{FF2B5EF4-FFF2-40B4-BE49-F238E27FC236}">
                    <a16:creationId xmlns:a16="http://schemas.microsoft.com/office/drawing/2014/main" xmlns="" id="{E04B370A-A178-4F87-A008-49F96E719BCC}"/>
                  </a:ext>
                </a:extLst>
              </p:cNvPr>
              <p:cNvSpPr/>
              <p:nvPr/>
            </p:nvSpPr>
            <p:spPr>
              <a:xfrm rot="5400000">
                <a:off x="5848454" y="1528250"/>
                <a:ext cx="283053" cy="212035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00484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84">
                <a:extLst>
                  <a:ext uri="{FF2B5EF4-FFF2-40B4-BE49-F238E27FC236}">
                    <a16:creationId xmlns:a16="http://schemas.microsoft.com/office/drawing/2014/main" xmlns="" id="{D1484586-6233-41A9-B5B3-5D7D5BC06717}"/>
                  </a:ext>
                </a:extLst>
              </p:cNvPr>
              <p:cNvSpPr/>
              <p:nvPr/>
            </p:nvSpPr>
            <p:spPr>
              <a:xfrm>
                <a:off x="2140318" y="1113182"/>
                <a:ext cx="3743647" cy="662609"/>
              </a:xfrm>
              <a:prstGeom prst="rect">
                <a:avLst/>
              </a:prstGeom>
              <a:gradFill flip="none" rotWithShape="1">
                <a:gsLst>
                  <a:gs pos="100000">
                    <a:srgbClr val="006666"/>
                  </a:gs>
                  <a:gs pos="0">
                    <a:srgbClr val="00CC99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2400" b="1" dirty="0" smtClean="0">
                    <a:solidFill>
                      <a:schemeClr val="bg1"/>
                    </a:solidFill>
                  </a:rPr>
                  <a:t>أَقرأُ و أفهمُ</a:t>
                </a:r>
                <a:endParaRPr lang="ar-SA" sz="2400" b="1" dirty="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34" name="Group 88">
                <a:extLst>
                  <a:ext uri="{FF2B5EF4-FFF2-40B4-BE49-F238E27FC236}">
                    <a16:creationId xmlns:a16="http://schemas.microsoft.com/office/drawing/2014/main" xmlns="" id="{50103D4B-E78D-4D71-9216-E2A208083868}"/>
                  </a:ext>
                </a:extLst>
              </p:cNvPr>
              <p:cNvGrpSpPr/>
              <p:nvPr/>
            </p:nvGrpSpPr>
            <p:grpSpPr>
              <a:xfrm>
                <a:off x="5588896" y="1531471"/>
                <a:ext cx="390125" cy="205592"/>
                <a:chOff x="5588896" y="1531471"/>
                <a:chExt cx="390125" cy="205592"/>
              </a:xfrm>
            </p:grpSpPr>
            <p:sp>
              <p:nvSpPr>
                <p:cNvPr id="38" name="Oval 91">
                  <a:extLst>
                    <a:ext uri="{FF2B5EF4-FFF2-40B4-BE49-F238E27FC236}">
                      <a16:creationId xmlns:a16="http://schemas.microsoft.com/office/drawing/2014/main" xmlns="" id="{9C89827E-4ABE-4805-A701-51665A7DF613}"/>
                    </a:ext>
                  </a:extLst>
                </p:cNvPr>
                <p:cNvSpPr/>
                <p:nvPr/>
              </p:nvSpPr>
              <p:spPr>
                <a:xfrm>
                  <a:off x="5588896" y="1531471"/>
                  <a:ext cx="390125" cy="205592"/>
                </a:xfrm>
                <a:prstGeom prst="ellipse">
                  <a:avLst/>
                </a:prstGeom>
                <a:gradFill flip="none" rotWithShape="1">
                  <a:gsLst>
                    <a:gs pos="52000">
                      <a:srgbClr val="1DFFC4"/>
                    </a:gs>
                    <a:gs pos="14000">
                      <a:srgbClr val="004846"/>
                    </a:gs>
                    <a:gs pos="100000">
                      <a:srgbClr val="00CC99"/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Freeform: Shape 92">
                  <a:extLst>
                    <a:ext uri="{FF2B5EF4-FFF2-40B4-BE49-F238E27FC236}">
                      <a16:creationId xmlns:a16="http://schemas.microsoft.com/office/drawing/2014/main" xmlns="" id="{3B1B6EB6-2C1B-47E7-A9DD-6A8BF277FDCC}"/>
                    </a:ext>
                  </a:extLst>
                </p:cNvPr>
                <p:cNvSpPr/>
                <p:nvPr/>
              </p:nvSpPr>
              <p:spPr>
                <a:xfrm rot="16200000" flipH="1">
                  <a:off x="5750509" y="1595010"/>
                  <a:ext cx="113947" cy="109463"/>
                </a:xfrm>
                <a:custGeom>
                  <a:avLst/>
                  <a:gdLst>
                    <a:gd name="connsiteX0" fmla="*/ 238370 w 476740"/>
                    <a:gd name="connsiteY0" fmla="*/ 0 h 238369"/>
                    <a:gd name="connsiteX1" fmla="*/ 458008 w 476740"/>
                    <a:gd name="connsiteY1" fmla="*/ 145586 h 238369"/>
                    <a:gd name="connsiteX2" fmla="*/ 476740 w 476740"/>
                    <a:gd name="connsiteY2" fmla="*/ 238369 h 238369"/>
                    <a:gd name="connsiteX3" fmla="*/ 0 w 476740"/>
                    <a:gd name="connsiteY3" fmla="*/ 238369 h 238369"/>
                    <a:gd name="connsiteX4" fmla="*/ 18733 w 476740"/>
                    <a:gd name="connsiteY4" fmla="*/ 145586 h 238369"/>
                    <a:gd name="connsiteX5" fmla="*/ 238370 w 476740"/>
                    <a:gd name="connsiteY5" fmla="*/ 0 h 2383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76740" h="238369">
                      <a:moveTo>
                        <a:pt x="238370" y="0"/>
                      </a:moveTo>
                      <a:cubicBezTo>
                        <a:pt x="337106" y="0"/>
                        <a:pt x="421821" y="60031"/>
                        <a:pt x="458008" y="145586"/>
                      </a:cubicBezTo>
                      <a:lnTo>
                        <a:pt x="476740" y="238369"/>
                      </a:lnTo>
                      <a:lnTo>
                        <a:pt x="0" y="238369"/>
                      </a:lnTo>
                      <a:lnTo>
                        <a:pt x="18733" y="145586"/>
                      </a:lnTo>
                      <a:cubicBezTo>
                        <a:pt x="54919" y="60031"/>
                        <a:pt x="139634" y="0"/>
                        <a:pt x="238370" y="0"/>
                      </a:cubicBezTo>
                      <a:close/>
                    </a:path>
                  </a:pathLst>
                </a:custGeom>
                <a:solidFill>
                  <a:srgbClr val="00484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5" name="Freeform: Shape 89">
                <a:extLst>
                  <a:ext uri="{FF2B5EF4-FFF2-40B4-BE49-F238E27FC236}">
                    <a16:creationId xmlns:a16="http://schemas.microsoft.com/office/drawing/2014/main" xmlns="" id="{49081EDD-69E6-42EC-A1CC-F5299AFC1079}"/>
                  </a:ext>
                </a:extLst>
              </p:cNvPr>
              <p:cNvSpPr/>
              <p:nvPr/>
            </p:nvSpPr>
            <p:spPr>
              <a:xfrm>
                <a:off x="5754500" y="1221349"/>
                <a:ext cx="225789" cy="441729"/>
              </a:xfrm>
              <a:custGeom>
                <a:avLst/>
                <a:gdLst>
                  <a:gd name="connsiteX0" fmla="*/ 264315 w 507102"/>
                  <a:gd name="connsiteY0" fmla="*/ 61 h 819465"/>
                  <a:gd name="connsiteX1" fmla="*/ 507102 w 507102"/>
                  <a:gd name="connsiteY1" fmla="*/ 69499 h 819465"/>
                  <a:gd name="connsiteX2" fmla="*/ 507102 w 507102"/>
                  <a:gd name="connsiteY2" fmla="*/ 809074 h 819465"/>
                  <a:gd name="connsiteX3" fmla="*/ 506404 w 507102"/>
                  <a:gd name="connsiteY3" fmla="*/ 808339 h 819465"/>
                  <a:gd name="connsiteX4" fmla="*/ 258479 w 507102"/>
                  <a:gd name="connsiteY4" fmla="*/ 719015 h 819465"/>
                  <a:gd name="connsiteX5" fmla="*/ 10554 w 507102"/>
                  <a:gd name="connsiteY5" fmla="*/ 808339 h 819465"/>
                  <a:gd name="connsiteX6" fmla="*/ 0 w 507102"/>
                  <a:gd name="connsiteY6" fmla="*/ 819465 h 819465"/>
                  <a:gd name="connsiteX7" fmla="*/ 0 w 507102"/>
                  <a:gd name="connsiteY7" fmla="*/ 69499 h 819465"/>
                  <a:gd name="connsiteX8" fmla="*/ 264315 w 507102"/>
                  <a:gd name="connsiteY8" fmla="*/ 61 h 819465"/>
                  <a:gd name="connsiteX0" fmla="*/ 260838 w 507102"/>
                  <a:gd name="connsiteY0" fmla="*/ 15 h 888955"/>
                  <a:gd name="connsiteX1" fmla="*/ 507102 w 507102"/>
                  <a:gd name="connsiteY1" fmla="*/ 138989 h 888955"/>
                  <a:gd name="connsiteX2" fmla="*/ 507102 w 507102"/>
                  <a:gd name="connsiteY2" fmla="*/ 878564 h 888955"/>
                  <a:gd name="connsiteX3" fmla="*/ 506404 w 507102"/>
                  <a:gd name="connsiteY3" fmla="*/ 877829 h 888955"/>
                  <a:gd name="connsiteX4" fmla="*/ 258479 w 507102"/>
                  <a:gd name="connsiteY4" fmla="*/ 788505 h 888955"/>
                  <a:gd name="connsiteX5" fmla="*/ 10554 w 507102"/>
                  <a:gd name="connsiteY5" fmla="*/ 877829 h 888955"/>
                  <a:gd name="connsiteX6" fmla="*/ 0 w 507102"/>
                  <a:gd name="connsiteY6" fmla="*/ 888955 h 888955"/>
                  <a:gd name="connsiteX7" fmla="*/ 0 w 507102"/>
                  <a:gd name="connsiteY7" fmla="*/ 138989 h 888955"/>
                  <a:gd name="connsiteX8" fmla="*/ 260838 w 507102"/>
                  <a:gd name="connsiteY8" fmla="*/ 15 h 888955"/>
                  <a:gd name="connsiteX0" fmla="*/ 0 w 507102"/>
                  <a:gd name="connsiteY0" fmla="*/ 93098 h 843064"/>
                  <a:gd name="connsiteX1" fmla="*/ 507102 w 507102"/>
                  <a:gd name="connsiteY1" fmla="*/ 93098 h 843064"/>
                  <a:gd name="connsiteX2" fmla="*/ 507102 w 507102"/>
                  <a:gd name="connsiteY2" fmla="*/ 832673 h 843064"/>
                  <a:gd name="connsiteX3" fmla="*/ 506404 w 507102"/>
                  <a:gd name="connsiteY3" fmla="*/ 831938 h 843064"/>
                  <a:gd name="connsiteX4" fmla="*/ 258479 w 507102"/>
                  <a:gd name="connsiteY4" fmla="*/ 742614 h 843064"/>
                  <a:gd name="connsiteX5" fmla="*/ 10554 w 507102"/>
                  <a:gd name="connsiteY5" fmla="*/ 831938 h 843064"/>
                  <a:gd name="connsiteX6" fmla="*/ 0 w 507102"/>
                  <a:gd name="connsiteY6" fmla="*/ 843064 h 843064"/>
                  <a:gd name="connsiteX7" fmla="*/ 0 w 507102"/>
                  <a:gd name="connsiteY7" fmla="*/ 93098 h 843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7102" h="843064">
                    <a:moveTo>
                      <a:pt x="0" y="93098"/>
                    </a:moveTo>
                    <a:cubicBezTo>
                      <a:pt x="84517" y="-31896"/>
                      <a:pt x="422585" y="-30164"/>
                      <a:pt x="507102" y="93098"/>
                    </a:cubicBezTo>
                    <a:lnTo>
                      <a:pt x="507102" y="832673"/>
                    </a:lnTo>
                    <a:lnTo>
                      <a:pt x="506404" y="831938"/>
                    </a:lnTo>
                    <a:cubicBezTo>
                      <a:pt x="442955" y="776749"/>
                      <a:pt x="355300" y="742614"/>
                      <a:pt x="258479" y="742614"/>
                    </a:cubicBezTo>
                    <a:cubicBezTo>
                      <a:pt x="161658" y="742614"/>
                      <a:pt x="74004" y="776749"/>
                      <a:pt x="10554" y="831938"/>
                    </a:cubicBezTo>
                    <a:lnTo>
                      <a:pt x="0" y="843064"/>
                    </a:lnTo>
                    <a:lnTo>
                      <a:pt x="0" y="93098"/>
                    </a:lnTo>
                    <a:close/>
                  </a:path>
                </a:pathLst>
              </a:custGeom>
              <a:solidFill>
                <a:srgbClr val="008E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Freeform: Shape 90">
                <a:extLst>
                  <a:ext uri="{FF2B5EF4-FFF2-40B4-BE49-F238E27FC236}">
                    <a16:creationId xmlns:a16="http://schemas.microsoft.com/office/drawing/2014/main" xmlns="" id="{0DC961E1-0A23-416D-A93B-DC5E92DDDAAB}"/>
                  </a:ext>
                </a:extLst>
              </p:cNvPr>
              <p:cNvSpPr/>
              <p:nvPr/>
            </p:nvSpPr>
            <p:spPr>
              <a:xfrm>
                <a:off x="5588897" y="795384"/>
                <a:ext cx="507102" cy="843064"/>
              </a:xfrm>
              <a:custGeom>
                <a:avLst/>
                <a:gdLst>
                  <a:gd name="connsiteX0" fmla="*/ 0 w 507102"/>
                  <a:gd name="connsiteY0" fmla="*/ 838892 h 843064"/>
                  <a:gd name="connsiteX1" fmla="*/ 734 w 507102"/>
                  <a:gd name="connsiteY1" fmla="*/ 842290 h 843064"/>
                  <a:gd name="connsiteX2" fmla="*/ 0 w 507102"/>
                  <a:gd name="connsiteY2" fmla="*/ 843064 h 843064"/>
                  <a:gd name="connsiteX3" fmla="*/ 253551 w 507102"/>
                  <a:gd name="connsiteY3" fmla="*/ 2 h 843064"/>
                  <a:gd name="connsiteX4" fmla="*/ 507102 w 507102"/>
                  <a:gd name="connsiteY4" fmla="*/ 93098 h 843064"/>
                  <a:gd name="connsiteX5" fmla="*/ 507102 w 507102"/>
                  <a:gd name="connsiteY5" fmla="*/ 832673 h 843064"/>
                  <a:gd name="connsiteX6" fmla="*/ 506404 w 507102"/>
                  <a:gd name="connsiteY6" fmla="*/ 831938 h 843064"/>
                  <a:gd name="connsiteX7" fmla="*/ 394956 w 507102"/>
                  <a:gd name="connsiteY7" fmla="*/ 766580 h 843064"/>
                  <a:gd name="connsiteX8" fmla="*/ 354875 w 507102"/>
                  <a:gd name="connsiteY8" fmla="*/ 759542 h 843064"/>
                  <a:gd name="connsiteX9" fmla="*/ 306006 w 507102"/>
                  <a:gd name="connsiteY9" fmla="*/ 744165 h 843064"/>
                  <a:gd name="connsiteX10" fmla="*/ 220267 w 507102"/>
                  <a:gd name="connsiteY10" fmla="*/ 736087 h 843064"/>
                  <a:gd name="connsiteX11" fmla="*/ 4473 w 507102"/>
                  <a:gd name="connsiteY11" fmla="*/ 818166 h 843064"/>
                  <a:gd name="connsiteX12" fmla="*/ 0 w 507102"/>
                  <a:gd name="connsiteY12" fmla="*/ 838874 h 843064"/>
                  <a:gd name="connsiteX13" fmla="*/ 0 w 507102"/>
                  <a:gd name="connsiteY13" fmla="*/ 93098 h 843064"/>
                  <a:gd name="connsiteX14" fmla="*/ 253551 w 507102"/>
                  <a:gd name="connsiteY14" fmla="*/ 2 h 843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07102" h="843064">
                    <a:moveTo>
                      <a:pt x="0" y="838892"/>
                    </a:moveTo>
                    <a:lnTo>
                      <a:pt x="734" y="842290"/>
                    </a:lnTo>
                    <a:lnTo>
                      <a:pt x="0" y="843064"/>
                    </a:lnTo>
                    <a:close/>
                    <a:moveTo>
                      <a:pt x="253551" y="2"/>
                    </a:moveTo>
                    <a:cubicBezTo>
                      <a:pt x="359198" y="219"/>
                      <a:pt x="464844" y="31467"/>
                      <a:pt x="507102" y="93098"/>
                    </a:cubicBezTo>
                    <a:lnTo>
                      <a:pt x="507102" y="832673"/>
                    </a:lnTo>
                    <a:lnTo>
                      <a:pt x="506404" y="831938"/>
                    </a:lnTo>
                    <a:cubicBezTo>
                      <a:pt x="474680" y="804344"/>
                      <a:pt x="436904" y="782013"/>
                      <a:pt x="394956" y="766580"/>
                    </a:cubicBezTo>
                    <a:lnTo>
                      <a:pt x="354875" y="759542"/>
                    </a:lnTo>
                    <a:lnTo>
                      <a:pt x="306006" y="744165"/>
                    </a:lnTo>
                    <a:cubicBezTo>
                      <a:pt x="279653" y="738963"/>
                      <a:pt x="250680" y="736087"/>
                      <a:pt x="220267" y="736087"/>
                    </a:cubicBezTo>
                    <a:cubicBezTo>
                      <a:pt x="113823" y="736087"/>
                      <a:pt x="25013" y="771323"/>
                      <a:pt x="4473" y="818166"/>
                    </a:cubicBezTo>
                    <a:lnTo>
                      <a:pt x="0" y="838874"/>
                    </a:lnTo>
                    <a:lnTo>
                      <a:pt x="0" y="93098"/>
                    </a:lnTo>
                    <a:cubicBezTo>
                      <a:pt x="42259" y="30601"/>
                      <a:pt x="147905" y="-215"/>
                      <a:pt x="253551" y="2"/>
                    </a:cubicBezTo>
                    <a:close/>
                  </a:path>
                </a:pathLst>
              </a:custGeom>
              <a:gradFill>
                <a:gsLst>
                  <a:gs pos="30000">
                    <a:srgbClr val="1DFFC4"/>
                  </a:gs>
                  <a:gs pos="100000">
                    <a:srgbClr val="006666"/>
                  </a:gs>
                  <a:gs pos="0">
                    <a:srgbClr val="00CC99"/>
                  </a:gs>
                </a:gsLst>
                <a:lin ang="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8" name="مجموعة 27"/>
            <p:cNvGrpSpPr/>
            <p:nvPr/>
          </p:nvGrpSpPr>
          <p:grpSpPr>
            <a:xfrm>
              <a:off x="10356796" y="194958"/>
              <a:ext cx="543441" cy="980406"/>
              <a:chOff x="10356796" y="194958"/>
              <a:chExt cx="543441" cy="980406"/>
            </a:xfrm>
          </p:grpSpPr>
          <p:sp>
            <p:nvSpPr>
              <p:cNvPr id="29" name="Rectangle 48">
                <a:extLst>
                  <a:ext uri="{FF2B5EF4-FFF2-40B4-BE49-F238E27FC236}">
                    <a16:creationId xmlns:a16="http://schemas.microsoft.com/office/drawing/2014/main" xmlns="" id="{6BA194CA-7FF7-4DD0-A5B9-3C8192DC2A0D}"/>
                  </a:ext>
                </a:extLst>
              </p:cNvPr>
              <p:cNvSpPr/>
              <p:nvPr/>
            </p:nvSpPr>
            <p:spPr>
              <a:xfrm>
                <a:off x="10393135" y="194958"/>
                <a:ext cx="507102" cy="980406"/>
              </a:xfrm>
              <a:prstGeom prst="rect">
                <a:avLst/>
              </a:prstGeom>
              <a:solidFill>
                <a:srgbClr val="F4F4F4"/>
              </a:solidFill>
              <a:ln>
                <a:noFill/>
              </a:ln>
              <a:effectLst>
                <a:outerShdw blurRad="139700" dist="889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TextBox 40">
                <a:extLst>
                  <a:ext uri="{FF2B5EF4-FFF2-40B4-BE49-F238E27FC236}">
                    <a16:creationId xmlns:a16="http://schemas.microsoft.com/office/drawing/2014/main" xmlns="" id="{D24CED45-9E90-4038-8295-0D284AF98C76}"/>
                  </a:ext>
                </a:extLst>
              </p:cNvPr>
              <p:cNvSpPr txBox="1"/>
              <p:nvPr/>
            </p:nvSpPr>
            <p:spPr>
              <a:xfrm>
                <a:off x="10356796" y="468958"/>
                <a:ext cx="50710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ar-SY" sz="2000" b="1" dirty="0">
                  <a:solidFill>
                    <a:srgbClr val="FF0000"/>
                  </a:solidFill>
                  <a:latin typeface="Impact" panose="020B080603090205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8415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7" grpId="0" animBg="1"/>
      <p:bldP spid="5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1A8A9D57-B041-4715-A1C9-4342C5D69CF2}"/>
              </a:ext>
            </a:extLst>
          </p:cNvPr>
          <p:cNvSpPr/>
          <p:nvPr/>
        </p:nvSpPr>
        <p:spPr>
          <a:xfrm>
            <a:off x="1144159" y="1958553"/>
            <a:ext cx="1204073" cy="3133952"/>
          </a:xfrm>
          <a:prstGeom prst="rect">
            <a:avLst/>
          </a:prstGeom>
          <a:solidFill>
            <a:srgbClr val="9E5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52364974-DB04-4C11-988B-A00AE538D4DD}"/>
              </a:ext>
            </a:extLst>
          </p:cNvPr>
          <p:cNvSpPr/>
          <p:nvPr/>
        </p:nvSpPr>
        <p:spPr>
          <a:xfrm>
            <a:off x="39186" y="1645920"/>
            <a:ext cx="525985" cy="100570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innerShdw blurRad="114300" dist="3048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EFFA47F5-FE0B-4FBD-8E1C-373D81E61F05}"/>
              </a:ext>
            </a:extLst>
          </p:cNvPr>
          <p:cNvGrpSpPr/>
          <p:nvPr/>
        </p:nvGrpSpPr>
        <p:grpSpPr>
          <a:xfrm>
            <a:off x="-120468" y="2002098"/>
            <a:ext cx="3110413" cy="298449"/>
            <a:chOff x="0" y="1945688"/>
            <a:chExt cx="10452643" cy="30718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="" xmlns:a16="http://schemas.microsoft.com/office/drawing/2014/main" id="{4BF8B384-139F-49CE-BFD7-A602E7CD8881}"/>
                </a:ext>
              </a:extLst>
            </p:cNvPr>
            <p:cNvSpPr/>
            <p:nvPr/>
          </p:nvSpPr>
          <p:spPr>
            <a:xfrm>
              <a:off x="0" y="1974574"/>
              <a:ext cx="10424160" cy="278296"/>
            </a:xfrm>
            <a:prstGeom prst="roundRect">
              <a:avLst/>
            </a:prstGeom>
            <a:gradFill>
              <a:gsLst>
                <a:gs pos="39812">
                  <a:schemeClr val="bg1"/>
                </a:gs>
                <a:gs pos="0">
                  <a:schemeClr val="tx1">
                    <a:lumMod val="75000"/>
                    <a:lumOff val="25000"/>
                  </a:schemeClr>
                </a:gs>
                <a:gs pos="74000">
                  <a:schemeClr val="bg1">
                    <a:lumMod val="65000"/>
                  </a:schemeClr>
                </a:gs>
                <a:gs pos="90000">
                  <a:schemeClr val="tx1">
                    <a:lumMod val="85000"/>
                    <a:lumOff val="15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perspectiveLef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="" xmlns:a16="http://schemas.microsoft.com/office/drawing/2014/main" id="{EC689BBB-DAF0-4CEB-8368-6DA40EBFA149}"/>
                </a:ext>
              </a:extLst>
            </p:cNvPr>
            <p:cNvSpPr/>
            <p:nvPr/>
          </p:nvSpPr>
          <p:spPr>
            <a:xfrm flipH="1">
              <a:off x="10257541" y="1945688"/>
              <a:ext cx="195102" cy="269106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="" xmlns:a16="http://schemas.microsoft.com/office/drawing/2014/main" id="{0ECBC755-4F14-4E32-B05C-8A36E40C4613}"/>
              </a:ext>
            </a:extLst>
          </p:cNvPr>
          <p:cNvGrpSpPr/>
          <p:nvPr/>
        </p:nvGrpSpPr>
        <p:grpSpPr>
          <a:xfrm>
            <a:off x="642334" y="1958553"/>
            <a:ext cx="1904831" cy="3573194"/>
            <a:chOff x="3922498" y="1958553"/>
            <a:chExt cx="1904831" cy="3573194"/>
          </a:xfrm>
        </p:grpSpPr>
        <p:sp>
          <p:nvSpPr>
            <p:cNvPr id="41" name="Oval 40">
              <a:extLst>
                <a:ext uri="{FF2B5EF4-FFF2-40B4-BE49-F238E27FC236}">
                  <a16:creationId xmlns="" xmlns:a16="http://schemas.microsoft.com/office/drawing/2014/main" id="{2AE62494-50C9-4EA9-8B68-94FBC8DC43F4}"/>
                </a:ext>
              </a:extLst>
            </p:cNvPr>
            <p:cNvSpPr/>
            <p:nvPr/>
          </p:nvSpPr>
          <p:spPr>
            <a:xfrm rot="941097">
              <a:off x="5187336" y="2030468"/>
              <a:ext cx="639993" cy="408103"/>
            </a:xfrm>
            <a:prstGeom prst="ellipse">
              <a:avLst/>
            </a:prstGeom>
            <a:gradFill flip="none" rotWithShape="1">
              <a:gsLst>
                <a:gs pos="90000">
                  <a:srgbClr val="E4E4E4">
                    <a:alpha val="0"/>
                  </a:srgbClr>
                </a:gs>
                <a:gs pos="30000">
                  <a:schemeClr val="tx1"/>
                </a:gs>
              </a:gsLst>
              <a:lin ang="2700000" scaled="1"/>
              <a:tileRect/>
            </a:gradFill>
            <a:ln>
              <a:noFill/>
            </a:ln>
            <a:effectLst>
              <a:softEdge rad="889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BF493352-DD8C-40D4-A5B6-A7F2ED7A4A27}"/>
                </a:ext>
              </a:extLst>
            </p:cNvPr>
            <p:cNvSpPr/>
            <p:nvPr/>
          </p:nvSpPr>
          <p:spPr>
            <a:xfrm>
              <a:off x="3922498" y="1958553"/>
              <a:ext cx="1705898" cy="3573194"/>
            </a:xfrm>
            <a:custGeom>
              <a:avLst/>
              <a:gdLst>
                <a:gd name="connsiteX0" fmla="*/ 281354 w 2224051"/>
                <a:gd name="connsiteY0" fmla="*/ 0 h 3573194"/>
                <a:gd name="connsiteX1" fmla="*/ 2224051 w 2224051"/>
                <a:gd name="connsiteY1" fmla="*/ 0 h 3573194"/>
                <a:gd name="connsiteX2" fmla="*/ 2202966 w 2224051"/>
                <a:gd name="connsiteY2" fmla="*/ 2126 h 3573194"/>
                <a:gd name="connsiteX3" fmla="*/ 1981201 w 2224051"/>
                <a:gd name="connsiteY3" fmla="*/ 274221 h 3573194"/>
                <a:gd name="connsiteX4" fmla="*/ 1981201 w 2224051"/>
                <a:gd name="connsiteY4" fmla="*/ 3573194 h 3573194"/>
                <a:gd name="connsiteX5" fmla="*/ 1953202 w 2224051"/>
                <a:gd name="connsiteY5" fmla="*/ 3573194 h 3573194"/>
                <a:gd name="connsiteX6" fmla="*/ 976601 w 2224051"/>
                <a:gd name="connsiteY6" fmla="*/ 3133952 h 3573194"/>
                <a:gd name="connsiteX7" fmla="*/ 0 w 2224051"/>
                <a:gd name="connsiteY7" fmla="*/ 3573194 h 3573194"/>
                <a:gd name="connsiteX8" fmla="*/ 0 w 2224051"/>
                <a:gd name="connsiteY8" fmla="*/ 281354 h 3573194"/>
                <a:gd name="connsiteX9" fmla="*/ 281354 w 2224051"/>
                <a:gd name="connsiteY9" fmla="*/ 0 h 3573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24051" h="3573194">
                  <a:moveTo>
                    <a:pt x="281354" y="0"/>
                  </a:moveTo>
                  <a:lnTo>
                    <a:pt x="2224051" y="0"/>
                  </a:lnTo>
                  <a:lnTo>
                    <a:pt x="2202966" y="2126"/>
                  </a:lnTo>
                  <a:cubicBezTo>
                    <a:pt x="2076405" y="28024"/>
                    <a:pt x="1981201" y="140005"/>
                    <a:pt x="1981201" y="274221"/>
                  </a:cubicBezTo>
                  <a:lnTo>
                    <a:pt x="1981201" y="3573194"/>
                  </a:lnTo>
                  <a:lnTo>
                    <a:pt x="1953202" y="3573194"/>
                  </a:lnTo>
                  <a:lnTo>
                    <a:pt x="976601" y="3133952"/>
                  </a:lnTo>
                  <a:lnTo>
                    <a:pt x="0" y="3573194"/>
                  </a:lnTo>
                  <a:lnTo>
                    <a:pt x="0" y="281354"/>
                  </a:lnTo>
                  <a:cubicBezTo>
                    <a:pt x="0" y="125966"/>
                    <a:pt x="125966" y="0"/>
                    <a:pt x="281354" y="0"/>
                  </a:cubicBezTo>
                  <a:close/>
                </a:path>
              </a:pathLst>
            </a:custGeom>
            <a:gradFill>
              <a:gsLst>
                <a:gs pos="3000">
                  <a:srgbClr val="FF9900"/>
                </a:gs>
                <a:gs pos="0">
                  <a:srgbClr val="9E5E00"/>
                </a:gs>
                <a:gs pos="100000">
                  <a:srgbClr val="FFCC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C4584F60-A4B0-4661-AD7D-08EC48E7F9DC}"/>
                </a:ext>
              </a:extLst>
            </p:cNvPr>
            <p:cNvSpPr txBox="1"/>
            <p:nvPr/>
          </p:nvSpPr>
          <p:spPr>
            <a:xfrm>
              <a:off x="4051859" y="4188955"/>
              <a:ext cx="130829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الاستراتيجيّة القرائيَّة</a:t>
              </a:r>
            </a:p>
          </p:txBody>
        </p:sp>
        <p:pic>
          <p:nvPicPr>
            <p:cNvPr id="24" name="Graphic 23">
              <a:extLst>
                <a:ext uri="{FF2B5EF4-FFF2-40B4-BE49-F238E27FC236}">
                  <a16:creationId xmlns="" xmlns:a16="http://schemas.microsoft.com/office/drawing/2014/main" id="{27A5772D-95CA-4C47-8DAF-94BD9FFBB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1859" y="3459249"/>
              <a:ext cx="1260868" cy="291491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E8463C34-566F-4699-B114-1BD832C4C75C}"/>
                </a:ext>
              </a:extLst>
            </p:cNvPr>
            <p:cNvSpPr txBox="1"/>
            <p:nvPr/>
          </p:nvSpPr>
          <p:spPr>
            <a:xfrm>
              <a:off x="3963465" y="2549101"/>
              <a:ext cx="14376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en-US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7" name="Oval 36">
            <a:extLst>
              <a:ext uri="{FF2B5EF4-FFF2-40B4-BE49-F238E27FC236}">
                <a16:creationId xmlns="" xmlns:a16="http://schemas.microsoft.com/office/drawing/2014/main" id="{72B45074-219E-4923-8057-08CC80860AE8}"/>
              </a:ext>
            </a:extLst>
          </p:cNvPr>
          <p:cNvSpPr/>
          <p:nvPr/>
        </p:nvSpPr>
        <p:spPr>
          <a:xfrm>
            <a:off x="390532" y="5930034"/>
            <a:ext cx="2122417" cy="422684"/>
          </a:xfrm>
          <a:prstGeom prst="ellipse">
            <a:avLst/>
          </a:prstGeom>
          <a:gradFill flip="none" rotWithShape="1">
            <a:gsLst>
              <a:gs pos="100000">
                <a:srgbClr val="E4E4E4">
                  <a:alpha val="0"/>
                </a:srgbClr>
              </a:gs>
              <a:gs pos="8000">
                <a:schemeClr val="tx1">
                  <a:alpha val="3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1741118" y="-717983"/>
            <a:ext cx="785521" cy="4412337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1655912" y="-663676"/>
            <a:ext cx="845996" cy="3919388"/>
            <a:chOff x="1232840" y="-1089538"/>
            <a:chExt cx="845996" cy="3919388"/>
          </a:xfrm>
        </p:grpSpPr>
        <p:sp>
          <p:nvSpPr>
            <p:cNvPr id="52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232840" y="4739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accent2"/>
                  </a:solidFill>
                  <a:latin typeface="Oswald" panose="02000503000000000000" pitchFamily="2" charset="0"/>
                </a:rPr>
                <a:t>قُدُواتٌ و مُثُلٌ عُلْيا</a:t>
              </a:r>
              <a:endParaRPr lang="ar-SY" sz="2000" b="1" dirty="0">
                <a:solidFill>
                  <a:schemeClr val="accent2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17171" y="-1089538"/>
              <a:ext cx="461665" cy="3919388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تصفُّح كتاب أو مجلَّة أو عبر الشبكة العنكبوتيَّة</a:t>
              </a:r>
            </a:p>
          </p:txBody>
        </p:sp>
      </p:grpSp>
      <p:grpSp>
        <p:nvGrpSpPr>
          <p:cNvPr id="3" name="مجموعة 2"/>
          <p:cNvGrpSpPr/>
          <p:nvPr/>
        </p:nvGrpSpPr>
        <p:grpSpPr>
          <a:xfrm>
            <a:off x="7765664" y="78583"/>
            <a:ext cx="3134573" cy="1096781"/>
            <a:chOff x="7765664" y="78583"/>
            <a:chExt cx="3134573" cy="1096781"/>
          </a:xfrm>
        </p:grpSpPr>
        <p:grpSp>
          <p:nvGrpSpPr>
            <p:cNvPr id="30" name="Group 81">
              <a:extLst>
                <a:ext uri="{FF2B5EF4-FFF2-40B4-BE49-F238E27FC236}">
                  <a16:creationId xmlns:a16="http://schemas.microsoft.com/office/drawing/2014/main" xmlns="" id="{E2381D15-1B85-43BE-924C-B5B9BBF5F6E6}"/>
                </a:ext>
              </a:extLst>
            </p:cNvPr>
            <p:cNvGrpSpPr/>
            <p:nvPr/>
          </p:nvGrpSpPr>
          <p:grpSpPr>
            <a:xfrm flipH="1">
              <a:off x="7765664" y="78583"/>
              <a:ext cx="2641250" cy="1036307"/>
              <a:chOff x="2140318" y="795384"/>
              <a:chExt cx="4486150" cy="1036307"/>
            </a:xfrm>
          </p:grpSpPr>
          <p:sp>
            <p:nvSpPr>
              <p:cNvPr id="31" name="Rectangle 82">
                <a:extLst>
                  <a:ext uri="{FF2B5EF4-FFF2-40B4-BE49-F238E27FC236}">
                    <a16:creationId xmlns:a16="http://schemas.microsoft.com/office/drawing/2014/main" xmlns="" id="{E93BDB68-C2E8-482C-BA1E-2D8A816F335B}"/>
                  </a:ext>
                </a:extLst>
              </p:cNvPr>
              <p:cNvSpPr/>
              <p:nvPr/>
            </p:nvSpPr>
            <p:spPr>
              <a:xfrm flipH="1">
                <a:off x="5779968" y="1044735"/>
                <a:ext cx="846500" cy="786956"/>
              </a:xfrm>
              <a:prstGeom prst="rect">
                <a:avLst/>
              </a:prstGeom>
              <a:gradFill>
                <a:gsLst>
                  <a:gs pos="100000">
                    <a:schemeClr val="tx1"/>
                  </a:gs>
                  <a:gs pos="0">
                    <a:srgbClr val="E9EBEA">
                      <a:alpha val="0"/>
                    </a:srgbClr>
                  </a:gs>
                </a:gsLst>
                <a:lin ang="0" scaled="1"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Freeform: Shape 83">
                <a:extLst>
                  <a:ext uri="{FF2B5EF4-FFF2-40B4-BE49-F238E27FC236}">
                    <a16:creationId xmlns:a16="http://schemas.microsoft.com/office/drawing/2014/main" xmlns="" id="{E04B370A-A178-4F87-A008-49F96E719BCC}"/>
                  </a:ext>
                </a:extLst>
              </p:cNvPr>
              <p:cNvSpPr/>
              <p:nvPr/>
            </p:nvSpPr>
            <p:spPr>
              <a:xfrm rot="5400000">
                <a:off x="5848454" y="1528250"/>
                <a:ext cx="283053" cy="212035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00484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84">
                <a:extLst>
                  <a:ext uri="{FF2B5EF4-FFF2-40B4-BE49-F238E27FC236}">
                    <a16:creationId xmlns:a16="http://schemas.microsoft.com/office/drawing/2014/main" xmlns="" id="{D1484586-6233-41A9-B5B3-5D7D5BC06717}"/>
                  </a:ext>
                </a:extLst>
              </p:cNvPr>
              <p:cNvSpPr/>
              <p:nvPr/>
            </p:nvSpPr>
            <p:spPr>
              <a:xfrm>
                <a:off x="2140318" y="1113182"/>
                <a:ext cx="3743647" cy="662609"/>
              </a:xfrm>
              <a:prstGeom prst="rect">
                <a:avLst/>
              </a:prstGeom>
              <a:gradFill flip="none" rotWithShape="1">
                <a:gsLst>
                  <a:gs pos="100000">
                    <a:srgbClr val="006666"/>
                  </a:gs>
                  <a:gs pos="0">
                    <a:srgbClr val="00CC99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2000" b="1" dirty="0" smtClean="0">
                    <a:solidFill>
                      <a:srgbClr val="FF0000"/>
                    </a:solidFill>
                  </a:rPr>
                  <a:t>ب-</a:t>
                </a:r>
                <a:r>
                  <a:rPr lang="ar-SY" sz="2000" b="1" dirty="0" smtClean="0">
                    <a:solidFill>
                      <a:schemeClr val="tx1"/>
                    </a:solidFill>
                  </a:rPr>
                  <a:t> تصفُّحُ مجلَّةٍ</a:t>
                </a:r>
                <a:endParaRPr lang="ar-SA" sz="2000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4" name="Group 88">
                <a:extLst>
                  <a:ext uri="{FF2B5EF4-FFF2-40B4-BE49-F238E27FC236}">
                    <a16:creationId xmlns:a16="http://schemas.microsoft.com/office/drawing/2014/main" xmlns="" id="{50103D4B-E78D-4D71-9216-E2A208083868}"/>
                  </a:ext>
                </a:extLst>
              </p:cNvPr>
              <p:cNvGrpSpPr/>
              <p:nvPr/>
            </p:nvGrpSpPr>
            <p:grpSpPr>
              <a:xfrm>
                <a:off x="5588896" y="1531471"/>
                <a:ext cx="390125" cy="205592"/>
                <a:chOff x="5588896" y="1531471"/>
                <a:chExt cx="390125" cy="205592"/>
              </a:xfrm>
            </p:grpSpPr>
            <p:sp>
              <p:nvSpPr>
                <p:cNvPr id="38" name="Oval 91">
                  <a:extLst>
                    <a:ext uri="{FF2B5EF4-FFF2-40B4-BE49-F238E27FC236}">
                      <a16:creationId xmlns:a16="http://schemas.microsoft.com/office/drawing/2014/main" xmlns="" id="{9C89827E-4ABE-4805-A701-51665A7DF613}"/>
                    </a:ext>
                  </a:extLst>
                </p:cNvPr>
                <p:cNvSpPr/>
                <p:nvPr/>
              </p:nvSpPr>
              <p:spPr>
                <a:xfrm>
                  <a:off x="5588896" y="1531471"/>
                  <a:ext cx="390125" cy="205592"/>
                </a:xfrm>
                <a:prstGeom prst="ellipse">
                  <a:avLst/>
                </a:prstGeom>
                <a:gradFill flip="none" rotWithShape="1">
                  <a:gsLst>
                    <a:gs pos="52000">
                      <a:srgbClr val="1DFFC4"/>
                    </a:gs>
                    <a:gs pos="14000">
                      <a:srgbClr val="004846"/>
                    </a:gs>
                    <a:gs pos="100000">
                      <a:srgbClr val="00CC99"/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Freeform: Shape 92">
                  <a:extLst>
                    <a:ext uri="{FF2B5EF4-FFF2-40B4-BE49-F238E27FC236}">
                      <a16:creationId xmlns:a16="http://schemas.microsoft.com/office/drawing/2014/main" xmlns="" id="{3B1B6EB6-2C1B-47E7-A9DD-6A8BF277FDCC}"/>
                    </a:ext>
                  </a:extLst>
                </p:cNvPr>
                <p:cNvSpPr/>
                <p:nvPr/>
              </p:nvSpPr>
              <p:spPr>
                <a:xfrm rot="16200000" flipH="1">
                  <a:off x="5750509" y="1595010"/>
                  <a:ext cx="113947" cy="109463"/>
                </a:xfrm>
                <a:custGeom>
                  <a:avLst/>
                  <a:gdLst>
                    <a:gd name="connsiteX0" fmla="*/ 238370 w 476740"/>
                    <a:gd name="connsiteY0" fmla="*/ 0 h 238369"/>
                    <a:gd name="connsiteX1" fmla="*/ 458008 w 476740"/>
                    <a:gd name="connsiteY1" fmla="*/ 145586 h 238369"/>
                    <a:gd name="connsiteX2" fmla="*/ 476740 w 476740"/>
                    <a:gd name="connsiteY2" fmla="*/ 238369 h 238369"/>
                    <a:gd name="connsiteX3" fmla="*/ 0 w 476740"/>
                    <a:gd name="connsiteY3" fmla="*/ 238369 h 238369"/>
                    <a:gd name="connsiteX4" fmla="*/ 18733 w 476740"/>
                    <a:gd name="connsiteY4" fmla="*/ 145586 h 238369"/>
                    <a:gd name="connsiteX5" fmla="*/ 238370 w 476740"/>
                    <a:gd name="connsiteY5" fmla="*/ 0 h 2383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76740" h="238369">
                      <a:moveTo>
                        <a:pt x="238370" y="0"/>
                      </a:moveTo>
                      <a:cubicBezTo>
                        <a:pt x="337106" y="0"/>
                        <a:pt x="421821" y="60031"/>
                        <a:pt x="458008" y="145586"/>
                      </a:cubicBezTo>
                      <a:lnTo>
                        <a:pt x="476740" y="238369"/>
                      </a:lnTo>
                      <a:lnTo>
                        <a:pt x="0" y="238369"/>
                      </a:lnTo>
                      <a:lnTo>
                        <a:pt x="18733" y="145586"/>
                      </a:lnTo>
                      <a:cubicBezTo>
                        <a:pt x="54919" y="60031"/>
                        <a:pt x="139634" y="0"/>
                        <a:pt x="238370" y="0"/>
                      </a:cubicBezTo>
                      <a:close/>
                    </a:path>
                  </a:pathLst>
                </a:custGeom>
                <a:solidFill>
                  <a:srgbClr val="00484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5" name="Freeform: Shape 89">
                <a:extLst>
                  <a:ext uri="{FF2B5EF4-FFF2-40B4-BE49-F238E27FC236}">
                    <a16:creationId xmlns:a16="http://schemas.microsoft.com/office/drawing/2014/main" xmlns="" id="{49081EDD-69E6-42EC-A1CC-F5299AFC1079}"/>
                  </a:ext>
                </a:extLst>
              </p:cNvPr>
              <p:cNvSpPr/>
              <p:nvPr/>
            </p:nvSpPr>
            <p:spPr>
              <a:xfrm>
                <a:off x="5754500" y="1221349"/>
                <a:ext cx="225789" cy="441729"/>
              </a:xfrm>
              <a:custGeom>
                <a:avLst/>
                <a:gdLst>
                  <a:gd name="connsiteX0" fmla="*/ 264315 w 507102"/>
                  <a:gd name="connsiteY0" fmla="*/ 61 h 819465"/>
                  <a:gd name="connsiteX1" fmla="*/ 507102 w 507102"/>
                  <a:gd name="connsiteY1" fmla="*/ 69499 h 819465"/>
                  <a:gd name="connsiteX2" fmla="*/ 507102 w 507102"/>
                  <a:gd name="connsiteY2" fmla="*/ 809074 h 819465"/>
                  <a:gd name="connsiteX3" fmla="*/ 506404 w 507102"/>
                  <a:gd name="connsiteY3" fmla="*/ 808339 h 819465"/>
                  <a:gd name="connsiteX4" fmla="*/ 258479 w 507102"/>
                  <a:gd name="connsiteY4" fmla="*/ 719015 h 819465"/>
                  <a:gd name="connsiteX5" fmla="*/ 10554 w 507102"/>
                  <a:gd name="connsiteY5" fmla="*/ 808339 h 819465"/>
                  <a:gd name="connsiteX6" fmla="*/ 0 w 507102"/>
                  <a:gd name="connsiteY6" fmla="*/ 819465 h 819465"/>
                  <a:gd name="connsiteX7" fmla="*/ 0 w 507102"/>
                  <a:gd name="connsiteY7" fmla="*/ 69499 h 819465"/>
                  <a:gd name="connsiteX8" fmla="*/ 264315 w 507102"/>
                  <a:gd name="connsiteY8" fmla="*/ 61 h 819465"/>
                  <a:gd name="connsiteX0" fmla="*/ 260838 w 507102"/>
                  <a:gd name="connsiteY0" fmla="*/ 15 h 888955"/>
                  <a:gd name="connsiteX1" fmla="*/ 507102 w 507102"/>
                  <a:gd name="connsiteY1" fmla="*/ 138989 h 888955"/>
                  <a:gd name="connsiteX2" fmla="*/ 507102 w 507102"/>
                  <a:gd name="connsiteY2" fmla="*/ 878564 h 888955"/>
                  <a:gd name="connsiteX3" fmla="*/ 506404 w 507102"/>
                  <a:gd name="connsiteY3" fmla="*/ 877829 h 888955"/>
                  <a:gd name="connsiteX4" fmla="*/ 258479 w 507102"/>
                  <a:gd name="connsiteY4" fmla="*/ 788505 h 888955"/>
                  <a:gd name="connsiteX5" fmla="*/ 10554 w 507102"/>
                  <a:gd name="connsiteY5" fmla="*/ 877829 h 888955"/>
                  <a:gd name="connsiteX6" fmla="*/ 0 w 507102"/>
                  <a:gd name="connsiteY6" fmla="*/ 888955 h 888955"/>
                  <a:gd name="connsiteX7" fmla="*/ 0 w 507102"/>
                  <a:gd name="connsiteY7" fmla="*/ 138989 h 888955"/>
                  <a:gd name="connsiteX8" fmla="*/ 260838 w 507102"/>
                  <a:gd name="connsiteY8" fmla="*/ 15 h 888955"/>
                  <a:gd name="connsiteX0" fmla="*/ 0 w 507102"/>
                  <a:gd name="connsiteY0" fmla="*/ 93098 h 843064"/>
                  <a:gd name="connsiteX1" fmla="*/ 507102 w 507102"/>
                  <a:gd name="connsiteY1" fmla="*/ 93098 h 843064"/>
                  <a:gd name="connsiteX2" fmla="*/ 507102 w 507102"/>
                  <a:gd name="connsiteY2" fmla="*/ 832673 h 843064"/>
                  <a:gd name="connsiteX3" fmla="*/ 506404 w 507102"/>
                  <a:gd name="connsiteY3" fmla="*/ 831938 h 843064"/>
                  <a:gd name="connsiteX4" fmla="*/ 258479 w 507102"/>
                  <a:gd name="connsiteY4" fmla="*/ 742614 h 843064"/>
                  <a:gd name="connsiteX5" fmla="*/ 10554 w 507102"/>
                  <a:gd name="connsiteY5" fmla="*/ 831938 h 843064"/>
                  <a:gd name="connsiteX6" fmla="*/ 0 w 507102"/>
                  <a:gd name="connsiteY6" fmla="*/ 843064 h 843064"/>
                  <a:gd name="connsiteX7" fmla="*/ 0 w 507102"/>
                  <a:gd name="connsiteY7" fmla="*/ 93098 h 843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7102" h="843064">
                    <a:moveTo>
                      <a:pt x="0" y="93098"/>
                    </a:moveTo>
                    <a:cubicBezTo>
                      <a:pt x="84517" y="-31896"/>
                      <a:pt x="422585" y="-30164"/>
                      <a:pt x="507102" y="93098"/>
                    </a:cubicBezTo>
                    <a:lnTo>
                      <a:pt x="507102" y="832673"/>
                    </a:lnTo>
                    <a:lnTo>
                      <a:pt x="506404" y="831938"/>
                    </a:lnTo>
                    <a:cubicBezTo>
                      <a:pt x="442955" y="776749"/>
                      <a:pt x="355300" y="742614"/>
                      <a:pt x="258479" y="742614"/>
                    </a:cubicBezTo>
                    <a:cubicBezTo>
                      <a:pt x="161658" y="742614"/>
                      <a:pt x="74004" y="776749"/>
                      <a:pt x="10554" y="831938"/>
                    </a:cubicBezTo>
                    <a:lnTo>
                      <a:pt x="0" y="843064"/>
                    </a:lnTo>
                    <a:lnTo>
                      <a:pt x="0" y="93098"/>
                    </a:lnTo>
                    <a:close/>
                  </a:path>
                </a:pathLst>
              </a:custGeom>
              <a:solidFill>
                <a:srgbClr val="008E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Freeform: Shape 90">
                <a:extLst>
                  <a:ext uri="{FF2B5EF4-FFF2-40B4-BE49-F238E27FC236}">
                    <a16:creationId xmlns:a16="http://schemas.microsoft.com/office/drawing/2014/main" xmlns="" id="{0DC961E1-0A23-416D-A93B-DC5E92DDDAAB}"/>
                  </a:ext>
                </a:extLst>
              </p:cNvPr>
              <p:cNvSpPr/>
              <p:nvPr/>
            </p:nvSpPr>
            <p:spPr>
              <a:xfrm>
                <a:off x="5588897" y="795384"/>
                <a:ext cx="507102" cy="843064"/>
              </a:xfrm>
              <a:custGeom>
                <a:avLst/>
                <a:gdLst>
                  <a:gd name="connsiteX0" fmla="*/ 0 w 507102"/>
                  <a:gd name="connsiteY0" fmla="*/ 838892 h 843064"/>
                  <a:gd name="connsiteX1" fmla="*/ 734 w 507102"/>
                  <a:gd name="connsiteY1" fmla="*/ 842290 h 843064"/>
                  <a:gd name="connsiteX2" fmla="*/ 0 w 507102"/>
                  <a:gd name="connsiteY2" fmla="*/ 843064 h 843064"/>
                  <a:gd name="connsiteX3" fmla="*/ 253551 w 507102"/>
                  <a:gd name="connsiteY3" fmla="*/ 2 h 843064"/>
                  <a:gd name="connsiteX4" fmla="*/ 507102 w 507102"/>
                  <a:gd name="connsiteY4" fmla="*/ 93098 h 843064"/>
                  <a:gd name="connsiteX5" fmla="*/ 507102 w 507102"/>
                  <a:gd name="connsiteY5" fmla="*/ 832673 h 843064"/>
                  <a:gd name="connsiteX6" fmla="*/ 506404 w 507102"/>
                  <a:gd name="connsiteY6" fmla="*/ 831938 h 843064"/>
                  <a:gd name="connsiteX7" fmla="*/ 394956 w 507102"/>
                  <a:gd name="connsiteY7" fmla="*/ 766580 h 843064"/>
                  <a:gd name="connsiteX8" fmla="*/ 354875 w 507102"/>
                  <a:gd name="connsiteY8" fmla="*/ 759542 h 843064"/>
                  <a:gd name="connsiteX9" fmla="*/ 306006 w 507102"/>
                  <a:gd name="connsiteY9" fmla="*/ 744165 h 843064"/>
                  <a:gd name="connsiteX10" fmla="*/ 220267 w 507102"/>
                  <a:gd name="connsiteY10" fmla="*/ 736087 h 843064"/>
                  <a:gd name="connsiteX11" fmla="*/ 4473 w 507102"/>
                  <a:gd name="connsiteY11" fmla="*/ 818166 h 843064"/>
                  <a:gd name="connsiteX12" fmla="*/ 0 w 507102"/>
                  <a:gd name="connsiteY12" fmla="*/ 838874 h 843064"/>
                  <a:gd name="connsiteX13" fmla="*/ 0 w 507102"/>
                  <a:gd name="connsiteY13" fmla="*/ 93098 h 843064"/>
                  <a:gd name="connsiteX14" fmla="*/ 253551 w 507102"/>
                  <a:gd name="connsiteY14" fmla="*/ 2 h 843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07102" h="843064">
                    <a:moveTo>
                      <a:pt x="0" y="838892"/>
                    </a:moveTo>
                    <a:lnTo>
                      <a:pt x="734" y="842290"/>
                    </a:lnTo>
                    <a:lnTo>
                      <a:pt x="0" y="843064"/>
                    </a:lnTo>
                    <a:close/>
                    <a:moveTo>
                      <a:pt x="253551" y="2"/>
                    </a:moveTo>
                    <a:cubicBezTo>
                      <a:pt x="359198" y="219"/>
                      <a:pt x="464844" y="31467"/>
                      <a:pt x="507102" y="93098"/>
                    </a:cubicBezTo>
                    <a:lnTo>
                      <a:pt x="507102" y="832673"/>
                    </a:lnTo>
                    <a:lnTo>
                      <a:pt x="506404" y="831938"/>
                    </a:lnTo>
                    <a:cubicBezTo>
                      <a:pt x="474680" y="804344"/>
                      <a:pt x="436904" y="782013"/>
                      <a:pt x="394956" y="766580"/>
                    </a:cubicBezTo>
                    <a:lnTo>
                      <a:pt x="354875" y="759542"/>
                    </a:lnTo>
                    <a:lnTo>
                      <a:pt x="306006" y="744165"/>
                    </a:lnTo>
                    <a:cubicBezTo>
                      <a:pt x="279653" y="738963"/>
                      <a:pt x="250680" y="736087"/>
                      <a:pt x="220267" y="736087"/>
                    </a:cubicBezTo>
                    <a:cubicBezTo>
                      <a:pt x="113823" y="736087"/>
                      <a:pt x="25013" y="771323"/>
                      <a:pt x="4473" y="818166"/>
                    </a:cubicBezTo>
                    <a:lnTo>
                      <a:pt x="0" y="838874"/>
                    </a:lnTo>
                    <a:lnTo>
                      <a:pt x="0" y="93098"/>
                    </a:lnTo>
                    <a:cubicBezTo>
                      <a:pt x="42259" y="30601"/>
                      <a:pt x="147905" y="-215"/>
                      <a:pt x="253551" y="2"/>
                    </a:cubicBezTo>
                    <a:close/>
                  </a:path>
                </a:pathLst>
              </a:custGeom>
              <a:gradFill>
                <a:gsLst>
                  <a:gs pos="30000">
                    <a:srgbClr val="1DFFC4"/>
                  </a:gs>
                  <a:gs pos="100000">
                    <a:srgbClr val="006666"/>
                  </a:gs>
                  <a:gs pos="0">
                    <a:srgbClr val="00CC99"/>
                  </a:gs>
                </a:gsLst>
                <a:lin ang="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" name="مجموعة 1"/>
            <p:cNvGrpSpPr/>
            <p:nvPr/>
          </p:nvGrpSpPr>
          <p:grpSpPr>
            <a:xfrm>
              <a:off x="10356796" y="194958"/>
              <a:ext cx="543441" cy="980406"/>
              <a:chOff x="10356796" y="194958"/>
              <a:chExt cx="543441" cy="980406"/>
            </a:xfrm>
          </p:grpSpPr>
          <p:sp>
            <p:nvSpPr>
              <p:cNvPr id="42" name="Rectangle 48">
                <a:extLst>
                  <a:ext uri="{FF2B5EF4-FFF2-40B4-BE49-F238E27FC236}">
                    <a16:creationId xmlns:a16="http://schemas.microsoft.com/office/drawing/2014/main" xmlns="" id="{6BA194CA-7FF7-4DD0-A5B9-3C8192DC2A0D}"/>
                  </a:ext>
                </a:extLst>
              </p:cNvPr>
              <p:cNvSpPr/>
              <p:nvPr/>
            </p:nvSpPr>
            <p:spPr>
              <a:xfrm>
                <a:off x="10393135" y="194958"/>
                <a:ext cx="507102" cy="980406"/>
              </a:xfrm>
              <a:prstGeom prst="rect">
                <a:avLst/>
              </a:prstGeom>
              <a:solidFill>
                <a:srgbClr val="F4F4F4"/>
              </a:solidFill>
              <a:ln>
                <a:noFill/>
              </a:ln>
              <a:effectLst>
                <a:outerShdw blurRad="139700" dist="889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TextBox 40">
                <a:extLst>
                  <a:ext uri="{FF2B5EF4-FFF2-40B4-BE49-F238E27FC236}">
                    <a16:creationId xmlns:a16="http://schemas.microsoft.com/office/drawing/2014/main" xmlns="" id="{D24CED45-9E90-4038-8295-0D284AF98C76}"/>
                  </a:ext>
                </a:extLst>
              </p:cNvPr>
              <p:cNvSpPr txBox="1"/>
              <p:nvPr/>
            </p:nvSpPr>
            <p:spPr>
              <a:xfrm>
                <a:off x="10356796" y="468958"/>
                <a:ext cx="50710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ar-SY" sz="2000" b="1" dirty="0">
                  <a:solidFill>
                    <a:srgbClr val="FF0000"/>
                  </a:solidFill>
                  <a:latin typeface="Impact" panose="020B0806030902050204" pitchFamily="34" charset="0"/>
                </a:endParaRPr>
              </a:p>
            </p:txBody>
          </p:sp>
        </p:grpSp>
      </p:grpSp>
      <p:pic>
        <p:nvPicPr>
          <p:cNvPr id="85" name="Graphic 16">
            <a:extLst>
              <a:ext uri="{FF2B5EF4-FFF2-40B4-BE49-F238E27FC236}">
                <a16:creationId xmlns:a16="http://schemas.microsoft.com/office/drawing/2014/main" xmlns="" id="{FA108CE8-89A2-4FA3-B659-506A04EB733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2"/>
          <a:stretch/>
        </p:blipFill>
        <p:spPr>
          <a:xfrm rot="10800000" flipH="1" flipV="1">
            <a:off x="5830871" y="1365467"/>
            <a:ext cx="4367968" cy="522583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265244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7" grpId="0" animBg="1"/>
      <p:bldP spid="5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1A8A9D57-B041-4715-A1C9-4342C5D69CF2}"/>
              </a:ext>
            </a:extLst>
          </p:cNvPr>
          <p:cNvSpPr/>
          <p:nvPr/>
        </p:nvSpPr>
        <p:spPr>
          <a:xfrm>
            <a:off x="1144159" y="1958553"/>
            <a:ext cx="1204073" cy="3133952"/>
          </a:xfrm>
          <a:prstGeom prst="rect">
            <a:avLst/>
          </a:prstGeom>
          <a:solidFill>
            <a:srgbClr val="9E5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52364974-DB04-4C11-988B-A00AE538D4DD}"/>
              </a:ext>
            </a:extLst>
          </p:cNvPr>
          <p:cNvSpPr/>
          <p:nvPr/>
        </p:nvSpPr>
        <p:spPr>
          <a:xfrm>
            <a:off x="39186" y="1645920"/>
            <a:ext cx="525985" cy="100570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innerShdw blurRad="114300" dist="3048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EFFA47F5-FE0B-4FBD-8E1C-373D81E61F05}"/>
              </a:ext>
            </a:extLst>
          </p:cNvPr>
          <p:cNvGrpSpPr/>
          <p:nvPr/>
        </p:nvGrpSpPr>
        <p:grpSpPr>
          <a:xfrm>
            <a:off x="-120468" y="2002098"/>
            <a:ext cx="3110413" cy="298449"/>
            <a:chOff x="0" y="1945688"/>
            <a:chExt cx="10452643" cy="30718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="" xmlns:a16="http://schemas.microsoft.com/office/drawing/2014/main" id="{4BF8B384-139F-49CE-BFD7-A602E7CD8881}"/>
                </a:ext>
              </a:extLst>
            </p:cNvPr>
            <p:cNvSpPr/>
            <p:nvPr/>
          </p:nvSpPr>
          <p:spPr>
            <a:xfrm>
              <a:off x="0" y="1974574"/>
              <a:ext cx="10424160" cy="278296"/>
            </a:xfrm>
            <a:prstGeom prst="roundRect">
              <a:avLst/>
            </a:prstGeom>
            <a:gradFill>
              <a:gsLst>
                <a:gs pos="39812">
                  <a:schemeClr val="bg1"/>
                </a:gs>
                <a:gs pos="0">
                  <a:schemeClr val="tx1">
                    <a:lumMod val="75000"/>
                    <a:lumOff val="25000"/>
                  </a:schemeClr>
                </a:gs>
                <a:gs pos="74000">
                  <a:schemeClr val="bg1">
                    <a:lumMod val="65000"/>
                  </a:schemeClr>
                </a:gs>
                <a:gs pos="90000">
                  <a:schemeClr val="tx1">
                    <a:lumMod val="85000"/>
                    <a:lumOff val="15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perspectiveLef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="" xmlns:a16="http://schemas.microsoft.com/office/drawing/2014/main" id="{EC689BBB-DAF0-4CEB-8368-6DA40EBFA149}"/>
                </a:ext>
              </a:extLst>
            </p:cNvPr>
            <p:cNvSpPr/>
            <p:nvPr/>
          </p:nvSpPr>
          <p:spPr>
            <a:xfrm flipH="1">
              <a:off x="10257541" y="1945688"/>
              <a:ext cx="195102" cy="269106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="" xmlns:a16="http://schemas.microsoft.com/office/drawing/2014/main" id="{0ECBC755-4F14-4E32-B05C-8A36E40C4613}"/>
              </a:ext>
            </a:extLst>
          </p:cNvPr>
          <p:cNvGrpSpPr/>
          <p:nvPr/>
        </p:nvGrpSpPr>
        <p:grpSpPr>
          <a:xfrm>
            <a:off x="642334" y="1958553"/>
            <a:ext cx="1904831" cy="3573194"/>
            <a:chOff x="3922498" y="1958553"/>
            <a:chExt cx="1904831" cy="3573194"/>
          </a:xfrm>
        </p:grpSpPr>
        <p:sp>
          <p:nvSpPr>
            <p:cNvPr id="41" name="Oval 40">
              <a:extLst>
                <a:ext uri="{FF2B5EF4-FFF2-40B4-BE49-F238E27FC236}">
                  <a16:creationId xmlns="" xmlns:a16="http://schemas.microsoft.com/office/drawing/2014/main" id="{2AE62494-50C9-4EA9-8B68-94FBC8DC43F4}"/>
                </a:ext>
              </a:extLst>
            </p:cNvPr>
            <p:cNvSpPr/>
            <p:nvPr/>
          </p:nvSpPr>
          <p:spPr>
            <a:xfrm rot="941097">
              <a:off x="5187336" y="2030468"/>
              <a:ext cx="639993" cy="408103"/>
            </a:xfrm>
            <a:prstGeom prst="ellipse">
              <a:avLst/>
            </a:prstGeom>
            <a:gradFill flip="none" rotWithShape="1">
              <a:gsLst>
                <a:gs pos="90000">
                  <a:srgbClr val="E4E4E4">
                    <a:alpha val="0"/>
                  </a:srgbClr>
                </a:gs>
                <a:gs pos="30000">
                  <a:schemeClr val="tx1"/>
                </a:gs>
              </a:gsLst>
              <a:lin ang="2700000" scaled="1"/>
              <a:tileRect/>
            </a:gradFill>
            <a:ln>
              <a:noFill/>
            </a:ln>
            <a:effectLst>
              <a:softEdge rad="889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BF493352-DD8C-40D4-A5B6-A7F2ED7A4A27}"/>
                </a:ext>
              </a:extLst>
            </p:cNvPr>
            <p:cNvSpPr/>
            <p:nvPr/>
          </p:nvSpPr>
          <p:spPr>
            <a:xfrm>
              <a:off x="3922498" y="1958553"/>
              <a:ext cx="1705898" cy="3573194"/>
            </a:xfrm>
            <a:custGeom>
              <a:avLst/>
              <a:gdLst>
                <a:gd name="connsiteX0" fmla="*/ 281354 w 2224051"/>
                <a:gd name="connsiteY0" fmla="*/ 0 h 3573194"/>
                <a:gd name="connsiteX1" fmla="*/ 2224051 w 2224051"/>
                <a:gd name="connsiteY1" fmla="*/ 0 h 3573194"/>
                <a:gd name="connsiteX2" fmla="*/ 2202966 w 2224051"/>
                <a:gd name="connsiteY2" fmla="*/ 2126 h 3573194"/>
                <a:gd name="connsiteX3" fmla="*/ 1981201 w 2224051"/>
                <a:gd name="connsiteY3" fmla="*/ 274221 h 3573194"/>
                <a:gd name="connsiteX4" fmla="*/ 1981201 w 2224051"/>
                <a:gd name="connsiteY4" fmla="*/ 3573194 h 3573194"/>
                <a:gd name="connsiteX5" fmla="*/ 1953202 w 2224051"/>
                <a:gd name="connsiteY5" fmla="*/ 3573194 h 3573194"/>
                <a:gd name="connsiteX6" fmla="*/ 976601 w 2224051"/>
                <a:gd name="connsiteY6" fmla="*/ 3133952 h 3573194"/>
                <a:gd name="connsiteX7" fmla="*/ 0 w 2224051"/>
                <a:gd name="connsiteY7" fmla="*/ 3573194 h 3573194"/>
                <a:gd name="connsiteX8" fmla="*/ 0 w 2224051"/>
                <a:gd name="connsiteY8" fmla="*/ 281354 h 3573194"/>
                <a:gd name="connsiteX9" fmla="*/ 281354 w 2224051"/>
                <a:gd name="connsiteY9" fmla="*/ 0 h 3573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24051" h="3573194">
                  <a:moveTo>
                    <a:pt x="281354" y="0"/>
                  </a:moveTo>
                  <a:lnTo>
                    <a:pt x="2224051" y="0"/>
                  </a:lnTo>
                  <a:lnTo>
                    <a:pt x="2202966" y="2126"/>
                  </a:lnTo>
                  <a:cubicBezTo>
                    <a:pt x="2076405" y="28024"/>
                    <a:pt x="1981201" y="140005"/>
                    <a:pt x="1981201" y="274221"/>
                  </a:cubicBezTo>
                  <a:lnTo>
                    <a:pt x="1981201" y="3573194"/>
                  </a:lnTo>
                  <a:lnTo>
                    <a:pt x="1953202" y="3573194"/>
                  </a:lnTo>
                  <a:lnTo>
                    <a:pt x="976601" y="3133952"/>
                  </a:lnTo>
                  <a:lnTo>
                    <a:pt x="0" y="3573194"/>
                  </a:lnTo>
                  <a:lnTo>
                    <a:pt x="0" y="281354"/>
                  </a:lnTo>
                  <a:cubicBezTo>
                    <a:pt x="0" y="125966"/>
                    <a:pt x="125966" y="0"/>
                    <a:pt x="281354" y="0"/>
                  </a:cubicBezTo>
                  <a:close/>
                </a:path>
              </a:pathLst>
            </a:custGeom>
            <a:gradFill>
              <a:gsLst>
                <a:gs pos="3000">
                  <a:srgbClr val="FF9900"/>
                </a:gs>
                <a:gs pos="0">
                  <a:srgbClr val="9E5E00"/>
                </a:gs>
                <a:gs pos="100000">
                  <a:srgbClr val="FFCC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C4584F60-A4B0-4661-AD7D-08EC48E7F9DC}"/>
                </a:ext>
              </a:extLst>
            </p:cNvPr>
            <p:cNvSpPr txBox="1"/>
            <p:nvPr/>
          </p:nvSpPr>
          <p:spPr>
            <a:xfrm>
              <a:off x="4051859" y="4188955"/>
              <a:ext cx="130829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الاستراتيجيّة القرائيَّة</a:t>
              </a:r>
            </a:p>
          </p:txBody>
        </p:sp>
        <p:pic>
          <p:nvPicPr>
            <p:cNvPr id="24" name="Graphic 23">
              <a:extLst>
                <a:ext uri="{FF2B5EF4-FFF2-40B4-BE49-F238E27FC236}">
                  <a16:creationId xmlns="" xmlns:a16="http://schemas.microsoft.com/office/drawing/2014/main" id="{27A5772D-95CA-4C47-8DAF-94BD9FFBB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1859" y="3459249"/>
              <a:ext cx="1260868" cy="291491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E8463C34-566F-4699-B114-1BD832C4C75C}"/>
                </a:ext>
              </a:extLst>
            </p:cNvPr>
            <p:cNvSpPr txBox="1"/>
            <p:nvPr/>
          </p:nvSpPr>
          <p:spPr>
            <a:xfrm>
              <a:off x="3963465" y="2549101"/>
              <a:ext cx="14376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en-US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7" name="Oval 36">
            <a:extLst>
              <a:ext uri="{FF2B5EF4-FFF2-40B4-BE49-F238E27FC236}">
                <a16:creationId xmlns="" xmlns:a16="http://schemas.microsoft.com/office/drawing/2014/main" id="{72B45074-219E-4923-8057-08CC80860AE8}"/>
              </a:ext>
            </a:extLst>
          </p:cNvPr>
          <p:cNvSpPr/>
          <p:nvPr/>
        </p:nvSpPr>
        <p:spPr>
          <a:xfrm>
            <a:off x="390532" y="5930034"/>
            <a:ext cx="2122417" cy="422684"/>
          </a:xfrm>
          <a:prstGeom prst="ellipse">
            <a:avLst/>
          </a:prstGeom>
          <a:gradFill flip="none" rotWithShape="1">
            <a:gsLst>
              <a:gs pos="100000">
                <a:srgbClr val="E4E4E4">
                  <a:alpha val="0"/>
                </a:srgbClr>
              </a:gs>
              <a:gs pos="8000">
                <a:schemeClr val="tx1">
                  <a:alpha val="3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1415937" y="-417159"/>
            <a:ext cx="907217" cy="3980026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1357121" y="-484099"/>
            <a:ext cx="905263" cy="3619505"/>
            <a:chOff x="1232840" y="-670441"/>
            <a:chExt cx="905263" cy="3619505"/>
          </a:xfrm>
        </p:grpSpPr>
        <p:sp>
          <p:nvSpPr>
            <p:cNvPr id="52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232840" y="4739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accent2"/>
                  </a:solidFill>
                  <a:latin typeface="Oswald" panose="02000503000000000000" pitchFamily="2" charset="0"/>
                </a:rPr>
                <a:t>قُدُواتٌ و مُثُلٌ عُلْيا</a:t>
              </a:r>
              <a:endParaRPr lang="ar-SY" sz="2000" b="1" dirty="0">
                <a:solidFill>
                  <a:schemeClr val="accent2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76438" y="-670441"/>
              <a:ext cx="461665" cy="3619505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تصفُّح كتاب أو مجلَّة أو عبر الشبكة العنكبوتيَّة</a:t>
              </a:r>
            </a:p>
          </p:txBody>
        </p:sp>
      </p:grpSp>
      <p:grpSp>
        <p:nvGrpSpPr>
          <p:cNvPr id="3" name="مجموعة 2"/>
          <p:cNvGrpSpPr/>
          <p:nvPr/>
        </p:nvGrpSpPr>
        <p:grpSpPr>
          <a:xfrm>
            <a:off x="7765664" y="78583"/>
            <a:ext cx="3134573" cy="1096781"/>
            <a:chOff x="7765664" y="78583"/>
            <a:chExt cx="3134573" cy="1096781"/>
          </a:xfrm>
        </p:grpSpPr>
        <p:grpSp>
          <p:nvGrpSpPr>
            <p:cNvPr id="30" name="Group 81">
              <a:extLst>
                <a:ext uri="{FF2B5EF4-FFF2-40B4-BE49-F238E27FC236}">
                  <a16:creationId xmlns:a16="http://schemas.microsoft.com/office/drawing/2014/main" xmlns="" id="{E2381D15-1B85-43BE-924C-B5B9BBF5F6E6}"/>
                </a:ext>
              </a:extLst>
            </p:cNvPr>
            <p:cNvGrpSpPr/>
            <p:nvPr/>
          </p:nvGrpSpPr>
          <p:grpSpPr>
            <a:xfrm flipH="1">
              <a:off x="7765664" y="78583"/>
              <a:ext cx="2641250" cy="1036307"/>
              <a:chOff x="2140318" y="795384"/>
              <a:chExt cx="4486150" cy="1036307"/>
            </a:xfrm>
          </p:grpSpPr>
          <p:sp>
            <p:nvSpPr>
              <p:cNvPr id="31" name="Rectangle 82">
                <a:extLst>
                  <a:ext uri="{FF2B5EF4-FFF2-40B4-BE49-F238E27FC236}">
                    <a16:creationId xmlns:a16="http://schemas.microsoft.com/office/drawing/2014/main" xmlns="" id="{E93BDB68-C2E8-482C-BA1E-2D8A816F335B}"/>
                  </a:ext>
                </a:extLst>
              </p:cNvPr>
              <p:cNvSpPr/>
              <p:nvPr/>
            </p:nvSpPr>
            <p:spPr>
              <a:xfrm flipH="1">
                <a:off x="5779968" y="1044735"/>
                <a:ext cx="846500" cy="786956"/>
              </a:xfrm>
              <a:prstGeom prst="rect">
                <a:avLst/>
              </a:prstGeom>
              <a:gradFill>
                <a:gsLst>
                  <a:gs pos="100000">
                    <a:schemeClr val="tx1"/>
                  </a:gs>
                  <a:gs pos="0">
                    <a:srgbClr val="E9EBEA">
                      <a:alpha val="0"/>
                    </a:srgbClr>
                  </a:gs>
                </a:gsLst>
                <a:lin ang="0" scaled="1"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Freeform: Shape 83">
                <a:extLst>
                  <a:ext uri="{FF2B5EF4-FFF2-40B4-BE49-F238E27FC236}">
                    <a16:creationId xmlns:a16="http://schemas.microsoft.com/office/drawing/2014/main" xmlns="" id="{E04B370A-A178-4F87-A008-49F96E719BCC}"/>
                  </a:ext>
                </a:extLst>
              </p:cNvPr>
              <p:cNvSpPr/>
              <p:nvPr/>
            </p:nvSpPr>
            <p:spPr>
              <a:xfrm rot="5400000">
                <a:off x="5848454" y="1528250"/>
                <a:ext cx="283053" cy="212035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00484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84">
                <a:extLst>
                  <a:ext uri="{FF2B5EF4-FFF2-40B4-BE49-F238E27FC236}">
                    <a16:creationId xmlns:a16="http://schemas.microsoft.com/office/drawing/2014/main" xmlns="" id="{D1484586-6233-41A9-B5B3-5D7D5BC06717}"/>
                  </a:ext>
                </a:extLst>
              </p:cNvPr>
              <p:cNvSpPr/>
              <p:nvPr/>
            </p:nvSpPr>
            <p:spPr>
              <a:xfrm>
                <a:off x="2140318" y="1113182"/>
                <a:ext cx="3743647" cy="662609"/>
              </a:xfrm>
              <a:prstGeom prst="rect">
                <a:avLst/>
              </a:prstGeom>
              <a:gradFill flip="none" rotWithShape="1">
                <a:gsLst>
                  <a:gs pos="100000">
                    <a:srgbClr val="006666"/>
                  </a:gs>
                  <a:gs pos="0">
                    <a:srgbClr val="00CC99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2000" b="1" dirty="0" smtClean="0">
                    <a:solidFill>
                      <a:srgbClr val="FF0000"/>
                    </a:solidFill>
                  </a:rPr>
                  <a:t>ب-</a:t>
                </a:r>
                <a:r>
                  <a:rPr lang="ar-SY" sz="2000" b="1" dirty="0" smtClean="0">
                    <a:solidFill>
                      <a:schemeClr val="tx1"/>
                    </a:solidFill>
                  </a:rPr>
                  <a:t> تصفُّحُ مجلَّةٍ</a:t>
                </a:r>
                <a:endParaRPr lang="ar-SA" sz="2000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4" name="Group 88">
                <a:extLst>
                  <a:ext uri="{FF2B5EF4-FFF2-40B4-BE49-F238E27FC236}">
                    <a16:creationId xmlns:a16="http://schemas.microsoft.com/office/drawing/2014/main" xmlns="" id="{50103D4B-E78D-4D71-9216-E2A208083868}"/>
                  </a:ext>
                </a:extLst>
              </p:cNvPr>
              <p:cNvGrpSpPr/>
              <p:nvPr/>
            </p:nvGrpSpPr>
            <p:grpSpPr>
              <a:xfrm>
                <a:off x="5588896" y="1531471"/>
                <a:ext cx="390125" cy="205592"/>
                <a:chOff x="5588896" y="1531471"/>
                <a:chExt cx="390125" cy="205592"/>
              </a:xfrm>
            </p:grpSpPr>
            <p:sp>
              <p:nvSpPr>
                <p:cNvPr id="38" name="Oval 91">
                  <a:extLst>
                    <a:ext uri="{FF2B5EF4-FFF2-40B4-BE49-F238E27FC236}">
                      <a16:creationId xmlns:a16="http://schemas.microsoft.com/office/drawing/2014/main" xmlns="" id="{9C89827E-4ABE-4805-A701-51665A7DF613}"/>
                    </a:ext>
                  </a:extLst>
                </p:cNvPr>
                <p:cNvSpPr/>
                <p:nvPr/>
              </p:nvSpPr>
              <p:spPr>
                <a:xfrm>
                  <a:off x="5588896" y="1531471"/>
                  <a:ext cx="390125" cy="205592"/>
                </a:xfrm>
                <a:prstGeom prst="ellipse">
                  <a:avLst/>
                </a:prstGeom>
                <a:gradFill flip="none" rotWithShape="1">
                  <a:gsLst>
                    <a:gs pos="52000">
                      <a:srgbClr val="1DFFC4"/>
                    </a:gs>
                    <a:gs pos="14000">
                      <a:srgbClr val="004846"/>
                    </a:gs>
                    <a:gs pos="100000">
                      <a:srgbClr val="00CC99"/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Freeform: Shape 92">
                  <a:extLst>
                    <a:ext uri="{FF2B5EF4-FFF2-40B4-BE49-F238E27FC236}">
                      <a16:creationId xmlns:a16="http://schemas.microsoft.com/office/drawing/2014/main" xmlns="" id="{3B1B6EB6-2C1B-47E7-A9DD-6A8BF277FDCC}"/>
                    </a:ext>
                  </a:extLst>
                </p:cNvPr>
                <p:cNvSpPr/>
                <p:nvPr/>
              </p:nvSpPr>
              <p:spPr>
                <a:xfrm rot="16200000" flipH="1">
                  <a:off x="5750509" y="1595010"/>
                  <a:ext cx="113947" cy="109463"/>
                </a:xfrm>
                <a:custGeom>
                  <a:avLst/>
                  <a:gdLst>
                    <a:gd name="connsiteX0" fmla="*/ 238370 w 476740"/>
                    <a:gd name="connsiteY0" fmla="*/ 0 h 238369"/>
                    <a:gd name="connsiteX1" fmla="*/ 458008 w 476740"/>
                    <a:gd name="connsiteY1" fmla="*/ 145586 h 238369"/>
                    <a:gd name="connsiteX2" fmla="*/ 476740 w 476740"/>
                    <a:gd name="connsiteY2" fmla="*/ 238369 h 238369"/>
                    <a:gd name="connsiteX3" fmla="*/ 0 w 476740"/>
                    <a:gd name="connsiteY3" fmla="*/ 238369 h 238369"/>
                    <a:gd name="connsiteX4" fmla="*/ 18733 w 476740"/>
                    <a:gd name="connsiteY4" fmla="*/ 145586 h 238369"/>
                    <a:gd name="connsiteX5" fmla="*/ 238370 w 476740"/>
                    <a:gd name="connsiteY5" fmla="*/ 0 h 2383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76740" h="238369">
                      <a:moveTo>
                        <a:pt x="238370" y="0"/>
                      </a:moveTo>
                      <a:cubicBezTo>
                        <a:pt x="337106" y="0"/>
                        <a:pt x="421821" y="60031"/>
                        <a:pt x="458008" y="145586"/>
                      </a:cubicBezTo>
                      <a:lnTo>
                        <a:pt x="476740" y="238369"/>
                      </a:lnTo>
                      <a:lnTo>
                        <a:pt x="0" y="238369"/>
                      </a:lnTo>
                      <a:lnTo>
                        <a:pt x="18733" y="145586"/>
                      </a:lnTo>
                      <a:cubicBezTo>
                        <a:pt x="54919" y="60031"/>
                        <a:pt x="139634" y="0"/>
                        <a:pt x="238370" y="0"/>
                      </a:cubicBezTo>
                      <a:close/>
                    </a:path>
                  </a:pathLst>
                </a:custGeom>
                <a:solidFill>
                  <a:srgbClr val="00484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5" name="Freeform: Shape 89">
                <a:extLst>
                  <a:ext uri="{FF2B5EF4-FFF2-40B4-BE49-F238E27FC236}">
                    <a16:creationId xmlns:a16="http://schemas.microsoft.com/office/drawing/2014/main" xmlns="" id="{49081EDD-69E6-42EC-A1CC-F5299AFC1079}"/>
                  </a:ext>
                </a:extLst>
              </p:cNvPr>
              <p:cNvSpPr/>
              <p:nvPr/>
            </p:nvSpPr>
            <p:spPr>
              <a:xfrm>
                <a:off x="5754500" y="1221349"/>
                <a:ext cx="225789" cy="441729"/>
              </a:xfrm>
              <a:custGeom>
                <a:avLst/>
                <a:gdLst>
                  <a:gd name="connsiteX0" fmla="*/ 264315 w 507102"/>
                  <a:gd name="connsiteY0" fmla="*/ 61 h 819465"/>
                  <a:gd name="connsiteX1" fmla="*/ 507102 w 507102"/>
                  <a:gd name="connsiteY1" fmla="*/ 69499 h 819465"/>
                  <a:gd name="connsiteX2" fmla="*/ 507102 w 507102"/>
                  <a:gd name="connsiteY2" fmla="*/ 809074 h 819465"/>
                  <a:gd name="connsiteX3" fmla="*/ 506404 w 507102"/>
                  <a:gd name="connsiteY3" fmla="*/ 808339 h 819465"/>
                  <a:gd name="connsiteX4" fmla="*/ 258479 w 507102"/>
                  <a:gd name="connsiteY4" fmla="*/ 719015 h 819465"/>
                  <a:gd name="connsiteX5" fmla="*/ 10554 w 507102"/>
                  <a:gd name="connsiteY5" fmla="*/ 808339 h 819465"/>
                  <a:gd name="connsiteX6" fmla="*/ 0 w 507102"/>
                  <a:gd name="connsiteY6" fmla="*/ 819465 h 819465"/>
                  <a:gd name="connsiteX7" fmla="*/ 0 w 507102"/>
                  <a:gd name="connsiteY7" fmla="*/ 69499 h 819465"/>
                  <a:gd name="connsiteX8" fmla="*/ 264315 w 507102"/>
                  <a:gd name="connsiteY8" fmla="*/ 61 h 819465"/>
                  <a:gd name="connsiteX0" fmla="*/ 260838 w 507102"/>
                  <a:gd name="connsiteY0" fmla="*/ 15 h 888955"/>
                  <a:gd name="connsiteX1" fmla="*/ 507102 w 507102"/>
                  <a:gd name="connsiteY1" fmla="*/ 138989 h 888955"/>
                  <a:gd name="connsiteX2" fmla="*/ 507102 w 507102"/>
                  <a:gd name="connsiteY2" fmla="*/ 878564 h 888955"/>
                  <a:gd name="connsiteX3" fmla="*/ 506404 w 507102"/>
                  <a:gd name="connsiteY3" fmla="*/ 877829 h 888955"/>
                  <a:gd name="connsiteX4" fmla="*/ 258479 w 507102"/>
                  <a:gd name="connsiteY4" fmla="*/ 788505 h 888955"/>
                  <a:gd name="connsiteX5" fmla="*/ 10554 w 507102"/>
                  <a:gd name="connsiteY5" fmla="*/ 877829 h 888955"/>
                  <a:gd name="connsiteX6" fmla="*/ 0 w 507102"/>
                  <a:gd name="connsiteY6" fmla="*/ 888955 h 888955"/>
                  <a:gd name="connsiteX7" fmla="*/ 0 w 507102"/>
                  <a:gd name="connsiteY7" fmla="*/ 138989 h 888955"/>
                  <a:gd name="connsiteX8" fmla="*/ 260838 w 507102"/>
                  <a:gd name="connsiteY8" fmla="*/ 15 h 888955"/>
                  <a:gd name="connsiteX0" fmla="*/ 0 w 507102"/>
                  <a:gd name="connsiteY0" fmla="*/ 93098 h 843064"/>
                  <a:gd name="connsiteX1" fmla="*/ 507102 w 507102"/>
                  <a:gd name="connsiteY1" fmla="*/ 93098 h 843064"/>
                  <a:gd name="connsiteX2" fmla="*/ 507102 w 507102"/>
                  <a:gd name="connsiteY2" fmla="*/ 832673 h 843064"/>
                  <a:gd name="connsiteX3" fmla="*/ 506404 w 507102"/>
                  <a:gd name="connsiteY3" fmla="*/ 831938 h 843064"/>
                  <a:gd name="connsiteX4" fmla="*/ 258479 w 507102"/>
                  <a:gd name="connsiteY4" fmla="*/ 742614 h 843064"/>
                  <a:gd name="connsiteX5" fmla="*/ 10554 w 507102"/>
                  <a:gd name="connsiteY5" fmla="*/ 831938 h 843064"/>
                  <a:gd name="connsiteX6" fmla="*/ 0 w 507102"/>
                  <a:gd name="connsiteY6" fmla="*/ 843064 h 843064"/>
                  <a:gd name="connsiteX7" fmla="*/ 0 w 507102"/>
                  <a:gd name="connsiteY7" fmla="*/ 93098 h 843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7102" h="843064">
                    <a:moveTo>
                      <a:pt x="0" y="93098"/>
                    </a:moveTo>
                    <a:cubicBezTo>
                      <a:pt x="84517" y="-31896"/>
                      <a:pt x="422585" y="-30164"/>
                      <a:pt x="507102" y="93098"/>
                    </a:cubicBezTo>
                    <a:lnTo>
                      <a:pt x="507102" y="832673"/>
                    </a:lnTo>
                    <a:lnTo>
                      <a:pt x="506404" y="831938"/>
                    </a:lnTo>
                    <a:cubicBezTo>
                      <a:pt x="442955" y="776749"/>
                      <a:pt x="355300" y="742614"/>
                      <a:pt x="258479" y="742614"/>
                    </a:cubicBezTo>
                    <a:cubicBezTo>
                      <a:pt x="161658" y="742614"/>
                      <a:pt x="74004" y="776749"/>
                      <a:pt x="10554" y="831938"/>
                    </a:cubicBezTo>
                    <a:lnTo>
                      <a:pt x="0" y="843064"/>
                    </a:lnTo>
                    <a:lnTo>
                      <a:pt x="0" y="93098"/>
                    </a:lnTo>
                    <a:close/>
                  </a:path>
                </a:pathLst>
              </a:custGeom>
              <a:solidFill>
                <a:srgbClr val="008E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Freeform: Shape 90">
                <a:extLst>
                  <a:ext uri="{FF2B5EF4-FFF2-40B4-BE49-F238E27FC236}">
                    <a16:creationId xmlns:a16="http://schemas.microsoft.com/office/drawing/2014/main" xmlns="" id="{0DC961E1-0A23-416D-A93B-DC5E92DDDAAB}"/>
                  </a:ext>
                </a:extLst>
              </p:cNvPr>
              <p:cNvSpPr/>
              <p:nvPr/>
            </p:nvSpPr>
            <p:spPr>
              <a:xfrm>
                <a:off x="5588897" y="795384"/>
                <a:ext cx="507102" cy="843064"/>
              </a:xfrm>
              <a:custGeom>
                <a:avLst/>
                <a:gdLst>
                  <a:gd name="connsiteX0" fmla="*/ 0 w 507102"/>
                  <a:gd name="connsiteY0" fmla="*/ 838892 h 843064"/>
                  <a:gd name="connsiteX1" fmla="*/ 734 w 507102"/>
                  <a:gd name="connsiteY1" fmla="*/ 842290 h 843064"/>
                  <a:gd name="connsiteX2" fmla="*/ 0 w 507102"/>
                  <a:gd name="connsiteY2" fmla="*/ 843064 h 843064"/>
                  <a:gd name="connsiteX3" fmla="*/ 253551 w 507102"/>
                  <a:gd name="connsiteY3" fmla="*/ 2 h 843064"/>
                  <a:gd name="connsiteX4" fmla="*/ 507102 w 507102"/>
                  <a:gd name="connsiteY4" fmla="*/ 93098 h 843064"/>
                  <a:gd name="connsiteX5" fmla="*/ 507102 w 507102"/>
                  <a:gd name="connsiteY5" fmla="*/ 832673 h 843064"/>
                  <a:gd name="connsiteX6" fmla="*/ 506404 w 507102"/>
                  <a:gd name="connsiteY6" fmla="*/ 831938 h 843064"/>
                  <a:gd name="connsiteX7" fmla="*/ 394956 w 507102"/>
                  <a:gd name="connsiteY7" fmla="*/ 766580 h 843064"/>
                  <a:gd name="connsiteX8" fmla="*/ 354875 w 507102"/>
                  <a:gd name="connsiteY8" fmla="*/ 759542 h 843064"/>
                  <a:gd name="connsiteX9" fmla="*/ 306006 w 507102"/>
                  <a:gd name="connsiteY9" fmla="*/ 744165 h 843064"/>
                  <a:gd name="connsiteX10" fmla="*/ 220267 w 507102"/>
                  <a:gd name="connsiteY10" fmla="*/ 736087 h 843064"/>
                  <a:gd name="connsiteX11" fmla="*/ 4473 w 507102"/>
                  <a:gd name="connsiteY11" fmla="*/ 818166 h 843064"/>
                  <a:gd name="connsiteX12" fmla="*/ 0 w 507102"/>
                  <a:gd name="connsiteY12" fmla="*/ 838874 h 843064"/>
                  <a:gd name="connsiteX13" fmla="*/ 0 w 507102"/>
                  <a:gd name="connsiteY13" fmla="*/ 93098 h 843064"/>
                  <a:gd name="connsiteX14" fmla="*/ 253551 w 507102"/>
                  <a:gd name="connsiteY14" fmla="*/ 2 h 843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07102" h="843064">
                    <a:moveTo>
                      <a:pt x="0" y="838892"/>
                    </a:moveTo>
                    <a:lnTo>
                      <a:pt x="734" y="842290"/>
                    </a:lnTo>
                    <a:lnTo>
                      <a:pt x="0" y="843064"/>
                    </a:lnTo>
                    <a:close/>
                    <a:moveTo>
                      <a:pt x="253551" y="2"/>
                    </a:moveTo>
                    <a:cubicBezTo>
                      <a:pt x="359198" y="219"/>
                      <a:pt x="464844" y="31467"/>
                      <a:pt x="507102" y="93098"/>
                    </a:cubicBezTo>
                    <a:lnTo>
                      <a:pt x="507102" y="832673"/>
                    </a:lnTo>
                    <a:lnTo>
                      <a:pt x="506404" y="831938"/>
                    </a:lnTo>
                    <a:cubicBezTo>
                      <a:pt x="474680" y="804344"/>
                      <a:pt x="436904" y="782013"/>
                      <a:pt x="394956" y="766580"/>
                    </a:cubicBezTo>
                    <a:lnTo>
                      <a:pt x="354875" y="759542"/>
                    </a:lnTo>
                    <a:lnTo>
                      <a:pt x="306006" y="744165"/>
                    </a:lnTo>
                    <a:cubicBezTo>
                      <a:pt x="279653" y="738963"/>
                      <a:pt x="250680" y="736087"/>
                      <a:pt x="220267" y="736087"/>
                    </a:cubicBezTo>
                    <a:cubicBezTo>
                      <a:pt x="113823" y="736087"/>
                      <a:pt x="25013" y="771323"/>
                      <a:pt x="4473" y="818166"/>
                    </a:cubicBezTo>
                    <a:lnTo>
                      <a:pt x="0" y="838874"/>
                    </a:lnTo>
                    <a:lnTo>
                      <a:pt x="0" y="93098"/>
                    </a:lnTo>
                    <a:cubicBezTo>
                      <a:pt x="42259" y="30601"/>
                      <a:pt x="147905" y="-215"/>
                      <a:pt x="253551" y="2"/>
                    </a:cubicBezTo>
                    <a:close/>
                  </a:path>
                </a:pathLst>
              </a:custGeom>
              <a:gradFill>
                <a:gsLst>
                  <a:gs pos="30000">
                    <a:srgbClr val="1DFFC4"/>
                  </a:gs>
                  <a:gs pos="100000">
                    <a:srgbClr val="006666"/>
                  </a:gs>
                  <a:gs pos="0">
                    <a:srgbClr val="00CC99"/>
                  </a:gs>
                </a:gsLst>
                <a:lin ang="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" name="مجموعة 1"/>
            <p:cNvGrpSpPr/>
            <p:nvPr/>
          </p:nvGrpSpPr>
          <p:grpSpPr>
            <a:xfrm>
              <a:off x="10356796" y="194958"/>
              <a:ext cx="543441" cy="980406"/>
              <a:chOff x="10356796" y="194958"/>
              <a:chExt cx="543441" cy="980406"/>
            </a:xfrm>
          </p:grpSpPr>
          <p:sp>
            <p:nvSpPr>
              <p:cNvPr id="42" name="Rectangle 48">
                <a:extLst>
                  <a:ext uri="{FF2B5EF4-FFF2-40B4-BE49-F238E27FC236}">
                    <a16:creationId xmlns:a16="http://schemas.microsoft.com/office/drawing/2014/main" xmlns="" id="{6BA194CA-7FF7-4DD0-A5B9-3C8192DC2A0D}"/>
                  </a:ext>
                </a:extLst>
              </p:cNvPr>
              <p:cNvSpPr/>
              <p:nvPr/>
            </p:nvSpPr>
            <p:spPr>
              <a:xfrm>
                <a:off x="10393135" y="194958"/>
                <a:ext cx="507102" cy="980406"/>
              </a:xfrm>
              <a:prstGeom prst="rect">
                <a:avLst/>
              </a:prstGeom>
              <a:solidFill>
                <a:srgbClr val="F4F4F4"/>
              </a:solidFill>
              <a:ln>
                <a:noFill/>
              </a:ln>
              <a:effectLst>
                <a:outerShdw blurRad="139700" dist="889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TextBox 40">
                <a:extLst>
                  <a:ext uri="{FF2B5EF4-FFF2-40B4-BE49-F238E27FC236}">
                    <a16:creationId xmlns:a16="http://schemas.microsoft.com/office/drawing/2014/main" xmlns="" id="{D24CED45-9E90-4038-8295-0D284AF98C76}"/>
                  </a:ext>
                </a:extLst>
              </p:cNvPr>
              <p:cNvSpPr txBox="1"/>
              <p:nvPr/>
            </p:nvSpPr>
            <p:spPr>
              <a:xfrm>
                <a:off x="10356796" y="468958"/>
                <a:ext cx="50710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ar-SY" sz="2000" b="1" dirty="0">
                  <a:solidFill>
                    <a:srgbClr val="FF0000"/>
                  </a:solidFill>
                  <a:latin typeface="Impact" panose="020B0806030902050204" pitchFamily="34" charset="0"/>
                </a:endParaRPr>
              </a:p>
            </p:txBody>
          </p:sp>
        </p:grpSp>
      </p:grpSp>
      <p:pic>
        <p:nvPicPr>
          <p:cNvPr id="85" name="Graphic 16">
            <a:extLst>
              <a:ext uri="{FF2B5EF4-FFF2-40B4-BE49-F238E27FC236}">
                <a16:creationId xmlns:a16="http://schemas.microsoft.com/office/drawing/2014/main" xmlns="" id="{FA108CE8-89A2-4FA3-B659-506A04EB73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859557" y="776971"/>
            <a:ext cx="2347340" cy="28280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3" name="Graphic 16">
            <a:extLst>
              <a:ext uri="{FF2B5EF4-FFF2-40B4-BE49-F238E27FC236}">
                <a16:creationId xmlns:a16="http://schemas.microsoft.com/office/drawing/2014/main" xmlns="" id="{FA108CE8-89A2-4FA3-B659-506A04EB733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64"/>
          <a:stretch/>
        </p:blipFill>
        <p:spPr>
          <a:xfrm rot="10800000" flipH="1" flipV="1">
            <a:off x="3859558" y="3638813"/>
            <a:ext cx="2351734" cy="20761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4" name="Graphic 16">
            <a:extLst>
              <a:ext uri="{FF2B5EF4-FFF2-40B4-BE49-F238E27FC236}">
                <a16:creationId xmlns:a16="http://schemas.microsoft.com/office/drawing/2014/main" xmlns="" id="{FA108CE8-89A2-4FA3-B659-506A04EB733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93"/>
          <a:stretch/>
        </p:blipFill>
        <p:spPr>
          <a:xfrm rot="10800000" flipH="1" flipV="1">
            <a:off x="6495608" y="1425128"/>
            <a:ext cx="5390005" cy="40682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5" name="TextBox 40">
            <a:extLst>
              <a:ext uri="{FF2B5EF4-FFF2-40B4-BE49-F238E27FC236}">
                <a16:creationId xmlns:a16="http://schemas.microsoft.com/office/drawing/2014/main" xmlns="" id="{86D070C6-70F9-4883-B132-92C51609905B}"/>
              </a:ext>
            </a:extLst>
          </p:cNvPr>
          <p:cNvSpPr txBox="1"/>
          <p:nvPr/>
        </p:nvSpPr>
        <p:spPr>
          <a:xfrm>
            <a:off x="8682497" y="2336936"/>
            <a:ext cx="201356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ar-SY" b="1" dirty="0">
                <a:solidFill>
                  <a:srgbClr val="0070C0"/>
                </a:solidFill>
                <a:latin typeface="Century Gothic" panose="020B0502020202020204" pitchFamily="34" charset="0"/>
              </a:rPr>
              <a:t>أين اختفت أموالي </a:t>
            </a:r>
          </a:p>
        </p:txBody>
      </p:sp>
      <p:sp>
        <p:nvSpPr>
          <p:cNvPr id="46" name="TextBox 40">
            <a:extLst>
              <a:ext uri="{FF2B5EF4-FFF2-40B4-BE49-F238E27FC236}">
                <a16:creationId xmlns:a16="http://schemas.microsoft.com/office/drawing/2014/main" xmlns="" id="{86D070C6-70F9-4883-B132-92C51609905B}"/>
              </a:ext>
            </a:extLst>
          </p:cNvPr>
          <p:cNvSpPr txBox="1"/>
          <p:nvPr/>
        </p:nvSpPr>
        <p:spPr>
          <a:xfrm>
            <a:off x="6686577" y="2369537"/>
            <a:ext cx="128385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ar-SY" b="1" dirty="0">
                <a:solidFill>
                  <a:srgbClr val="0070C0"/>
                </a:solidFill>
                <a:latin typeface="Century Gothic" panose="020B0502020202020204" pitchFamily="34" charset="0"/>
              </a:rPr>
              <a:t>العدد السابع</a:t>
            </a:r>
          </a:p>
        </p:txBody>
      </p:sp>
      <p:sp>
        <p:nvSpPr>
          <p:cNvPr id="48" name="TextBox 40">
            <a:extLst>
              <a:ext uri="{FF2B5EF4-FFF2-40B4-BE49-F238E27FC236}">
                <a16:creationId xmlns:a16="http://schemas.microsoft.com/office/drawing/2014/main" xmlns="" id="{86D070C6-70F9-4883-B132-92C51609905B}"/>
              </a:ext>
            </a:extLst>
          </p:cNvPr>
          <p:cNvSpPr txBox="1"/>
          <p:nvPr/>
        </p:nvSpPr>
        <p:spPr>
          <a:xfrm>
            <a:off x="8708951" y="2783286"/>
            <a:ext cx="175051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ar-SY" sz="16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كل فصل دراسي </a:t>
            </a:r>
            <a:r>
              <a:rPr lang="ar-SY" sz="16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وفي</a:t>
            </a:r>
          </a:p>
          <a:p>
            <a:pPr algn="ctr"/>
            <a:r>
              <a:rPr lang="ar-SY" sz="16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ar-SY" sz="16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المواسم والاجازات</a:t>
            </a:r>
          </a:p>
        </p:txBody>
      </p:sp>
      <p:sp>
        <p:nvSpPr>
          <p:cNvPr id="49" name="TextBox 40">
            <a:extLst>
              <a:ext uri="{FF2B5EF4-FFF2-40B4-BE49-F238E27FC236}">
                <a16:creationId xmlns:a16="http://schemas.microsoft.com/office/drawing/2014/main" xmlns="" id="{86D070C6-70F9-4883-B132-92C51609905B}"/>
              </a:ext>
            </a:extLst>
          </p:cNvPr>
          <p:cNvSpPr txBox="1"/>
          <p:nvPr/>
        </p:nvSpPr>
        <p:spPr>
          <a:xfrm>
            <a:off x="7744080" y="3363060"/>
            <a:ext cx="289306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ar-SY" b="1" dirty="0">
                <a:solidFill>
                  <a:srgbClr val="0070C0"/>
                </a:solidFill>
                <a:latin typeface="Century Gothic" panose="020B0502020202020204" pitchFamily="34" charset="0"/>
              </a:rPr>
              <a:t>المملكة العربية السعودية </a:t>
            </a:r>
          </a:p>
        </p:txBody>
      </p:sp>
      <p:sp>
        <p:nvSpPr>
          <p:cNvPr id="54" name="TextBox 40">
            <a:extLst>
              <a:ext uri="{FF2B5EF4-FFF2-40B4-BE49-F238E27FC236}">
                <a16:creationId xmlns:a16="http://schemas.microsoft.com/office/drawing/2014/main" xmlns="" id="{86D070C6-70F9-4883-B132-92C51609905B}"/>
              </a:ext>
            </a:extLst>
          </p:cNvPr>
          <p:cNvSpPr txBox="1"/>
          <p:nvPr/>
        </p:nvSpPr>
        <p:spPr>
          <a:xfrm>
            <a:off x="6614033" y="3824725"/>
            <a:ext cx="389623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ar-SY" b="1" dirty="0">
                <a:solidFill>
                  <a:srgbClr val="0070C0"/>
                </a:solidFill>
                <a:latin typeface="Century Gothic" panose="020B0502020202020204" pitchFamily="34" charset="0"/>
              </a:rPr>
              <a:t>نشر ثقافة التعاملات المالية السليمة لدى الأبناء </a:t>
            </a:r>
          </a:p>
        </p:txBody>
      </p:sp>
      <p:sp>
        <p:nvSpPr>
          <p:cNvPr id="55" name="TextBox 40">
            <a:extLst>
              <a:ext uri="{FF2B5EF4-FFF2-40B4-BE49-F238E27FC236}">
                <a16:creationId xmlns:a16="http://schemas.microsoft.com/office/drawing/2014/main" xmlns="" id="{86D070C6-70F9-4883-B132-92C51609905B}"/>
              </a:ext>
            </a:extLst>
          </p:cNvPr>
          <p:cNvSpPr txBox="1"/>
          <p:nvPr/>
        </p:nvSpPr>
        <p:spPr>
          <a:xfrm>
            <a:off x="7617206" y="4324490"/>
            <a:ext cx="289306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ar-SY" b="1" dirty="0">
                <a:solidFill>
                  <a:srgbClr val="0070C0"/>
                </a:solidFill>
                <a:latin typeface="Century Gothic" panose="020B0502020202020204" pitchFamily="34" charset="0"/>
              </a:rPr>
              <a:t>جميلة جداً وسهلة الفهم ومناسبة </a:t>
            </a:r>
          </a:p>
        </p:txBody>
      </p:sp>
      <p:sp>
        <p:nvSpPr>
          <p:cNvPr id="56" name="TextBox 40">
            <a:extLst>
              <a:ext uri="{FF2B5EF4-FFF2-40B4-BE49-F238E27FC236}">
                <a16:creationId xmlns:a16="http://schemas.microsoft.com/office/drawing/2014/main" xmlns="" id="{86D070C6-70F9-4883-B132-92C51609905B}"/>
              </a:ext>
            </a:extLst>
          </p:cNvPr>
          <p:cNvSpPr txBox="1"/>
          <p:nvPr/>
        </p:nvSpPr>
        <p:spPr>
          <a:xfrm>
            <a:off x="6875070" y="4824255"/>
            <a:ext cx="376936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ar-SY" b="1" dirty="0">
                <a:solidFill>
                  <a:srgbClr val="0070C0"/>
                </a:solidFill>
                <a:latin typeface="Century Gothic" panose="020B0502020202020204" pitchFamily="34" charset="0"/>
              </a:rPr>
              <a:t>جميلة جداً وسهلة ومناسبة للفئة المستهدفة </a:t>
            </a:r>
          </a:p>
        </p:txBody>
      </p:sp>
    </p:spTree>
    <p:extLst>
      <p:ext uri="{BB962C8B-B14F-4D97-AF65-F5344CB8AC3E}">
        <p14:creationId xmlns:p14="http://schemas.microsoft.com/office/powerpoint/2010/main" val="2382718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00"/>
                            </p:stCondLst>
                            <p:childTnLst>
                              <p:par>
                                <p:cTn id="5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500"/>
                            </p:stCondLst>
                            <p:childTnLst>
                              <p:par>
                                <p:cTn id="69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000"/>
                            </p:stCondLst>
                            <p:childTnLst>
                              <p:par>
                                <p:cTn id="7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500"/>
                            </p:stCondLst>
                            <p:childTnLst>
                              <p:par>
                                <p:cTn id="83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7000"/>
                            </p:stCondLst>
                            <p:childTnLst>
                              <p:par>
                                <p:cTn id="90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7500"/>
                            </p:stCondLst>
                            <p:childTnLst>
                              <p:par>
                                <p:cTn id="97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8000"/>
                            </p:stCondLst>
                            <p:childTnLst>
                              <p:par>
                                <p:cTn id="104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7" grpId="0" animBg="1"/>
      <p:bldP spid="50" grpId="0" animBg="1"/>
      <p:bldP spid="45" grpId="0"/>
      <p:bldP spid="46" grpId="0"/>
      <p:bldP spid="48" grpId="0"/>
      <p:bldP spid="49" grpId="0"/>
      <p:bldP spid="54" grpId="0"/>
      <p:bldP spid="55" grpId="0"/>
      <p:bldP spid="5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1A8A9D57-B041-4715-A1C9-4342C5D69CF2}"/>
              </a:ext>
            </a:extLst>
          </p:cNvPr>
          <p:cNvSpPr/>
          <p:nvPr/>
        </p:nvSpPr>
        <p:spPr>
          <a:xfrm>
            <a:off x="1144159" y="1958553"/>
            <a:ext cx="1204073" cy="3133952"/>
          </a:xfrm>
          <a:prstGeom prst="rect">
            <a:avLst/>
          </a:prstGeom>
          <a:solidFill>
            <a:srgbClr val="9E5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52364974-DB04-4C11-988B-A00AE538D4DD}"/>
              </a:ext>
            </a:extLst>
          </p:cNvPr>
          <p:cNvSpPr/>
          <p:nvPr/>
        </p:nvSpPr>
        <p:spPr>
          <a:xfrm>
            <a:off x="39186" y="1645920"/>
            <a:ext cx="525985" cy="100570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innerShdw blurRad="114300" dist="3048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EFFA47F5-FE0B-4FBD-8E1C-373D81E61F05}"/>
              </a:ext>
            </a:extLst>
          </p:cNvPr>
          <p:cNvGrpSpPr/>
          <p:nvPr/>
        </p:nvGrpSpPr>
        <p:grpSpPr>
          <a:xfrm>
            <a:off x="-120468" y="2002098"/>
            <a:ext cx="3110413" cy="298449"/>
            <a:chOff x="0" y="1945688"/>
            <a:chExt cx="10452643" cy="30718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="" xmlns:a16="http://schemas.microsoft.com/office/drawing/2014/main" id="{4BF8B384-139F-49CE-BFD7-A602E7CD8881}"/>
                </a:ext>
              </a:extLst>
            </p:cNvPr>
            <p:cNvSpPr/>
            <p:nvPr/>
          </p:nvSpPr>
          <p:spPr>
            <a:xfrm>
              <a:off x="0" y="1974574"/>
              <a:ext cx="10424160" cy="278296"/>
            </a:xfrm>
            <a:prstGeom prst="roundRect">
              <a:avLst/>
            </a:prstGeom>
            <a:gradFill>
              <a:gsLst>
                <a:gs pos="39812">
                  <a:schemeClr val="bg1"/>
                </a:gs>
                <a:gs pos="0">
                  <a:schemeClr val="tx1">
                    <a:lumMod val="75000"/>
                    <a:lumOff val="25000"/>
                  </a:schemeClr>
                </a:gs>
                <a:gs pos="74000">
                  <a:schemeClr val="bg1">
                    <a:lumMod val="65000"/>
                  </a:schemeClr>
                </a:gs>
                <a:gs pos="90000">
                  <a:schemeClr val="tx1">
                    <a:lumMod val="85000"/>
                    <a:lumOff val="15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perspectiveLef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="" xmlns:a16="http://schemas.microsoft.com/office/drawing/2014/main" id="{EC689BBB-DAF0-4CEB-8368-6DA40EBFA149}"/>
                </a:ext>
              </a:extLst>
            </p:cNvPr>
            <p:cNvSpPr/>
            <p:nvPr/>
          </p:nvSpPr>
          <p:spPr>
            <a:xfrm flipH="1">
              <a:off x="10257541" y="1945688"/>
              <a:ext cx="195102" cy="269106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="" xmlns:a16="http://schemas.microsoft.com/office/drawing/2014/main" id="{0ECBC755-4F14-4E32-B05C-8A36E40C4613}"/>
              </a:ext>
            </a:extLst>
          </p:cNvPr>
          <p:cNvGrpSpPr/>
          <p:nvPr/>
        </p:nvGrpSpPr>
        <p:grpSpPr>
          <a:xfrm>
            <a:off x="642334" y="1958553"/>
            <a:ext cx="1904831" cy="3573194"/>
            <a:chOff x="3922498" y="1958553"/>
            <a:chExt cx="1904831" cy="3573194"/>
          </a:xfrm>
        </p:grpSpPr>
        <p:sp>
          <p:nvSpPr>
            <p:cNvPr id="41" name="Oval 40">
              <a:extLst>
                <a:ext uri="{FF2B5EF4-FFF2-40B4-BE49-F238E27FC236}">
                  <a16:creationId xmlns="" xmlns:a16="http://schemas.microsoft.com/office/drawing/2014/main" id="{2AE62494-50C9-4EA9-8B68-94FBC8DC43F4}"/>
                </a:ext>
              </a:extLst>
            </p:cNvPr>
            <p:cNvSpPr/>
            <p:nvPr/>
          </p:nvSpPr>
          <p:spPr>
            <a:xfrm rot="941097">
              <a:off x="5187336" y="2030468"/>
              <a:ext cx="639993" cy="408103"/>
            </a:xfrm>
            <a:prstGeom prst="ellipse">
              <a:avLst/>
            </a:prstGeom>
            <a:gradFill flip="none" rotWithShape="1">
              <a:gsLst>
                <a:gs pos="90000">
                  <a:srgbClr val="E4E4E4">
                    <a:alpha val="0"/>
                  </a:srgbClr>
                </a:gs>
                <a:gs pos="30000">
                  <a:schemeClr val="tx1"/>
                </a:gs>
              </a:gsLst>
              <a:lin ang="2700000" scaled="1"/>
              <a:tileRect/>
            </a:gradFill>
            <a:ln>
              <a:noFill/>
            </a:ln>
            <a:effectLst>
              <a:softEdge rad="889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BF493352-DD8C-40D4-A5B6-A7F2ED7A4A27}"/>
                </a:ext>
              </a:extLst>
            </p:cNvPr>
            <p:cNvSpPr/>
            <p:nvPr/>
          </p:nvSpPr>
          <p:spPr>
            <a:xfrm>
              <a:off x="3922498" y="1958553"/>
              <a:ext cx="1705898" cy="3573194"/>
            </a:xfrm>
            <a:custGeom>
              <a:avLst/>
              <a:gdLst>
                <a:gd name="connsiteX0" fmla="*/ 281354 w 2224051"/>
                <a:gd name="connsiteY0" fmla="*/ 0 h 3573194"/>
                <a:gd name="connsiteX1" fmla="*/ 2224051 w 2224051"/>
                <a:gd name="connsiteY1" fmla="*/ 0 h 3573194"/>
                <a:gd name="connsiteX2" fmla="*/ 2202966 w 2224051"/>
                <a:gd name="connsiteY2" fmla="*/ 2126 h 3573194"/>
                <a:gd name="connsiteX3" fmla="*/ 1981201 w 2224051"/>
                <a:gd name="connsiteY3" fmla="*/ 274221 h 3573194"/>
                <a:gd name="connsiteX4" fmla="*/ 1981201 w 2224051"/>
                <a:gd name="connsiteY4" fmla="*/ 3573194 h 3573194"/>
                <a:gd name="connsiteX5" fmla="*/ 1953202 w 2224051"/>
                <a:gd name="connsiteY5" fmla="*/ 3573194 h 3573194"/>
                <a:gd name="connsiteX6" fmla="*/ 976601 w 2224051"/>
                <a:gd name="connsiteY6" fmla="*/ 3133952 h 3573194"/>
                <a:gd name="connsiteX7" fmla="*/ 0 w 2224051"/>
                <a:gd name="connsiteY7" fmla="*/ 3573194 h 3573194"/>
                <a:gd name="connsiteX8" fmla="*/ 0 w 2224051"/>
                <a:gd name="connsiteY8" fmla="*/ 281354 h 3573194"/>
                <a:gd name="connsiteX9" fmla="*/ 281354 w 2224051"/>
                <a:gd name="connsiteY9" fmla="*/ 0 h 3573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24051" h="3573194">
                  <a:moveTo>
                    <a:pt x="281354" y="0"/>
                  </a:moveTo>
                  <a:lnTo>
                    <a:pt x="2224051" y="0"/>
                  </a:lnTo>
                  <a:lnTo>
                    <a:pt x="2202966" y="2126"/>
                  </a:lnTo>
                  <a:cubicBezTo>
                    <a:pt x="2076405" y="28024"/>
                    <a:pt x="1981201" y="140005"/>
                    <a:pt x="1981201" y="274221"/>
                  </a:cubicBezTo>
                  <a:lnTo>
                    <a:pt x="1981201" y="3573194"/>
                  </a:lnTo>
                  <a:lnTo>
                    <a:pt x="1953202" y="3573194"/>
                  </a:lnTo>
                  <a:lnTo>
                    <a:pt x="976601" y="3133952"/>
                  </a:lnTo>
                  <a:lnTo>
                    <a:pt x="0" y="3573194"/>
                  </a:lnTo>
                  <a:lnTo>
                    <a:pt x="0" y="281354"/>
                  </a:lnTo>
                  <a:cubicBezTo>
                    <a:pt x="0" y="125966"/>
                    <a:pt x="125966" y="0"/>
                    <a:pt x="281354" y="0"/>
                  </a:cubicBezTo>
                  <a:close/>
                </a:path>
              </a:pathLst>
            </a:custGeom>
            <a:gradFill>
              <a:gsLst>
                <a:gs pos="3000">
                  <a:srgbClr val="FF9900"/>
                </a:gs>
                <a:gs pos="0">
                  <a:srgbClr val="9E5E00"/>
                </a:gs>
                <a:gs pos="100000">
                  <a:srgbClr val="FFCC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C4584F60-A4B0-4661-AD7D-08EC48E7F9DC}"/>
                </a:ext>
              </a:extLst>
            </p:cNvPr>
            <p:cNvSpPr txBox="1"/>
            <p:nvPr/>
          </p:nvSpPr>
          <p:spPr>
            <a:xfrm>
              <a:off x="4051859" y="4188955"/>
              <a:ext cx="130829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الاستراتيجيّة القرائيَّة</a:t>
              </a:r>
            </a:p>
          </p:txBody>
        </p:sp>
        <p:pic>
          <p:nvPicPr>
            <p:cNvPr id="24" name="Graphic 23">
              <a:extLst>
                <a:ext uri="{FF2B5EF4-FFF2-40B4-BE49-F238E27FC236}">
                  <a16:creationId xmlns="" xmlns:a16="http://schemas.microsoft.com/office/drawing/2014/main" id="{27A5772D-95CA-4C47-8DAF-94BD9FFBB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1859" y="3459249"/>
              <a:ext cx="1260868" cy="291491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E8463C34-566F-4699-B114-1BD832C4C75C}"/>
                </a:ext>
              </a:extLst>
            </p:cNvPr>
            <p:cNvSpPr txBox="1"/>
            <p:nvPr/>
          </p:nvSpPr>
          <p:spPr>
            <a:xfrm>
              <a:off x="3963465" y="2549101"/>
              <a:ext cx="14376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en-US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7" name="Oval 36">
            <a:extLst>
              <a:ext uri="{FF2B5EF4-FFF2-40B4-BE49-F238E27FC236}">
                <a16:creationId xmlns="" xmlns:a16="http://schemas.microsoft.com/office/drawing/2014/main" id="{72B45074-219E-4923-8057-08CC80860AE8}"/>
              </a:ext>
            </a:extLst>
          </p:cNvPr>
          <p:cNvSpPr/>
          <p:nvPr/>
        </p:nvSpPr>
        <p:spPr>
          <a:xfrm>
            <a:off x="390532" y="5930034"/>
            <a:ext cx="2122417" cy="422684"/>
          </a:xfrm>
          <a:prstGeom prst="ellipse">
            <a:avLst/>
          </a:prstGeom>
          <a:gradFill flip="none" rotWithShape="1">
            <a:gsLst>
              <a:gs pos="100000">
                <a:srgbClr val="E4E4E4">
                  <a:alpha val="0"/>
                </a:srgbClr>
              </a:gs>
              <a:gs pos="8000">
                <a:schemeClr val="tx1">
                  <a:alpha val="3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1415937" y="-417159"/>
            <a:ext cx="907217" cy="3980026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1357121" y="-484099"/>
            <a:ext cx="905263" cy="3619505"/>
            <a:chOff x="1232840" y="-670441"/>
            <a:chExt cx="905263" cy="3619505"/>
          </a:xfrm>
        </p:grpSpPr>
        <p:sp>
          <p:nvSpPr>
            <p:cNvPr id="52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232840" y="4739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accent2"/>
                  </a:solidFill>
                  <a:latin typeface="Oswald" panose="02000503000000000000" pitchFamily="2" charset="0"/>
                </a:rPr>
                <a:t>قُدُواتٌ و مُثُلٌ عُلْيا</a:t>
              </a:r>
              <a:endParaRPr lang="ar-SY" sz="2000" b="1" dirty="0">
                <a:solidFill>
                  <a:schemeClr val="accent2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76438" y="-670441"/>
              <a:ext cx="461665" cy="3619505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تصفُّح كتاب أو مجلَّة أو عبر الشبكة العنكبوتيَّة</a:t>
              </a:r>
            </a:p>
          </p:txBody>
        </p:sp>
      </p:grpSp>
      <p:grpSp>
        <p:nvGrpSpPr>
          <p:cNvPr id="3" name="مجموعة 2"/>
          <p:cNvGrpSpPr/>
          <p:nvPr/>
        </p:nvGrpSpPr>
        <p:grpSpPr>
          <a:xfrm>
            <a:off x="7765664" y="78583"/>
            <a:ext cx="3134573" cy="1096781"/>
            <a:chOff x="7765664" y="78583"/>
            <a:chExt cx="3134573" cy="1096781"/>
          </a:xfrm>
        </p:grpSpPr>
        <p:grpSp>
          <p:nvGrpSpPr>
            <p:cNvPr id="30" name="Group 81">
              <a:extLst>
                <a:ext uri="{FF2B5EF4-FFF2-40B4-BE49-F238E27FC236}">
                  <a16:creationId xmlns:a16="http://schemas.microsoft.com/office/drawing/2014/main" xmlns="" id="{E2381D15-1B85-43BE-924C-B5B9BBF5F6E6}"/>
                </a:ext>
              </a:extLst>
            </p:cNvPr>
            <p:cNvGrpSpPr/>
            <p:nvPr/>
          </p:nvGrpSpPr>
          <p:grpSpPr>
            <a:xfrm flipH="1">
              <a:off x="7765664" y="78583"/>
              <a:ext cx="2641250" cy="1036307"/>
              <a:chOff x="2140318" y="795384"/>
              <a:chExt cx="4486150" cy="1036307"/>
            </a:xfrm>
          </p:grpSpPr>
          <p:sp>
            <p:nvSpPr>
              <p:cNvPr id="31" name="Rectangle 82">
                <a:extLst>
                  <a:ext uri="{FF2B5EF4-FFF2-40B4-BE49-F238E27FC236}">
                    <a16:creationId xmlns:a16="http://schemas.microsoft.com/office/drawing/2014/main" xmlns="" id="{E93BDB68-C2E8-482C-BA1E-2D8A816F335B}"/>
                  </a:ext>
                </a:extLst>
              </p:cNvPr>
              <p:cNvSpPr/>
              <p:nvPr/>
            </p:nvSpPr>
            <p:spPr>
              <a:xfrm flipH="1">
                <a:off x="5779968" y="1044735"/>
                <a:ext cx="846500" cy="786956"/>
              </a:xfrm>
              <a:prstGeom prst="rect">
                <a:avLst/>
              </a:prstGeom>
              <a:gradFill>
                <a:gsLst>
                  <a:gs pos="100000">
                    <a:schemeClr val="tx1"/>
                  </a:gs>
                  <a:gs pos="0">
                    <a:srgbClr val="E9EBEA">
                      <a:alpha val="0"/>
                    </a:srgbClr>
                  </a:gs>
                </a:gsLst>
                <a:lin ang="0" scaled="1"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Freeform: Shape 83">
                <a:extLst>
                  <a:ext uri="{FF2B5EF4-FFF2-40B4-BE49-F238E27FC236}">
                    <a16:creationId xmlns:a16="http://schemas.microsoft.com/office/drawing/2014/main" xmlns="" id="{E04B370A-A178-4F87-A008-49F96E719BCC}"/>
                  </a:ext>
                </a:extLst>
              </p:cNvPr>
              <p:cNvSpPr/>
              <p:nvPr/>
            </p:nvSpPr>
            <p:spPr>
              <a:xfrm rot="5400000">
                <a:off x="5848454" y="1528250"/>
                <a:ext cx="283053" cy="212035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00484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84">
                <a:extLst>
                  <a:ext uri="{FF2B5EF4-FFF2-40B4-BE49-F238E27FC236}">
                    <a16:creationId xmlns:a16="http://schemas.microsoft.com/office/drawing/2014/main" xmlns="" id="{D1484586-6233-41A9-B5B3-5D7D5BC06717}"/>
                  </a:ext>
                </a:extLst>
              </p:cNvPr>
              <p:cNvSpPr/>
              <p:nvPr/>
            </p:nvSpPr>
            <p:spPr>
              <a:xfrm>
                <a:off x="2140318" y="1113182"/>
                <a:ext cx="3743647" cy="662609"/>
              </a:xfrm>
              <a:prstGeom prst="rect">
                <a:avLst/>
              </a:prstGeom>
              <a:gradFill flip="none" rotWithShape="1">
                <a:gsLst>
                  <a:gs pos="100000">
                    <a:srgbClr val="006666"/>
                  </a:gs>
                  <a:gs pos="0">
                    <a:srgbClr val="00CC99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2000" b="1" dirty="0" smtClean="0">
                    <a:solidFill>
                      <a:srgbClr val="FF0000"/>
                    </a:solidFill>
                  </a:rPr>
                  <a:t>ب-</a:t>
                </a:r>
                <a:r>
                  <a:rPr lang="ar-SY" sz="2000" b="1" dirty="0" smtClean="0">
                    <a:solidFill>
                      <a:schemeClr val="tx1"/>
                    </a:solidFill>
                  </a:rPr>
                  <a:t> تصفُّحُ مجلَّةٍ</a:t>
                </a:r>
                <a:endParaRPr lang="ar-SA" sz="2000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4" name="Group 88">
                <a:extLst>
                  <a:ext uri="{FF2B5EF4-FFF2-40B4-BE49-F238E27FC236}">
                    <a16:creationId xmlns:a16="http://schemas.microsoft.com/office/drawing/2014/main" xmlns="" id="{50103D4B-E78D-4D71-9216-E2A208083868}"/>
                  </a:ext>
                </a:extLst>
              </p:cNvPr>
              <p:cNvGrpSpPr/>
              <p:nvPr/>
            </p:nvGrpSpPr>
            <p:grpSpPr>
              <a:xfrm>
                <a:off x="5588896" y="1531471"/>
                <a:ext cx="390125" cy="205592"/>
                <a:chOff x="5588896" y="1531471"/>
                <a:chExt cx="390125" cy="205592"/>
              </a:xfrm>
            </p:grpSpPr>
            <p:sp>
              <p:nvSpPr>
                <p:cNvPr id="38" name="Oval 91">
                  <a:extLst>
                    <a:ext uri="{FF2B5EF4-FFF2-40B4-BE49-F238E27FC236}">
                      <a16:creationId xmlns:a16="http://schemas.microsoft.com/office/drawing/2014/main" xmlns="" id="{9C89827E-4ABE-4805-A701-51665A7DF613}"/>
                    </a:ext>
                  </a:extLst>
                </p:cNvPr>
                <p:cNvSpPr/>
                <p:nvPr/>
              </p:nvSpPr>
              <p:spPr>
                <a:xfrm>
                  <a:off x="5588896" y="1531471"/>
                  <a:ext cx="390125" cy="205592"/>
                </a:xfrm>
                <a:prstGeom prst="ellipse">
                  <a:avLst/>
                </a:prstGeom>
                <a:gradFill flip="none" rotWithShape="1">
                  <a:gsLst>
                    <a:gs pos="52000">
                      <a:srgbClr val="1DFFC4"/>
                    </a:gs>
                    <a:gs pos="14000">
                      <a:srgbClr val="004846"/>
                    </a:gs>
                    <a:gs pos="100000">
                      <a:srgbClr val="00CC99"/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Freeform: Shape 92">
                  <a:extLst>
                    <a:ext uri="{FF2B5EF4-FFF2-40B4-BE49-F238E27FC236}">
                      <a16:creationId xmlns:a16="http://schemas.microsoft.com/office/drawing/2014/main" xmlns="" id="{3B1B6EB6-2C1B-47E7-A9DD-6A8BF277FDCC}"/>
                    </a:ext>
                  </a:extLst>
                </p:cNvPr>
                <p:cNvSpPr/>
                <p:nvPr/>
              </p:nvSpPr>
              <p:spPr>
                <a:xfrm rot="16200000" flipH="1">
                  <a:off x="5750509" y="1595010"/>
                  <a:ext cx="113947" cy="109463"/>
                </a:xfrm>
                <a:custGeom>
                  <a:avLst/>
                  <a:gdLst>
                    <a:gd name="connsiteX0" fmla="*/ 238370 w 476740"/>
                    <a:gd name="connsiteY0" fmla="*/ 0 h 238369"/>
                    <a:gd name="connsiteX1" fmla="*/ 458008 w 476740"/>
                    <a:gd name="connsiteY1" fmla="*/ 145586 h 238369"/>
                    <a:gd name="connsiteX2" fmla="*/ 476740 w 476740"/>
                    <a:gd name="connsiteY2" fmla="*/ 238369 h 238369"/>
                    <a:gd name="connsiteX3" fmla="*/ 0 w 476740"/>
                    <a:gd name="connsiteY3" fmla="*/ 238369 h 238369"/>
                    <a:gd name="connsiteX4" fmla="*/ 18733 w 476740"/>
                    <a:gd name="connsiteY4" fmla="*/ 145586 h 238369"/>
                    <a:gd name="connsiteX5" fmla="*/ 238370 w 476740"/>
                    <a:gd name="connsiteY5" fmla="*/ 0 h 2383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76740" h="238369">
                      <a:moveTo>
                        <a:pt x="238370" y="0"/>
                      </a:moveTo>
                      <a:cubicBezTo>
                        <a:pt x="337106" y="0"/>
                        <a:pt x="421821" y="60031"/>
                        <a:pt x="458008" y="145586"/>
                      </a:cubicBezTo>
                      <a:lnTo>
                        <a:pt x="476740" y="238369"/>
                      </a:lnTo>
                      <a:lnTo>
                        <a:pt x="0" y="238369"/>
                      </a:lnTo>
                      <a:lnTo>
                        <a:pt x="18733" y="145586"/>
                      </a:lnTo>
                      <a:cubicBezTo>
                        <a:pt x="54919" y="60031"/>
                        <a:pt x="139634" y="0"/>
                        <a:pt x="238370" y="0"/>
                      </a:cubicBezTo>
                      <a:close/>
                    </a:path>
                  </a:pathLst>
                </a:custGeom>
                <a:solidFill>
                  <a:srgbClr val="00484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5" name="Freeform: Shape 89">
                <a:extLst>
                  <a:ext uri="{FF2B5EF4-FFF2-40B4-BE49-F238E27FC236}">
                    <a16:creationId xmlns:a16="http://schemas.microsoft.com/office/drawing/2014/main" xmlns="" id="{49081EDD-69E6-42EC-A1CC-F5299AFC1079}"/>
                  </a:ext>
                </a:extLst>
              </p:cNvPr>
              <p:cNvSpPr/>
              <p:nvPr/>
            </p:nvSpPr>
            <p:spPr>
              <a:xfrm>
                <a:off x="5754500" y="1221349"/>
                <a:ext cx="225789" cy="441729"/>
              </a:xfrm>
              <a:custGeom>
                <a:avLst/>
                <a:gdLst>
                  <a:gd name="connsiteX0" fmla="*/ 264315 w 507102"/>
                  <a:gd name="connsiteY0" fmla="*/ 61 h 819465"/>
                  <a:gd name="connsiteX1" fmla="*/ 507102 w 507102"/>
                  <a:gd name="connsiteY1" fmla="*/ 69499 h 819465"/>
                  <a:gd name="connsiteX2" fmla="*/ 507102 w 507102"/>
                  <a:gd name="connsiteY2" fmla="*/ 809074 h 819465"/>
                  <a:gd name="connsiteX3" fmla="*/ 506404 w 507102"/>
                  <a:gd name="connsiteY3" fmla="*/ 808339 h 819465"/>
                  <a:gd name="connsiteX4" fmla="*/ 258479 w 507102"/>
                  <a:gd name="connsiteY4" fmla="*/ 719015 h 819465"/>
                  <a:gd name="connsiteX5" fmla="*/ 10554 w 507102"/>
                  <a:gd name="connsiteY5" fmla="*/ 808339 h 819465"/>
                  <a:gd name="connsiteX6" fmla="*/ 0 w 507102"/>
                  <a:gd name="connsiteY6" fmla="*/ 819465 h 819465"/>
                  <a:gd name="connsiteX7" fmla="*/ 0 w 507102"/>
                  <a:gd name="connsiteY7" fmla="*/ 69499 h 819465"/>
                  <a:gd name="connsiteX8" fmla="*/ 264315 w 507102"/>
                  <a:gd name="connsiteY8" fmla="*/ 61 h 819465"/>
                  <a:gd name="connsiteX0" fmla="*/ 260838 w 507102"/>
                  <a:gd name="connsiteY0" fmla="*/ 15 h 888955"/>
                  <a:gd name="connsiteX1" fmla="*/ 507102 w 507102"/>
                  <a:gd name="connsiteY1" fmla="*/ 138989 h 888955"/>
                  <a:gd name="connsiteX2" fmla="*/ 507102 w 507102"/>
                  <a:gd name="connsiteY2" fmla="*/ 878564 h 888955"/>
                  <a:gd name="connsiteX3" fmla="*/ 506404 w 507102"/>
                  <a:gd name="connsiteY3" fmla="*/ 877829 h 888955"/>
                  <a:gd name="connsiteX4" fmla="*/ 258479 w 507102"/>
                  <a:gd name="connsiteY4" fmla="*/ 788505 h 888955"/>
                  <a:gd name="connsiteX5" fmla="*/ 10554 w 507102"/>
                  <a:gd name="connsiteY5" fmla="*/ 877829 h 888955"/>
                  <a:gd name="connsiteX6" fmla="*/ 0 w 507102"/>
                  <a:gd name="connsiteY6" fmla="*/ 888955 h 888955"/>
                  <a:gd name="connsiteX7" fmla="*/ 0 w 507102"/>
                  <a:gd name="connsiteY7" fmla="*/ 138989 h 888955"/>
                  <a:gd name="connsiteX8" fmla="*/ 260838 w 507102"/>
                  <a:gd name="connsiteY8" fmla="*/ 15 h 888955"/>
                  <a:gd name="connsiteX0" fmla="*/ 0 w 507102"/>
                  <a:gd name="connsiteY0" fmla="*/ 93098 h 843064"/>
                  <a:gd name="connsiteX1" fmla="*/ 507102 w 507102"/>
                  <a:gd name="connsiteY1" fmla="*/ 93098 h 843064"/>
                  <a:gd name="connsiteX2" fmla="*/ 507102 w 507102"/>
                  <a:gd name="connsiteY2" fmla="*/ 832673 h 843064"/>
                  <a:gd name="connsiteX3" fmla="*/ 506404 w 507102"/>
                  <a:gd name="connsiteY3" fmla="*/ 831938 h 843064"/>
                  <a:gd name="connsiteX4" fmla="*/ 258479 w 507102"/>
                  <a:gd name="connsiteY4" fmla="*/ 742614 h 843064"/>
                  <a:gd name="connsiteX5" fmla="*/ 10554 w 507102"/>
                  <a:gd name="connsiteY5" fmla="*/ 831938 h 843064"/>
                  <a:gd name="connsiteX6" fmla="*/ 0 w 507102"/>
                  <a:gd name="connsiteY6" fmla="*/ 843064 h 843064"/>
                  <a:gd name="connsiteX7" fmla="*/ 0 w 507102"/>
                  <a:gd name="connsiteY7" fmla="*/ 93098 h 843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7102" h="843064">
                    <a:moveTo>
                      <a:pt x="0" y="93098"/>
                    </a:moveTo>
                    <a:cubicBezTo>
                      <a:pt x="84517" y="-31896"/>
                      <a:pt x="422585" y="-30164"/>
                      <a:pt x="507102" y="93098"/>
                    </a:cubicBezTo>
                    <a:lnTo>
                      <a:pt x="507102" y="832673"/>
                    </a:lnTo>
                    <a:lnTo>
                      <a:pt x="506404" y="831938"/>
                    </a:lnTo>
                    <a:cubicBezTo>
                      <a:pt x="442955" y="776749"/>
                      <a:pt x="355300" y="742614"/>
                      <a:pt x="258479" y="742614"/>
                    </a:cubicBezTo>
                    <a:cubicBezTo>
                      <a:pt x="161658" y="742614"/>
                      <a:pt x="74004" y="776749"/>
                      <a:pt x="10554" y="831938"/>
                    </a:cubicBezTo>
                    <a:lnTo>
                      <a:pt x="0" y="843064"/>
                    </a:lnTo>
                    <a:lnTo>
                      <a:pt x="0" y="93098"/>
                    </a:lnTo>
                    <a:close/>
                  </a:path>
                </a:pathLst>
              </a:custGeom>
              <a:solidFill>
                <a:srgbClr val="008E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Freeform: Shape 90">
                <a:extLst>
                  <a:ext uri="{FF2B5EF4-FFF2-40B4-BE49-F238E27FC236}">
                    <a16:creationId xmlns:a16="http://schemas.microsoft.com/office/drawing/2014/main" xmlns="" id="{0DC961E1-0A23-416D-A93B-DC5E92DDDAAB}"/>
                  </a:ext>
                </a:extLst>
              </p:cNvPr>
              <p:cNvSpPr/>
              <p:nvPr/>
            </p:nvSpPr>
            <p:spPr>
              <a:xfrm>
                <a:off x="5588897" y="795384"/>
                <a:ext cx="507102" cy="843064"/>
              </a:xfrm>
              <a:custGeom>
                <a:avLst/>
                <a:gdLst>
                  <a:gd name="connsiteX0" fmla="*/ 0 w 507102"/>
                  <a:gd name="connsiteY0" fmla="*/ 838892 h 843064"/>
                  <a:gd name="connsiteX1" fmla="*/ 734 w 507102"/>
                  <a:gd name="connsiteY1" fmla="*/ 842290 h 843064"/>
                  <a:gd name="connsiteX2" fmla="*/ 0 w 507102"/>
                  <a:gd name="connsiteY2" fmla="*/ 843064 h 843064"/>
                  <a:gd name="connsiteX3" fmla="*/ 253551 w 507102"/>
                  <a:gd name="connsiteY3" fmla="*/ 2 h 843064"/>
                  <a:gd name="connsiteX4" fmla="*/ 507102 w 507102"/>
                  <a:gd name="connsiteY4" fmla="*/ 93098 h 843064"/>
                  <a:gd name="connsiteX5" fmla="*/ 507102 w 507102"/>
                  <a:gd name="connsiteY5" fmla="*/ 832673 h 843064"/>
                  <a:gd name="connsiteX6" fmla="*/ 506404 w 507102"/>
                  <a:gd name="connsiteY6" fmla="*/ 831938 h 843064"/>
                  <a:gd name="connsiteX7" fmla="*/ 394956 w 507102"/>
                  <a:gd name="connsiteY7" fmla="*/ 766580 h 843064"/>
                  <a:gd name="connsiteX8" fmla="*/ 354875 w 507102"/>
                  <a:gd name="connsiteY8" fmla="*/ 759542 h 843064"/>
                  <a:gd name="connsiteX9" fmla="*/ 306006 w 507102"/>
                  <a:gd name="connsiteY9" fmla="*/ 744165 h 843064"/>
                  <a:gd name="connsiteX10" fmla="*/ 220267 w 507102"/>
                  <a:gd name="connsiteY10" fmla="*/ 736087 h 843064"/>
                  <a:gd name="connsiteX11" fmla="*/ 4473 w 507102"/>
                  <a:gd name="connsiteY11" fmla="*/ 818166 h 843064"/>
                  <a:gd name="connsiteX12" fmla="*/ 0 w 507102"/>
                  <a:gd name="connsiteY12" fmla="*/ 838874 h 843064"/>
                  <a:gd name="connsiteX13" fmla="*/ 0 w 507102"/>
                  <a:gd name="connsiteY13" fmla="*/ 93098 h 843064"/>
                  <a:gd name="connsiteX14" fmla="*/ 253551 w 507102"/>
                  <a:gd name="connsiteY14" fmla="*/ 2 h 843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07102" h="843064">
                    <a:moveTo>
                      <a:pt x="0" y="838892"/>
                    </a:moveTo>
                    <a:lnTo>
                      <a:pt x="734" y="842290"/>
                    </a:lnTo>
                    <a:lnTo>
                      <a:pt x="0" y="843064"/>
                    </a:lnTo>
                    <a:close/>
                    <a:moveTo>
                      <a:pt x="253551" y="2"/>
                    </a:moveTo>
                    <a:cubicBezTo>
                      <a:pt x="359198" y="219"/>
                      <a:pt x="464844" y="31467"/>
                      <a:pt x="507102" y="93098"/>
                    </a:cubicBezTo>
                    <a:lnTo>
                      <a:pt x="507102" y="832673"/>
                    </a:lnTo>
                    <a:lnTo>
                      <a:pt x="506404" y="831938"/>
                    </a:lnTo>
                    <a:cubicBezTo>
                      <a:pt x="474680" y="804344"/>
                      <a:pt x="436904" y="782013"/>
                      <a:pt x="394956" y="766580"/>
                    </a:cubicBezTo>
                    <a:lnTo>
                      <a:pt x="354875" y="759542"/>
                    </a:lnTo>
                    <a:lnTo>
                      <a:pt x="306006" y="744165"/>
                    </a:lnTo>
                    <a:cubicBezTo>
                      <a:pt x="279653" y="738963"/>
                      <a:pt x="250680" y="736087"/>
                      <a:pt x="220267" y="736087"/>
                    </a:cubicBezTo>
                    <a:cubicBezTo>
                      <a:pt x="113823" y="736087"/>
                      <a:pt x="25013" y="771323"/>
                      <a:pt x="4473" y="818166"/>
                    </a:cubicBezTo>
                    <a:lnTo>
                      <a:pt x="0" y="838874"/>
                    </a:lnTo>
                    <a:lnTo>
                      <a:pt x="0" y="93098"/>
                    </a:lnTo>
                    <a:cubicBezTo>
                      <a:pt x="42259" y="30601"/>
                      <a:pt x="147905" y="-215"/>
                      <a:pt x="253551" y="2"/>
                    </a:cubicBezTo>
                    <a:close/>
                  </a:path>
                </a:pathLst>
              </a:custGeom>
              <a:gradFill>
                <a:gsLst>
                  <a:gs pos="30000">
                    <a:srgbClr val="1DFFC4"/>
                  </a:gs>
                  <a:gs pos="100000">
                    <a:srgbClr val="006666"/>
                  </a:gs>
                  <a:gs pos="0">
                    <a:srgbClr val="00CC99"/>
                  </a:gs>
                </a:gsLst>
                <a:lin ang="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" name="مجموعة 1"/>
            <p:cNvGrpSpPr/>
            <p:nvPr/>
          </p:nvGrpSpPr>
          <p:grpSpPr>
            <a:xfrm>
              <a:off x="10356796" y="194958"/>
              <a:ext cx="543441" cy="980406"/>
              <a:chOff x="10356796" y="194958"/>
              <a:chExt cx="543441" cy="980406"/>
            </a:xfrm>
          </p:grpSpPr>
          <p:sp>
            <p:nvSpPr>
              <p:cNvPr id="42" name="Rectangle 48">
                <a:extLst>
                  <a:ext uri="{FF2B5EF4-FFF2-40B4-BE49-F238E27FC236}">
                    <a16:creationId xmlns:a16="http://schemas.microsoft.com/office/drawing/2014/main" xmlns="" id="{6BA194CA-7FF7-4DD0-A5B9-3C8192DC2A0D}"/>
                  </a:ext>
                </a:extLst>
              </p:cNvPr>
              <p:cNvSpPr/>
              <p:nvPr/>
            </p:nvSpPr>
            <p:spPr>
              <a:xfrm>
                <a:off x="10393135" y="194958"/>
                <a:ext cx="507102" cy="980406"/>
              </a:xfrm>
              <a:prstGeom prst="rect">
                <a:avLst/>
              </a:prstGeom>
              <a:solidFill>
                <a:srgbClr val="F4F4F4"/>
              </a:solidFill>
              <a:ln>
                <a:noFill/>
              </a:ln>
              <a:effectLst>
                <a:outerShdw blurRad="139700" dist="889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TextBox 40">
                <a:extLst>
                  <a:ext uri="{FF2B5EF4-FFF2-40B4-BE49-F238E27FC236}">
                    <a16:creationId xmlns:a16="http://schemas.microsoft.com/office/drawing/2014/main" xmlns="" id="{D24CED45-9E90-4038-8295-0D284AF98C76}"/>
                  </a:ext>
                </a:extLst>
              </p:cNvPr>
              <p:cNvSpPr txBox="1"/>
              <p:nvPr/>
            </p:nvSpPr>
            <p:spPr>
              <a:xfrm>
                <a:off x="10356796" y="468958"/>
                <a:ext cx="50710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ar-SY" sz="2000" b="1" dirty="0">
                  <a:solidFill>
                    <a:srgbClr val="FF0000"/>
                  </a:solidFill>
                  <a:latin typeface="Impact" panose="020B0806030902050204" pitchFamily="34" charset="0"/>
                </a:endParaRPr>
              </a:p>
            </p:txBody>
          </p:sp>
        </p:grpSp>
      </p:grpSp>
      <p:pic>
        <p:nvPicPr>
          <p:cNvPr id="85" name="Graphic 16">
            <a:extLst>
              <a:ext uri="{FF2B5EF4-FFF2-40B4-BE49-F238E27FC236}">
                <a16:creationId xmlns:a16="http://schemas.microsoft.com/office/drawing/2014/main" xmlns="" id="{FA108CE8-89A2-4FA3-B659-506A04EB73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076265" y="1327113"/>
            <a:ext cx="2347340" cy="28280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3" name="Graphic 16">
            <a:extLst>
              <a:ext uri="{FF2B5EF4-FFF2-40B4-BE49-F238E27FC236}">
                <a16:creationId xmlns:a16="http://schemas.microsoft.com/office/drawing/2014/main" xmlns="" id="{FA108CE8-89A2-4FA3-B659-506A04EB733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64"/>
          <a:stretch/>
        </p:blipFill>
        <p:spPr>
          <a:xfrm rot="10800000" flipH="1" flipV="1">
            <a:off x="9076266" y="4188955"/>
            <a:ext cx="2351734" cy="20761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7" name="Graphic 16">
            <a:extLst>
              <a:ext uri="{FF2B5EF4-FFF2-40B4-BE49-F238E27FC236}">
                <a16:creationId xmlns:a16="http://schemas.microsoft.com/office/drawing/2014/main" xmlns="" id="{FA108CE8-89A2-4FA3-B659-506A04EB733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93"/>
          <a:stretch/>
        </p:blipFill>
        <p:spPr>
          <a:xfrm rot="10800000" flipH="1" flipV="1">
            <a:off x="3544554" y="2223660"/>
            <a:ext cx="5390005" cy="40682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8" name="TextBox 40">
            <a:extLst>
              <a:ext uri="{FF2B5EF4-FFF2-40B4-BE49-F238E27FC236}">
                <a16:creationId xmlns:a16="http://schemas.microsoft.com/office/drawing/2014/main" xmlns="" id="{86D070C6-70F9-4883-B132-92C51609905B}"/>
              </a:ext>
            </a:extLst>
          </p:cNvPr>
          <p:cNvSpPr txBox="1"/>
          <p:nvPr/>
        </p:nvSpPr>
        <p:spPr>
          <a:xfrm>
            <a:off x="5731443" y="3135468"/>
            <a:ext cx="201356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ar-SY" b="1" dirty="0">
                <a:solidFill>
                  <a:srgbClr val="0070C0"/>
                </a:solidFill>
                <a:latin typeface="Century Gothic" panose="020B0502020202020204" pitchFamily="34" charset="0"/>
              </a:rPr>
              <a:t>أين اختفت أموالي </a:t>
            </a:r>
          </a:p>
        </p:txBody>
      </p:sp>
      <p:sp>
        <p:nvSpPr>
          <p:cNvPr id="59" name="TextBox 40">
            <a:extLst>
              <a:ext uri="{FF2B5EF4-FFF2-40B4-BE49-F238E27FC236}">
                <a16:creationId xmlns:a16="http://schemas.microsoft.com/office/drawing/2014/main" xmlns="" id="{86D070C6-70F9-4883-B132-92C51609905B}"/>
              </a:ext>
            </a:extLst>
          </p:cNvPr>
          <p:cNvSpPr txBox="1"/>
          <p:nvPr/>
        </p:nvSpPr>
        <p:spPr>
          <a:xfrm>
            <a:off x="3735523" y="3168069"/>
            <a:ext cx="128385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ar-SY" b="1" dirty="0">
                <a:solidFill>
                  <a:srgbClr val="0070C0"/>
                </a:solidFill>
                <a:latin typeface="Century Gothic" panose="020B0502020202020204" pitchFamily="34" charset="0"/>
              </a:rPr>
              <a:t>العدد السابع</a:t>
            </a:r>
          </a:p>
        </p:txBody>
      </p:sp>
      <p:sp>
        <p:nvSpPr>
          <p:cNvPr id="60" name="TextBox 40">
            <a:extLst>
              <a:ext uri="{FF2B5EF4-FFF2-40B4-BE49-F238E27FC236}">
                <a16:creationId xmlns:a16="http://schemas.microsoft.com/office/drawing/2014/main" xmlns="" id="{86D070C6-70F9-4883-B132-92C51609905B}"/>
              </a:ext>
            </a:extLst>
          </p:cNvPr>
          <p:cNvSpPr txBox="1"/>
          <p:nvPr/>
        </p:nvSpPr>
        <p:spPr>
          <a:xfrm>
            <a:off x="5757897" y="3581818"/>
            <a:ext cx="175051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ar-SY" sz="16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كل فصل دراسي </a:t>
            </a:r>
            <a:r>
              <a:rPr lang="ar-SY" sz="16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وفي</a:t>
            </a:r>
          </a:p>
          <a:p>
            <a:pPr algn="ctr"/>
            <a:r>
              <a:rPr lang="ar-SY" sz="16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ar-SY" sz="16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المواسم والاجازات</a:t>
            </a:r>
          </a:p>
        </p:txBody>
      </p:sp>
      <p:sp>
        <p:nvSpPr>
          <p:cNvPr id="61" name="TextBox 40">
            <a:extLst>
              <a:ext uri="{FF2B5EF4-FFF2-40B4-BE49-F238E27FC236}">
                <a16:creationId xmlns:a16="http://schemas.microsoft.com/office/drawing/2014/main" xmlns="" id="{86D070C6-70F9-4883-B132-92C51609905B}"/>
              </a:ext>
            </a:extLst>
          </p:cNvPr>
          <p:cNvSpPr txBox="1"/>
          <p:nvPr/>
        </p:nvSpPr>
        <p:spPr>
          <a:xfrm>
            <a:off x="4793026" y="4161592"/>
            <a:ext cx="289306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ar-SY" b="1" dirty="0">
                <a:solidFill>
                  <a:srgbClr val="0070C0"/>
                </a:solidFill>
                <a:latin typeface="Century Gothic" panose="020B0502020202020204" pitchFamily="34" charset="0"/>
              </a:rPr>
              <a:t>المملكة العربية السعودية </a:t>
            </a:r>
          </a:p>
        </p:txBody>
      </p:sp>
      <p:sp>
        <p:nvSpPr>
          <p:cNvPr id="62" name="TextBox 40">
            <a:extLst>
              <a:ext uri="{FF2B5EF4-FFF2-40B4-BE49-F238E27FC236}">
                <a16:creationId xmlns:a16="http://schemas.microsoft.com/office/drawing/2014/main" xmlns="" id="{86D070C6-70F9-4883-B132-92C51609905B}"/>
              </a:ext>
            </a:extLst>
          </p:cNvPr>
          <p:cNvSpPr txBox="1"/>
          <p:nvPr/>
        </p:nvSpPr>
        <p:spPr>
          <a:xfrm>
            <a:off x="3662979" y="4623257"/>
            <a:ext cx="389623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ar-SY" b="1" dirty="0">
                <a:solidFill>
                  <a:srgbClr val="0070C0"/>
                </a:solidFill>
                <a:latin typeface="Century Gothic" panose="020B0502020202020204" pitchFamily="34" charset="0"/>
              </a:rPr>
              <a:t>نشر ثقافة التعاملات المالية السليمة لدى الأبناء </a:t>
            </a:r>
          </a:p>
        </p:txBody>
      </p:sp>
      <p:sp>
        <p:nvSpPr>
          <p:cNvPr id="63" name="TextBox 40">
            <a:extLst>
              <a:ext uri="{FF2B5EF4-FFF2-40B4-BE49-F238E27FC236}">
                <a16:creationId xmlns:a16="http://schemas.microsoft.com/office/drawing/2014/main" xmlns="" id="{86D070C6-70F9-4883-B132-92C51609905B}"/>
              </a:ext>
            </a:extLst>
          </p:cNvPr>
          <p:cNvSpPr txBox="1"/>
          <p:nvPr/>
        </p:nvSpPr>
        <p:spPr>
          <a:xfrm>
            <a:off x="4666152" y="5123022"/>
            <a:ext cx="289306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ar-SY" b="1" dirty="0">
                <a:solidFill>
                  <a:srgbClr val="0070C0"/>
                </a:solidFill>
                <a:latin typeface="Century Gothic" panose="020B0502020202020204" pitchFamily="34" charset="0"/>
              </a:rPr>
              <a:t>جميلة جداً وسهلة الفهم ومناسبة </a:t>
            </a:r>
          </a:p>
        </p:txBody>
      </p:sp>
      <p:sp>
        <p:nvSpPr>
          <p:cNvPr id="64" name="TextBox 40">
            <a:extLst>
              <a:ext uri="{FF2B5EF4-FFF2-40B4-BE49-F238E27FC236}">
                <a16:creationId xmlns:a16="http://schemas.microsoft.com/office/drawing/2014/main" xmlns="" id="{86D070C6-70F9-4883-B132-92C51609905B}"/>
              </a:ext>
            </a:extLst>
          </p:cNvPr>
          <p:cNvSpPr txBox="1"/>
          <p:nvPr/>
        </p:nvSpPr>
        <p:spPr>
          <a:xfrm>
            <a:off x="3924016" y="5622787"/>
            <a:ext cx="376936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ar-SY" b="1" dirty="0">
                <a:solidFill>
                  <a:srgbClr val="0070C0"/>
                </a:solidFill>
                <a:latin typeface="Century Gothic" panose="020B0502020202020204" pitchFamily="34" charset="0"/>
              </a:rPr>
              <a:t>جميلة جداً وسهلة ومناسبة للفئة المستهدفة </a:t>
            </a:r>
          </a:p>
        </p:txBody>
      </p:sp>
    </p:spTree>
    <p:extLst>
      <p:ext uri="{BB962C8B-B14F-4D97-AF65-F5344CB8AC3E}">
        <p14:creationId xmlns:p14="http://schemas.microsoft.com/office/powerpoint/2010/main" val="835510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00"/>
                            </p:stCondLst>
                            <p:childTnLst>
                              <p:par>
                                <p:cTn id="5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500"/>
                            </p:stCondLst>
                            <p:childTnLst>
                              <p:par>
                                <p:cTn id="69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000"/>
                            </p:stCondLst>
                            <p:childTnLst>
                              <p:par>
                                <p:cTn id="7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500"/>
                            </p:stCondLst>
                            <p:childTnLst>
                              <p:par>
                                <p:cTn id="83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7000"/>
                            </p:stCondLst>
                            <p:childTnLst>
                              <p:par>
                                <p:cTn id="90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7500"/>
                            </p:stCondLst>
                            <p:childTnLst>
                              <p:par>
                                <p:cTn id="97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8000"/>
                            </p:stCondLst>
                            <p:childTnLst>
                              <p:par>
                                <p:cTn id="104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7" grpId="0" animBg="1"/>
      <p:bldP spid="50" grpId="0" animBg="1"/>
      <p:bldP spid="58" grpId="0"/>
      <p:bldP spid="59" grpId="0"/>
      <p:bldP spid="60" grpId="0"/>
      <p:bldP spid="61" grpId="0"/>
      <p:bldP spid="62" grpId="0"/>
      <p:bldP spid="63" grpId="0"/>
      <p:bldP spid="6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10005</TotalTime>
  <Words>445</Words>
  <Application>Microsoft Office PowerPoint</Application>
  <PresentationFormat>مخصص</PresentationFormat>
  <Paragraphs>98</Paragraphs>
  <Slides>12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3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7315</cp:revision>
  <dcterms:created xsi:type="dcterms:W3CDTF">2020-10-10T04:32:51Z</dcterms:created>
  <dcterms:modified xsi:type="dcterms:W3CDTF">2021-07-17T16:40:22Z</dcterms:modified>
</cp:coreProperties>
</file>