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3" r:id="rId2"/>
    <p:sldId id="266" r:id="rId3"/>
    <p:sldId id="274" r:id="rId4"/>
    <p:sldId id="265" r:id="rId5"/>
    <p:sldId id="264" r:id="rId6"/>
    <p:sldId id="257" r:id="rId7"/>
    <p:sldId id="268" r:id="rId8"/>
    <p:sldId id="27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56A2D-1888-4100-B55A-CB216DB113A1}" type="datetimeFigureOut">
              <a:rPr lang="en-US" smtClean="0"/>
              <a:pPr/>
              <a:t>15-Mar-14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56A2D-1888-4100-B55A-CB216DB113A1}" type="datetimeFigureOut">
              <a:rPr lang="en-US" smtClean="0"/>
              <a:pPr/>
              <a:t>15-Mar-14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56A2D-1888-4100-B55A-CB216DB113A1}" type="datetimeFigureOut">
              <a:rPr lang="en-US" smtClean="0"/>
              <a:pPr/>
              <a:t>15-Mar-14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56A2D-1888-4100-B55A-CB216DB113A1}" type="datetimeFigureOut">
              <a:rPr lang="en-US" smtClean="0"/>
              <a:pPr/>
              <a:t>15-Mar-14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56A2D-1888-4100-B55A-CB216DB113A1}" type="datetimeFigureOut">
              <a:rPr lang="en-US" smtClean="0"/>
              <a:pPr/>
              <a:t>15-Mar-14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56A2D-1888-4100-B55A-CB216DB113A1}" type="datetimeFigureOut">
              <a:rPr lang="en-US" smtClean="0"/>
              <a:pPr/>
              <a:t>15-Mar-14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56A2D-1888-4100-B55A-CB216DB113A1}" type="datetimeFigureOut">
              <a:rPr lang="en-US" smtClean="0"/>
              <a:pPr/>
              <a:t>15-Mar-14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56A2D-1888-4100-B55A-CB216DB113A1}" type="datetimeFigureOut">
              <a:rPr lang="en-US" smtClean="0"/>
              <a:pPr/>
              <a:t>15-Mar-14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56A2D-1888-4100-B55A-CB216DB113A1}" type="datetimeFigureOut">
              <a:rPr lang="en-US" smtClean="0"/>
              <a:pPr/>
              <a:t>15-Mar-14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56A2D-1888-4100-B55A-CB216DB113A1}" type="datetimeFigureOut">
              <a:rPr lang="en-US" smtClean="0"/>
              <a:pPr/>
              <a:t>15-Mar-14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56A2D-1888-4100-B55A-CB216DB113A1}" type="datetimeFigureOut">
              <a:rPr lang="en-US" smtClean="0"/>
              <a:pPr/>
              <a:t>15-Mar-14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4656A2D-1888-4100-B55A-CB216DB113A1}" type="datetimeFigureOut">
              <a:rPr lang="en-US" smtClean="0"/>
              <a:pPr/>
              <a:t>15-Mar-14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40A94FE1-C5E1-422F-8F4D-1B77EA765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764704"/>
            <a:ext cx="8496944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QA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صوت الحرف</a:t>
            </a:r>
          </a:p>
          <a:p>
            <a:pPr algn="ctr"/>
            <a:r>
              <a:rPr lang="ar-QA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ع</a:t>
            </a:r>
            <a:endParaRPr lang="en-US" sz="11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6374" y="5085184"/>
            <a:ext cx="4777270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QA" sz="115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عُـ</a:t>
            </a:r>
            <a:r>
              <a:rPr lang="ar-QA" sz="115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صـفـور</a:t>
            </a:r>
            <a:endParaRPr lang="ar-QA" sz="11500" b="1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985" y="44624"/>
            <a:ext cx="5101271" cy="4981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794" y="4797152"/>
            <a:ext cx="445666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QA" sz="13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عَـ</a:t>
            </a:r>
            <a:r>
              <a:rPr lang="ar-QA" sz="13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صيـر</a:t>
            </a:r>
            <a:endParaRPr lang="en-US" sz="13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4624"/>
            <a:ext cx="5832648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19672" y="4885417"/>
            <a:ext cx="56886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QA" sz="13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عِـ</a:t>
            </a:r>
            <a:r>
              <a:rPr lang="ar-QA" sz="13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ـنــب</a:t>
            </a:r>
            <a:endParaRPr lang="en-US" sz="13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5616624" cy="4821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4797152"/>
            <a:ext cx="853244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QA" sz="13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عَـ</a:t>
            </a:r>
            <a:r>
              <a:rPr lang="ar-QA" sz="13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ـيـن</a:t>
            </a:r>
            <a:endParaRPr lang="en-US" sz="13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4744"/>
            <a:ext cx="3341737" cy="2796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3346450" cy="279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797152"/>
            <a:ext cx="914400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QA" sz="13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عَـ</a:t>
            </a:r>
            <a:r>
              <a:rPr lang="ar-QA" sz="13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نـكـبوت</a:t>
            </a:r>
            <a:endParaRPr lang="en-US" sz="13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4"/>
          <a:stretch/>
        </p:blipFill>
        <p:spPr bwMode="auto">
          <a:xfrm>
            <a:off x="1835696" y="435131"/>
            <a:ext cx="5472608" cy="4578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35696" y="-1467544"/>
            <a:ext cx="4946322" cy="64479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QA" sz="413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ع</a:t>
            </a:r>
            <a:endParaRPr lang="en-US" sz="413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404664"/>
            <a:ext cx="870378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QA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من لديها كلمات اخرى</a:t>
            </a:r>
          </a:p>
          <a:p>
            <a:pPr algn="ctr"/>
            <a:r>
              <a:rPr lang="ar-QA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تبدأ بالحرف</a:t>
            </a:r>
            <a:endParaRPr lang="en-US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43808" y="1196752"/>
            <a:ext cx="3960440" cy="45089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QA" sz="287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ع</a:t>
            </a:r>
            <a:endParaRPr lang="en-US" sz="287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512</TotalTime>
  <Words>16</Words>
  <Application>Microsoft Office PowerPoint</Application>
  <PresentationFormat>On-screen Show (4:3)</PresentationFormat>
  <Paragraphs>11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Angles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noor</dc:creator>
  <cp:lastModifiedBy>Windows User</cp:lastModifiedBy>
  <cp:revision>57</cp:revision>
  <dcterms:created xsi:type="dcterms:W3CDTF">2011-10-02T15:27:37Z</dcterms:created>
  <dcterms:modified xsi:type="dcterms:W3CDTF">2014-03-15T19:37:54Z</dcterms:modified>
</cp:coreProperties>
</file>