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type="obj">
  <p:cSld name="OBJEC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type="secHead">
  <p:cSld name="SECTION_HEAD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type="twoObj">
  <p:cSld name="TWO_OBJECT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type="twoTxTwoObj">
  <p:cSld name="TWO_OBJECTS_WITH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1999" t="-999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/>
        </p:nvSpPr>
        <p:spPr>
          <a:xfrm>
            <a:off x="2071670" y="2204864"/>
            <a:ext cx="4824536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8000" u="none" cap="none" strike="noStrike">
                <a:solidFill>
                  <a:srgbClr val="063C64"/>
                </a:solidFill>
                <a:latin typeface="Arial"/>
                <a:ea typeface="Arial"/>
                <a:cs typeface="Arial"/>
                <a:sym typeface="Arial"/>
              </a:rPr>
              <a:t>التعريف بسورة الحجر</a:t>
            </a:r>
            <a:endParaRPr b="1" i="0" sz="8000" u="none" cap="none" strike="noStrike">
              <a:solidFill>
                <a:srgbClr val="06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785840" y="1484784"/>
            <a:ext cx="2043971" cy="292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9632" y="1471311"/>
            <a:ext cx="2016224" cy="2922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mahmoud\work\ICON\FILE442.PNG" id="178" name="Google Shape;17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9811" y="260648"/>
            <a:ext cx="1412031" cy="6597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mahmoud\work\ICON\FILE442.PNG" id="179" name="Google Shape;17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450" y="260648"/>
            <a:ext cx="1196007" cy="659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500043"/>
            <a:ext cx="8572560" cy="5857916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788" y="1500174"/>
            <a:ext cx="8734425" cy="385765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24" y="357166"/>
            <a:ext cx="7429552" cy="61436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