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audio5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16"/>
  </p:notesMasterIdLst>
  <p:sldIdLst>
    <p:sldId id="276" r:id="rId2"/>
    <p:sldId id="279" r:id="rId3"/>
    <p:sldId id="294" r:id="rId4"/>
    <p:sldId id="670" r:id="rId5"/>
    <p:sldId id="559" r:id="rId6"/>
    <p:sldId id="671" r:id="rId7"/>
    <p:sldId id="672" r:id="rId8"/>
    <p:sldId id="351" r:id="rId9"/>
    <p:sldId id="335" r:id="rId10"/>
    <p:sldId id="287" r:id="rId11"/>
    <p:sldId id="285" r:id="rId12"/>
    <p:sldId id="673" r:id="rId13"/>
    <p:sldId id="675" r:id="rId14"/>
    <p:sldId id="286" r:id="rId15"/>
    <p:sldId id="256" r:id="rId16"/>
    <p:sldId id="288" r:id="rId17"/>
    <p:sldId id="293" r:id="rId18"/>
    <p:sldId id="292" r:id="rId19"/>
    <p:sldId id="355" r:id="rId20"/>
    <p:sldId id="363" r:id="rId21"/>
    <p:sldId id="931" r:id="rId22"/>
    <p:sldId id="724" r:id="rId23"/>
    <p:sldId id="932" r:id="rId24"/>
    <p:sldId id="725" r:id="rId25"/>
    <p:sldId id="726" r:id="rId26"/>
    <p:sldId id="296" r:id="rId27"/>
    <p:sldId id="297" r:id="rId28"/>
    <p:sldId id="727" r:id="rId29"/>
    <p:sldId id="300" r:id="rId30"/>
    <p:sldId id="390" r:id="rId31"/>
    <p:sldId id="391" r:id="rId32"/>
    <p:sldId id="730" r:id="rId33"/>
    <p:sldId id="728" r:id="rId34"/>
    <p:sldId id="806" r:id="rId35"/>
    <p:sldId id="691" r:id="rId36"/>
    <p:sldId id="807" r:id="rId37"/>
    <p:sldId id="339" r:id="rId38"/>
    <p:sldId id="934" r:id="rId39"/>
    <p:sldId id="936" r:id="rId40"/>
    <p:sldId id="935" r:id="rId41"/>
    <p:sldId id="933" r:id="rId42"/>
    <p:sldId id="274" r:id="rId43"/>
    <p:sldId id="650" r:id="rId44"/>
    <p:sldId id="898" r:id="rId45"/>
    <p:sldId id="299" r:id="rId46"/>
    <p:sldId id="356" r:id="rId47"/>
    <p:sldId id="375" r:id="rId48"/>
    <p:sldId id="376" r:id="rId49"/>
    <p:sldId id="392" r:id="rId50"/>
    <p:sldId id="393" r:id="rId51"/>
    <p:sldId id="923" r:id="rId52"/>
    <p:sldId id="263" r:id="rId53"/>
    <p:sldId id="303" r:id="rId54"/>
    <p:sldId id="888" r:id="rId55"/>
    <p:sldId id="805" r:id="rId56"/>
    <p:sldId id="852" r:id="rId57"/>
    <p:sldId id="856" r:id="rId58"/>
    <p:sldId id="734" r:id="rId59"/>
    <p:sldId id="735" r:id="rId60"/>
    <p:sldId id="857" r:id="rId61"/>
    <p:sldId id="899" r:id="rId62"/>
    <p:sldId id="937" r:id="rId63"/>
    <p:sldId id="925" r:id="rId64"/>
    <p:sldId id="926" r:id="rId65"/>
    <p:sldId id="396" r:id="rId66"/>
    <p:sldId id="890" r:id="rId67"/>
    <p:sldId id="924" r:id="rId68"/>
    <p:sldId id="307" r:id="rId69"/>
    <p:sldId id="927" r:id="rId70"/>
    <p:sldId id="701" r:id="rId71"/>
    <p:sldId id="928" r:id="rId72"/>
    <p:sldId id="891" r:id="rId73"/>
    <p:sldId id="314" r:id="rId74"/>
    <p:sldId id="315" r:id="rId75"/>
    <p:sldId id="316" r:id="rId76"/>
    <p:sldId id="265" r:id="rId77"/>
    <p:sldId id="333" r:id="rId78"/>
    <p:sldId id="321" r:id="rId79"/>
    <p:sldId id="323" r:id="rId80"/>
    <p:sldId id="284" r:id="rId81"/>
    <p:sldId id="318" r:id="rId82"/>
    <p:sldId id="938" r:id="rId83"/>
    <p:sldId id="267" r:id="rId84"/>
    <p:sldId id="840" r:id="rId85"/>
    <p:sldId id="848" r:id="rId86"/>
    <p:sldId id="939" r:id="rId87"/>
    <p:sldId id="331" r:id="rId88"/>
    <p:sldId id="864" r:id="rId89"/>
    <p:sldId id="320" r:id="rId90"/>
    <p:sldId id="268" r:id="rId91"/>
    <p:sldId id="945" r:id="rId92"/>
    <p:sldId id="319" r:id="rId93"/>
    <p:sldId id="909" r:id="rId94"/>
    <p:sldId id="940" r:id="rId95"/>
    <p:sldId id="947" r:id="rId96"/>
    <p:sldId id="946" r:id="rId97"/>
    <p:sldId id="842" r:id="rId98"/>
    <p:sldId id="941" r:id="rId99"/>
    <p:sldId id="270" r:id="rId100"/>
    <p:sldId id="746" r:id="rId101"/>
    <p:sldId id="942" r:id="rId102"/>
    <p:sldId id="943" r:id="rId103"/>
    <p:sldId id="835" r:id="rId104"/>
    <p:sldId id="944" r:id="rId105"/>
    <p:sldId id="332" r:id="rId106"/>
    <p:sldId id="948" r:id="rId107"/>
    <p:sldId id="716" r:id="rId108"/>
    <p:sldId id="949" r:id="rId109"/>
    <p:sldId id="951" r:id="rId110"/>
    <p:sldId id="952" r:id="rId111"/>
    <p:sldId id="950" r:id="rId112"/>
    <p:sldId id="953" r:id="rId113"/>
    <p:sldId id="929" r:id="rId114"/>
    <p:sldId id="772" r:id="rId115"/>
  </p:sldIdLst>
  <p:sldSz cx="9144000" cy="6858000" type="screen4x3"/>
  <p:notesSz cx="6858000" cy="9144000"/>
  <p:defaultTextStyle>
    <a:defPPr>
      <a:defRPr lang="ar-SA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28DA"/>
    <a:srgbClr val="008000"/>
    <a:srgbClr val="CC00CC"/>
    <a:srgbClr val="3366FF"/>
    <a:srgbClr val="FF6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نمط فاتح 1 - تميي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نمط فاتح 2 - تميي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0" d="100"/>
          <a:sy n="80" d="100"/>
        </p:scale>
        <p:origin x="111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A4A384-3F27-4E52-9427-4BA6BA8A112B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pPr rtl="1"/>
          <a:endParaRPr lang="ar-SA"/>
        </a:p>
      </dgm:t>
    </dgm:pt>
    <dgm:pt modelId="{2D57D201-337B-447D-BE9B-0E1393C3D5DF}">
      <dgm:prSet/>
      <dgm:spPr/>
      <dgm:t>
        <a:bodyPr/>
        <a:lstStyle/>
        <a:p>
          <a:pPr rtl="1"/>
          <a:r>
            <a:rPr lang="ar-SA" b="1" dirty="0"/>
            <a:t>ماهي قوانين التحدث</a:t>
          </a:r>
          <a:endParaRPr lang="ar-SA" dirty="0"/>
        </a:p>
      </dgm:t>
    </dgm:pt>
    <dgm:pt modelId="{578A07EA-73D7-4B69-A00A-7444C9DE2B0C}" type="par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40817D2B-5309-4CFD-A88F-50C337CD024F}" type="sibTrans" cxnId="{5998467F-0511-4665-BF86-5857BC2FAA35}">
      <dgm:prSet/>
      <dgm:spPr/>
      <dgm:t>
        <a:bodyPr/>
        <a:lstStyle/>
        <a:p>
          <a:pPr rtl="1"/>
          <a:endParaRPr lang="ar-SA"/>
        </a:p>
      </dgm:t>
    </dgm:pt>
    <dgm:pt modelId="{C718A318-1446-4865-94FA-E8156040F711}" type="pres">
      <dgm:prSet presAssocID="{8BA4A384-3F27-4E52-9427-4BA6BA8A112B}" presName="linear" presStyleCnt="0">
        <dgm:presLayoutVars>
          <dgm:animLvl val="lvl"/>
          <dgm:resizeHandles val="exact"/>
        </dgm:presLayoutVars>
      </dgm:prSet>
      <dgm:spPr/>
    </dgm:pt>
    <dgm:pt modelId="{F293197E-ADBF-47A9-93F0-44DC26EFFBDE}" type="pres">
      <dgm:prSet presAssocID="{2D57D201-337B-447D-BE9B-0E1393C3D5DF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4B49C96D-F09C-4313-8A97-B9D25A4D5E27}" type="presOf" srcId="{8BA4A384-3F27-4E52-9427-4BA6BA8A112B}" destId="{C718A318-1446-4865-94FA-E8156040F711}" srcOrd="0" destOrd="0" presId="urn:microsoft.com/office/officeart/2005/8/layout/vList2"/>
    <dgm:cxn modelId="{5998467F-0511-4665-BF86-5857BC2FAA35}" srcId="{8BA4A384-3F27-4E52-9427-4BA6BA8A112B}" destId="{2D57D201-337B-447D-BE9B-0E1393C3D5DF}" srcOrd="0" destOrd="0" parTransId="{578A07EA-73D7-4B69-A00A-7444C9DE2B0C}" sibTransId="{40817D2B-5309-4CFD-A88F-50C337CD024F}"/>
    <dgm:cxn modelId="{7B576DAB-7FB0-417F-AF10-58D0C38CCD0C}" type="presOf" srcId="{2D57D201-337B-447D-BE9B-0E1393C3D5DF}" destId="{F293197E-ADBF-47A9-93F0-44DC26EFFBDE}" srcOrd="0" destOrd="0" presId="urn:microsoft.com/office/officeart/2005/8/layout/vList2"/>
    <dgm:cxn modelId="{A4520690-4419-41F2-B3B1-7818295E2CF3}" type="presParOf" srcId="{C718A318-1446-4865-94FA-E8156040F711}" destId="{F293197E-ADBF-47A9-93F0-44DC26EFFBD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97F2DAE-CA01-4B5E-8D2D-3A0380A7F185}" type="doc">
      <dgm:prSet loTypeId="urn:microsoft.com/office/officeart/2005/8/layout/hList6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84E207B8-CBCE-406D-BC82-87855A8C4AC7}">
      <dgm:prSet phldrT="[نص]" custT="1"/>
      <dgm:spPr/>
      <dgm:t>
        <a:bodyPr/>
        <a:lstStyle/>
        <a:p>
          <a:pPr rtl="1"/>
          <a:r>
            <a:rPr lang="ar-SA" sz="8800" b="0" i="0" u="none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الْـ</a:t>
          </a:r>
          <a:endParaRPr lang="ar-SA" sz="8800" b="0" dirty="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1EA48AAC-ABC5-4143-9A5D-A62196C6F040}" type="parTrans" cxnId="{0E9FF666-32C0-4B1D-96B2-0667B97569B1}">
      <dgm:prSet/>
      <dgm:spPr/>
      <dgm:t>
        <a:bodyPr/>
        <a:lstStyle/>
        <a:p>
          <a:pPr rtl="1"/>
          <a:endParaRPr lang="ar-SA" sz="2000" b="0"/>
        </a:p>
      </dgm:t>
    </dgm:pt>
    <dgm:pt modelId="{2871A1DA-7767-4233-A9BE-0A295B99A31C}" type="sibTrans" cxnId="{0E9FF666-32C0-4B1D-96B2-0667B97569B1}">
      <dgm:prSet/>
      <dgm:spPr/>
      <dgm:t>
        <a:bodyPr/>
        <a:lstStyle/>
        <a:p>
          <a:pPr rtl="1"/>
          <a:endParaRPr lang="ar-SA" sz="2000" b="0"/>
        </a:p>
      </dgm:t>
    </dgm:pt>
    <dgm:pt modelId="{F596621C-01C8-453C-8A7C-D34F7B665643}">
      <dgm:prSet custT="1"/>
      <dgm:spPr/>
      <dgm:t>
        <a:bodyPr/>
        <a:lstStyle/>
        <a:p>
          <a:pPr rtl="1"/>
          <a:r>
            <a:rPr lang="ar-SA" sz="7200" b="0" i="0" u="none" dirty="0" err="1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مَوْ</a:t>
          </a:r>
          <a:endParaRPr lang="ar-SA" sz="7200" b="0" i="0" u="none" dirty="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9519C2F1-9B97-4C55-A940-FD0790061635}" type="parTrans" cxnId="{DF17E382-F3CE-4803-8A7B-DC987876623E}">
      <dgm:prSet/>
      <dgm:spPr/>
      <dgm:t>
        <a:bodyPr/>
        <a:lstStyle/>
        <a:p>
          <a:pPr rtl="1"/>
          <a:endParaRPr lang="ar-SA" sz="2000" b="0"/>
        </a:p>
      </dgm:t>
    </dgm:pt>
    <dgm:pt modelId="{883AE8EE-7E1E-4A85-8740-0D3433970CDA}" type="sibTrans" cxnId="{DF17E382-F3CE-4803-8A7B-DC987876623E}">
      <dgm:prSet/>
      <dgm:spPr/>
      <dgm:t>
        <a:bodyPr/>
        <a:lstStyle/>
        <a:p>
          <a:pPr rtl="1"/>
          <a:endParaRPr lang="ar-SA" sz="2000" b="0"/>
        </a:p>
      </dgm:t>
    </dgm:pt>
    <dgm:pt modelId="{161FCFC4-9FDB-45D9-BA8D-03155BC65CBB}">
      <dgm:prSet custT="1"/>
      <dgm:spPr/>
      <dgm:t>
        <a:bodyPr/>
        <a:lstStyle/>
        <a:p>
          <a:pPr rtl="1"/>
          <a:r>
            <a:rPr lang="ar-SA" sz="8800" b="0" i="0" u="none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لُو</a:t>
          </a:r>
        </a:p>
      </dgm:t>
    </dgm:pt>
    <dgm:pt modelId="{D1AB5120-0775-42AF-A772-4947C00DA785}" type="parTrans" cxnId="{3EF91BAC-4EDB-4704-8543-300BA312E3F0}">
      <dgm:prSet/>
      <dgm:spPr/>
      <dgm:t>
        <a:bodyPr/>
        <a:lstStyle/>
        <a:p>
          <a:pPr rtl="1"/>
          <a:endParaRPr lang="ar-SA" sz="2000" b="0"/>
        </a:p>
      </dgm:t>
    </dgm:pt>
    <dgm:pt modelId="{29C03F4E-926A-40C2-9D60-F115A446AA03}" type="sibTrans" cxnId="{3EF91BAC-4EDB-4704-8543-300BA312E3F0}">
      <dgm:prSet/>
      <dgm:spPr/>
      <dgm:t>
        <a:bodyPr/>
        <a:lstStyle/>
        <a:p>
          <a:pPr rtl="1"/>
          <a:endParaRPr lang="ar-SA" sz="2000" b="0"/>
        </a:p>
      </dgm:t>
    </dgm:pt>
    <dgm:pt modelId="{BFF2AE38-DB01-48DB-847F-10C3F24E341F}">
      <dgm:prSet custT="1"/>
      <dgm:spPr/>
      <dgm:t>
        <a:bodyPr/>
        <a:lstStyle/>
        <a:p>
          <a:pPr rtl="1"/>
          <a:r>
            <a:rPr lang="ar-SA" sz="8800" b="0" i="0" u="none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د</a:t>
          </a:r>
        </a:p>
      </dgm:t>
    </dgm:pt>
    <dgm:pt modelId="{D4B34DB4-661F-43F0-A46F-71E774F01174}" type="parTrans" cxnId="{4A8906C6-F033-4C95-8BC3-EC7204A0DC47}">
      <dgm:prSet/>
      <dgm:spPr/>
      <dgm:t>
        <a:bodyPr/>
        <a:lstStyle/>
        <a:p>
          <a:pPr rtl="1"/>
          <a:endParaRPr lang="ar-SA" sz="2000" b="0"/>
        </a:p>
      </dgm:t>
    </dgm:pt>
    <dgm:pt modelId="{9807ECBB-C7EC-4B5A-BA23-D3606BC529ED}" type="sibTrans" cxnId="{4A8906C6-F033-4C95-8BC3-EC7204A0DC47}">
      <dgm:prSet/>
      <dgm:spPr/>
      <dgm:t>
        <a:bodyPr/>
        <a:lstStyle/>
        <a:p>
          <a:pPr rtl="1"/>
          <a:endParaRPr lang="ar-SA" sz="2000" b="0"/>
        </a:p>
      </dgm:t>
    </dgm:pt>
    <dgm:pt modelId="{63B155A9-11E0-4F57-BDE0-DC89EBAF9C4B}" type="pres">
      <dgm:prSet presAssocID="{D97F2DAE-CA01-4B5E-8D2D-3A0380A7F185}" presName="Name0" presStyleCnt="0">
        <dgm:presLayoutVars>
          <dgm:dir val="rev"/>
          <dgm:resizeHandles val="exact"/>
        </dgm:presLayoutVars>
      </dgm:prSet>
      <dgm:spPr/>
    </dgm:pt>
    <dgm:pt modelId="{E1FA2148-5DF2-4CB7-8329-98F1D42793AF}" type="pres">
      <dgm:prSet presAssocID="{84E207B8-CBCE-406D-BC82-87855A8C4AC7}" presName="node" presStyleLbl="node1" presStyleIdx="0" presStyleCnt="4">
        <dgm:presLayoutVars>
          <dgm:bulletEnabled val="1"/>
        </dgm:presLayoutVars>
      </dgm:prSet>
      <dgm:spPr/>
    </dgm:pt>
    <dgm:pt modelId="{3A24E14C-26ED-46F4-8948-BC3D147D8B9F}" type="pres">
      <dgm:prSet presAssocID="{2871A1DA-7767-4233-A9BE-0A295B99A31C}" presName="sibTrans" presStyleCnt="0"/>
      <dgm:spPr/>
    </dgm:pt>
    <dgm:pt modelId="{5F4DA79A-3A11-4D64-B6D2-091B0ED2C273}" type="pres">
      <dgm:prSet presAssocID="{F596621C-01C8-453C-8A7C-D34F7B665643}" presName="node" presStyleLbl="node1" presStyleIdx="1" presStyleCnt="4">
        <dgm:presLayoutVars>
          <dgm:bulletEnabled val="1"/>
        </dgm:presLayoutVars>
      </dgm:prSet>
      <dgm:spPr/>
    </dgm:pt>
    <dgm:pt modelId="{0195A24F-060E-4FE7-B4C3-4AFE2B5BABA8}" type="pres">
      <dgm:prSet presAssocID="{883AE8EE-7E1E-4A85-8740-0D3433970CDA}" presName="sibTrans" presStyleCnt="0"/>
      <dgm:spPr/>
    </dgm:pt>
    <dgm:pt modelId="{415ED834-2008-4D13-948D-7DA5155A43F1}" type="pres">
      <dgm:prSet presAssocID="{161FCFC4-9FDB-45D9-BA8D-03155BC65CBB}" presName="node" presStyleLbl="node1" presStyleIdx="2" presStyleCnt="4">
        <dgm:presLayoutVars>
          <dgm:bulletEnabled val="1"/>
        </dgm:presLayoutVars>
      </dgm:prSet>
      <dgm:spPr/>
    </dgm:pt>
    <dgm:pt modelId="{6FF96596-A259-45E5-88F0-F576B498F1F0}" type="pres">
      <dgm:prSet presAssocID="{29C03F4E-926A-40C2-9D60-F115A446AA03}" presName="sibTrans" presStyleCnt="0"/>
      <dgm:spPr/>
    </dgm:pt>
    <dgm:pt modelId="{0EDDDC83-6630-440F-94CD-8C3DBD225D10}" type="pres">
      <dgm:prSet presAssocID="{BFF2AE38-DB01-48DB-847F-10C3F24E341F}" presName="node" presStyleLbl="node1" presStyleIdx="3" presStyleCnt="4">
        <dgm:presLayoutVars>
          <dgm:bulletEnabled val="1"/>
        </dgm:presLayoutVars>
      </dgm:prSet>
      <dgm:spPr/>
    </dgm:pt>
  </dgm:ptLst>
  <dgm:cxnLst>
    <dgm:cxn modelId="{51751C36-97DC-4F1D-8D61-F1226045FB77}" type="presOf" srcId="{F596621C-01C8-453C-8A7C-D34F7B665643}" destId="{5F4DA79A-3A11-4D64-B6D2-091B0ED2C273}" srcOrd="0" destOrd="0" presId="urn:microsoft.com/office/officeart/2005/8/layout/hList6"/>
    <dgm:cxn modelId="{0E9FF666-32C0-4B1D-96B2-0667B97569B1}" srcId="{D97F2DAE-CA01-4B5E-8D2D-3A0380A7F185}" destId="{84E207B8-CBCE-406D-BC82-87855A8C4AC7}" srcOrd="0" destOrd="0" parTransId="{1EA48AAC-ABC5-4143-9A5D-A62196C6F040}" sibTransId="{2871A1DA-7767-4233-A9BE-0A295B99A31C}"/>
    <dgm:cxn modelId="{69DB396E-633B-4189-8872-FE749F4DACD8}" type="presOf" srcId="{BFF2AE38-DB01-48DB-847F-10C3F24E341F}" destId="{0EDDDC83-6630-440F-94CD-8C3DBD225D10}" srcOrd="0" destOrd="0" presId="urn:microsoft.com/office/officeart/2005/8/layout/hList6"/>
    <dgm:cxn modelId="{DF17E382-F3CE-4803-8A7B-DC987876623E}" srcId="{D97F2DAE-CA01-4B5E-8D2D-3A0380A7F185}" destId="{F596621C-01C8-453C-8A7C-D34F7B665643}" srcOrd="1" destOrd="0" parTransId="{9519C2F1-9B97-4C55-A940-FD0790061635}" sibTransId="{883AE8EE-7E1E-4A85-8740-0D3433970CDA}"/>
    <dgm:cxn modelId="{56D9CF83-2926-49DB-A3B3-FB408BA23322}" type="presOf" srcId="{D97F2DAE-CA01-4B5E-8D2D-3A0380A7F185}" destId="{63B155A9-11E0-4F57-BDE0-DC89EBAF9C4B}" srcOrd="0" destOrd="0" presId="urn:microsoft.com/office/officeart/2005/8/layout/hList6"/>
    <dgm:cxn modelId="{5191E4A1-6A48-4B9E-B1A0-E82A8E6BEC58}" type="presOf" srcId="{84E207B8-CBCE-406D-BC82-87855A8C4AC7}" destId="{E1FA2148-5DF2-4CB7-8329-98F1D42793AF}" srcOrd="0" destOrd="0" presId="urn:microsoft.com/office/officeart/2005/8/layout/hList6"/>
    <dgm:cxn modelId="{3EF91BAC-4EDB-4704-8543-300BA312E3F0}" srcId="{D97F2DAE-CA01-4B5E-8D2D-3A0380A7F185}" destId="{161FCFC4-9FDB-45D9-BA8D-03155BC65CBB}" srcOrd="2" destOrd="0" parTransId="{D1AB5120-0775-42AF-A772-4947C00DA785}" sibTransId="{29C03F4E-926A-40C2-9D60-F115A446AA03}"/>
    <dgm:cxn modelId="{F919C6C3-A974-4B0C-A71F-9842EF5585D8}" type="presOf" srcId="{161FCFC4-9FDB-45D9-BA8D-03155BC65CBB}" destId="{415ED834-2008-4D13-948D-7DA5155A43F1}" srcOrd="0" destOrd="0" presId="urn:microsoft.com/office/officeart/2005/8/layout/hList6"/>
    <dgm:cxn modelId="{4A8906C6-F033-4C95-8BC3-EC7204A0DC47}" srcId="{D97F2DAE-CA01-4B5E-8D2D-3A0380A7F185}" destId="{BFF2AE38-DB01-48DB-847F-10C3F24E341F}" srcOrd="3" destOrd="0" parTransId="{D4B34DB4-661F-43F0-A46F-71E774F01174}" sibTransId="{9807ECBB-C7EC-4B5A-BA23-D3606BC529ED}"/>
    <dgm:cxn modelId="{5B84B8D1-3E77-4E6C-8450-8986A1C6750F}" type="presParOf" srcId="{63B155A9-11E0-4F57-BDE0-DC89EBAF9C4B}" destId="{E1FA2148-5DF2-4CB7-8329-98F1D42793AF}" srcOrd="0" destOrd="0" presId="urn:microsoft.com/office/officeart/2005/8/layout/hList6"/>
    <dgm:cxn modelId="{A1CC1D16-B01D-473D-88DE-0B2BF92128A6}" type="presParOf" srcId="{63B155A9-11E0-4F57-BDE0-DC89EBAF9C4B}" destId="{3A24E14C-26ED-46F4-8948-BC3D147D8B9F}" srcOrd="1" destOrd="0" presId="urn:microsoft.com/office/officeart/2005/8/layout/hList6"/>
    <dgm:cxn modelId="{B874935C-53E8-4EB9-BEEF-6E4A258347B0}" type="presParOf" srcId="{63B155A9-11E0-4F57-BDE0-DC89EBAF9C4B}" destId="{5F4DA79A-3A11-4D64-B6D2-091B0ED2C273}" srcOrd="2" destOrd="0" presId="urn:microsoft.com/office/officeart/2005/8/layout/hList6"/>
    <dgm:cxn modelId="{F677DEE3-8F3C-41C3-8365-0E886BEADD0B}" type="presParOf" srcId="{63B155A9-11E0-4F57-BDE0-DC89EBAF9C4B}" destId="{0195A24F-060E-4FE7-B4C3-4AFE2B5BABA8}" srcOrd="3" destOrd="0" presId="urn:microsoft.com/office/officeart/2005/8/layout/hList6"/>
    <dgm:cxn modelId="{4D0C882E-C0E0-49FF-9B31-7BE54B0FB1FD}" type="presParOf" srcId="{63B155A9-11E0-4F57-BDE0-DC89EBAF9C4B}" destId="{415ED834-2008-4D13-948D-7DA5155A43F1}" srcOrd="4" destOrd="0" presId="urn:microsoft.com/office/officeart/2005/8/layout/hList6"/>
    <dgm:cxn modelId="{59D3EF61-7831-4BEC-8F3F-D7EEE2D663E9}" type="presParOf" srcId="{63B155A9-11E0-4F57-BDE0-DC89EBAF9C4B}" destId="{6FF96596-A259-45E5-88F0-F576B498F1F0}" srcOrd="5" destOrd="0" presId="urn:microsoft.com/office/officeart/2005/8/layout/hList6"/>
    <dgm:cxn modelId="{9A9BA511-8E93-47AC-85F2-13207C14E8C2}" type="presParOf" srcId="{63B155A9-11E0-4F57-BDE0-DC89EBAF9C4B}" destId="{0EDDDC83-6630-440F-94CD-8C3DBD225D10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8E33F5-AE63-41E1-9583-C95EA6FE80D4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E80706E4-8F88-4893-B824-7B6A01B2F8EB}">
      <dgm:prSet phldrT="[نص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1">
            <a:lnSpc>
              <a:spcPct val="100000"/>
            </a:lnSpc>
          </a:pPr>
          <a:r>
            <a:rPr lang="ar-SA" sz="16600" dirty="0">
              <a:solidFill>
                <a:schemeClr val="tx1"/>
              </a:solidFill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الْمَوْلُود</a:t>
          </a:r>
          <a:r>
            <a:rPr lang="ar-SA" sz="28700" dirty="0">
              <a:solidFill>
                <a:schemeClr val="tx1"/>
              </a:solidFill>
            </a:rPr>
            <a:t> </a:t>
          </a:r>
          <a:endParaRPr lang="ar-SA" sz="28700" dirty="0">
            <a:solidFill>
              <a:schemeClr val="tx1"/>
            </a:solidFill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8C9CD4A1-E258-4F5E-A79A-07FC57EFD4F2}" type="parTrans" cxnId="{4D8680D0-B893-4B19-B072-0CB6BCB77220}">
      <dgm:prSet/>
      <dgm:spPr/>
      <dgm:t>
        <a:bodyPr/>
        <a:lstStyle/>
        <a:p>
          <a:pPr rtl="1"/>
          <a:endParaRPr lang="ar-SA" sz="440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64021CD4-95CD-4A47-B2C7-979D8A290F4A}" type="sibTrans" cxnId="{4D8680D0-B893-4B19-B072-0CB6BCB77220}">
      <dgm:prSet/>
      <dgm:spPr/>
      <dgm:t>
        <a:bodyPr/>
        <a:lstStyle/>
        <a:p>
          <a:pPr rtl="1"/>
          <a:endParaRPr lang="ar-SA" sz="440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0F317DFB-BDE7-4BD8-BF25-00922A682DE0}" type="pres">
      <dgm:prSet presAssocID="{758E33F5-AE63-41E1-9583-C95EA6FE80D4}" presName="diagram" presStyleCnt="0">
        <dgm:presLayoutVars>
          <dgm:dir val="rev"/>
          <dgm:resizeHandles val="exact"/>
        </dgm:presLayoutVars>
      </dgm:prSet>
      <dgm:spPr/>
    </dgm:pt>
    <dgm:pt modelId="{C263F871-47C0-4CCB-82A5-EB4B132B8335}" type="pres">
      <dgm:prSet presAssocID="{E80706E4-8F88-4893-B824-7B6A01B2F8EB}" presName="node" presStyleLbl="node1" presStyleIdx="0" presStyleCnt="1" custScaleY="57014" custLinFactNeighborX="-229" custLinFactNeighborY="-15105">
        <dgm:presLayoutVars>
          <dgm:bulletEnabled val="1"/>
        </dgm:presLayoutVars>
      </dgm:prSet>
      <dgm:spPr/>
    </dgm:pt>
  </dgm:ptLst>
  <dgm:cxnLst>
    <dgm:cxn modelId="{B833B177-D59F-4639-9C5D-5B9CFF88888A}" type="presOf" srcId="{758E33F5-AE63-41E1-9583-C95EA6FE80D4}" destId="{0F317DFB-BDE7-4BD8-BF25-00922A682DE0}" srcOrd="0" destOrd="0" presId="urn:microsoft.com/office/officeart/2005/8/layout/default"/>
    <dgm:cxn modelId="{4D8680D0-B893-4B19-B072-0CB6BCB77220}" srcId="{758E33F5-AE63-41E1-9583-C95EA6FE80D4}" destId="{E80706E4-8F88-4893-B824-7B6A01B2F8EB}" srcOrd="0" destOrd="0" parTransId="{8C9CD4A1-E258-4F5E-A79A-07FC57EFD4F2}" sibTransId="{64021CD4-95CD-4A47-B2C7-979D8A290F4A}"/>
    <dgm:cxn modelId="{C9F19DF3-B8E4-4938-9679-737642C128C9}" type="presOf" srcId="{E80706E4-8F88-4893-B824-7B6A01B2F8EB}" destId="{C263F871-47C0-4CCB-82A5-EB4B132B8335}" srcOrd="0" destOrd="0" presId="urn:microsoft.com/office/officeart/2005/8/layout/default"/>
    <dgm:cxn modelId="{2D3434BE-66BE-41CD-9640-48F11F5CF811}" type="presParOf" srcId="{0F317DFB-BDE7-4BD8-BF25-00922A682DE0}" destId="{C263F871-47C0-4CCB-82A5-EB4B132B833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97F2DAE-CA01-4B5E-8D2D-3A0380A7F185}" type="doc">
      <dgm:prSet loTypeId="urn:microsoft.com/office/officeart/2005/8/layout/hList6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pPr rtl="1"/>
          <a:endParaRPr lang="ar-SA"/>
        </a:p>
      </dgm:t>
    </dgm:pt>
    <dgm:pt modelId="{84E207B8-CBCE-406D-BC82-87855A8C4AC7}">
      <dgm:prSet phldrT="[نص]" custT="1"/>
      <dgm:spPr/>
      <dgm:t>
        <a:bodyPr/>
        <a:lstStyle/>
        <a:p>
          <a:pPr rtl="1"/>
          <a:r>
            <a:rPr lang="ar-SA" sz="8800" b="0" i="0" u="none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مُـ</a:t>
          </a:r>
          <a:endParaRPr lang="ar-SA" sz="8800" b="0" dirty="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1EA48AAC-ABC5-4143-9A5D-A62196C6F040}" type="parTrans" cxnId="{0E9FF666-32C0-4B1D-96B2-0667B97569B1}">
      <dgm:prSet/>
      <dgm:spPr/>
      <dgm:t>
        <a:bodyPr/>
        <a:lstStyle/>
        <a:p>
          <a:pPr rtl="1"/>
          <a:endParaRPr lang="ar-SA" sz="2000" b="0"/>
        </a:p>
      </dgm:t>
    </dgm:pt>
    <dgm:pt modelId="{2871A1DA-7767-4233-A9BE-0A295B99A31C}" type="sibTrans" cxnId="{0E9FF666-32C0-4B1D-96B2-0667B97569B1}">
      <dgm:prSet/>
      <dgm:spPr/>
      <dgm:t>
        <a:bodyPr/>
        <a:lstStyle/>
        <a:p>
          <a:pPr rtl="1"/>
          <a:endParaRPr lang="ar-SA" sz="2000" b="0"/>
        </a:p>
      </dgm:t>
    </dgm:pt>
    <dgm:pt modelId="{F596621C-01C8-453C-8A7C-D34F7B665643}">
      <dgm:prSet custT="1"/>
      <dgm:spPr/>
      <dgm:t>
        <a:bodyPr/>
        <a:lstStyle/>
        <a:p>
          <a:pPr rtl="1"/>
          <a:r>
            <a:rPr lang="ar-SA" sz="7200" b="0" i="0" u="none" dirty="0" err="1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بَا</a:t>
          </a:r>
          <a:endParaRPr lang="ar-SA" sz="7200" b="0" i="0" u="none" dirty="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9519C2F1-9B97-4C55-A940-FD0790061635}" type="parTrans" cxnId="{DF17E382-F3CE-4803-8A7B-DC987876623E}">
      <dgm:prSet/>
      <dgm:spPr/>
      <dgm:t>
        <a:bodyPr/>
        <a:lstStyle/>
        <a:p>
          <a:pPr rtl="1"/>
          <a:endParaRPr lang="ar-SA" sz="2000" b="0"/>
        </a:p>
      </dgm:t>
    </dgm:pt>
    <dgm:pt modelId="{883AE8EE-7E1E-4A85-8740-0D3433970CDA}" type="sibTrans" cxnId="{DF17E382-F3CE-4803-8A7B-DC987876623E}">
      <dgm:prSet/>
      <dgm:spPr/>
      <dgm:t>
        <a:bodyPr/>
        <a:lstStyle/>
        <a:p>
          <a:pPr rtl="1"/>
          <a:endParaRPr lang="ar-SA" sz="2000" b="0"/>
        </a:p>
      </dgm:t>
    </dgm:pt>
    <dgm:pt modelId="{161FCFC4-9FDB-45D9-BA8D-03155BC65CBB}">
      <dgm:prSet custT="1"/>
      <dgm:spPr/>
      <dgm:t>
        <a:bodyPr/>
        <a:lstStyle/>
        <a:p>
          <a:pPr rtl="1"/>
          <a:r>
            <a:rPr lang="ar-SA" sz="8800" b="0" i="0" u="none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رَ</a:t>
          </a:r>
        </a:p>
      </dgm:t>
    </dgm:pt>
    <dgm:pt modelId="{D1AB5120-0775-42AF-A772-4947C00DA785}" type="parTrans" cxnId="{3EF91BAC-4EDB-4704-8543-300BA312E3F0}">
      <dgm:prSet/>
      <dgm:spPr/>
      <dgm:t>
        <a:bodyPr/>
        <a:lstStyle/>
        <a:p>
          <a:pPr rtl="1"/>
          <a:endParaRPr lang="ar-SA" sz="2000" b="0"/>
        </a:p>
      </dgm:t>
    </dgm:pt>
    <dgm:pt modelId="{29C03F4E-926A-40C2-9D60-F115A446AA03}" type="sibTrans" cxnId="{3EF91BAC-4EDB-4704-8543-300BA312E3F0}">
      <dgm:prSet/>
      <dgm:spPr/>
      <dgm:t>
        <a:bodyPr/>
        <a:lstStyle/>
        <a:p>
          <a:pPr rtl="1"/>
          <a:endParaRPr lang="ar-SA" sz="2000" b="0"/>
        </a:p>
      </dgm:t>
    </dgm:pt>
    <dgm:pt modelId="{BFF2AE38-DB01-48DB-847F-10C3F24E341F}">
      <dgm:prSet custT="1"/>
      <dgm:spPr/>
      <dgm:t>
        <a:bodyPr/>
        <a:lstStyle/>
        <a:p>
          <a:pPr rtl="1"/>
          <a:r>
            <a:rPr lang="ar-SA" sz="8800" b="0" i="0" u="none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كٌ</a:t>
          </a:r>
        </a:p>
      </dgm:t>
    </dgm:pt>
    <dgm:pt modelId="{D4B34DB4-661F-43F0-A46F-71E774F01174}" type="parTrans" cxnId="{4A8906C6-F033-4C95-8BC3-EC7204A0DC47}">
      <dgm:prSet/>
      <dgm:spPr/>
      <dgm:t>
        <a:bodyPr/>
        <a:lstStyle/>
        <a:p>
          <a:pPr rtl="1"/>
          <a:endParaRPr lang="ar-SA" sz="2000" b="0"/>
        </a:p>
      </dgm:t>
    </dgm:pt>
    <dgm:pt modelId="{9807ECBB-C7EC-4B5A-BA23-D3606BC529ED}" type="sibTrans" cxnId="{4A8906C6-F033-4C95-8BC3-EC7204A0DC47}">
      <dgm:prSet/>
      <dgm:spPr/>
      <dgm:t>
        <a:bodyPr/>
        <a:lstStyle/>
        <a:p>
          <a:pPr rtl="1"/>
          <a:endParaRPr lang="ar-SA" sz="2000" b="0"/>
        </a:p>
      </dgm:t>
    </dgm:pt>
    <dgm:pt modelId="{63B155A9-11E0-4F57-BDE0-DC89EBAF9C4B}" type="pres">
      <dgm:prSet presAssocID="{D97F2DAE-CA01-4B5E-8D2D-3A0380A7F185}" presName="Name0" presStyleCnt="0">
        <dgm:presLayoutVars>
          <dgm:dir val="rev"/>
          <dgm:resizeHandles val="exact"/>
        </dgm:presLayoutVars>
      </dgm:prSet>
      <dgm:spPr/>
    </dgm:pt>
    <dgm:pt modelId="{E1FA2148-5DF2-4CB7-8329-98F1D42793AF}" type="pres">
      <dgm:prSet presAssocID="{84E207B8-CBCE-406D-BC82-87855A8C4AC7}" presName="node" presStyleLbl="node1" presStyleIdx="0" presStyleCnt="4">
        <dgm:presLayoutVars>
          <dgm:bulletEnabled val="1"/>
        </dgm:presLayoutVars>
      </dgm:prSet>
      <dgm:spPr/>
    </dgm:pt>
    <dgm:pt modelId="{3A24E14C-26ED-46F4-8948-BC3D147D8B9F}" type="pres">
      <dgm:prSet presAssocID="{2871A1DA-7767-4233-A9BE-0A295B99A31C}" presName="sibTrans" presStyleCnt="0"/>
      <dgm:spPr/>
    </dgm:pt>
    <dgm:pt modelId="{5F4DA79A-3A11-4D64-B6D2-091B0ED2C273}" type="pres">
      <dgm:prSet presAssocID="{F596621C-01C8-453C-8A7C-D34F7B665643}" presName="node" presStyleLbl="node1" presStyleIdx="1" presStyleCnt="4">
        <dgm:presLayoutVars>
          <dgm:bulletEnabled val="1"/>
        </dgm:presLayoutVars>
      </dgm:prSet>
      <dgm:spPr/>
    </dgm:pt>
    <dgm:pt modelId="{0195A24F-060E-4FE7-B4C3-4AFE2B5BABA8}" type="pres">
      <dgm:prSet presAssocID="{883AE8EE-7E1E-4A85-8740-0D3433970CDA}" presName="sibTrans" presStyleCnt="0"/>
      <dgm:spPr/>
    </dgm:pt>
    <dgm:pt modelId="{415ED834-2008-4D13-948D-7DA5155A43F1}" type="pres">
      <dgm:prSet presAssocID="{161FCFC4-9FDB-45D9-BA8D-03155BC65CBB}" presName="node" presStyleLbl="node1" presStyleIdx="2" presStyleCnt="4">
        <dgm:presLayoutVars>
          <dgm:bulletEnabled val="1"/>
        </dgm:presLayoutVars>
      </dgm:prSet>
      <dgm:spPr/>
    </dgm:pt>
    <dgm:pt modelId="{6FF96596-A259-45E5-88F0-F576B498F1F0}" type="pres">
      <dgm:prSet presAssocID="{29C03F4E-926A-40C2-9D60-F115A446AA03}" presName="sibTrans" presStyleCnt="0"/>
      <dgm:spPr/>
    </dgm:pt>
    <dgm:pt modelId="{0EDDDC83-6630-440F-94CD-8C3DBD225D10}" type="pres">
      <dgm:prSet presAssocID="{BFF2AE38-DB01-48DB-847F-10C3F24E341F}" presName="node" presStyleLbl="node1" presStyleIdx="3" presStyleCnt="4">
        <dgm:presLayoutVars>
          <dgm:bulletEnabled val="1"/>
        </dgm:presLayoutVars>
      </dgm:prSet>
      <dgm:spPr/>
    </dgm:pt>
  </dgm:ptLst>
  <dgm:cxnLst>
    <dgm:cxn modelId="{51751C36-97DC-4F1D-8D61-F1226045FB77}" type="presOf" srcId="{F596621C-01C8-453C-8A7C-D34F7B665643}" destId="{5F4DA79A-3A11-4D64-B6D2-091B0ED2C273}" srcOrd="0" destOrd="0" presId="urn:microsoft.com/office/officeart/2005/8/layout/hList6"/>
    <dgm:cxn modelId="{0E9FF666-32C0-4B1D-96B2-0667B97569B1}" srcId="{D97F2DAE-CA01-4B5E-8D2D-3A0380A7F185}" destId="{84E207B8-CBCE-406D-BC82-87855A8C4AC7}" srcOrd="0" destOrd="0" parTransId="{1EA48AAC-ABC5-4143-9A5D-A62196C6F040}" sibTransId="{2871A1DA-7767-4233-A9BE-0A295B99A31C}"/>
    <dgm:cxn modelId="{69DB396E-633B-4189-8872-FE749F4DACD8}" type="presOf" srcId="{BFF2AE38-DB01-48DB-847F-10C3F24E341F}" destId="{0EDDDC83-6630-440F-94CD-8C3DBD225D10}" srcOrd="0" destOrd="0" presId="urn:microsoft.com/office/officeart/2005/8/layout/hList6"/>
    <dgm:cxn modelId="{DF17E382-F3CE-4803-8A7B-DC987876623E}" srcId="{D97F2DAE-CA01-4B5E-8D2D-3A0380A7F185}" destId="{F596621C-01C8-453C-8A7C-D34F7B665643}" srcOrd="1" destOrd="0" parTransId="{9519C2F1-9B97-4C55-A940-FD0790061635}" sibTransId="{883AE8EE-7E1E-4A85-8740-0D3433970CDA}"/>
    <dgm:cxn modelId="{56D9CF83-2926-49DB-A3B3-FB408BA23322}" type="presOf" srcId="{D97F2DAE-CA01-4B5E-8D2D-3A0380A7F185}" destId="{63B155A9-11E0-4F57-BDE0-DC89EBAF9C4B}" srcOrd="0" destOrd="0" presId="urn:microsoft.com/office/officeart/2005/8/layout/hList6"/>
    <dgm:cxn modelId="{5191E4A1-6A48-4B9E-B1A0-E82A8E6BEC58}" type="presOf" srcId="{84E207B8-CBCE-406D-BC82-87855A8C4AC7}" destId="{E1FA2148-5DF2-4CB7-8329-98F1D42793AF}" srcOrd="0" destOrd="0" presId="urn:microsoft.com/office/officeart/2005/8/layout/hList6"/>
    <dgm:cxn modelId="{3EF91BAC-4EDB-4704-8543-300BA312E3F0}" srcId="{D97F2DAE-CA01-4B5E-8D2D-3A0380A7F185}" destId="{161FCFC4-9FDB-45D9-BA8D-03155BC65CBB}" srcOrd="2" destOrd="0" parTransId="{D1AB5120-0775-42AF-A772-4947C00DA785}" sibTransId="{29C03F4E-926A-40C2-9D60-F115A446AA03}"/>
    <dgm:cxn modelId="{F919C6C3-A974-4B0C-A71F-9842EF5585D8}" type="presOf" srcId="{161FCFC4-9FDB-45D9-BA8D-03155BC65CBB}" destId="{415ED834-2008-4D13-948D-7DA5155A43F1}" srcOrd="0" destOrd="0" presId="urn:microsoft.com/office/officeart/2005/8/layout/hList6"/>
    <dgm:cxn modelId="{4A8906C6-F033-4C95-8BC3-EC7204A0DC47}" srcId="{D97F2DAE-CA01-4B5E-8D2D-3A0380A7F185}" destId="{BFF2AE38-DB01-48DB-847F-10C3F24E341F}" srcOrd="3" destOrd="0" parTransId="{D4B34DB4-661F-43F0-A46F-71E774F01174}" sibTransId="{9807ECBB-C7EC-4B5A-BA23-D3606BC529ED}"/>
    <dgm:cxn modelId="{5B84B8D1-3E77-4E6C-8450-8986A1C6750F}" type="presParOf" srcId="{63B155A9-11E0-4F57-BDE0-DC89EBAF9C4B}" destId="{E1FA2148-5DF2-4CB7-8329-98F1D42793AF}" srcOrd="0" destOrd="0" presId="urn:microsoft.com/office/officeart/2005/8/layout/hList6"/>
    <dgm:cxn modelId="{A1CC1D16-B01D-473D-88DE-0B2BF92128A6}" type="presParOf" srcId="{63B155A9-11E0-4F57-BDE0-DC89EBAF9C4B}" destId="{3A24E14C-26ED-46F4-8948-BC3D147D8B9F}" srcOrd="1" destOrd="0" presId="urn:microsoft.com/office/officeart/2005/8/layout/hList6"/>
    <dgm:cxn modelId="{B874935C-53E8-4EB9-BEEF-6E4A258347B0}" type="presParOf" srcId="{63B155A9-11E0-4F57-BDE0-DC89EBAF9C4B}" destId="{5F4DA79A-3A11-4D64-B6D2-091B0ED2C273}" srcOrd="2" destOrd="0" presId="urn:microsoft.com/office/officeart/2005/8/layout/hList6"/>
    <dgm:cxn modelId="{F677DEE3-8F3C-41C3-8365-0E886BEADD0B}" type="presParOf" srcId="{63B155A9-11E0-4F57-BDE0-DC89EBAF9C4B}" destId="{0195A24F-060E-4FE7-B4C3-4AFE2B5BABA8}" srcOrd="3" destOrd="0" presId="urn:microsoft.com/office/officeart/2005/8/layout/hList6"/>
    <dgm:cxn modelId="{4D0C882E-C0E0-49FF-9B31-7BE54B0FB1FD}" type="presParOf" srcId="{63B155A9-11E0-4F57-BDE0-DC89EBAF9C4B}" destId="{415ED834-2008-4D13-948D-7DA5155A43F1}" srcOrd="4" destOrd="0" presId="urn:microsoft.com/office/officeart/2005/8/layout/hList6"/>
    <dgm:cxn modelId="{59D3EF61-7831-4BEC-8F3F-D7EEE2D663E9}" type="presParOf" srcId="{63B155A9-11E0-4F57-BDE0-DC89EBAF9C4B}" destId="{6FF96596-A259-45E5-88F0-F576B498F1F0}" srcOrd="5" destOrd="0" presId="urn:microsoft.com/office/officeart/2005/8/layout/hList6"/>
    <dgm:cxn modelId="{9A9BA511-8E93-47AC-85F2-13207C14E8C2}" type="presParOf" srcId="{63B155A9-11E0-4F57-BDE0-DC89EBAF9C4B}" destId="{0EDDDC83-6630-440F-94CD-8C3DBD225D10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58E33F5-AE63-41E1-9583-C95EA6FE80D4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pPr rtl="1"/>
          <a:endParaRPr lang="ar-SA"/>
        </a:p>
      </dgm:t>
    </dgm:pt>
    <dgm:pt modelId="{E80706E4-8F88-4893-B824-7B6A01B2F8EB}">
      <dgm:prSet phldrT="[نص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pPr rtl="1">
            <a:lnSpc>
              <a:spcPct val="100000"/>
            </a:lnSpc>
          </a:pPr>
          <a:r>
            <a:rPr lang="ar-SA" sz="16600" dirty="0">
              <a:solidFill>
                <a:schemeClr val="tx1"/>
              </a:solidFill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مُبَارَكٌ</a:t>
          </a:r>
          <a:r>
            <a:rPr lang="ar-SA" sz="28700" dirty="0">
              <a:solidFill>
                <a:schemeClr val="tx1"/>
              </a:solidFill>
            </a:rPr>
            <a:t> </a:t>
          </a:r>
          <a:endParaRPr lang="ar-SA" sz="28700" dirty="0">
            <a:solidFill>
              <a:schemeClr val="tx1"/>
            </a:solidFill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8C9CD4A1-E258-4F5E-A79A-07FC57EFD4F2}" type="parTrans" cxnId="{4D8680D0-B893-4B19-B072-0CB6BCB77220}">
      <dgm:prSet/>
      <dgm:spPr/>
      <dgm:t>
        <a:bodyPr/>
        <a:lstStyle/>
        <a:p>
          <a:pPr rtl="1"/>
          <a:endParaRPr lang="ar-SA" sz="440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64021CD4-95CD-4A47-B2C7-979D8A290F4A}" type="sibTrans" cxnId="{4D8680D0-B893-4B19-B072-0CB6BCB77220}">
      <dgm:prSet/>
      <dgm:spPr/>
      <dgm:t>
        <a:bodyPr/>
        <a:lstStyle/>
        <a:p>
          <a:pPr rtl="1"/>
          <a:endParaRPr lang="ar-SA" sz="440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gm:t>
    </dgm:pt>
    <dgm:pt modelId="{0F317DFB-BDE7-4BD8-BF25-00922A682DE0}" type="pres">
      <dgm:prSet presAssocID="{758E33F5-AE63-41E1-9583-C95EA6FE80D4}" presName="diagram" presStyleCnt="0">
        <dgm:presLayoutVars>
          <dgm:dir val="rev"/>
          <dgm:resizeHandles val="exact"/>
        </dgm:presLayoutVars>
      </dgm:prSet>
      <dgm:spPr/>
    </dgm:pt>
    <dgm:pt modelId="{C263F871-47C0-4CCB-82A5-EB4B132B8335}" type="pres">
      <dgm:prSet presAssocID="{E80706E4-8F88-4893-B824-7B6A01B2F8EB}" presName="node" presStyleLbl="node1" presStyleIdx="0" presStyleCnt="1" custScaleY="67524" custLinFactNeighborX="0" custLinFactNeighborY="-23272">
        <dgm:presLayoutVars>
          <dgm:bulletEnabled val="1"/>
        </dgm:presLayoutVars>
      </dgm:prSet>
      <dgm:spPr/>
    </dgm:pt>
  </dgm:ptLst>
  <dgm:cxnLst>
    <dgm:cxn modelId="{B833B177-D59F-4639-9C5D-5B9CFF88888A}" type="presOf" srcId="{758E33F5-AE63-41E1-9583-C95EA6FE80D4}" destId="{0F317DFB-BDE7-4BD8-BF25-00922A682DE0}" srcOrd="0" destOrd="0" presId="urn:microsoft.com/office/officeart/2005/8/layout/default"/>
    <dgm:cxn modelId="{4D8680D0-B893-4B19-B072-0CB6BCB77220}" srcId="{758E33F5-AE63-41E1-9583-C95EA6FE80D4}" destId="{E80706E4-8F88-4893-B824-7B6A01B2F8EB}" srcOrd="0" destOrd="0" parTransId="{8C9CD4A1-E258-4F5E-A79A-07FC57EFD4F2}" sibTransId="{64021CD4-95CD-4A47-B2C7-979D8A290F4A}"/>
    <dgm:cxn modelId="{C9F19DF3-B8E4-4938-9679-737642C128C9}" type="presOf" srcId="{E80706E4-8F88-4893-B824-7B6A01B2F8EB}" destId="{C263F871-47C0-4CCB-82A5-EB4B132B8335}" srcOrd="0" destOrd="0" presId="urn:microsoft.com/office/officeart/2005/8/layout/default"/>
    <dgm:cxn modelId="{2D3434BE-66BE-41CD-9640-48F11F5CF811}" type="presParOf" srcId="{0F317DFB-BDE7-4BD8-BF25-00922A682DE0}" destId="{C263F871-47C0-4CCB-82A5-EB4B132B833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E6B18C-F424-40DA-88E4-CCBDD5AD4128}" type="doc">
      <dgm:prSet loTypeId="urn:microsoft.com/office/officeart/2005/8/layout/orgChart1" loCatId="hierarchy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E2C64DC1-DBC7-4EC1-B729-BA0611E51E4A}">
      <dgm:prSet phldrT="[نص]"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rtl="1"/>
          <a:r>
            <a:rPr lang="ar-SA" sz="2400" b="1" u="sng"/>
            <a:t>المواضع التي لا تزاد فيها ألف التنوين</a:t>
          </a:r>
          <a:endParaRPr lang="ar-SA" sz="2400" b="1"/>
        </a:p>
      </dgm:t>
    </dgm:pt>
    <dgm:pt modelId="{82DF14AD-99BE-4145-80B0-411924BE5E73}" type="parTrans" cxnId="{21AF39C8-7AA9-4C07-B49F-8C1AE5D312C5}">
      <dgm:prSet/>
      <dgm:spPr/>
      <dgm:t>
        <a:bodyPr/>
        <a:lstStyle/>
        <a:p>
          <a:pPr rtl="1"/>
          <a:endParaRPr lang="ar-SA" sz="2400" b="0"/>
        </a:p>
      </dgm:t>
    </dgm:pt>
    <dgm:pt modelId="{977D0C9D-EF8A-4E6F-8873-F2C61F46ADC1}" type="sibTrans" cxnId="{21AF39C8-7AA9-4C07-B49F-8C1AE5D312C5}">
      <dgm:prSet/>
      <dgm:spPr/>
      <dgm:t>
        <a:bodyPr/>
        <a:lstStyle/>
        <a:p>
          <a:pPr rtl="1"/>
          <a:endParaRPr lang="ar-SA" sz="2400" b="0"/>
        </a:p>
      </dgm:t>
    </dgm:pt>
    <dgm:pt modelId="{18154CC7-EA1B-4975-B52C-728236611CB1}">
      <dgm:prSet custT="1"/>
      <dgm:sp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ar-SA" sz="2400" b="1"/>
            <a:t>الأسماء المنتهية بالتاء المربوطة </a:t>
          </a:r>
          <a:endParaRPr lang="en-US" sz="2400" b="1"/>
        </a:p>
      </dgm:t>
    </dgm:pt>
    <dgm:pt modelId="{86D6D8D8-A587-4ED1-8F06-6EAA022D96AA}" type="parTrans" cxnId="{9A15BE7E-C1A4-4667-AD2A-22B891697CB8}">
      <dgm:prSet/>
      <dgm:spPr/>
      <dgm:t>
        <a:bodyPr/>
        <a:lstStyle/>
        <a:p>
          <a:pPr rtl="1"/>
          <a:endParaRPr lang="ar-SA" sz="2400" b="0"/>
        </a:p>
      </dgm:t>
    </dgm:pt>
    <dgm:pt modelId="{05061FC5-2509-4FAB-9D86-BE7C59D027B8}" type="sibTrans" cxnId="{9A15BE7E-C1A4-4667-AD2A-22B891697CB8}">
      <dgm:prSet/>
      <dgm:spPr/>
      <dgm:t>
        <a:bodyPr/>
        <a:lstStyle/>
        <a:p>
          <a:pPr rtl="1"/>
          <a:endParaRPr lang="ar-SA" sz="2400" b="0"/>
        </a:p>
      </dgm:t>
    </dgm:pt>
    <dgm:pt modelId="{1D49FB4C-DE27-433B-8386-72AE67F094FF}">
      <dgm:prSet custT="1"/>
      <dgm:spPr>
        <a:gradFill flip="none"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ar-SA" sz="2400" b="1"/>
            <a:t>الأسماء المنتهية بألف لينة على صورة ياء   </a:t>
          </a:r>
          <a:endParaRPr lang="en-US" sz="2400" b="1"/>
        </a:p>
      </dgm:t>
    </dgm:pt>
    <dgm:pt modelId="{CC2F8F84-649C-4C8C-AED0-A0F917A0B5D1}" type="parTrans" cxnId="{3540F93B-5EBB-4255-99D4-44815FC47B28}">
      <dgm:prSet/>
      <dgm:spPr/>
      <dgm:t>
        <a:bodyPr/>
        <a:lstStyle/>
        <a:p>
          <a:pPr rtl="1"/>
          <a:endParaRPr lang="ar-SA" sz="2400" b="0"/>
        </a:p>
      </dgm:t>
    </dgm:pt>
    <dgm:pt modelId="{8BCCA22C-6C88-4903-9DC4-D4DD8C4F9634}" type="sibTrans" cxnId="{3540F93B-5EBB-4255-99D4-44815FC47B28}">
      <dgm:prSet/>
      <dgm:spPr/>
      <dgm:t>
        <a:bodyPr/>
        <a:lstStyle/>
        <a:p>
          <a:pPr rtl="1"/>
          <a:endParaRPr lang="ar-SA" sz="2400" b="0"/>
        </a:p>
      </dgm:t>
    </dgm:pt>
    <dgm:pt modelId="{72C67B24-A814-42FE-9278-C4A5BFD99CB4}">
      <dgm:prSet custT="1"/>
      <dgm:spPr>
        <a:gradFill flip="none"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ar-SA" sz="2400" b="1"/>
            <a:t>الأسماء المنتهية بألف عليها همزة</a:t>
          </a:r>
          <a:endParaRPr lang="en-US" sz="2400" b="1"/>
        </a:p>
      </dgm:t>
    </dgm:pt>
    <dgm:pt modelId="{ABC5F28B-DF23-415A-A628-6E54EBEFD840}" type="parTrans" cxnId="{C68F88A8-FD4E-40FD-B4A8-22E51403522C}">
      <dgm:prSet/>
      <dgm:spPr/>
      <dgm:t>
        <a:bodyPr/>
        <a:lstStyle/>
        <a:p>
          <a:pPr rtl="1"/>
          <a:endParaRPr lang="ar-SA" sz="2400" b="0"/>
        </a:p>
      </dgm:t>
    </dgm:pt>
    <dgm:pt modelId="{F794F273-294B-404C-863C-1881B4B1B981}" type="sibTrans" cxnId="{C68F88A8-FD4E-40FD-B4A8-22E51403522C}">
      <dgm:prSet/>
      <dgm:spPr/>
      <dgm:t>
        <a:bodyPr/>
        <a:lstStyle/>
        <a:p>
          <a:pPr rtl="1"/>
          <a:endParaRPr lang="ar-SA" sz="2400" b="0"/>
        </a:p>
      </dgm:t>
    </dgm:pt>
    <dgm:pt modelId="{B051E76F-EF27-4D59-AE42-29D9481A1891}">
      <dgm:prSet custT="1"/>
      <dgm:spPr>
        <a:gradFill flip="none"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ar-SA" sz="2400" b="1" dirty="0"/>
            <a:t>الأسماء المنتهية بهمزة قبلها ألف</a:t>
          </a:r>
          <a:endParaRPr lang="en-US" sz="2400" b="1" dirty="0"/>
        </a:p>
      </dgm:t>
    </dgm:pt>
    <dgm:pt modelId="{1778F754-C96F-4139-94CA-13B946AE9BB5}" type="parTrans" cxnId="{07230788-4B03-4930-9887-F9D4E84DF1DB}">
      <dgm:prSet/>
      <dgm:spPr/>
      <dgm:t>
        <a:bodyPr/>
        <a:lstStyle/>
        <a:p>
          <a:pPr rtl="1"/>
          <a:endParaRPr lang="ar-SA" sz="2400" b="0"/>
        </a:p>
      </dgm:t>
    </dgm:pt>
    <dgm:pt modelId="{3E2252CC-28C7-479B-9E17-E0AF1EF98DF8}" type="sibTrans" cxnId="{07230788-4B03-4930-9887-F9D4E84DF1DB}">
      <dgm:prSet/>
      <dgm:spPr/>
      <dgm:t>
        <a:bodyPr/>
        <a:lstStyle/>
        <a:p>
          <a:pPr rtl="1"/>
          <a:endParaRPr lang="ar-SA" sz="2400" b="0"/>
        </a:p>
      </dgm:t>
    </dgm:pt>
    <dgm:pt modelId="{B9D5BAC3-DEF2-4A69-B081-032B7BC48AB2}">
      <dgm:prSet custT="1"/>
      <dgm:spPr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ar-SA" sz="2800" b="1"/>
            <a:t>حَدِيقَةً </a:t>
          </a:r>
          <a:endParaRPr lang="en-US" sz="2800" b="1"/>
        </a:p>
      </dgm:t>
    </dgm:pt>
    <dgm:pt modelId="{9FC52811-F328-4E26-A117-9092312E81A8}" type="parTrans" cxnId="{332A4B28-3D18-4E4C-8F6D-754272B073E6}">
      <dgm:prSet/>
      <dgm:spPr/>
      <dgm:t>
        <a:bodyPr/>
        <a:lstStyle/>
        <a:p>
          <a:pPr rtl="1"/>
          <a:endParaRPr lang="ar-SA" sz="2400" b="0"/>
        </a:p>
      </dgm:t>
    </dgm:pt>
    <dgm:pt modelId="{9A2A369E-D015-44A1-8CEE-5F6115C16469}" type="sibTrans" cxnId="{332A4B28-3D18-4E4C-8F6D-754272B073E6}">
      <dgm:prSet/>
      <dgm:spPr/>
      <dgm:t>
        <a:bodyPr/>
        <a:lstStyle/>
        <a:p>
          <a:pPr rtl="1"/>
          <a:endParaRPr lang="ar-SA" sz="2400" b="0"/>
        </a:p>
      </dgm:t>
    </dgm:pt>
    <dgm:pt modelId="{370982D7-132D-464C-9106-07AB0B166AC8}">
      <dgm:prSet custT="1"/>
      <dgm:spPr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ar-SA" sz="3200" b="1"/>
            <a:t>فَتَىً</a:t>
          </a:r>
          <a:endParaRPr lang="en-US" sz="3200" b="1"/>
        </a:p>
      </dgm:t>
    </dgm:pt>
    <dgm:pt modelId="{B88CDEB2-102D-494F-B345-B601CE0DD3F5}" type="parTrans" cxnId="{894D8A0A-8C38-4244-AAAE-43ED31805027}">
      <dgm:prSet/>
      <dgm:spPr/>
      <dgm:t>
        <a:bodyPr/>
        <a:lstStyle/>
        <a:p>
          <a:pPr rtl="1"/>
          <a:endParaRPr lang="ar-SA" sz="2400" b="0"/>
        </a:p>
      </dgm:t>
    </dgm:pt>
    <dgm:pt modelId="{C7878530-C3AC-445D-87AB-A3F6F6CCF46D}" type="sibTrans" cxnId="{894D8A0A-8C38-4244-AAAE-43ED31805027}">
      <dgm:prSet/>
      <dgm:spPr/>
      <dgm:t>
        <a:bodyPr/>
        <a:lstStyle/>
        <a:p>
          <a:pPr rtl="1"/>
          <a:endParaRPr lang="ar-SA" sz="2400" b="0"/>
        </a:p>
      </dgm:t>
    </dgm:pt>
    <dgm:pt modelId="{C6E65500-2D63-46B5-948F-D53BA642339D}">
      <dgm:prSet custT="1"/>
      <dgm:spPr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ar-SA" sz="3600" b="1"/>
            <a:t>مَلْجَأً </a:t>
          </a:r>
        </a:p>
      </dgm:t>
    </dgm:pt>
    <dgm:pt modelId="{E79851F4-010A-42A5-B6FE-614CB9DD46EB}" type="parTrans" cxnId="{A9D9EA65-E198-4543-9C9F-17AA577B0C17}">
      <dgm:prSet/>
      <dgm:spPr/>
      <dgm:t>
        <a:bodyPr/>
        <a:lstStyle/>
        <a:p>
          <a:pPr rtl="1"/>
          <a:endParaRPr lang="ar-SA" sz="2400" b="0"/>
        </a:p>
      </dgm:t>
    </dgm:pt>
    <dgm:pt modelId="{9F831305-EE8D-4C5C-8D12-08429922594E}" type="sibTrans" cxnId="{A9D9EA65-E198-4543-9C9F-17AA577B0C17}">
      <dgm:prSet/>
      <dgm:spPr/>
      <dgm:t>
        <a:bodyPr/>
        <a:lstStyle/>
        <a:p>
          <a:pPr rtl="1"/>
          <a:endParaRPr lang="ar-SA" sz="2400" b="0"/>
        </a:p>
      </dgm:t>
    </dgm:pt>
    <dgm:pt modelId="{F4123243-0145-4239-AFCF-D0A99E64A948}">
      <dgm:prSet custT="1"/>
      <dgm:spPr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rtl="1"/>
          <a:r>
            <a:rPr lang="ar-SA" sz="3600" b="1"/>
            <a:t>مَاءً </a:t>
          </a:r>
          <a:endParaRPr lang="en-US" sz="3600" b="1"/>
        </a:p>
      </dgm:t>
    </dgm:pt>
    <dgm:pt modelId="{5C8BAD6C-65ED-4C70-8885-68C9D3E013F1}" type="parTrans" cxnId="{27BFEEE8-D71A-41A0-A5C8-5FF9C55C948E}">
      <dgm:prSet/>
      <dgm:spPr/>
      <dgm:t>
        <a:bodyPr/>
        <a:lstStyle/>
        <a:p>
          <a:pPr rtl="1"/>
          <a:endParaRPr lang="ar-SA" sz="2400" b="0"/>
        </a:p>
      </dgm:t>
    </dgm:pt>
    <dgm:pt modelId="{151B97DE-2877-4D2A-9683-AC9FD92C04F5}" type="sibTrans" cxnId="{27BFEEE8-D71A-41A0-A5C8-5FF9C55C948E}">
      <dgm:prSet/>
      <dgm:spPr/>
      <dgm:t>
        <a:bodyPr/>
        <a:lstStyle/>
        <a:p>
          <a:pPr rtl="1"/>
          <a:endParaRPr lang="ar-SA" sz="2400" b="0"/>
        </a:p>
      </dgm:t>
    </dgm:pt>
    <dgm:pt modelId="{6185FE0F-DB48-4092-841E-CE7A4447763E}" type="pres">
      <dgm:prSet presAssocID="{1CE6B18C-F424-40DA-88E4-CCBDD5AD412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57F931A8-4CFD-40E1-9F41-5FD3A400C7DE}" type="pres">
      <dgm:prSet presAssocID="{E2C64DC1-DBC7-4EC1-B729-BA0611E51E4A}" presName="hierRoot1" presStyleCnt="0">
        <dgm:presLayoutVars>
          <dgm:hierBranch val="init"/>
        </dgm:presLayoutVars>
      </dgm:prSet>
      <dgm:spPr/>
    </dgm:pt>
    <dgm:pt modelId="{FABD1921-9CAB-4DAE-9F5E-A27713D73966}" type="pres">
      <dgm:prSet presAssocID="{E2C64DC1-DBC7-4EC1-B729-BA0611E51E4A}" presName="rootComposite1" presStyleCnt="0"/>
      <dgm:spPr/>
    </dgm:pt>
    <dgm:pt modelId="{8ABE3E7A-CB8D-40E3-A074-7D8C40700E93}" type="pres">
      <dgm:prSet presAssocID="{E2C64DC1-DBC7-4EC1-B729-BA0611E51E4A}" presName="rootText1" presStyleLbl="node0" presStyleIdx="0" presStyleCnt="1" custScaleX="285225" custScaleY="60654" custLinFactNeighborX="2873" custLinFactNeighborY="-14363">
        <dgm:presLayoutVars>
          <dgm:chPref val="3"/>
        </dgm:presLayoutVars>
      </dgm:prSet>
      <dgm:spPr/>
    </dgm:pt>
    <dgm:pt modelId="{1EF0EADE-908E-4F5E-8EFE-A9F37ACBC766}" type="pres">
      <dgm:prSet presAssocID="{E2C64DC1-DBC7-4EC1-B729-BA0611E51E4A}" presName="rootConnector1" presStyleLbl="node1" presStyleIdx="0" presStyleCnt="0"/>
      <dgm:spPr/>
    </dgm:pt>
    <dgm:pt modelId="{E495B79D-91FD-4516-BEC4-214D765C6FB8}" type="pres">
      <dgm:prSet presAssocID="{E2C64DC1-DBC7-4EC1-B729-BA0611E51E4A}" presName="hierChild2" presStyleCnt="0"/>
      <dgm:spPr/>
    </dgm:pt>
    <dgm:pt modelId="{6A4C7512-2237-4564-8047-AC87D6E78BDD}" type="pres">
      <dgm:prSet presAssocID="{1778F754-C96F-4139-94CA-13B946AE9BB5}" presName="Name37" presStyleLbl="parChTrans1D2" presStyleIdx="0" presStyleCnt="4"/>
      <dgm:spPr/>
    </dgm:pt>
    <dgm:pt modelId="{5B597401-9D86-4848-BF3B-A3315AEF30DB}" type="pres">
      <dgm:prSet presAssocID="{B051E76F-EF27-4D59-AE42-29D9481A1891}" presName="hierRoot2" presStyleCnt="0">
        <dgm:presLayoutVars>
          <dgm:hierBranch val="init"/>
        </dgm:presLayoutVars>
      </dgm:prSet>
      <dgm:spPr/>
    </dgm:pt>
    <dgm:pt modelId="{290B4C51-2AD5-4866-9662-D9D34E004553}" type="pres">
      <dgm:prSet presAssocID="{B051E76F-EF27-4D59-AE42-29D9481A1891}" presName="rootComposite" presStyleCnt="0"/>
      <dgm:spPr/>
    </dgm:pt>
    <dgm:pt modelId="{4C23DCDE-AE05-4270-865A-5B61254BFAF6}" type="pres">
      <dgm:prSet presAssocID="{B051E76F-EF27-4D59-AE42-29D9481A1891}" presName="rootText" presStyleLbl="node2" presStyleIdx="0" presStyleCnt="4" custScaleY="165850">
        <dgm:presLayoutVars>
          <dgm:chPref val="3"/>
        </dgm:presLayoutVars>
      </dgm:prSet>
      <dgm:spPr/>
    </dgm:pt>
    <dgm:pt modelId="{0E0BB967-FE39-44FD-9267-FF99961AADAF}" type="pres">
      <dgm:prSet presAssocID="{B051E76F-EF27-4D59-AE42-29D9481A1891}" presName="rootConnector" presStyleLbl="node2" presStyleIdx="0" presStyleCnt="4"/>
      <dgm:spPr/>
    </dgm:pt>
    <dgm:pt modelId="{B2FA4DA5-FE7B-4F7B-9105-CAAAA04FF565}" type="pres">
      <dgm:prSet presAssocID="{B051E76F-EF27-4D59-AE42-29D9481A1891}" presName="hierChild4" presStyleCnt="0"/>
      <dgm:spPr/>
    </dgm:pt>
    <dgm:pt modelId="{FB756B1C-BF25-4351-A734-F2DE64B75482}" type="pres">
      <dgm:prSet presAssocID="{5C8BAD6C-65ED-4C70-8885-68C9D3E013F1}" presName="Name37" presStyleLbl="parChTrans1D3" presStyleIdx="0" presStyleCnt="4"/>
      <dgm:spPr/>
    </dgm:pt>
    <dgm:pt modelId="{0A4A7DC1-C5E9-4D72-83A5-AA0AEC6C66F2}" type="pres">
      <dgm:prSet presAssocID="{F4123243-0145-4239-AFCF-D0A99E64A948}" presName="hierRoot2" presStyleCnt="0">
        <dgm:presLayoutVars>
          <dgm:hierBranch val="init"/>
        </dgm:presLayoutVars>
      </dgm:prSet>
      <dgm:spPr/>
    </dgm:pt>
    <dgm:pt modelId="{E5BD4448-3209-447D-849E-1D3C72E8393E}" type="pres">
      <dgm:prSet presAssocID="{F4123243-0145-4239-AFCF-D0A99E64A948}" presName="rootComposite" presStyleCnt="0"/>
      <dgm:spPr/>
    </dgm:pt>
    <dgm:pt modelId="{36B9EE34-EDAF-4451-A83D-EE0629933C91}" type="pres">
      <dgm:prSet presAssocID="{F4123243-0145-4239-AFCF-D0A99E64A948}" presName="rootText" presStyleLbl="node3" presStyleIdx="0" presStyleCnt="4">
        <dgm:presLayoutVars>
          <dgm:chPref val="3"/>
        </dgm:presLayoutVars>
      </dgm:prSet>
      <dgm:spPr/>
    </dgm:pt>
    <dgm:pt modelId="{01BBC39A-9DC5-481A-A389-9ED579A1D909}" type="pres">
      <dgm:prSet presAssocID="{F4123243-0145-4239-AFCF-D0A99E64A948}" presName="rootConnector" presStyleLbl="node3" presStyleIdx="0" presStyleCnt="4"/>
      <dgm:spPr/>
    </dgm:pt>
    <dgm:pt modelId="{610F2C1E-E092-4A9E-9F7E-00234C43A6BB}" type="pres">
      <dgm:prSet presAssocID="{F4123243-0145-4239-AFCF-D0A99E64A948}" presName="hierChild4" presStyleCnt="0"/>
      <dgm:spPr/>
    </dgm:pt>
    <dgm:pt modelId="{C968466E-634A-4D98-90D6-892352FC54CB}" type="pres">
      <dgm:prSet presAssocID="{F4123243-0145-4239-AFCF-D0A99E64A948}" presName="hierChild5" presStyleCnt="0"/>
      <dgm:spPr/>
    </dgm:pt>
    <dgm:pt modelId="{715F3469-25D3-4F85-BF5B-E5148D230993}" type="pres">
      <dgm:prSet presAssocID="{B051E76F-EF27-4D59-AE42-29D9481A1891}" presName="hierChild5" presStyleCnt="0"/>
      <dgm:spPr/>
    </dgm:pt>
    <dgm:pt modelId="{C71D0ECE-6703-421F-860B-4D82B48A750F}" type="pres">
      <dgm:prSet presAssocID="{ABC5F28B-DF23-415A-A628-6E54EBEFD840}" presName="Name37" presStyleLbl="parChTrans1D2" presStyleIdx="1" presStyleCnt="4"/>
      <dgm:spPr/>
    </dgm:pt>
    <dgm:pt modelId="{F6217DD2-9272-4DCE-869E-F923DB343230}" type="pres">
      <dgm:prSet presAssocID="{72C67B24-A814-42FE-9278-C4A5BFD99CB4}" presName="hierRoot2" presStyleCnt="0">
        <dgm:presLayoutVars>
          <dgm:hierBranch val="init"/>
        </dgm:presLayoutVars>
      </dgm:prSet>
      <dgm:spPr/>
    </dgm:pt>
    <dgm:pt modelId="{3AFE84A0-C929-4729-963A-12130BBED362}" type="pres">
      <dgm:prSet presAssocID="{72C67B24-A814-42FE-9278-C4A5BFD99CB4}" presName="rootComposite" presStyleCnt="0"/>
      <dgm:spPr/>
    </dgm:pt>
    <dgm:pt modelId="{A34061E8-F674-441F-B340-A2CDE8495AF4}" type="pres">
      <dgm:prSet presAssocID="{72C67B24-A814-42FE-9278-C4A5BFD99CB4}" presName="rootText" presStyleLbl="node2" presStyleIdx="1" presStyleCnt="4" custScaleY="165850">
        <dgm:presLayoutVars>
          <dgm:chPref val="3"/>
        </dgm:presLayoutVars>
      </dgm:prSet>
      <dgm:spPr/>
    </dgm:pt>
    <dgm:pt modelId="{BE4BC185-3964-45DA-8200-6AB7036AD572}" type="pres">
      <dgm:prSet presAssocID="{72C67B24-A814-42FE-9278-C4A5BFD99CB4}" presName="rootConnector" presStyleLbl="node2" presStyleIdx="1" presStyleCnt="4"/>
      <dgm:spPr/>
    </dgm:pt>
    <dgm:pt modelId="{BB3BABED-8636-45EE-B0B9-01D37D1734B1}" type="pres">
      <dgm:prSet presAssocID="{72C67B24-A814-42FE-9278-C4A5BFD99CB4}" presName="hierChild4" presStyleCnt="0"/>
      <dgm:spPr/>
    </dgm:pt>
    <dgm:pt modelId="{24756650-4DF1-430F-B5F1-7C07D0E43270}" type="pres">
      <dgm:prSet presAssocID="{E79851F4-010A-42A5-B6FE-614CB9DD46EB}" presName="Name37" presStyleLbl="parChTrans1D3" presStyleIdx="1" presStyleCnt="4"/>
      <dgm:spPr/>
    </dgm:pt>
    <dgm:pt modelId="{09140A1B-87B3-4038-8DED-BB7812024FAF}" type="pres">
      <dgm:prSet presAssocID="{C6E65500-2D63-46B5-948F-D53BA642339D}" presName="hierRoot2" presStyleCnt="0">
        <dgm:presLayoutVars>
          <dgm:hierBranch val="init"/>
        </dgm:presLayoutVars>
      </dgm:prSet>
      <dgm:spPr/>
    </dgm:pt>
    <dgm:pt modelId="{2E7D83CD-E132-4D48-B827-4A59CCEC068A}" type="pres">
      <dgm:prSet presAssocID="{C6E65500-2D63-46B5-948F-D53BA642339D}" presName="rootComposite" presStyleCnt="0"/>
      <dgm:spPr/>
    </dgm:pt>
    <dgm:pt modelId="{CB9D4C5E-DA58-4D96-AA49-C893217A383F}" type="pres">
      <dgm:prSet presAssocID="{C6E65500-2D63-46B5-948F-D53BA642339D}" presName="rootText" presStyleLbl="node3" presStyleIdx="1" presStyleCnt="4">
        <dgm:presLayoutVars>
          <dgm:chPref val="3"/>
        </dgm:presLayoutVars>
      </dgm:prSet>
      <dgm:spPr/>
    </dgm:pt>
    <dgm:pt modelId="{242AD19B-05AE-4FB9-A0BB-230C79D71732}" type="pres">
      <dgm:prSet presAssocID="{C6E65500-2D63-46B5-948F-D53BA642339D}" presName="rootConnector" presStyleLbl="node3" presStyleIdx="1" presStyleCnt="4"/>
      <dgm:spPr/>
    </dgm:pt>
    <dgm:pt modelId="{0D6504BC-8036-4487-BF74-411796B92CEA}" type="pres">
      <dgm:prSet presAssocID="{C6E65500-2D63-46B5-948F-D53BA642339D}" presName="hierChild4" presStyleCnt="0"/>
      <dgm:spPr/>
    </dgm:pt>
    <dgm:pt modelId="{AF0B5FC0-6752-4810-9B8D-0368C2B5CA0E}" type="pres">
      <dgm:prSet presAssocID="{C6E65500-2D63-46B5-948F-D53BA642339D}" presName="hierChild5" presStyleCnt="0"/>
      <dgm:spPr/>
    </dgm:pt>
    <dgm:pt modelId="{1EE13A18-5D03-4C2F-9E5E-DE9A6B86B9A4}" type="pres">
      <dgm:prSet presAssocID="{72C67B24-A814-42FE-9278-C4A5BFD99CB4}" presName="hierChild5" presStyleCnt="0"/>
      <dgm:spPr/>
    </dgm:pt>
    <dgm:pt modelId="{88A683A1-8CE3-476E-82BF-6076034079C9}" type="pres">
      <dgm:prSet presAssocID="{CC2F8F84-649C-4C8C-AED0-A0F917A0B5D1}" presName="Name37" presStyleLbl="parChTrans1D2" presStyleIdx="2" presStyleCnt="4"/>
      <dgm:spPr/>
    </dgm:pt>
    <dgm:pt modelId="{14CF2FBB-5541-4D59-81D8-F2D3DBE21647}" type="pres">
      <dgm:prSet presAssocID="{1D49FB4C-DE27-433B-8386-72AE67F094FF}" presName="hierRoot2" presStyleCnt="0">
        <dgm:presLayoutVars>
          <dgm:hierBranch val="init"/>
        </dgm:presLayoutVars>
      </dgm:prSet>
      <dgm:spPr/>
    </dgm:pt>
    <dgm:pt modelId="{E7C75FBA-0BE7-462A-8697-B10630DC8664}" type="pres">
      <dgm:prSet presAssocID="{1D49FB4C-DE27-433B-8386-72AE67F094FF}" presName="rootComposite" presStyleCnt="0"/>
      <dgm:spPr/>
    </dgm:pt>
    <dgm:pt modelId="{EDA9287E-F51F-4E9B-A35F-91C5BFC3FD13}" type="pres">
      <dgm:prSet presAssocID="{1D49FB4C-DE27-433B-8386-72AE67F094FF}" presName="rootText" presStyleLbl="node2" presStyleIdx="2" presStyleCnt="4" custScaleY="165850">
        <dgm:presLayoutVars>
          <dgm:chPref val="3"/>
        </dgm:presLayoutVars>
      </dgm:prSet>
      <dgm:spPr/>
    </dgm:pt>
    <dgm:pt modelId="{2FC79D6A-E00F-4DDF-8A9B-2378BE8A8AF1}" type="pres">
      <dgm:prSet presAssocID="{1D49FB4C-DE27-433B-8386-72AE67F094FF}" presName="rootConnector" presStyleLbl="node2" presStyleIdx="2" presStyleCnt="4"/>
      <dgm:spPr/>
    </dgm:pt>
    <dgm:pt modelId="{C14F8C92-7C6D-4534-A466-79054F8DD4A2}" type="pres">
      <dgm:prSet presAssocID="{1D49FB4C-DE27-433B-8386-72AE67F094FF}" presName="hierChild4" presStyleCnt="0"/>
      <dgm:spPr/>
    </dgm:pt>
    <dgm:pt modelId="{CB78171D-8E92-420B-A5C6-D748CD7E2CDB}" type="pres">
      <dgm:prSet presAssocID="{B88CDEB2-102D-494F-B345-B601CE0DD3F5}" presName="Name37" presStyleLbl="parChTrans1D3" presStyleIdx="2" presStyleCnt="4"/>
      <dgm:spPr/>
    </dgm:pt>
    <dgm:pt modelId="{9C288525-3CE6-4783-BE8E-BAC92A7741F6}" type="pres">
      <dgm:prSet presAssocID="{370982D7-132D-464C-9106-07AB0B166AC8}" presName="hierRoot2" presStyleCnt="0">
        <dgm:presLayoutVars>
          <dgm:hierBranch val="init"/>
        </dgm:presLayoutVars>
      </dgm:prSet>
      <dgm:spPr/>
    </dgm:pt>
    <dgm:pt modelId="{0F7A441F-9E5E-4B3B-855A-BE99D54A330F}" type="pres">
      <dgm:prSet presAssocID="{370982D7-132D-464C-9106-07AB0B166AC8}" presName="rootComposite" presStyleCnt="0"/>
      <dgm:spPr/>
    </dgm:pt>
    <dgm:pt modelId="{66DC1BD0-1CA8-46E9-B7E0-112C36473695}" type="pres">
      <dgm:prSet presAssocID="{370982D7-132D-464C-9106-07AB0B166AC8}" presName="rootText" presStyleLbl="node3" presStyleIdx="2" presStyleCnt="4">
        <dgm:presLayoutVars>
          <dgm:chPref val="3"/>
        </dgm:presLayoutVars>
      </dgm:prSet>
      <dgm:spPr/>
    </dgm:pt>
    <dgm:pt modelId="{A14A4930-E163-4BE9-BAF1-717679A7645E}" type="pres">
      <dgm:prSet presAssocID="{370982D7-132D-464C-9106-07AB0B166AC8}" presName="rootConnector" presStyleLbl="node3" presStyleIdx="2" presStyleCnt="4"/>
      <dgm:spPr/>
    </dgm:pt>
    <dgm:pt modelId="{FEEC4EDB-9D4D-4D96-8710-25754FD11817}" type="pres">
      <dgm:prSet presAssocID="{370982D7-132D-464C-9106-07AB0B166AC8}" presName="hierChild4" presStyleCnt="0"/>
      <dgm:spPr/>
    </dgm:pt>
    <dgm:pt modelId="{93792E41-903D-4B07-BA7F-F40F18543F43}" type="pres">
      <dgm:prSet presAssocID="{370982D7-132D-464C-9106-07AB0B166AC8}" presName="hierChild5" presStyleCnt="0"/>
      <dgm:spPr/>
    </dgm:pt>
    <dgm:pt modelId="{C8D84DA0-14DB-4A8B-A640-08619D83C20F}" type="pres">
      <dgm:prSet presAssocID="{1D49FB4C-DE27-433B-8386-72AE67F094FF}" presName="hierChild5" presStyleCnt="0"/>
      <dgm:spPr/>
    </dgm:pt>
    <dgm:pt modelId="{D47448CB-746A-4BC3-9A3D-08F014EA552D}" type="pres">
      <dgm:prSet presAssocID="{86D6D8D8-A587-4ED1-8F06-6EAA022D96AA}" presName="Name37" presStyleLbl="parChTrans1D2" presStyleIdx="3" presStyleCnt="4"/>
      <dgm:spPr/>
    </dgm:pt>
    <dgm:pt modelId="{DA226801-A44C-4430-B976-3566F51405EC}" type="pres">
      <dgm:prSet presAssocID="{18154CC7-EA1B-4975-B52C-728236611CB1}" presName="hierRoot2" presStyleCnt="0">
        <dgm:presLayoutVars>
          <dgm:hierBranch val="init"/>
        </dgm:presLayoutVars>
      </dgm:prSet>
      <dgm:spPr/>
    </dgm:pt>
    <dgm:pt modelId="{917C36C6-CB60-4E89-8A09-5EEE5CCD8634}" type="pres">
      <dgm:prSet presAssocID="{18154CC7-EA1B-4975-B52C-728236611CB1}" presName="rootComposite" presStyleCnt="0"/>
      <dgm:spPr/>
    </dgm:pt>
    <dgm:pt modelId="{38B0598C-010E-40E6-96CC-9220C5CEDE6D}" type="pres">
      <dgm:prSet presAssocID="{18154CC7-EA1B-4975-B52C-728236611CB1}" presName="rootText" presStyleLbl="node2" presStyleIdx="3" presStyleCnt="4" custScaleY="165850">
        <dgm:presLayoutVars>
          <dgm:chPref val="3"/>
        </dgm:presLayoutVars>
      </dgm:prSet>
      <dgm:spPr/>
    </dgm:pt>
    <dgm:pt modelId="{78799DF8-7729-48CA-A4AC-A2EDE8453F26}" type="pres">
      <dgm:prSet presAssocID="{18154CC7-EA1B-4975-B52C-728236611CB1}" presName="rootConnector" presStyleLbl="node2" presStyleIdx="3" presStyleCnt="4"/>
      <dgm:spPr/>
    </dgm:pt>
    <dgm:pt modelId="{F6B34E57-266C-4A46-9BAA-521FA41AF714}" type="pres">
      <dgm:prSet presAssocID="{18154CC7-EA1B-4975-B52C-728236611CB1}" presName="hierChild4" presStyleCnt="0"/>
      <dgm:spPr/>
    </dgm:pt>
    <dgm:pt modelId="{BA0B53B4-98CF-462E-B081-C1DE8C0E4190}" type="pres">
      <dgm:prSet presAssocID="{9FC52811-F328-4E26-A117-9092312E81A8}" presName="Name37" presStyleLbl="parChTrans1D3" presStyleIdx="3" presStyleCnt="4"/>
      <dgm:spPr/>
    </dgm:pt>
    <dgm:pt modelId="{56F912CE-630F-4459-ADC2-78CD6E80CAE0}" type="pres">
      <dgm:prSet presAssocID="{B9D5BAC3-DEF2-4A69-B081-032B7BC48AB2}" presName="hierRoot2" presStyleCnt="0">
        <dgm:presLayoutVars>
          <dgm:hierBranch val="init"/>
        </dgm:presLayoutVars>
      </dgm:prSet>
      <dgm:spPr/>
    </dgm:pt>
    <dgm:pt modelId="{E5C8D1D1-FAB0-4874-9E60-DDF3165CC68D}" type="pres">
      <dgm:prSet presAssocID="{B9D5BAC3-DEF2-4A69-B081-032B7BC48AB2}" presName="rootComposite" presStyleCnt="0"/>
      <dgm:spPr/>
    </dgm:pt>
    <dgm:pt modelId="{1CE6E3E2-FFBD-42E3-A696-B9F3E795BE73}" type="pres">
      <dgm:prSet presAssocID="{B9D5BAC3-DEF2-4A69-B081-032B7BC48AB2}" presName="rootText" presStyleLbl="node3" presStyleIdx="3" presStyleCnt="4">
        <dgm:presLayoutVars>
          <dgm:chPref val="3"/>
        </dgm:presLayoutVars>
      </dgm:prSet>
      <dgm:spPr/>
    </dgm:pt>
    <dgm:pt modelId="{45D565C9-304C-4CD2-B283-30A1CFD70355}" type="pres">
      <dgm:prSet presAssocID="{B9D5BAC3-DEF2-4A69-B081-032B7BC48AB2}" presName="rootConnector" presStyleLbl="node3" presStyleIdx="3" presStyleCnt="4"/>
      <dgm:spPr/>
    </dgm:pt>
    <dgm:pt modelId="{F7473202-9E57-4860-9F59-F06E33925C4D}" type="pres">
      <dgm:prSet presAssocID="{B9D5BAC3-DEF2-4A69-B081-032B7BC48AB2}" presName="hierChild4" presStyleCnt="0"/>
      <dgm:spPr/>
    </dgm:pt>
    <dgm:pt modelId="{FD58FAFC-3997-467B-892A-A3D2ECE5C8FB}" type="pres">
      <dgm:prSet presAssocID="{B9D5BAC3-DEF2-4A69-B081-032B7BC48AB2}" presName="hierChild5" presStyleCnt="0"/>
      <dgm:spPr/>
    </dgm:pt>
    <dgm:pt modelId="{9FF077E4-E589-4844-BEB3-27A845153096}" type="pres">
      <dgm:prSet presAssocID="{18154CC7-EA1B-4975-B52C-728236611CB1}" presName="hierChild5" presStyleCnt="0"/>
      <dgm:spPr/>
    </dgm:pt>
    <dgm:pt modelId="{A76FAAEF-15F7-46D5-B729-AF8CE6C7355D}" type="pres">
      <dgm:prSet presAssocID="{E2C64DC1-DBC7-4EC1-B729-BA0611E51E4A}" presName="hierChild3" presStyleCnt="0"/>
      <dgm:spPr/>
    </dgm:pt>
  </dgm:ptLst>
  <dgm:cxnLst>
    <dgm:cxn modelId="{7102B207-23C0-4275-BFD8-0DF6A9D9D54A}" type="presOf" srcId="{72C67B24-A814-42FE-9278-C4A5BFD99CB4}" destId="{A34061E8-F674-441F-B340-A2CDE8495AF4}" srcOrd="0" destOrd="0" presId="urn:microsoft.com/office/officeart/2005/8/layout/orgChart1"/>
    <dgm:cxn modelId="{894D8A0A-8C38-4244-AAAE-43ED31805027}" srcId="{1D49FB4C-DE27-433B-8386-72AE67F094FF}" destId="{370982D7-132D-464C-9106-07AB0B166AC8}" srcOrd="0" destOrd="0" parTransId="{B88CDEB2-102D-494F-B345-B601CE0DD3F5}" sibTransId="{C7878530-C3AC-445D-87AB-A3F6F6CCF46D}"/>
    <dgm:cxn modelId="{747CA50E-C53C-4DF3-909F-BC7AE463AF1D}" type="presOf" srcId="{18154CC7-EA1B-4975-B52C-728236611CB1}" destId="{78799DF8-7729-48CA-A4AC-A2EDE8453F26}" srcOrd="1" destOrd="0" presId="urn:microsoft.com/office/officeart/2005/8/layout/orgChart1"/>
    <dgm:cxn modelId="{B4792716-D581-4226-BB03-5FEC3CB16087}" type="presOf" srcId="{5C8BAD6C-65ED-4C70-8885-68C9D3E013F1}" destId="{FB756B1C-BF25-4351-A734-F2DE64B75482}" srcOrd="0" destOrd="0" presId="urn:microsoft.com/office/officeart/2005/8/layout/orgChart1"/>
    <dgm:cxn modelId="{9104661A-C114-4931-BF8A-5C7D70154A8E}" type="presOf" srcId="{E79851F4-010A-42A5-B6FE-614CB9DD46EB}" destId="{24756650-4DF1-430F-B5F1-7C07D0E43270}" srcOrd="0" destOrd="0" presId="urn:microsoft.com/office/officeart/2005/8/layout/orgChart1"/>
    <dgm:cxn modelId="{E8792320-512B-46C1-B82A-C2DA12E7A126}" type="presOf" srcId="{F4123243-0145-4239-AFCF-D0A99E64A948}" destId="{01BBC39A-9DC5-481A-A389-9ED579A1D909}" srcOrd="1" destOrd="0" presId="urn:microsoft.com/office/officeart/2005/8/layout/orgChart1"/>
    <dgm:cxn modelId="{696BA220-9B85-41FF-B6A2-33B8DABD4910}" type="presOf" srcId="{CC2F8F84-649C-4C8C-AED0-A0F917A0B5D1}" destId="{88A683A1-8CE3-476E-82BF-6076034079C9}" srcOrd="0" destOrd="0" presId="urn:microsoft.com/office/officeart/2005/8/layout/orgChart1"/>
    <dgm:cxn modelId="{332A4B28-3D18-4E4C-8F6D-754272B073E6}" srcId="{18154CC7-EA1B-4975-B52C-728236611CB1}" destId="{B9D5BAC3-DEF2-4A69-B081-032B7BC48AB2}" srcOrd="0" destOrd="0" parTransId="{9FC52811-F328-4E26-A117-9092312E81A8}" sibTransId="{9A2A369E-D015-44A1-8CEE-5F6115C16469}"/>
    <dgm:cxn modelId="{7065C528-1AD9-456A-B841-0400201CDF87}" type="presOf" srcId="{E2C64DC1-DBC7-4EC1-B729-BA0611E51E4A}" destId="{8ABE3E7A-CB8D-40E3-A074-7D8C40700E93}" srcOrd="0" destOrd="0" presId="urn:microsoft.com/office/officeart/2005/8/layout/orgChart1"/>
    <dgm:cxn modelId="{46579E29-36D9-409B-BE9F-A1B963387D6D}" type="presOf" srcId="{1778F754-C96F-4139-94CA-13B946AE9BB5}" destId="{6A4C7512-2237-4564-8047-AC87D6E78BDD}" srcOrd="0" destOrd="0" presId="urn:microsoft.com/office/officeart/2005/8/layout/orgChart1"/>
    <dgm:cxn modelId="{B2B1C12E-54D9-4942-8F34-74C73C130B88}" type="presOf" srcId="{18154CC7-EA1B-4975-B52C-728236611CB1}" destId="{38B0598C-010E-40E6-96CC-9220C5CEDE6D}" srcOrd="0" destOrd="0" presId="urn:microsoft.com/office/officeart/2005/8/layout/orgChart1"/>
    <dgm:cxn modelId="{3540F93B-5EBB-4255-99D4-44815FC47B28}" srcId="{E2C64DC1-DBC7-4EC1-B729-BA0611E51E4A}" destId="{1D49FB4C-DE27-433B-8386-72AE67F094FF}" srcOrd="2" destOrd="0" parTransId="{CC2F8F84-649C-4C8C-AED0-A0F917A0B5D1}" sibTransId="{8BCCA22C-6C88-4903-9DC4-D4DD8C4F9634}"/>
    <dgm:cxn modelId="{C3181A5D-B728-48B2-A2CC-0DE42176AB5A}" type="presOf" srcId="{B9D5BAC3-DEF2-4A69-B081-032B7BC48AB2}" destId="{1CE6E3E2-FFBD-42E3-A696-B9F3E795BE73}" srcOrd="0" destOrd="0" presId="urn:microsoft.com/office/officeart/2005/8/layout/orgChart1"/>
    <dgm:cxn modelId="{23DB8463-8686-4501-AD40-A87B1A697AD9}" type="presOf" srcId="{C6E65500-2D63-46B5-948F-D53BA642339D}" destId="{242AD19B-05AE-4FB9-A0BB-230C79D71732}" srcOrd="1" destOrd="0" presId="urn:microsoft.com/office/officeart/2005/8/layout/orgChart1"/>
    <dgm:cxn modelId="{A9D9EA65-E198-4543-9C9F-17AA577B0C17}" srcId="{72C67B24-A814-42FE-9278-C4A5BFD99CB4}" destId="{C6E65500-2D63-46B5-948F-D53BA642339D}" srcOrd="0" destOrd="0" parTransId="{E79851F4-010A-42A5-B6FE-614CB9DD46EB}" sibTransId="{9F831305-EE8D-4C5C-8D12-08429922594E}"/>
    <dgm:cxn modelId="{DEA74F4A-83FB-4895-AD8D-9696C17FD9F7}" type="presOf" srcId="{C6E65500-2D63-46B5-948F-D53BA642339D}" destId="{CB9D4C5E-DA58-4D96-AA49-C893217A383F}" srcOrd="0" destOrd="0" presId="urn:microsoft.com/office/officeart/2005/8/layout/orgChart1"/>
    <dgm:cxn modelId="{F6A4AA56-70EE-4ECA-AA77-3CB6B8796A03}" type="presOf" srcId="{B051E76F-EF27-4D59-AE42-29D9481A1891}" destId="{4C23DCDE-AE05-4270-865A-5B61254BFAF6}" srcOrd="0" destOrd="0" presId="urn:microsoft.com/office/officeart/2005/8/layout/orgChart1"/>
    <dgm:cxn modelId="{B5B3FB56-9F2D-4D17-BCF3-D622243EE8A3}" type="presOf" srcId="{1D49FB4C-DE27-433B-8386-72AE67F094FF}" destId="{2FC79D6A-E00F-4DDF-8A9B-2378BE8A8AF1}" srcOrd="1" destOrd="0" presId="urn:microsoft.com/office/officeart/2005/8/layout/orgChart1"/>
    <dgm:cxn modelId="{4A60CD57-9B9B-4F66-A188-5E3A1C8F4866}" type="presOf" srcId="{B88CDEB2-102D-494F-B345-B601CE0DD3F5}" destId="{CB78171D-8E92-420B-A5C6-D748CD7E2CDB}" srcOrd="0" destOrd="0" presId="urn:microsoft.com/office/officeart/2005/8/layout/orgChart1"/>
    <dgm:cxn modelId="{1E687F7B-B30D-4E0F-BFEE-2ACBE11C965D}" type="presOf" srcId="{E2C64DC1-DBC7-4EC1-B729-BA0611E51E4A}" destId="{1EF0EADE-908E-4F5E-8EFE-A9F37ACBC766}" srcOrd="1" destOrd="0" presId="urn:microsoft.com/office/officeart/2005/8/layout/orgChart1"/>
    <dgm:cxn modelId="{8F432C7C-FA06-43A7-83AC-B981B7880002}" type="presOf" srcId="{370982D7-132D-464C-9106-07AB0B166AC8}" destId="{A14A4930-E163-4BE9-BAF1-717679A7645E}" srcOrd="1" destOrd="0" presId="urn:microsoft.com/office/officeart/2005/8/layout/orgChart1"/>
    <dgm:cxn modelId="{9A15BE7E-C1A4-4667-AD2A-22B891697CB8}" srcId="{E2C64DC1-DBC7-4EC1-B729-BA0611E51E4A}" destId="{18154CC7-EA1B-4975-B52C-728236611CB1}" srcOrd="3" destOrd="0" parTransId="{86D6D8D8-A587-4ED1-8F06-6EAA022D96AA}" sibTransId="{05061FC5-2509-4FAB-9D86-BE7C59D027B8}"/>
    <dgm:cxn modelId="{E79A827F-A093-409D-A2EA-1A64EFF68BBF}" type="presOf" srcId="{9FC52811-F328-4E26-A117-9092312E81A8}" destId="{BA0B53B4-98CF-462E-B081-C1DE8C0E4190}" srcOrd="0" destOrd="0" presId="urn:microsoft.com/office/officeart/2005/8/layout/orgChart1"/>
    <dgm:cxn modelId="{07230788-4B03-4930-9887-F9D4E84DF1DB}" srcId="{E2C64DC1-DBC7-4EC1-B729-BA0611E51E4A}" destId="{B051E76F-EF27-4D59-AE42-29D9481A1891}" srcOrd="0" destOrd="0" parTransId="{1778F754-C96F-4139-94CA-13B946AE9BB5}" sibTransId="{3E2252CC-28C7-479B-9E17-E0AF1EF98DF8}"/>
    <dgm:cxn modelId="{01F48A96-F2C2-448E-A419-C99E028BAE28}" type="presOf" srcId="{B051E76F-EF27-4D59-AE42-29D9481A1891}" destId="{0E0BB967-FE39-44FD-9267-FF99961AADAF}" srcOrd="1" destOrd="0" presId="urn:microsoft.com/office/officeart/2005/8/layout/orgChart1"/>
    <dgm:cxn modelId="{DAC45B9E-4EFC-4FAC-8158-50897493FACD}" type="presOf" srcId="{86D6D8D8-A587-4ED1-8F06-6EAA022D96AA}" destId="{D47448CB-746A-4BC3-9A3D-08F014EA552D}" srcOrd="0" destOrd="0" presId="urn:microsoft.com/office/officeart/2005/8/layout/orgChart1"/>
    <dgm:cxn modelId="{C68F88A8-FD4E-40FD-B4A8-22E51403522C}" srcId="{E2C64DC1-DBC7-4EC1-B729-BA0611E51E4A}" destId="{72C67B24-A814-42FE-9278-C4A5BFD99CB4}" srcOrd="1" destOrd="0" parTransId="{ABC5F28B-DF23-415A-A628-6E54EBEFD840}" sibTransId="{F794F273-294B-404C-863C-1881B4B1B981}"/>
    <dgm:cxn modelId="{9909ABB0-E852-4C28-AFDA-1E6F729E1615}" type="presOf" srcId="{ABC5F28B-DF23-415A-A628-6E54EBEFD840}" destId="{C71D0ECE-6703-421F-860B-4D82B48A750F}" srcOrd="0" destOrd="0" presId="urn:microsoft.com/office/officeart/2005/8/layout/orgChart1"/>
    <dgm:cxn modelId="{706229B2-E5FC-4EF9-89E6-4ED89BC0DE77}" type="presOf" srcId="{72C67B24-A814-42FE-9278-C4A5BFD99CB4}" destId="{BE4BC185-3964-45DA-8200-6AB7036AD572}" srcOrd="1" destOrd="0" presId="urn:microsoft.com/office/officeart/2005/8/layout/orgChart1"/>
    <dgm:cxn modelId="{21AF39C8-7AA9-4C07-B49F-8C1AE5D312C5}" srcId="{1CE6B18C-F424-40DA-88E4-CCBDD5AD4128}" destId="{E2C64DC1-DBC7-4EC1-B729-BA0611E51E4A}" srcOrd="0" destOrd="0" parTransId="{82DF14AD-99BE-4145-80B0-411924BE5E73}" sibTransId="{977D0C9D-EF8A-4E6F-8873-F2C61F46ADC1}"/>
    <dgm:cxn modelId="{CEC548D3-D347-44A5-B046-8B6616F64B06}" type="presOf" srcId="{B9D5BAC3-DEF2-4A69-B081-032B7BC48AB2}" destId="{45D565C9-304C-4CD2-B283-30A1CFD70355}" srcOrd="1" destOrd="0" presId="urn:microsoft.com/office/officeart/2005/8/layout/orgChart1"/>
    <dgm:cxn modelId="{061497DE-AA3C-465A-8B72-F640297D3414}" type="presOf" srcId="{F4123243-0145-4239-AFCF-D0A99E64A948}" destId="{36B9EE34-EDAF-4451-A83D-EE0629933C91}" srcOrd="0" destOrd="0" presId="urn:microsoft.com/office/officeart/2005/8/layout/orgChart1"/>
    <dgm:cxn modelId="{2DA4B3E0-5AED-4FC9-89B1-89F7B1F7C1FE}" type="presOf" srcId="{1D49FB4C-DE27-433B-8386-72AE67F094FF}" destId="{EDA9287E-F51F-4E9B-A35F-91C5BFC3FD13}" srcOrd="0" destOrd="0" presId="urn:microsoft.com/office/officeart/2005/8/layout/orgChart1"/>
    <dgm:cxn modelId="{27BFEEE8-D71A-41A0-A5C8-5FF9C55C948E}" srcId="{B051E76F-EF27-4D59-AE42-29D9481A1891}" destId="{F4123243-0145-4239-AFCF-D0A99E64A948}" srcOrd="0" destOrd="0" parTransId="{5C8BAD6C-65ED-4C70-8885-68C9D3E013F1}" sibTransId="{151B97DE-2877-4D2A-9683-AC9FD92C04F5}"/>
    <dgm:cxn modelId="{44366FEC-0934-4A81-8A8B-323374E51E5F}" type="presOf" srcId="{1CE6B18C-F424-40DA-88E4-CCBDD5AD4128}" destId="{6185FE0F-DB48-4092-841E-CE7A4447763E}" srcOrd="0" destOrd="0" presId="urn:microsoft.com/office/officeart/2005/8/layout/orgChart1"/>
    <dgm:cxn modelId="{174AFCF2-49A0-422A-8978-265A31F87DB0}" type="presOf" srcId="{370982D7-132D-464C-9106-07AB0B166AC8}" destId="{66DC1BD0-1CA8-46E9-B7E0-112C36473695}" srcOrd="0" destOrd="0" presId="urn:microsoft.com/office/officeart/2005/8/layout/orgChart1"/>
    <dgm:cxn modelId="{EF698D17-428E-4E2F-8BB6-4D03F0C75F36}" type="presParOf" srcId="{6185FE0F-DB48-4092-841E-CE7A4447763E}" destId="{57F931A8-4CFD-40E1-9F41-5FD3A400C7DE}" srcOrd="0" destOrd="0" presId="urn:microsoft.com/office/officeart/2005/8/layout/orgChart1"/>
    <dgm:cxn modelId="{1E1AA426-96A0-4E79-9FD2-AEC6E70FD58B}" type="presParOf" srcId="{57F931A8-4CFD-40E1-9F41-5FD3A400C7DE}" destId="{FABD1921-9CAB-4DAE-9F5E-A27713D73966}" srcOrd="0" destOrd="0" presId="urn:microsoft.com/office/officeart/2005/8/layout/orgChart1"/>
    <dgm:cxn modelId="{6F7DDE69-2B9B-4AF2-A996-B1F12BADE5DA}" type="presParOf" srcId="{FABD1921-9CAB-4DAE-9F5E-A27713D73966}" destId="{8ABE3E7A-CB8D-40E3-A074-7D8C40700E93}" srcOrd="0" destOrd="0" presId="urn:microsoft.com/office/officeart/2005/8/layout/orgChart1"/>
    <dgm:cxn modelId="{1D1E1A59-07C6-4A11-BC61-18E444E26D3F}" type="presParOf" srcId="{FABD1921-9CAB-4DAE-9F5E-A27713D73966}" destId="{1EF0EADE-908E-4F5E-8EFE-A9F37ACBC766}" srcOrd="1" destOrd="0" presId="urn:microsoft.com/office/officeart/2005/8/layout/orgChart1"/>
    <dgm:cxn modelId="{8D893970-CA75-45EE-BC8E-B873D745BCFA}" type="presParOf" srcId="{57F931A8-4CFD-40E1-9F41-5FD3A400C7DE}" destId="{E495B79D-91FD-4516-BEC4-214D765C6FB8}" srcOrd="1" destOrd="0" presId="urn:microsoft.com/office/officeart/2005/8/layout/orgChart1"/>
    <dgm:cxn modelId="{988015B1-C1E5-454A-91A1-29E46A6B50E6}" type="presParOf" srcId="{E495B79D-91FD-4516-BEC4-214D765C6FB8}" destId="{6A4C7512-2237-4564-8047-AC87D6E78BDD}" srcOrd="0" destOrd="0" presId="urn:microsoft.com/office/officeart/2005/8/layout/orgChart1"/>
    <dgm:cxn modelId="{D5C20166-4607-44D9-86F5-3F45BE79D4CC}" type="presParOf" srcId="{E495B79D-91FD-4516-BEC4-214D765C6FB8}" destId="{5B597401-9D86-4848-BF3B-A3315AEF30DB}" srcOrd="1" destOrd="0" presId="urn:microsoft.com/office/officeart/2005/8/layout/orgChart1"/>
    <dgm:cxn modelId="{ED1F6981-E3EE-4261-BB56-E3C5F12C30CB}" type="presParOf" srcId="{5B597401-9D86-4848-BF3B-A3315AEF30DB}" destId="{290B4C51-2AD5-4866-9662-D9D34E004553}" srcOrd="0" destOrd="0" presId="urn:microsoft.com/office/officeart/2005/8/layout/orgChart1"/>
    <dgm:cxn modelId="{B7C65F49-CB4B-4125-ACA9-4B44814350EE}" type="presParOf" srcId="{290B4C51-2AD5-4866-9662-D9D34E004553}" destId="{4C23DCDE-AE05-4270-865A-5B61254BFAF6}" srcOrd="0" destOrd="0" presId="urn:microsoft.com/office/officeart/2005/8/layout/orgChart1"/>
    <dgm:cxn modelId="{7A15D2BC-7AAC-405C-B816-D625FB7D8C76}" type="presParOf" srcId="{290B4C51-2AD5-4866-9662-D9D34E004553}" destId="{0E0BB967-FE39-44FD-9267-FF99961AADAF}" srcOrd="1" destOrd="0" presId="urn:microsoft.com/office/officeart/2005/8/layout/orgChart1"/>
    <dgm:cxn modelId="{26A36875-11D9-4CC3-82A7-4AE2F10AE917}" type="presParOf" srcId="{5B597401-9D86-4848-BF3B-A3315AEF30DB}" destId="{B2FA4DA5-FE7B-4F7B-9105-CAAAA04FF565}" srcOrd="1" destOrd="0" presId="urn:microsoft.com/office/officeart/2005/8/layout/orgChart1"/>
    <dgm:cxn modelId="{50415068-5D9A-43A2-8908-1C9F69ED9414}" type="presParOf" srcId="{B2FA4DA5-FE7B-4F7B-9105-CAAAA04FF565}" destId="{FB756B1C-BF25-4351-A734-F2DE64B75482}" srcOrd="0" destOrd="0" presId="urn:microsoft.com/office/officeart/2005/8/layout/orgChart1"/>
    <dgm:cxn modelId="{6AFBC827-C854-4381-85D6-5407D83411D6}" type="presParOf" srcId="{B2FA4DA5-FE7B-4F7B-9105-CAAAA04FF565}" destId="{0A4A7DC1-C5E9-4D72-83A5-AA0AEC6C66F2}" srcOrd="1" destOrd="0" presId="urn:microsoft.com/office/officeart/2005/8/layout/orgChart1"/>
    <dgm:cxn modelId="{81C192C6-7EDA-4CE4-A783-69658FB6A9EC}" type="presParOf" srcId="{0A4A7DC1-C5E9-4D72-83A5-AA0AEC6C66F2}" destId="{E5BD4448-3209-447D-849E-1D3C72E8393E}" srcOrd="0" destOrd="0" presId="urn:microsoft.com/office/officeart/2005/8/layout/orgChart1"/>
    <dgm:cxn modelId="{BD612A13-BB1A-42B7-B456-152E63160E83}" type="presParOf" srcId="{E5BD4448-3209-447D-849E-1D3C72E8393E}" destId="{36B9EE34-EDAF-4451-A83D-EE0629933C91}" srcOrd="0" destOrd="0" presId="urn:microsoft.com/office/officeart/2005/8/layout/orgChart1"/>
    <dgm:cxn modelId="{7BE0E2F6-56D1-4FA1-8210-58E4E08E7AEB}" type="presParOf" srcId="{E5BD4448-3209-447D-849E-1D3C72E8393E}" destId="{01BBC39A-9DC5-481A-A389-9ED579A1D909}" srcOrd="1" destOrd="0" presId="urn:microsoft.com/office/officeart/2005/8/layout/orgChart1"/>
    <dgm:cxn modelId="{3B4436A0-A104-4372-A6F8-0F5FDA7CF59F}" type="presParOf" srcId="{0A4A7DC1-C5E9-4D72-83A5-AA0AEC6C66F2}" destId="{610F2C1E-E092-4A9E-9F7E-00234C43A6BB}" srcOrd="1" destOrd="0" presId="urn:microsoft.com/office/officeart/2005/8/layout/orgChart1"/>
    <dgm:cxn modelId="{51C4DEAB-72A1-492F-A267-744D92565E7D}" type="presParOf" srcId="{0A4A7DC1-C5E9-4D72-83A5-AA0AEC6C66F2}" destId="{C968466E-634A-4D98-90D6-892352FC54CB}" srcOrd="2" destOrd="0" presId="urn:microsoft.com/office/officeart/2005/8/layout/orgChart1"/>
    <dgm:cxn modelId="{0AF46234-375B-4295-B810-05760E9CFF6A}" type="presParOf" srcId="{5B597401-9D86-4848-BF3B-A3315AEF30DB}" destId="{715F3469-25D3-4F85-BF5B-E5148D230993}" srcOrd="2" destOrd="0" presId="urn:microsoft.com/office/officeart/2005/8/layout/orgChart1"/>
    <dgm:cxn modelId="{EF7EF6CF-29A8-4952-BE82-98738768182D}" type="presParOf" srcId="{E495B79D-91FD-4516-BEC4-214D765C6FB8}" destId="{C71D0ECE-6703-421F-860B-4D82B48A750F}" srcOrd="2" destOrd="0" presId="urn:microsoft.com/office/officeart/2005/8/layout/orgChart1"/>
    <dgm:cxn modelId="{E1613699-2C56-483F-BEAC-F1762E35BC48}" type="presParOf" srcId="{E495B79D-91FD-4516-BEC4-214D765C6FB8}" destId="{F6217DD2-9272-4DCE-869E-F923DB343230}" srcOrd="3" destOrd="0" presId="urn:microsoft.com/office/officeart/2005/8/layout/orgChart1"/>
    <dgm:cxn modelId="{D355C6A4-A7F9-43B5-92A2-C86CF2E9262A}" type="presParOf" srcId="{F6217DD2-9272-4DCE-869E-F923DB343230}" destId="{3AFE84A0-C929-4729-963A-12130BBED362}" srcOrd="0" destOrd="0" presId="urn:microsoft.com/office/officeart/2005/8/layout/orgChart1"/>
    <dgm:cxn modelId="{CE790B0A-76D3-40BE-A27B-5212FD1BC582}" type="presParOf" srcId="{3AFE84A0-C929-4729-963A-12130BBED362}" destId="{A34061E8-F674-441F-B340-A2CDE8495AF4}" srcOrd="0" destOrd="0" presId="urn:microsoft.com/office/officeart/2005/8/layout/orgChart1"/>
    <dgm:cxn modelId="{20D9C88C-E774-45E2-A513-409C0D28745A}" type="presParOf" srcId="{3AFE84A0-C929-4729-963A-12130BBED362}" destId="{BE4BC185-3964-45DA-8200-6AB7036AD572}" srcOrd="1" destOrd="0" presId="urn:microsoft.com/office/officeart/2005/8/layout/orgChart1"/>
    <dgm:cxn modelId="{4587956F-1EB4-490B-83F4-5AAA256ACCEB}" type="presParOf" srcId="{F6217DD2-9272-4DCE-869E-F923DB343230}" destId="{BB3BABED-8636-45EE-B0B9-01D37D1734B1}" srcOrd="1" destOrd="0" presId="urn:microsoft.com/office/officeart/2005/8/layout/orgChart1"/>
    <dgm:cxn modelId="{DC027BB5-B9BA-440C-A9DA-80C4AC3D1111}" type="presParOf" srcId="{BB3BABED-8636-45EE-B0B9-01D37D1734B1}" destId="{24756650-4DF1-430F-B5F1-7C07D0E43270}" srcOrd="0" destOrd="0" presId="urn:microsoft.com/office/officeart/2005/8/layout/orgChart1"/>
    <dgm:cxn modelId="{2B035E2E-32A4-48B1-B65D-B55A922D4A22}" type="presParOf" srcId="{BB3BABED-8636-45EE-B0B9-01D37D1734B1}" destId="{09140A1B-87B3-4038-8DED-BB7812024FAF}" srcOrd="1" destOrd="0" presId="urn:microsoft.com/office/officeart/2005/8/layout/orgChart1"/>
    <dgm:cxn modelId="{FC8C5250-6D36-4A5D-B5DE-C2B441FCE878}" type="presParOf" srcId="{09140A1B-87B3-4038-8DED-BB7812024FAF}" destId="{2E7D83CD-E132-4D48-B827-4A59CCEC068A}" srcOrd="0" destOrd="0" presId="urn:microsoft.com/office/officeart/2005/8/layout/orgChart1"/>
    <dgm:cxn modelId="{C2DC5DD1-AED0-41CA-9591-23A0966ECA76}" type="presParOf" srcId="{2E7D83CD-E132-4D48-B827-4A59CCEC068A}" destId="{CB9D4C5E-DA58-4D96-AA49-C893217A383F}" srcOrd="0" destOrd="0" presId="urn:microsoft.com/office/officeart/2005/8/layout/orgChart1"/>
    <dgm:cxn modelId="{04CEC738-5A0A-48EF-A6B4-A673F645FD94}" type="presParOf" srcId="{2E7D83CD-E132-4D48-B827-4A59CCEC068A}" destId="{242AD19B-05AE-4FB9-A0BB-230C79D71732}" srcOrd="1" destOrd="0" presId="urn:microsoft.com/office/officeart/2005/8/layout/orgChart1"/>
    <dgm:cxn modelId="{F8A95E08-1515-41BB-907A-CA33A2E860E3}" type="presParOf" srcId="{09140A1B-87B3-4038-8DED-BB7812024FAF}" destId="{0D6504BC-8036-4487-BF74-411796B92CEA}" srcOrd="1" destOrd="0" presId="urn:microsoft.com/office/officeart/2005/8/layout/orgChart1"/>
    <dgm:cxn modelId="{F87B33B2-A738-42A5-AEB3-5AFB56641CDE}" type="presParOf" srcId="{09140A1B-87B3-4038-8DED-BB7812024FAF}" destId="{AF0B5FC0-6752-4810-9B8D-0368C2B5CA0E}" srcOrd="2" destOrd="0" presId="urn:microsoft.com/office/officeart/2005/8/layout/orgChart1"/>
    <dgm:cxn modelId="{2649C214-474F-47AD-AB4D-B208FCC13AA6}" type="presParOf" srcId="{F6217DD2-9272-4DCE-869E-F923DB343230}" destId="{1EE13A18-5D03-4C2F-9E5E-DE9A6B86B9A4}" srcOrd="2" destOrd="0" presId="urn:microsoft.com/office/officeart/2005/8/layout/orgChart1"/>
    <dgm:cxn modelId="{5510B87D-243D-4A73-BFF3-385399BADC7B}" type="presParOf" srcId="{E495B79D-91FD-4516-BEC4-214D765C6FB8}" destId="{88A683A1-8CE3-476E-82BF-6076034079C9}" srcOrd="4" destOrd="0" presId="urn:microsoft.com/office/officeart/2005/8/layout/orgChart1"/>
    <dgm:cxn modelId="{A8B126F1-4478-4754-9573-672846B2F06B}" type="presParOf" srcId="{E495B79D-91FD-4516-BEC4-214D765C6FB8}" destId="{14CF2FBB-5541-4D59-81D8-F2D3DBE21647}" srcOrd="5" destOrd="0" presId="urn:microsoft.com/office/officeart/2005/8/layout/orgChart1"/>
    <dgm:cxn modelId="{0B0F943E-171E-4FC0-83D6-AD6AE5D2579E}" type="presParOf" srcId="{14CF2FBB-5541-4D59-81D8-F2D3DBE21647}" destId="{E7C75FBA-0BE7-462A-8697-B10630DC8664}" srcOrd="0" destOrd="0" presId="urn:microsoft.com/office/officeart/2005/8/layout/orgChart1"/>
    <dgm:cxn modelId="{210CD726-AC39-43CC-912C-8F427AD0D0E6}" type="presParOf" srcId="{E7C75FBA-0BE7-462A-8697-B10630DC8664}" destId="{EDA9287E-F51F-4E9B-A35F-91C5BFC3FD13}" srcOrd="0" destOrd="0" presId="urn:microsoft.com/office/officeart/2005/8/layout/orgChart1"/>
    <dgm:cxn modelId="{B7A59233-B6B9-4DD7-A06F-C0B80000DFDB}" type="presParOf" srcId="{E7C75FBA-0BE7-462A-8697-B10630DC8664}" destId="{2FC79D6A-E00F-4DDF-8A9B-2378BE8A8AF1}" srcOrd="1" destOrd="0" presId="urn:microsoft.com/office/officeart/2005/8/layout/orgChart1"/>
    <dgm:cxn modelId="{C2ABD14F-B87F-430C-BDC5-986E9D12253D}" type="presParOf" srcId="{14CF2FBB-5541-4D59-81D8-F2D3DBE21647}" destId="{C14F8C92-7C6D-4534-A466-79054F8DD4A2}" srcOrd="1" destOrd="0" presId="urn:microsoft.com/office/officeart/2005/8/layout/orgChart1"/>
    <dgm:cxn modelId="{ACE9D77C-94A7-4DE2-8442-5C0A06760C60}" type="presParOf" srcId="{C14F8C92-7C6D-4534-A466-79054F8DD4A2}" destId="{CB78171D-8E92-420B-A5C6-D748CD7E2CDB}" srcOrd="0" destOrd="0" presId="urn:microsoft.com/office/officeart/2005/8/layout/orgChart1"/>
    <dgm:cxn modelId="{3A9EB323-147C-45A6-A12D-84C6A8D130C7}" type="presParOf" srcId="{C14F8C92-7C6D-4534-A466-79054F8DD4A2}" destId="{9C288525-3CE6-4783-BE8E-BAC92A7741F6}" srcOrd="1" destOrd="0" presId="urn:microsoft.com/office/officeart/2005/8/layout/orgChart1"/>
    <dgm:cxn modelId="{923D00C9-1952-44D9-8CEB-7C6044B30347}" type="presParOf" srcId="{9C288525-3CE6-4783-BE8E-BAC92A7741F6}" destId="{0F7A441F-9E5E-4B3B-855A-BE99D54A330F}" srcOrd="0" destOrd="0" presId="urn:microsoft.com/office/officeart/2005/8/layout/orgChart1"/>
    <dgm:cxn modelId="{1DE78EF4-8DC0-4306-B9AD-FE15788D04C1}" type="presParOf" srcId="{0F7A441F-9E5E-4B3B-855A-BE99D54A330F}" destId="{66DC1BD0-1CA8-46E9-B7E0-112C36473695}" srcOrd="0" destOrd="0" presId="urn:microsoft.com/office/officeart/2005/8/layout/orgChart1"/>
    <dgm:cxn modelId="{09192955-E579-41EC-A8EE-B7EE8623B51C}" type="presParOf" srcId="{0F7A441F-9E5E-4B3B-855A-BE99D54A330F}" destId="{A14A4930-E163-4BE9-BAF1-717679A7645E}" srcOrd="1" destOrd="0" presId="urn:microsoft.com/office/officeart/2005/8/layout/orgChart1"/>
    <dgm:cxn modelId="{BFFA520F-0EC2-45DA-BDC0-39CF408B8531}" type="presParOf" srcId="{9C288525-3CE6-4783-BE8E-BAC92A7741F6}" destId="{FEEC4EDB-9D4D-4D96-8710-25754FD11817}" srcOrd="1" destOrd="0" presId="urn:microsoft.com/office/officeart/2005/8/layout/orgChart1"/>
    <dgm:cxn modelId="{50A78DAD-0CA8-48EE-B49F-9367689F1DC0}" type="presParOf" srcId="{9C288525-3CE6-4783-BE8E-BAC92A7741F6}" destId="{93792E41-903D-4B07-BA7F-F40F18543F43}" srcOrd="2" destOrd="0" presId="urn:microsoft.com/office/officeart/2005/8/layout/orgChart1"/>
    <dgm:cxn modelId="{4138A0BE-C2E3-43B6-9CED-34FF052F5DA4}" type="presParOf" srcId="{14CF2FBB-5541-4D59-81D8-F2D3DBE21647}" destId="{C8D84DA0-14DB-4A8B-A640-08619D83C20F}" srcOrd="2" destOrd="0" presId="urn:microsoft.com/office/officeart/2005/8/layout/orgChart1"/>
    <dgm:cxn modelId="{419E3896-117C-47E9-88EC-E3C68C636EAC}" type="presParOf" srcId="{E495B79D-91FD-4516-BEC4-214D765C6FB8}" destId="{D47448CB-746A-4BC3-9A3D-08F014EA552D}" srcOrd="6" destOrd="0" presId="urn:microsoft.com/office/officeart/2005/8/layout/orgChart1"/>
    <dgm:cxn modelId="{5372E075-5FD5-40CE-8F02-537A4D969516}" type="presParOf" srcId="{E495B79D-91FD-4516-BEC4-214D765C6FB8}" destId="{DA226801-A44C-4430-B976-3566F51405EC}" srcOrd="7" destOrd="0" presId="urn:microsoft.com/office/officeart/2005/8/layout/orgChart1"/>
    <dgm:cxn modelId="{D9661C21-C45B-469D-96BA-ABF8D8F510B0}" type="presParOf" srcId="{DA226801-A44C-4430-B976-3566F51405EC}" destId="{917C36C6-CB60-4E89-8A09-5EEE5CCD8634}" srcOrd="0" destOrd="0" presId="urn:microsoft.com/office/officeart/2005/8/layout/orgChart1"/>
    <dgm:cxn modelId="{953B6078-42FA-42E4-AF35-F3BE8CA47CAE}" type="presParOf" srcId="{917C36C6-CB60-4E89-8A09-5EEE5CCD8634}" destId="{38B0598C-010E-40E6-96CC-9220C5CEDE6D}" srcOrd="0" destOrd="0" presId="urn:microsoft.com/office/officeart/2005/8/layout/orgChart1"/>
    <dgm:cxn modelId="{394F9A61-3BB5-4949-ABF2-F589DEEA3810}" type="presParOf" srcId="{917C36C6-CB60-4E89-8A09-5EEE5CCD8634}" destId="{78799DF8-7729-48CA-A4AC-A2EDE8453F26}" srcOrd="1" destOrd="0" presId="urn:microsoft.com/office/officeart/2005/8/layout/orgChart1"/>
    <dgm:cxn modelId="{EF0C9A9D-F8C3-49C0-8E0D-097D2A23A7B8}" type="presParOf" srcId="{DA226801-A44C-4430-B976-3566F51405EC}" destId="{F6B34E57-266C-4A46-9BAA-521FA41AF714}" srcOrd="1" destOrd="0" presId="urn:microsoft.com/office/officeart/2005/8/layout/orgChart1"/>
    <dgm:cxn modelId="{F883F372-F060-4808-BC78-6C27C13F3B20}" type="presParOf" srcId="{F6B34E57-266C-4A46-9BAA-521FA41AF714}" destId="{BA0B53B4-98CF-462E-B081-C1DE8C0E4190}" srcOrd="0" destOrd="0" presId="urn:microsoft.com/office/officeart/2005/8/layout/orgChart1"/>
    <dgm:cxn modelId="{DC2DE993-440E-4162-ADDE-D4786256932E}" type="presParOf" srcId="{F6B34E57-266C-4A46-9BAA-521FA41AF714}" destId="{56F912CE-630F-4459-ADC2-78CD6E80CAE0}" srcOrd="1" destOrd="0" presId="urn:microsoft.com/office/officeart/2005/8/layout/orgChart1"/>
    <dgm:cxn modelId="{DF523202-635F-4C43-B84F-2ADFC26DC5F0}" type="presParOf" srcId="{56F912CE-630F-4459-ADC2-78CD6E80CAE0}" destId="{E5C8D1D1-FAB0-4874-9E60-DDF3165CC68D}" srcOrd="0" destOrd="0" presId="urn:microsoft.com/office/officeart/2005/8/layout/orgChart1"/>
    <dgm:cxn modelId="{50BF52A4-DA91-4850-A198-C24DA38C602F}" type="presParOf" srcId="{E5C8D1D1-FAB0-4874-9E60-DDF3165CC68D}" destId="{1CE6E3E2-FFBD-42E3-A696-B9F3E795BE73}" srcOrd="0" destOrd="0" presId="urn:microsoft.com/office/officeart/2005/8/layout/orgChart1"/>
    <dgm:cxn modelId="{1FD440BA-D782-4F95-9CB3-55A1016A4949}" type="presParOf" srcId="{E5C8D1D1-FAB0-4874-9E60-DDF3165CC68D}" destId="{45D565C9-304C-4CD2-B283-30A1CFD70355}" srcOrd="1" destOrd="0" presId="urn:microsoft.com/office/officeart/2005/8/layout/orgChart1"/>
    <dgm:cxn modelId="{04949EE4-A6B2-4671-BD4D-9C6A600B9211}" type="presParOf" srcId="{56F912CE-630F-4459-ADC2-78CD6E80CAE0}" destId="{F7473202-9E57-4860-9F59-F06E33925C4D}" srcOrd="1" destOrd="0" presId="urn:microsoft.com/office/officeart/2005/8/layout/orgChart1"/>
    <dgm:cxn modelId="{16BD37A8-A266-4715-96B5-47F294C386DB}" type="presParOf" srcId="{56F912CE-630F-4459-ADC2-78CD6E80CAE0}" destId="{FD58FAFC-3997-467B-892A-A3D2ECE5C8FB}" srcOrd="2" destOrd="0" presId="urn:microsoft.com/office/officeart/2005/8/layout/orgChart1"/>
    <dgm:cxn modelId="{5D81B01A-1C65-4BC7-B7C5-7C1461018A83}" type="presParOf" srcId="{DA226801-A44C-4430-B976-3566F51405EC}" destId="{9FF077E4-E589-4844-BEB3-27A845153096}" srcOrd="2" destOrd="0" presId="urn:microsoft.com/office/officeart/2005/8/layout/orgChart1"/>
    <dgm:cxn modelId="{2E4451DF-4E99-4E56-AE8E-C5B6014D3A3C}" type="presParOf" srcId="{57F931A8-4CFD-40E1-9F41-5FD3A400C7DE}" destId="{A76FAAEF-15F7-46D5-B729-AF8CE6C7355D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3197E-ADBF-47A9-93F0-44DC26EFFBDE}">
      <dsp:nvSpPr>
        <dsp:cNvPr id="0" name=""/>
        <dsp:cNvSpPr/>
      </dsp:nvSpPr>
      <dsp:spPr>
        <a:xfrm>
          <a:off x="0" y="11587"/>
          <a:ext cx="3132468" cy="5615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ماهي قوانين التحدث</a:t>
          </a:r>
          <a:endParaRPr lang="ar-SA" sz="2400" kern="1200" dirty="0"/>
        </a:p>
      </dsp:txBody>
      <dsp:txXfrm>
        <a:off x="27415" y="39002"/>
        <a:ext cx="3077638" cy="5067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A2148-5DF2-4CB7-8329-98F1D42793AF}">
      <dsp:nvSpPr>
        <dsp:cNvPr id="0" name=""/>
        <dsp:cNvSpPr/>
      </dsp:nvSpPr>
      <dsp:spPr>
        <a:xfrm rot="5400000">
          <a:off x="5303673" y="1583261"/>
          <a:ext cx="5301333" cy="2134809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0" tIns="0" rIns="558800" bIns="0" numCol="1" spcCol="1270" anchor="ctr" anchorCtr="0">
          <a:noAutofit/>
        </a:bodyPr>
        <a:lstStyle/>
        <a:p>
          <a:pPr marL="0" lvl="0" indent="0" algn="ctr" defTabSz="3911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800" b="0" i="0" u="none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الْـ</a:t>
          </a:r>
          <a:endParaRPr lang="ar-SA" sz="8800" b="0" kern="1200" dirty="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sp:txBody>
      <dsp:txXfrm rot="-5400000">
        <a:off x="6886935" y="1060266"/>
        <a:ext cx="2134809" cy="3180799"/>
      </dsp:txXfrm>
    </dsp:sp>
    <dsp:sp modelId="{5F4DA79A-3A11-4D64-B6D2-091B0ED2C273}">
      <dsp:nvSpPr>
        <dsp:cNvPr id="0" name=""/>
        <dsp:cNvSpPr/>
      </dsp:nvSpPr>
      <dsp:spPr>
        <a:xfrm rot="5400000">
          <a:off x="3008753" y="1583261"/>
          <a:ext cx="5301333" cy="2134809"/>
        </a:xfrm>
        <a:prstGeom prst="flowChartManualOperati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0" tIns="0" rIns="457200" bIns="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7200" b="0" i="0" u="none" kern="1200" dirty="0" err="1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مَوْ</a:t>
          </a:r>
          <a:endParaRPr lang="ar-SA" sz="7200" b="0" i="0" u="none" kern="1200" dirty="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sp:txBody>
      <dsp:txXfrm rot="-5400000">
        <a:off x="4592015" y="1060266"/>
        <a:ext cx="2134809" cy="3180799"/>
      </dsp:txXfrm>
    </dsp:sp>
    <dsp:sp modelId="{415ED834-2008-4D13-948D-7DA5155A43F1}">
      <dsp:nvSpPr>
        <dsp:cNvPr id="0" name=""/>
        <dsp:cNvSpPr/>
      </dsp:nvSpPr>
      <dsp:spPr>
        <a:xfrm rot="5400000">
          <a:off x="713833" y="1583261"/>
          <a:ext cx="5301333" cy="2134809"/>
        </a:xfrm>
        <a:prstGeom prst="flowChartManualOperati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0" tIns="0" rIns="558800" bIns="0" numCol="1" spcCol="1270" anchor="ctr" anchorCtr="0">
          <a:noAutofit/>
        </a:bodyPr>
        <a:lstStyle/>
        <a:p>
          <a:pPr marL="0" lvl="0" indent="0" algn="ctr" defTabSz="3911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800" b="0" i="0" u="none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لُو</a:t>
          </a:r>
        </a:p>
      </dsp:txBody>
      <dsp:txXfrm rot="-5400000">
        <a:off x="2297095" y="1060266"/>
        <a:ext cx="2134809" cy="3180799"/>
      </dsp:txXfrm>
    </dsp:sp>
    <dsp:sp modelId="{0EDDDC83-6630-440F-94CD-8C3DBD225D10}">
      <dsp:nvSpPr>
        <dsp:cNvPr id="0" name=""/>
        <dsp:cNvSpPr/>
      </dsp:nvSpPr>
      <dsp:spPr>
        <a:xfrm rot="5400000">
          <a:off x="-1581086" y="1583261"/>
          <a:ext cx="5301333" cy="2134809"/>
        </a:xfrm>
        <a:prstGeom prst="flowChartManualOperati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0" tIns="0" rIns="558800" bIns="0" numCol="1" spcCol="1270" anchor="ctr" anchorCtr="0">
          <a:noAutofit/>
        </a:bodyPr>
        <a:lstStyle/>
        <a:p>
          <a:pPr marL="0" lvl="0" indent="0" algn="ctr" defTabSz="3911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800" b="0" i="0" u="none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د</a:t>
          </a:r>
        </a:p>
      </dsp:txBody>
      <dsp:txXfrm rot="-5400000">
        <a:off x="2176" y="1060266"/>
        <a:ext cx="2134809" cy="3180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3F871-47C0-4CCB-82A5-EB4B132B8335}">
      <dsp:nvSpPr>
        <dsp:cNvPr id="0" name=""/>
        <dsp:cNvSpPr/>
      </dsp:nvSpPr>
      <dsp:spPr>
        <a:xfrm>
          <a:off x="0" y="864881"/>
          <a:ext cx="9135070" cy="3124961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460" tIns="632460" rIns="632460" bIns="632460" numCol="1" spcCol="1270" anchor="ctr" anchorCtr="0">
          <a:noAutofit/>
        </a:bodyPr>
        <a:lstStyle/>
        <a:p>
          <a:pPr marL="0" lvl="0" indent="0" algn="ctr" defTabSz="73787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600" kern="1200" dirty="0">
              <a:solidFill>
                <a:schemeClr val="tx1"/>
              </a:solidFill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الْمَوْلُود</a:t>
          </a:r>
          <a:r>
            <a:rPr lang="ar-SA" sz="28700" kern="1200" dirty="0">
              <a:solidFill>
                <a:schemeClr val="tx1"/>
              </a:solidFill>
            </a:rPr>
            <a:t> </a:t>
          </a:r>
          <a:endParaRPr lang="ar-SA" sz="28700" kern="1200" dirty="0">
            <a:solidFill>
              <a:schemeClr val="tx1"/>
            </a:solidFill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sp:txBody>
      <dsp:txXfrm>
        <a:off x="0" y="864881"/>
        <a:ext cx="9135070" cy="31249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FA2148-5DF2-4CB7-8329-98F1D42793AF}">
      <dsp:nvSpPr>
        <dsp:cNvPr id="0" name=""/>
        <dsp:cNvSpPr/>
      </dsp:nvSpPr>
      <dsp:spPr>
        <a:xfrm rot="5400000">
          <a:off x="5303673" y="1583261"/>
          <a:ext cx="5301333" cy="2134809"/>
        </a:xfrm>
        <a:prstGeom prst="flowChartManualOperati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0" tIns="0" rIns="558800" bIns="0" numCol="1" spcCol="1270" anchor="ctr" anchorCtr="0">
          <a:noAutofit/>
        </a:bodyPr>
        <a:lstStyle/>
        <a:p>
          <a:pPr marL="0" lvl="0" indent="0" algn="ctr" defTabSz="3911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800" b="0" i="0" u="none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مُـ</a:t>
          </a:r>
          <a:endParaRPr lang="ar-SA" sz="8800" b="0" kern="1200" dirty="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sp:txBody>
      <dsp:txXfrm rot="-5400000">
        <a:off x="6886935" y="1060266"/>
        <a:ext cx="2134809" cy="3180799"/>
      </dsp:txXfrm>
    </dsp:sp>
    <dsp:sp modelId="{5F4DA79A-3A11-4D64-B6D2-091B0ED2C273}">
      <dsp:nvSpPr>
        <dsp:cNvPr id="0" name=""/>
        <dsp:cNvSpPr/>
      </dsp:nvSpPr>
      <dsp:spPr>
        <a:xfrm rot="5400000">
          <a:off x="3008753" y="1583261"/>
          <a:ext cx="5301333" cy="2134809"/>
        </a:xfrm>
        <a:prstGeom prst="flowChartManualOperation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0" tIns="0" rIns="457200" bIns="0" numCol="1" spcCol="1270" anchor="ctr" anchorCtr="0">
          <a:noAutofit/>
        </a:bodyPr>
        <a:lstStyle/>
        <a:p>
          <a:pPr marL="0" lvl="0" indent="0" algn="ctr" defTabSz="3200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7200" b="0" i="0" u="none" kern="1200" dirty="0" err="1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بَا</a:t>
          </a:r>
          <a:endParaRPr lang="ar-SA" sz="7200" b="0" i="0" u="none" kern="1200" dirty="0"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sp:txBody>
      <dsp:txXfrm rot="-5400000">
        <a:off x="4592015" y="1060266"/>
        <a:ext cx="2134809" cy="3180799"/>
      </dsp:txXfrm>
    </dsp:sp>
    <dsp:sp modelId="{415ED834-2008-4D13-948D-7DA5155A43F1}">
      <dsp:nvSpPr>
        <dsp:cNvPr id="0" name=""/>
        <dsp:cNvSpPr/>
      </dsp:nvSpPr>
      <dsp:spPr>
        <a:xfrm rot="5400000">
          <a:off x="713833" y="1583261"/>
          <a:ext cx="5301333" cy="2134809"/>
        </a:xfrm>
        <a:prstGeom prst="flowChartManualOperation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0" tIns="0" rIns="558800" bIns="0" numCol="1" spcCol="1270" anchor="ctr" anchorCtr="0">
          <a:noAutofit/>
        </a:bodyPr>
        <a:lstStyle/>
        <a:p>
          <a:pPr marL="0" lvl="0" indent="0" algn="ctr" defTabSz="3911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800" b="0" i="0" u="none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رَ</a:t>
          </a:r>
        </a:p>
      </dsp:txBody>
      <dsp:txXfrm rot="-5400000">
        <a:off x="2297095" y="1060266"/>
        <a:ext cx="2134809" cy="3180799"/>
      </dsp:txXfrm>
    </dsp:sp>
    <dsp:sp modelId="{0EDDDC83-6630-440F-94CD-8C3DBD225D10}">
      <dsp:nvSpPr>
        <dsp:cNvPr id="0" name=""/>
        <dsp:cNvSpPr/>
      </dsp:nvSpPr>
      <dsp:spPr>
        <a:xfrm rot="5400000">
          <a:off x="-1581086" y="1583261"/>
          <a:ext cx="5301333" cy="2134809"/>
        </a:xfrm>
        <a:prstGeom prst="flowChartManualOperati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0" tIns="0" rIns="558800" bIns="0" numCol="1" spcCol="1270" anchor="ctr" anchorCtr="0">
          <a:noAutofit/>
        </a:bodyPr>
        <a:lstStyle/>
        <a:p>
          <a:pPr marL="0" lvl="0" indent="0" algn="ctr" defTabSz="3911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8800" b="0" i="0" u="none" kern="1200" dirty="0"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كٌ</a:t>
          </a:r>
        </a:p>
      </dsp:txBody>
      <dsp:txXfrm rot="-5400000">
        <a:off x="2176" y="1060266"/>
        <a:ext cx="2134809" cy="31807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3F871-47C0-4CCB-82A5-EB4B132B8335}">
      <dsp:nvSpPr>
        <dsp:cNvPr id="0" name=""/>
        <dsp:cNvSpPr/>
      </dsp:nvSpPr>
      <dsp:spPr>
        <a:xfrm>
          <a:off x="4464" y="129216"/>
          <a:ext cx="9135070" cy="3701018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2460" tIns="632460" rIns="632460" bIns="632460" numCol="1" spcCol="1270" anchor="ctr" anchorCtr="0">
          <a:noAutofit/>
        </a:bodyPr>
        <a:lstStyle/>
        <a:p>
          <a:pPr marL="0" lvl="0" indent="0" algn="ctr" defTabSz="73787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16600" kern="1200" dirty="0">
              <a:solidFill>
                <a:schemeClr val="tx1"/>
              </a:solidFill>
              <a:latin typeface="KFGQPC Uthman Taha Naskh" panose="02000000000000000000" pitchFamily="2" charset="-78"/>
              <a:cs typeface="KFGQPC Uthman Taha Naskh" panose="02000000000000000000" pitchFamily="2" charset="-78"/>
            </a:rPr>
            <a:t>مُبَارَكٌ</a:t>
          </a:r>
          <a:r>
            <a:rPr lang="ar-SA" sz="28700" kern="1200" dirty="0">
              <a:solidFill>
                <a:schemeClr val="tx1"/>
              </a:solidFill>
            </a:rPr>
            <a:t> </a:t>
          </a:r>
          <a:endParaRPr lang="ar-SA" sz="28700" kern="1200" dirty="0">
            <a:solidFill>
              <a:schemeClr val="tx1"/>
            </a:solidFill>
            <a:latin typeface="KFGQPC Uthman Taha Naskh" panose="02000000000000000000" pitchFamily="2" charset="-78"/>
            <a:cs typeface="KFGQPC Uthman Taha Naskh" panose="02000000000000000000" pitchFamily="2" charset="-78"/>
          </a:endParaRPr>
        </a:p>
      </dsp:txBody>
      <dsp:txXfrm>
        <a:off x="4464" y="129216"/>
        <a:ext cx="9135070" cy="37010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0B53B4-98CF-462E-B081-C1DE8C0E4190}">
      <dsp:nvSpPr>
        <dsp:cNvPr id="0" name=""/>
        <dsp:cNvSpPr/>
      </dsp:nvSpPr>
      <dsp:spPr>
        <a:xfrm>
          <a:off x="5784440" y="2734315"/>
          <a:ext cx="232510" cy="71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032"/>
              </a:lnTo>
              <a:lnTo>
                <a:pt x="232510" y="71303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7448CB-746A-4BC3-9A3D-08F014EA552D}">
      <dsp:nvSpPr>
        <dsp:cNvPr id="0" name=""/>
        <dsp:cNvSpPr/>
      </dsp:nvSpPr>
      <dsp:spPr>
        <a:xfrm>
          <a:off x="3635625" y="1012086"/>
          <a:ext cx="2768843" cy="436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75"/>
              </a:lnTo>
              <a:lnTo>
                <a:pt x="2768843" y="274075"/>
              </a:lnTo>
              <a:lnTo>
                <a:pt x="2768843" y="43683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78171D-8E92-420B-A5C6-D748CD7E2CDB}">
      <dsp:nvSpPr>
        <dsp:cNvPr id="0" name=""/>
        <dsp:cNvSpPr/>
      </dsp:nvSpPr>
      <dsp:spPr>
        <a:xfrm>
          <a:off x="3908856" y="2734315"/>
          <a:ext cx="232510" cy="71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032"/>
              </a:lnTo>
              <a:lnTo>
                <a:pt x="232510" y="71303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A683A1-8CE3-476E-82BF-6076034079C9}">
      <dsp:nvSpPr>
        <dsp:cNvPr id="0" name=""/>
        <dsp:cNvSpPr/>
      </dsp:nvSpPr>
      <dsp:spPr>
        <a:xfrm>
          <a:off x="3635625" y="1012086"/>
          <a:ext cx="893258" cy="4368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75"/>
              </a:lnTo>
              <a:lnTo>
                <a:pt x="893258" y="274075"/>
              </a:lnTo>
              <a:lnTo>
                <a:pt x="893258" y="43683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56650-4DF1-430F-B5F1-7C07D0E43270}">
      <dsp:nvSpPr>
        <dsp:cNvPr id="0" name=""/>
        <dsp:cNvSpPr/>
      </dsp:nvSpPr>
      <dsp:spPr>
        <a:xfrm>
          <a:off x="2033271" y="2734315"/>
          <a:ext cx="232510" cy="71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032"/>
              </a:lnTo>
              <a:lnTo>
                <a:pt x="232510" y="71303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1D0ECE-6703-421F-860B-4D82B48A750F}">
      <dsp:nvSpPr>
        <dsp:cNvPr id="0" name=""/>
        <dsp:cNvSpPr/>
      </dsp:nvSpPr>
      <dsp:spPr>
        <a:xfrm>
          <a:off x="2653299" y="1012086"/>
          <a:ext cx="982325" cy="436832"/>
        </a:xfrm>
        <a:custGeom>
          <a:avLst/>
          <a:gdLst/>
          <a:ahLst/>
          <a:cxnLst/>
          <a:rect l="0" t="0" r="0" b="0"/>
          <a:pathLst>
            <a:path>
              <a:moveTo>
                <a:pt x="982325" y="0"/>
              </a:moveTo>
              <a:lnTo>
                <a:pt x="982325" y="274075"/>
              </a:lnTo>
              <a:lnTo>
                <a:pt x="0" y="274075"/>
              </a:lnTo>
              <a:lnTo>
                <a:pt x="0" y="43683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56B1C-BF25-4351-A734-F2DE64B75482}">
      <dsp:nvSpPr>
        <dsp:cNvPr id="0" name=""/>
        <dsp:cNvSpPr/>
      </dsp:nvSpPr>
      <dsp:spPr>
        <a:xfrm>
          <a:off x="157686" y="2734315"/>
          <a:ext cx="232510" cy="7130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3032"/>
              </a:lnTo>
              <a:lnTo>
                <a:pt x="232510" y="713032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4C7512-2237-4564-8047-AC87D6E78BDD}">
      <dsp:nvSpPr>
        <dsp:cNvPr id="0" name=""/>
        <dsp:cNvSpPr/>
      </dsp:nvSpPr>
      <dsp:spPr>
        <a:xfrm>
          <a:off x="777714" y="1012086"/>
          <a:ext cx="2857910" cy="436832"/>
        </a:xfrm>
        <a:custGeom>
          <a:avLst/>
          <a:gdLst/>
          <a:ahLst/>
          <a:cxnLst/>
          <a:rect l="0" t="0" r="0" b="0"/>
          <a:pathLst>
            <a:path>
              <a:moveTo>
                <a:pt x="2857910" y="0"/>
              </a:moveTo>
              <a:lnTo>
                <a:pt x="2857910" y="274075"/>
              </a:lnTo>
              <a:lnTo>
                <a:pt x="0" y="274075"/>
              </a:lnTo>
              <a:lnTo>
                <a:pt x="0" y="43683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BE3E7A-CB8D-40E3-A074-7D8C40700E93}">
      <dsp:nvSpPr>
        <dsp:cNvPr id="0" name=""/>
        <dsp:cNvSpPr/>
      </dsp:nvSpPr>
      <dsp:spPr>
        <a:xfrm>
          <a:off x="1425031" y="541996"/>
          <a:ext cx="4421187" cy="470089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u="sng" kern="1200"/>
            <a:t>المواضع التي لا تزاد فيها ألف التنوين</a:t>
          </a:r>
          <a:endParaRPr lang="ar-SA" sz="2400" b="1" kern="1200"/>
        </a:p>
      </dsp:txBody>
      <dsp:txXfrm>
        <a:off x="1425031" y="541996"/>
        <a:ext cx="4421187" cy="470089"/>
      </dsp:txXfrm>
    </dsp:sp>
    <dsp:sp modelId="{4C23DCDE-AE05-4270-865A-5B61254BFAF6}">
      <dsp:nvSpPr>
        <dsp:cNvPr id="0" name=""/>
        <dsp:cNvSpPr/>
      </dsp:nvSpPr>
      <dsp:spPr>
        <a:xfrm>
          <a:off x="2679" y="1448919"/>
          <a:ext cx="1550069" cy="1285395"/>
        </a:xfrm>
        <a:prstGeom prst="rect">
          <a:avLst/>
        </a:prstGeom>
        <a:gradFill flip="none"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/>
            <a:t>الأسماء المنتهية بهمزة قبلها ألف</a:t>
          </a:r>
          <a:endParaRPr lang="en-US" sz="2400" b="1" kern="1200" dirty="0"/>
        </a:p>
      </dsp:txBody>
      <dsp:txXfrm>
        <a:off x="2679" y="1448919"/>
        <a:ext cx="1550069" cy="1285395"/>
      </dsp:txXfrm>
    </dsp:sp>
    <dsp:sp modelId="{36B9EE34-EDAF-4451-A83D-EE0629933C91}">
      <dsp:nvSpPr>
        <dsp:cNvPr id="0" name=""/>
        <dsp:cNvSpPr/>
      </dsp:nvSpPr>
      <dsp:spPr>
        <a:xfrm>
          <a:off x="390197" y="3059829"/>
          <a:ext cx="1550069" cy="775034"/>
        </a:xfrm>
        <a:prstGeom prst="rect">
          <a:avLst/>
        </a:prstGeom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/>
            <a:t>مَاءً </a:t>
          </a:r>
          <a:endParaRPr lang="en-US" sz="3600" b="1" kern="1200"/>
        </a:p>
      </dsp:txBody>
      <dsp:txXfrm>
        <a:off x="390197" y="3059829"/>
        <a:ext cx="1550069" cy="775034"/>
      </dsp:txXfrm>
    </dsp:sp>
    <dsp:sp modelId="{A34061E8-F674-441F-B340-A2CDE8495AF4}">
      <dsp:nvSpPr>
        <dsp:cNvPr id="0" name=""/>
        <dsp:cNvSpPr/>
      </dsp:nvSpPr>
      <dsp:spPr>
        <a:xfrm>
          <a:off x="1878264" y="1448919"/>
          <a:ext cx="1550069" cy="1285395"/>
        </a:xfrm>
        <a:prstGeom prst="rect">
          <a:avLst/>
        </a:prstGeom>
        <a:gradFill flip="none"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الأسماء المنتهية بألف عليها همزة</a:t>
          </a:r>
          <a:endParaRPr lang="en-US" sz="2400" b="1" kern="1200"/>
        </a:p>
      </dsp:txBody>
      <dsp:txXfrm>
        <a:off x="1878264" y="1448919"/>
        <a:ext cx="1550069" cy="1285395"/>
      </dsp:txXfrm>
    </dsp:sp>
    <dsp:sp modelId="{CB9D4C5E-DA58-4D96-AA49-C893217A383F}">
      <dsp:nvSpPr>
        <dsp:cNvPr id="0" name=""/>
        <dsp:cNvSpPr/>
      </dsp:nvSpPr>
      <dsp:spPr>
        <a:xfrm>
          <a:off x="2265781" y="3059829"/>
          <a:ext cx="1550069" cy="775034"/>
        </a:xfrm>
        <a:prstGeom prst="rect">
          <a:avLst/>
        </a:prstGeom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600" b="1" kern="1200"/>
            <a:t>مَلْجَأً </a:t>
          </a:r>
        </a:p>
      </dsp:txBody>
      <dsp:txXfrm>
        <a:off x="2265781" y="3059829"/>
        <a:ext cx="1550069" cy="775034"/>
      </dsp:txXfrm>
    </dsp:sp>
    <dsp:sp modelId="{EDA9287E-F51F-4E9B-A35F-91C5BFC3FD13}">
      <dsp:nvSpPr>
        <dsp:cNvPr id="0" name=""/>
        <dsp:cNvSpPr/>
      </dsp:nvSpPr>
      <dsp:spPr>
        <a:xfrm>
          <a:off x="3753849" y="1448919"/>
          <a:ext cx="1550069" cy="1285395"/>
        </a:xfrm>
        <a:prstGeom prst="rect">
          <a:avLst/>
        </a:prstGeom>
        <a:gradFill flip="none" rotWithShape="0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الأسماء المنتهية بألف لينة على صورة ياء   </a:t>
          </a:r>
          <a:endParaRPr lang="en-US" sz="2400" b="1" kern="1200"/>
        </a:p>
      </dsp:txBody>
      <dsp:txXfrm>
        <a:off x="3753849" y="1448919"/>
        <a:ext cx="1550069" cy="1285395"/>
      </dsp:txXfrm>
    </dsp:sp>
    <dsp:sp modelId="{66DC1BD0-1CA8-46E9-B7E0-112C36473695}">
      <dsp:nvSpPr>
        <dsp:cNvPr id="0" name=""/>
        <dsp:cNvSpPr/>
      </dsp:nvSpPr>
      <dsp:spPr>
        <a:xfrm>
          <a:off x="4141366" y="3059829"/>
          <a:ext cx="1550069" cy="775034"/>
        </a:xfrm>
        <a:prstGeom prst="rect">
          <a:avLst/>
        </a:prstGeom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3200" b="1" kern="1200"/>
            <a:t>فَتَىً</a:t>
          </a:r>
          <a:endParaRPr lang="en-US" sz="3200" b="1" kern="1200"/>
        </a:p>
      </dsp:txBody>
      <dsp:txXfrm>
        <a:off x="4141366" y="3059829"/>
        <a:ext cx="1550069" cy="775034"/>
      </dsp:txXfrm>
    </dsp:sp>
    <dsp:sp modelId="{38B0598C-010E-40E6-96CC-9220C5CEDE6D}">
      <dsp:nvSpPr>
        <dsp:cNvPr id="0" name=""/>
        <dsp:cNvSpPr/>
      </dsp:nvSpPr>
      <dsp:spPr>
        <a:xfrm>
          <a:off x="5629433" y="1448919"/>
          <a:ext cx="1550069" cy="1285395"/>
        </a:xfrm>
        <a:prstGeom prst="rect">
          <a:avLst/>
        </a:prstGeom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/>
            <a:t>الأسماء المنتهية بالتاء المربوطة </a:t>
          </a:r>
          <a:endParaRPr lang="en-US" sz="2400" b="1" kern="1200"/>
        </a:p>
      </dsp:txBody>
      <dsp:txXfrm>
        <a:off x="5629433" y="1448919"/>
        <a:ext cx="1550069" cy="1285395"/>
      </dsp:txXfrm>
    </dsp:sp>
    <dsp:sp modelId="{1CE6E3E2-FFBD-42E3-A696-B9F3E795BE73}">
      <dsp:nvSpPr>
        <dsp:cNvPr id="0" name=""/>
        <dsp:cNvSpPr/>
      </dsp:nvSpPr>
      <dsp:spPr>
        <a:xfrm>
          <a:off x="6016951" y="3059829"/>
          <a:ext cx="1550069" cy="775034"/>
        </a:xfrm>
        <a:prstGeom prst="rect">
          <a:avLst/>
        </a:prstGeom>
        <a:gradFill flip="none" rotWithShape="0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800" b="1" kern="1200"/>
            <a:t>حَدِيقَةً </a:t>
          </a:r>
          <a:endParaRPr lang="en-US" sz="2800" b="1" kern="1200"/>
        </a:p>
      </dsp:txBody>
      <dsp:txXfrm>
        <a:off x="6016951" y="3059829"/>
        <a:ext cx="1550069" cy="7750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955072AD-1D64-4EE4-98D9-5D753A43C4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46C6EB0-11BA-4DD0-9DB1-0C1FE2951C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A6744AED-667A-4459-9305-84EEAFD8ED7D}" type="datetimeFigureOut">
              <a:rPr lang="ar-SA"/>
              <a:pPr>
                <a:defRPr/>
              </a:pPr>
              <a:t>19/07/40</a:t>
            </a:fld>
            <a:endParaRPr lang="ar-SA"/>
          </a:p>
        </p:txBody>
      </p:sp>
      <p:sp>
        <p:nvSpPr>
          <p:cNvPr id="4" name="عنصر نائب لصورة الشريحة 3">
            <a:extLst>
              <a:ext uri="{FF2B5EF4-FFF2-40B4-BE49-F238E27FC236}">
                <a16:creationId xmlns:a16="http://schemas.microsoft.com/office/drawing/2014/main" id="{860AF1D9-44CC-4912-8A04-010DF0FC46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/>
          </a:p>
        </p:txBody>
      </p:sp>
      <p:sp>
        <p:nvSpPr>
          <p:cNvPr id="5" name="عنصر نائب للملاحظات 4">
            <a:extLst>
              <a:ext uri="{FF2B5EF4-FFF2-40B4-BE49-F238E27FC236}">
                <a16:creationId xmlns:a16="http://schemas.microsoft.com/office/drawing/2014/main" id="{9AD0B958-7DC7-4720-BA34-3A57110D67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/>
              <a:t>انقر لتحرير أنماط النص الرئيسي</a:t>
            </a:r>
          </a:p>
          <a:p>
            <a:pPr lvl="1"/>
            <a:r>
              <a:rPr lang="ar-SA" noProof="0"/>
              <a:t>المستوى الثاني</a:t>
            </a:r>
          </a:p>
          <a:p>
            <a:pPr lvl="2"/>
            <a:r>
              <a:rPr lang="ar-SA" noProof="0"/>
              <a:t>المستوى الثالث</a:t>
            </a:r>
          </a:p>
          <a:p>
            <a:pPr lvl="3"/>
            <a:r>
              <a:rPr lang="ar-SA" noProof="0"/>
              <a:t>المستوى الرابع</a:t>
            </a:r>
          </a:p>
          <a:p>
            <a:pPr lvl="4"/>
            <a:r>
              <a:rPr lang="ar-SA" noProof="0"/>
              <a:t>المستوى الخامس</a:t>
            </a:r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89490A7-768B-4886-8C01-733013711D6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hangingPunct="1">
              <a:defRPr sz="1200"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1F25287-F301-4BE1-8ADE-C202E17575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/>
            </a:lvl1pPr>
          </a:lstStyle>
          <a:p>
            <a:pPr>
              <a:defRPr/>
            </a:pPr>
            <a:fld id="{8C844B93-E129-4E5E-BB71-F7490C5AFEA0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عنصر نائب لصورة الشريحة 1">
            <a:extLst>
              <a:ext uri="{FF2B5EF4-FFF2-40B4-BE49-F238E27FC236}">
                <a16:creationId xmlns:a16="http://schemas.microsoft.com/office/drawing/2014/main" id="{07F718AD-7CD2-4214-A22B-FB7260A465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عنصر نائب للملاحظات 2">
            <a:extLst>
              <a:ext uri="{FF2B5EF4-FFF2-40B4-BE49-F238E27FC236}">
                <a16:creationId xmlns:a16="http://schemas.microsoft.com/office/drawing/2014/main" id="{9491EC4D-E837-4269-8D05-DA231AB0E8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6388" name="عنصر نائب لرقم الشريحة 3">
            <a:extLst>
              <a:ext uri="{FF2B5EF4-FFF2-40B4-BE49-F238E27FC236}">
                <a16:creationId xmlns:a16="http://schemas.microsoft.com/office/drawing/2014/main" id="{E72FA97A-6F04-4E12-AFD1-9931C2F936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6763" indent="-295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175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5663" indent="-2349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828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400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972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954463" indent="-23495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092F24C-EC87-43C2-99D8-606A7B2781C7}" type="slidenum">
              <a:rPr lang="ar-EG" altLang="ar-SA" smtClean="0">
                <a:latin typeface="Calibri" panose="020F0502020204030204" pitchFamily="34" charset="0"/>
              </a:rPr>
              <a:pPr eaLnBrk="1" hangingPunct="1"/>
              <a:t>6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17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عنصر نائب لصورة الشريحة 1">
            <a:extLst>
              <a:ext uri="{FF2B5EF4-FFF2-40B4-BE49-F238E27FC236}">
                <a16:creationId xmlns:a16="http://schemas.microsoft.com/office/drawing/2014/main" id="{961CA19C-6B8D-4C34-BA84-E1E04C1381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عنصر نائب للملاحظات 2">
            <a:extLst>
              <a:ext uri="{FF2B5EF4-FFF2-40B4-BE49-F238E27FC236}">
                <a16:creationId xmlns:a16="http://schemas.microsoft.com/office/drawing/2014/main" id="{514E4901-6C2C-4655-8B6F-AA772E54AF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2292" name="عنصر نائب لرقم الشريحة 3">
            <a:extLst>
              <a:ext uri="{FF2B5EF4-FFF2-40B4-BE49-F238E27FC236}">
                <a16:creationId xmlns:a16="http://schemas.microsoft.com/office/drawing/2014/main" id="{E75EE0CE-E3FA-499E-BEA5-D4F1ACBD9C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2680" indent="-30525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21021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0086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7510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70164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2817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15470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88124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438382-5EE4-4661-9E3D-4C6F836EEE3C}" type="slidenum">
              <a:rPr lang="ar-EG" altLang="ar-SA" smtClean="0">
                <a:latin typeface="Calibri" panose="020F0502020204030204" pitchFamily="34" charset="0"/>
              </a:rPr>
              <a:pPr eaLnBrk="1" hangingPunct="1"/>
              <a:t>7</a:t>
            </a:fld>
            <a:endParaRPr lang="ar-EG" altLang="ar-SA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511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عنصر نائب لصورة الشريحة 1">
            <a:extLst>
              <a:ext uri="{FF2B5EF4-FFF2-40B4-BE49-F238E27FC236}">
                <a16:creationId xmlns:a16="http://schemas.microsoft.com/office/drawing/2014/main" id="{B0FE77BA-8087-450C-8AF9-EBF9D1E27F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عنصر نائب للملاحظات 2">
            <a:extLst>
              <a:ext uri="{FF2B5EF4-FFF2-40B4-BE49-F238E27FC236}">
                <a16:creationId xmlns:a16="http://schemas.microsoft.com/office/drawing/2014/main" id="{D0DD7FF7-0648-411C-8137-FB414A3C1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14340" name="عنصر نائب لرقم الشريحة 3">
            <a:extLst>
              <a:ext uri="{FF2B5EF4-FFF2-40B4-BE49-F238E27FC236}">
                <a16:creationId xmlns:a16="http://schemas.microsoft.com/office/drawing/2014/main" id="{3880DB32-8C31-40BD-B6F0-3A0309A9B0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92680" indent="-30525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21021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0086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97510" indent="-242891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70164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2817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15470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88124" indent="-242891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0ADFBC-BE4E-4238-BC84-21DDD0D8168C}" type="slidenum">
              <a:rPr lang="ar-SA" altLang="ar-SA" smtClean="0"/>
              <a:pPr/>
              <a:t>12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306851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عنصر نائب لصورة الشريحة 1">
            <a:extLst>
              <a:ext uri="{FF2B5EF4-FFF2-40B4-BE49-F238E27FC236}">
                <a16:creationId xmlns:a16="http://schemas.microsoft.com/office/drawing/2014/main" id="{3C767569-D456-4FF1-841A-F506B6E435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عنصر نائب للملاحظات 2">
            <a:extLst>
              <a:ext uri="{FF2B5EF4-FFF2-40B4-BE49-F238E27FC236}">
                <a16:creationId xmlns:a16="http://schemas.microsoft.com/office/drawing/2014/main" id="{7D1344A5-BB2F-48C5-B556-58CF92A572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SA" altLang="ar-SA"/>
          </a:p>
        </p:txBody>
      </p:sp>
      <p:sp>
        <p:nvSpPr>
          <p:cNvPr id="13316" name="عنصر نائب لرقم الشريحة 3">
            <a:extLst>
              <a:ext uri="{FF2B5EF4-FFF2-40B4-BE49-F238E27FC236}">
                <a16:creationId xmlns:a16="http://schemas.microsoft.com/office/drawing/2014/main" id="{2B0E3382-CEAD-4893-BFF8-1661E42E3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6CC57ADD-F487-44BF-95A8-54319F374AFB}" type="slidenum">
              <a:rPr lang="ar-SA" altLang="ar-SA" smtClean="0">
                <a:latin typeface="Arial" panose="020B0604020202020204" pitchFamily="34" charset="0"/>
              </a:rPr>
              <a:pPr algn="l">
                <a:spcBef>
                  <a:spcPct val="0"/>
                </a:spcBef>
              </a:pPr>
              <a:t>15</a:t>
            </a:fld>
            <a:endParaRPr lang="ar-SA" altLang="ar-SA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صر نائب لصورة الشريحة 1">
            <a:extLst>
              <a:ext uri="{FF2B5EF4-FFF2-40B4-BE49-F238E27FC236}">
                <a16:creationId xmlns:a16="http://schemas.microsoft.com/office/drawing/2014/main" id="{593AC612-4136-4099-97ED-4B9C050C4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عنصر نائب للملاحظات 2">
            <a:extLst>
              <a:ext uri="{FF2B5EF4-FFF2-40B4-BE49-F238E27FC236}">
                <a16:creationId xmlns:a16="http://schemas.microsoft.com/office/drawing/2014/main" id="{49FA11B6-6EC7-4703-9C6B-141D789BF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 dirty="0"/>
          </a:p>
        </p:txBody>
      </p:sp>
      <p:sp>
        <p:nvSpPr>
          <p:cNvPr id="52228" name="عنصر نائب لرقم الشريحة 3">
            <a:extLst>
              <a:ext uri="{FF2B5EF4-FFF2-40B4-BE49-F238E27FC236}">
                <a16:creationId xmlns:a16="http://schemas.microsoft.com/office/drawing/2014/main" id="{F93AA833-ADA1-46D0-85B2-EC70AD51F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9593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72247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900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17554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C7EF22-AE0F-4986-83B2-EC62C8733F21}" type="slidenum">
              <a:rPr lang="ar-SA" altLang="ar-SA" smtClean="0"/>
              <a:pPr/>
              <a:t>43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396488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عنصر نائب لصورة الشريحة 1">
            <a:extLst>
              <a:ext uri="{FF2B5EF4-FFF2-40B4-BE49-F238E27FC236}">
                <a16:creationId xmlns:a16="http://schemas.microsoft.com/office/drawing/2014/main" id="{593AC612-4136-4099-97ED-4B9C050C4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عنصر نائب للملاحظات 2">
            <a:extLst>
              <a:ext uri="{FF2B5EF4-FFF2-40B4-BE49-F238E27FC236}">
                <a16:creationId xmlns:a16="http://schemas.microsoft.com/office/drawing/2014/main" id="{49FA11B6-6EC7-4703-9C6B-141D789BF2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 dirty="0"/>
          </a:p>
        </p:txBody>
      </p:sp>
      <p:sp>
        <p:nvSpPr>
          <p:cNvPr id="52228" name="عنصر نائب لرقم الشريحة 3">
            <a:extLst>
              <a:ext uri="{FF2B5EF4-FFF2-40B4-BE49-F238E27FC236}">
                <a16:creationId xmlns:a16="http://schemas.microsoft.com/office/drawing/2014/main" id="{F93AA833-ADA1-46D0-85B2-EC70AD51F7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9593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72247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900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17554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C7EF22-AE0F-4986-83B2-EC62C8733F21}" type="slidenum">
              <a:rPr lang="ar-SA" altLang="ar-SA" smtClean="0"/>
              <a:pPr/>
              <a:t>44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689213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عنصر نائب لصورة الشريحة 1">
            <a:extLst>
              <a:ext uri="{FF2B5EF4-FFF2-40B4-BE49-F238E27FC236}">
                <a16:creationId xmlns:a16="http://schemas.microsoft.com/office/drawing/2014/main" id="{33C4F6A7-52F7-41EB-9B3F-6250E8A5FF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68413" y="1208088"/>
            <a:ext cx="4344987" cy="325913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عنصر نائب للملاحظات 2">
            <a:extLst>
              <a:ext uri="{FF2B5EF4-FFF2-40B4-BE49-F238E27FC236}">
                <a16:creationId xmlns:a16="http://schemas.microsoft.com/office/drawing/2014/main" id="{F2C2D271-AA64-4BB7-94C4-89B86E9DA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ar-SA" altLang="ar-SA"/>
          </a:p>
        </p:txBody>
      </p:sp>
      <p:sp>
        <p:nvSpPr>
          <p:cNvPr id="55300" name="عنصر نائب لرقم الشريحة 3">
            <a:extLst>
              <a:ext uri="{FF2B5EF4-FFF2-40B4-BE49-F238E27FC236}">
                <a16:creationId xmlns:a16="http://schemas.microsoft.com/office/drawing/2014/main" id="{E2B12DC6-523A-4BAE-9D9A-DDE80137E6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68062" indent="-29540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633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4287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26940" indent="-23632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99593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72247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4900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17554" indent="-236327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6881E72-6B04-4D32-B728-A86DC7AB5983}" type="slidenum">
              <a:rPr lang="ar-SA" altLang="ar-SA" smtClean="0"/>
              <a:pPr/>
              <a:t>60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4021408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E0982A3-8C30-472D-A176-10FBEACD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7D26B-1675-4E0D-B351-886B6135C4C1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84ABDF-E9DF-4088-8523-14F6FE5C4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E829324-F860-45C1-8168-3CD464DF8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B462D-FCB7-4E60-8607-E8D1606A3B7C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385162099"/>
      </p:ext>
    </p:extLst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6746278-3113-4933-B66A-7D467C328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304F7C-5582-4B7A-8001-A5E99DDEC707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DF33D6-0D65-4FBC-A1ED-9BDB6270A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ACF7C4C-23D2-4EDB-82EA-5C2BB8BB9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80045-5F28-4CE9-9AC1-1B7987F06166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3919331551"/>
      </p:ext>
    </p:extLst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EDD4E29-17B9-4DFC-B770-C4074763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68C91-7FF8-48DA-BF11-526C9D231018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B31627-3B85-4A2A-9AFA-5824E7C6E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622F48-6949-45C5-B20E-DB00A25D9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FAD30-B6A8-4601-8A4C-4947EBF6DA2B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298245331"/>
      </p:ext>
    </p:extLst>
  </p:cSld>
  <p:clrMapOvr>
    <a:masterClrMapping/>
  </p:clrMapOvr>
  <p:transition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محتوى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E8C199C-3108-4F99-8786-0A8E20DEBA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981D17E-C273-4B44-BF7A-88F0686F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FC3581E0-A234-4875-B22F-A68D332D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FCB5D-8CFC-4878-A725-44FC865BF0BC}" type="slidenum">
              <a:rPr lang="ar-SA" altLang="ar-SA"/>
              <a:pPr>
                <a:defRPr/>
              </a:pPr>
              <a:t>‹#›</a:t>
            </a:fld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2735928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CD73863-A8C9-47FA-AE2D-BAE4FB239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CD2E8-42C6-4119-AA38-CFFF40A762FE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D9780C3-4D8D-46D3-981F-5563C3E4F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15E756-89C8-4DC6-A0FA-CE8CE847F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AE81E-7345-4A23-B93A-8AC6AB598B70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345910673"/>
      </p:ext>
    </p:extLst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839244-BFDE-4454-9F84-A432D873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8EC9C-F9B8-4AA2-B706-29A03B6F1BE6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2C06A9-4D45-4EC6-AB5D-928034F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DB1691F-D63F-4AF7-9459-EA685C78C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B74F6-E67E-4AE9-AB49-08C61E5CF6BB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688781045"/>
      </p:ext>
    </p:extLst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E3B1C610-0329-4E75-82E9-C520B6A7F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DFDE8-5876-4797-B838-65DC4F7996EA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4E14873B-E409-43E9-9D15-0C2D7CF3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2746C18E-A929-4395-8B5D-64944576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8C3D3-39D6-4DB4-9461-5AF4C5B2C0AE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984921390"/>
      </p:ext>
    </p:extLst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3">
            <a:extLst>
              <a:ext uri="{FF2B5EF4-FFF2-40B4-BE49-F238E27FC236}">
                <a16:creationId xmlns:a16="http://schemas.microsoft.com/office/drawing/2014/main" id="{74E821C3-D1B8-4650-8319-FCC69C98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5F81A-E7BA-49DA-BD06-82EC98D81686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8" name="عنصر نائب للتذييل 4">
            <a:extLst>
              <a:ext uri="{FF2B5EF4-FFF2-40B4-BE49-F238E27FC236}">
                <a16:creationId xmlns:a16="http://schemas.microsoft.com/office/drawing/2014/main" id="{7BB3C09B-088A-4748-AF9F-FC27FE086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5">
            <a:extLst>
              <a:ext uri="{FF2B5EF4-FFF2-40B4-BE49-F238E27FC236}">
                <a16:creationId xmlns:a16="http://schemas.microsoft.com/office/drawing/2014/main" id="{7A2C0AC8-2FA5-4FE2-AE61-440A3917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A821A-DFEC-437A-81B5-FDEC9EBF23E8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303459624"/>
      </p:ext>
    </p:extLst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3">
            <a:extLst>
              <a:ext uri="{FF2B5EF4-FFF2-40B4-BE49-F238E27FC236}">
                <a16:creationId xmlns:a16="http://schemas.microsoft.com/office/drawing/2014/main" id="{224AABBE-3A86-4A92-9B48-CC4EACF30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12246-E2A6-4066-A760-B56A02F5C707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4" name="عنصر نائب للتذييل 4">
            <a:extLst>
              <a:ext uri="{FF2B5EF4-FFF2-40B4-BE49-F238E27FC236}">
                <a16:creationId xmlns:a16="http://schemas.microsoft.com/office/drawing/2014/main" id="{1B5ED370-9035-4E2E-93B2-36C847B75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5">
            <a:extLst>
              <a:ext uri="{FF2B5EF4-FFF2-40B4-BE49-F238E27FC236}">
                <a16:creationId xmlns:a16="http://schemas.microsoft.com/office/drawing/2014/main" id="{30B179DE-0CB9-4AF7-AE6D-36852394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EA073-5D1A-4117-B783-6479BA6C66E3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927709692"/>
      </p:ext>
    </p:extLst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>
            <a:extLst>
              <a:ext uri="{FF2B5EF4-FFF2-40B4-BE49-F238E27FC236}">
                <a16:creationId xmlns:a16="http://schemas.microsoft.com/office/drawing/2014/main" id="{34969D09-C743-4C18-AC3D-DDFDB3E43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8E7CF-EF26-46D6-B586-FBA246909E77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3" name="عنصر نائب للتذييل 4">
            <a:extLst>
              <a:ext uri="{FF2B5EF4-FFF2-40B4-BE49-F238E27FC236}">
                <a16:creationId xmlns:a16="http://schemas.microsoft.com/office/drawing/2014/main" id="{E38C32F5-D6C4-435A-9E54-A13E4C19A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5">
            <a:extLst>
              <a:ext uri="{FF2B5EF4-FFF2-40B4-BE49-F238E27FC236}">
                <a16:creationId xmlns:a16="http://schemas.microsoft.com/office/drawing/2014/main" id="{2A88B5EB-6EB2-46FC-8995-6BF8ED0B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67F75-3EB6-44B6-8BA0-52AB9197900D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1781519185"/>
      </p:ext>
    </p:extLst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EBD236D3-F015-44FD-B26F-66F2DFDDFE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448E-41A1-4918-B569-E62DD38A7523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5FE9277C-20A9-4244-AAD9-2B7856B6E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65C22098-A8C0-4A1F-9492-018F397A7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A602F-C350-4713-8E90-C3B9DD612B75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2463189602"/>
      </p:ext>
    </p:extLst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8CD8C7A1-8868-4A67-8521-58C0FF1CC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4C963-9DBC-4319-BE3B-D477A9C62736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CDB81838-7B18-44B0-A6BD-816648BD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AE744165-5F52-4808-A3CF-AA2AA85AD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5895-96B2-4289-B0EF-EDEEECF02A80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  <p:extLst>
      <p:ext uri="{BB962C8B-B14F-4D97-AF65-F5344CB8AC3E}">
        <p14:creationId xmlns:p14="http://schemas.microsoft.com/office/powerpoint/2010/main" val="608319400"/>
      </p:ext>
    </p:extLst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>
            <a:extLst>
              <a:ext uri="{FF2B5EF4-FFF2-40B4-BE49-F238E27FC236}">
                <a16:creationId xmlns:a16="http://schemas.microsoft.com/office/drawing/2014/main" id="{8DD74104-5351-4C8F-B838-8FA84341E0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نمط العنوان الرئيسي</a:t>
            </a:r>
          </a:p>
        </p:txBody>
      </p:sp>
      <p:sp>
        <p:nvSpPr>
          <p:cNvPr id="1027" name="عنصر نائب للنص 2">
            <a:extLst>
              <a:ext uri="{FF2B5EF4-FFF2-40B4-BE49-F238E27FC236}">
                <a16:creationId xmlns:a16="http://schemas.microsoft.com/office/drawing/2014/main" id="{0A4E7CD5-A738-47AB-8DD1-828FF54C41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/>
              <a:t>انقر لتحرير أنماط النص الرئيسي</a:t>
            </a:r>
          </a:p>
          <a:p>
            <a:pPr lvl="1"/>
            <a:r>
              <a:rPr lang="ar-SA" altLang="ar-SA"/>
              <a:t>المستوى الثاني</a:t>
            </a:r>
          </a:p>
          <a:p>
            <a:pPr lvl="2"/>
            <a:r>
              <a:rPr lang="ar-SA" altLang="ar-SA"/>
              <a:t>المستوى الثالث</a:t>
            </a:r>
          </a:p>
          <a:p>
            <a:pPr lvl="3"/>
            <a:r>
              <a:rPr lang="ar-SA" altLang="ar-SA"/>
              <a:t>المستوى الرابع</a:t>
            </a:r>
          </a:p>
          <a:p>
            <a:pPr lvl="4"/>
            <a:r>
              <a:rPr lang="ar-SA" alt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F9D031C-70E7-42F8-A70A-AA0AE9A1FC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A94AFCE-C1A6-4944-9D3B-A6C8FA78382A}" type="datetimeFigureOut">
              <a:rPr lang="ar-SA"/>
              <a:pPr>
                <a:defRPr/>
              </a:pPr>
              <a:t>19/07/40</a:t>
            </a:fld>
            <a:endParaRPr lang="ar-SA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E6FCC18-AB2D-468D-81BE-31F1939D4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FF0D3B-3D87-42FA-B05C-4633F55CD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7FE49CC-5754-4A78-87FF-64DB8B7B0F09}" type="slidenum">
              <a:rPr lang="ar-SA" altLang="ar-SA"/>
              <a:pPr>
                <a:defRPr/>
              </a:pPr>
              <a:t>‹#›</a:t>
            </a:fld>
            <a:endParaRPr lang="ar-SA" alt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ransition advTm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m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tmp"/><Relationship Id="rId2" Type="http://schemas.openxmlformats.org/officeDocument/2006/relationships/image" Target="../media/image16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tm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tmp"/><Relationship Id="rId4" Type="http://schemas.openxmlformats.org/officeDocument/2006/relationships/image" Target="../media/image171.tmp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tm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2.tmp"/><Relationship Id="rId4" Type="http://schemas.openxmlformats.org/officeDocument/2006/relationships/image" Target="../media/image174.tmp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tmp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tmp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microsoft.com/office/2007/relationships/diagramDrawing" Target="../diagrams/drawing1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diagramColors" Target="../diagrams/colors1.xml"/><Relationship Id="rId5" Type="http://schemas.openxmlformats.org/officeDocument/2006/relationships/image" Target="../media/image36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5.png"/><Relationship Id="rId9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.wdp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mp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mp"/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6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tm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1.jpeg"/><Relationship Id="rId7" Type="http://schemas.openxmlformats.org/officeDocument/2006/relationships/image" Target="../media/image62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tmp"/><Relationship Id="rId10" Type="http://schemas.openxmlformats.org/officeDocument/2006/relationships/image" Target="../media/image65.png"/><Relationship Id="rId4" Type="http://schemas.openxmlformats.org/officeDocument/2006/relationships/image" Target="../media/image72.jpeg"/><Relationship Id="rId9" Type="http://schemas.openxmlformats.org/officeDocument/2006/relationships/image" Target="../media/image64.tm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3.png"/><Relationship Id="rId4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mp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mp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72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8.png"/><Relationship Id="rId4" Type="http://schemas.openxmlformats.org/officeDocument/2006/relationships/image" Target="../media/image100.jpeg"/><Relationship Id="rId9" Type="http://schemas.openxmlformats.org/officeDocument/2006/relationships/image" Target="../media/image9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2.jpeg"/><Relationship Id="rId7" Type="http://schemas.openxmlformats.org/officeDocument/2006/relationships/image" Target="../media/image96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4.svg"/><Relationship Id="rId18" Type="http://schemas.openxmlformats.org/officeDocument/2006/relationships/image" Target="../media/image109.png"/><Relationship Id="rId3" Type="http://schemas.openxmlformats.org/officeDocument/2006/relationships/image" Target="../media/image100.jpeg"/><Relationship Id="rId7" Type="http://schemas.openxmlformats.org/officeDocument/2006/relationships/image" Target="../media/image95.png"/><Relationship Id="rId12" Type="http://schemas.openxmlformats.org/officeDocument/2006/relationships/image" Target="../media/image103.png"/><Relationship Id="rId17" Type="http://schemas.openxmlformats.org/officeDocument/2006/relationships/image" Target="../media/image108.svg"/><Relationship Id="rId2" Type="http://schemas.openxmlformats.org/officeDocument/2006/relationships/audio" Target="../media/audio7.wav"/><Relationship Id="rId1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102.svg"/><Relationship Id="rId5" Type="http://schemas.openxmlformats.org/officeDocument/2006/relationships/image" Target="../media/image92.png"/><Relationship Id="rId15" Type="http://schemas.openxmlformats.org/officeDocument/2006/relationships/image" Target="../media/image106.svg"/><Relationship Id="rId10" Type="http://schemas.openxmlformats.org/officeDocument/2006/relationships/image" Target="../media/image101.png"/><Relationship Id="rId19" Type="http://schemas.openxmlformats.org/officeDocument/2006/relationships/image" Target="../media/image110.svg"/><Relationship Id="rId4" Type="http://schemas.openxmlformats.org/officeDocument/2006/relationships/image" Target="../media/image72.jpeg"/><Relationship Id="rId9" Type="http://schemas.openxmlformats.org/officeDocument/2006/relationships/image" Target="../media/image98.png"/><Relationship Id="rId1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tmp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mp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tm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tmp"/><Relationship Id="rId4" Type="http://schemas.openxmlformats.org/officeDocument/2006/relationships/image" Target="../media/image117.tm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mp"/><Relationship Id="rId2" Type="http://schemas.openxmlformats.org/officeDocument/2006/relationships/image" Target="../media/image122.tmp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mp"/><Relationship Id="rId2" Type="http://schemas.openxmlformats.org/officeDocument/2006/relationships/image" Target="../media/image123.tmp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124.tmp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image" Target="../media/image125.tmp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tm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6.tmp"/><Relationship Id="rId4" Type="http://schemas.openxmlformats.org/officeDocument/2006/relationships/image" Target="../media/image12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tmp"/><Relationship Id="rId5" Type="http://schemas.openxmlformats.org/officeDocument/2006/relationships/image" Target="../media/image132.tmp"/><Relationship Id="rId4" Type="http://schemas.openxmlformats.org/officeDocument/2006/relationships/image" Target="../media/image131.tm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tm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tmp"/><Relationship Id="rId5" Type="http://schemas.openxmlformats.org/officeDocument/2006/relationships/image" Target="../media/image134.tmp"/><Relationship Id="rId4" Type="http://schemas.openxmlformats.org/officeDocument/2006/relationships/image" Target="../media/image131.tmp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tm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1.tmp"/><Relationship Id="rId4" Type="http://schemas.openxmlformats.org/officeDocument/2006/relationships/image" Target="../media/image130.tmp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tm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tmp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mp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tmp"/><Relationship Id="rId2" Type="http://schemas.openxmlformats.org/officeDocument/2006/relationships/image" Target="../media/image140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tmp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mp"/><Relationship Id="rId2" Type="http://schemas.openxmlformats.org/officeDocument/2006/relationships/image" Target="../media/image144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tmp"/><Relationship Id="rId2" Type="http://schemas.openxmlformats.org/officeDocument/2006/relationships/image" Target="../media/image146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tm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tmp"/><Relationship Id="rId2" Type="http://schemas.openxmlformats.org/officeDocument/2006/relationships/image" Target="../media/image148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tmp"/><Relationship Id="rId5" Type="http://schemas.openxmlformats.org/officeDocument/2006/relationships/image" Target="../media/image151.tmp"/><Relationship Id="rId4" Type="http://schemas.openxmlformats.org/officeDocument/2006/relationships/image" Target="../media/image150.tmp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mp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tmp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tmp"/><Relationship Id="rId2" Type="http://schemas.openxmlformats.org/officeDocument/2006/relationships/image" Target="../media/image156.tmp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tmp"/><Relationship Id="rId2" Type="http://schemas.openxmlformats.org/officeDocument/2006/relationships/image" Target="../media/image15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tm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tmp"/><Relationship Id="rId2" Type="http://schemas.openxmlformats.org/officeDocument/2006/relationships/image" Target="../media/image159.tmp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tmp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tmp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tmp"/><Relationship Id="rId2" Type="http://schemas.openxmlformats.org/officeDocument/2006/relationships/image" Target="../media/image163.tmp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CE357A71-E134-4EB7-8AAA-9560C416F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5339" y="-1223572"/>
            <a:ext cx="4913316" cy="299499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ctr">
              <a:defRPr/>
            </a:pPr>
            <a:endParaRPr lang="ar-SA" sz="4400" b="1" dirty="0">
              <a:solidFill>
                <a:srgbClr val="000000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3200" b="1" dirty="0">
                <a:solidFill>
                  <a:schemeClr val="tx1"/>
                </a:solidFill>
                <a:cs typeface="PT Bold Heading" pitchFamily="2" charset="-78"/>
              </a:rPr>
              <a:t>بسم الله الرحمن الرحيم </a:t>
            </a:r>
            <a:endParaRPr lang="ar-SA" sz="3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C4E701F-EB3E-45DB-9246-63FFF1B20413}"/>
              </a:ext>
            </a:extLst>
          </p:cNvPr>
          <p:cNvSpPr txBox="1"/>
          <p:nvPr/>
        </p:nvSpPr>
        <p:spPr>
          <a:xfrm>
            <a:off x="2267744" y="3823499"/>
            <a:ext cx="50837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rgbClr val="00B050"/>
                </a:solidFill>
              </a:rPr>
              <a:t>أ . منى القحطاني .      أ. حصة القرني </a:t>
            </a:r>
            <a:endParaRPr lang="ar-SA" b="1" dirty="0">
              <a:solidFill>
                <a:srgbClr val="00B050"/>
              </a:solidFill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66CBA526-967C-41F9-AB77-C12106EB3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9" y="620688"/>
            <a:ext cx="9144000" cy="12902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0044493-C857-4218-AB0C-46C81063F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45114"/>
            <a:ext cx="1209844" cy="1524213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58C2CFF6-594D-45E5-BCA1-D34D36A09F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5" b="17051"/>
          <a:stretch/>
        </p:blipFill>
        <p:spPr>
          <a:xfrm>
            <a:off x="1907704" y="1918844"/>
            <a:ext cx="4877481" cy="111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4957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7410872A-4A86-49C0-95FF-700D3CDC09B6}"/>
              </a:ext>
            </a:extLst>
          </p:cNvPr>
          <p:cNvSpPr/>
          <p:nvPr/>
        </p:nvSpPr>
        <p:spPr>
          <a:xfrm>
            <a:off x="575048" y="-34217"/>
            <a:ext cx="8568952" cy="165618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 rtl="1" eaLnBrk="1" hangingPunct="1">
              <a:defRPr/>
            </a:pPr>
            <a:r>
              <a:rPr lang="ar-SA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من خلال مكونات هذه الحصة يتوقع من</a:t>
            </a:r>
          </a:p>
          <a:p>
            <a:pPr algn="ctr" rtl="1" eaLnBrk="1" hangingPunct="1">
              <a:defRPr/>
            </a:pPr>
            <a:r>
              <a:rPr lang="ar-SA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التلميذة تحقيق الأهداف </a:t>
            </a:r>
            <a:r>
              <a:rPr lang="ar-SA" sz="3200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التالية:</a:t>
            </a:r>
            <a:endParaRPr lang="ar-SA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 rtl="1" eaLnBrk="1" hangingPunct="1">
              <a:defRPr/>
            </a:pPr>
            <a:endParaRPr lang="ar-SA" dirty="0"/>
          </a:p>
        </p:txBody>
      </p:sp>
      <p:sp>
        <p:nvSpPr>
          <p:cNvPr id="4" name="مستطيل 6">
            <a:extLst>
              <a:ext uri="{FF2B5EF4-FFF2-40B4-BE49-F238E27FC236}">
                <a16:creationId xmlns:a16="http://schemas.microsoft.com/office/drawing/2014/main" id="{4B71C57D-965C-4537-B4C3-A2A956C9FC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621967"/>
            <a:ext cx="6607217" cy="33137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194" tIns="35592" rIns="71194" bIns="35592">
            <a:spAutoFit/>
          </a:bodyPr>
          <a:lstStyle>
            <a:lvl1pPr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 الهدف :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sz="4000" dirty="0"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altLang="ar-SA" sz="4000" dirty="0">
                <a:solidFill>
                  <a:srgbClr val="7030A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1</a:t>
            </a:r>
            <a:r>
              <a:rPr lang="ar-SA" altLang="ar-SA" sz="4000" b="1" dirty="0">
                <a:solidFill>
                  <a:srgbClr val="7030A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altLang="ar-SA" sz="2800" b="1" dirty="0">
                <a:solidFill>
                  <a:srgbClr val="7030A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- </a:t>
            </a:r>
            <a:r>
              <a:rPr lang="ar-SA" altLang="ar-SA" sz="4000" b="1" dirty="0">
                <a:solidFill>
                  <a:srgbClr val="7030A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قراءة النص قراءة صحيحة مسترسلة .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sz="4000" b="1" dirty="0">
                <a:solidFill>
                  <a:srgbClr val="7030A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2-  تلوين الصوت وفق مقتضيات الـمعنى .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sz="4000" b="1" dirty="0">
                <a:solidFill>
                  <a:srgbClr val="7030A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3- مراعاة علامات الوقف والوصل عند القراءة </a:t>
            </a:r>
            <a:endParaRPr lang="en-US" altLang="ar-SA" sz="2800" b="1" dirty="0">
              <a:solidFill>
                <a:srgbClr val="7030A0"/>
              </a:solidFill>
              <a:latin typeface="Adobe نسخ Medium" panose="01010101010101010101" pitchFamily="50" charset="-78"/>
              <a:cs typeface="Adobe نسخ Medium" panose="01010101010101010101" pitchFamily="50" charset="-78"/>
            </a:endParaRPr>
          </a:p>
          <a:p>
            <a:pPr>
              <a:spcBef>
                <a:spcPct val="0"/>
              </a:spcBef>
              <a:buNone/>
              <a:defRPr/>
            </a:pPr>
            <a:r>
              <a:rPr lang="ar-SA" altLang="ar-SA" b="1" dirty="0">
                <a:solidFill>
                  <a:srgbClr val="7030A0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4- معرفة خبرات وقيم جديدة من خلال مضمون النص 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044DADD-B5EE-47F4-AA50-7997B91F6A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24"/>
          <a:stretch/>
        </p:blipFill>
        <p:spPr>
          <a:xfrm>
            <a:off x="6012160" y="315633"/>
            <a:ext cx="2893331" cy="98759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7DD4B0B-41E9-41F4-BAED-3031C0E5E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45" y="3068960"/>
            <a:ext cx="3021326" cy="251268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4AC94A64-D29B-4252-99C7-5A4721EBA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42" y="1124744"/>
            <a:ext cx="8407113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73974"/>
      </p:ext>
    </p:extLst>
  </p:cSld>
  <p:clrMapOvr>
    <a:masterClrMapping/>
  </p:clrMapOvr>
  <p:transition advTm="0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70FB5A35-949A-4C99-BEC5-2014F2409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57" y="1015371"/>
            <a:ext cx="3477110" cy="359142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193478A5-1F9D-42D2-B2F3-5A90325828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55513"/>
            <a:ext cx="3934374" cy="3962953"/>
          </a:xfrm>
          <a:prstGeom prst="rect">
            <a:avLst/>
          </a:prstGeom>
        </p:spPr>
      </p:pic>
      <p:sp>
        <p:nvSpPr>
          <p:cNvPr id="14" name="مستطيل 13">
            <a:extLst>
              <a:ext uri="{FF2B5EF4-FFF2-40B4-BE49-F238E27FC236}">
                <a16:creationId xmlns:a16="http://schemas.microsoft.com/office/drawing/2014/main" id="{D7D0685B-0785-43A7-B355-20ACA774CABE}"/>
              </a:ext>
            </a:extLst>
          </p:cNvPr>
          <p:cNvSpPr/>
          <p:nvPr/>
        </p:nvSpPr>
        <p:spPr>
          <a:xfrm>
            <a:off x="2051720" y="3429000"/>
            <a:ext cx="9909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فَوَّاز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88B1CBA-B1B0-4ED0-AEA7-6DFBF64A5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20" y="151317"/>
            <a:ext cx="2575147" cy="100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872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17ABAC4A-26A4-4B5B-B37B-8DD85EDE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3943900" cy="351521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BFF0ED6-165B-47EF-952F-9DE4BB025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80728"/>
            <a:ext cx="3553321" cy="3524742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3B63461-D083-479F-BB42-8BD2A9BBE90D}"/>
              </a:ext>
            </a:extLst>
          </p:cNvPr>
          <p:cNvSpPr/>
          <p:nvPr/>
        </p:nvSpPr>
        <p:spPr>
          <a:xfrm>
            <a:off x="2461454" y="3140968"/>
            <a:ext cx="1327608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rtl="1" eaLnBrk="1" hangingPunct="1">
              <a:defRPr/>
            </a:pPr>
            <a:r>
              <a:rPr lang="ar-SA" sz="5400" b="1" dirty="0">
                <a:ln w="11430"/>
                <a:solidFill>
                  <a:srgbClr val="33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شَرِبَت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347CFA00-8470-4444-B25F-1540A9389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21" y="116632"/>
            <a:ext cx="2575147" cy="100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3355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80CA1A94-D9AF-4DFE-9E5E-2581D074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67740"/>
            <a:ext cx="3111834" cy="129006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5F09966-4344-45CD-90EA-60F788181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89924"/>
            <a:ext cx="8382727" cy="3414056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41797C4-D30A-4C46-AD6A-D972E9245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" y="3140968"/>
            <a:ext cx="2773843" cy="28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69973"/>
      </p:ext>
    </p:extLst>
  </p:cSld>
  <p:clrMapOvr>
    <a:masterClrMapping/>
  </p:clrMapOvr>
  <p:transition advTm="0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4D093EA-ABDB-4869-B056-42EE8F1FF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/>
          <a:stretch/>
        </p:blipFill>
        <p:spPr>
          <a:xfrm>
            <a:off x="2411760" y="116632"/>
            <a:ext cx="4611835" cy="5261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940450"/>
      </p:ext>
    </p:extLst>
  </p:cSld>
  <p:clrMapOvr>
    <a:masterClrMapping/>
  </p:clrMapOvr>
  <p:transition advTm="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7F235D-5BD6-4AF7-919B-DF140DE68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9228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ar-SA" sz="6000" dirty="0">
                <a:ln w="18415" cmpd="sng">
                  <a:solidFill>
                    <a:srgbClr val="FF66FF"/>
                  </a:solidFill>
                  <a:prstDash val="solid"/>
                </a:ln>
                <a:solidFill>
                  <a:srgbClr val="660033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PT Bold Heading" pitchFamily="2" charset="-78"/>
              </a:rPr>
              <a:t>الواجب </a:t>
            </a:r>
            <a:endParaRPr lang="ar-SA" sz="5400" dirty="0">
              <a:ln w="18415" cmpd="sng">
                <a:solidFill>
                  <a:srgbClr val="FF66FF"/>
                </a:solidFill>
                <a:prstDash val="solid"/>
              </a:ln>
              <a:solidFill>
                <a:srgbClr val="660033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575E45-E429-45BE-8754-8B73DCB9C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461963"/>
            <a:ext cx="8229600" cy="1397000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7200" spc="50" dirty="0">
                <a:ln w="11430"/>
                <a:cs typeface="DecoType Naskh" pitchFamily="2" charset="-78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6000" spc="50" dirty="0">
                <a:ln w="11430"/>
                <a:cs typeface="DecoType Naskh" pitchFamily="2" charset="-78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6000" spc="50" dirty="0">
                <a:ln w="11430"/>
                <a:cs typeface="DecoType Naskh" pitchFamily="2" charset="-78"/>
              </a:rPr>
              <a:t> البحث عن معنى (لقد خلقنا الإنسان في أحسن تقويم )</a:t>
            </a:r>
          </a:p>
        </p:txBody>
      </p:sp>
      <p:pic>
        <p:nvPicPr>
          <p:cNvPr id="8194" name="Picture 2" descr="http://d.top4top.net/i_86c0d639ea9.png">
            <a:extLst>
              <a:ext uri="{FF2B5EF4-FFF2-40B4-BE49-F238E27FC236}">
                <a16:creationId xmlns:a16="http://schemas.microsoft.com/office/drawing/2014/main" id="{29C65553-0785-421B-8262-8CF61B1AB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62468"/>
            <a:ext cx="842602" cy="87406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d.top4top.net/i_86c0d639ea9.png">
            <a:extLst>
              <a:ext uri="{FF2B5EF4-FFF2-40B4-BE49-F238E27FC236}">
                <a16:creationId xmlns:a16="http://schemas.microsoft.com/office/drawing/2014/main" id="{5A7367EF-8497-49BB-85AF-DC9D7FB2A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242" y="678160"/>
            <a:ext cx="842602" cy="87406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303342D-3D7D-44EB-9A10-1AE22B02E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260648"/>
            <a:ext cx="6552728" cy="49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83454"/>
      </p:ext>
    </p:extLst>
  </p:cSld>
  <p:clrMapOvr>
    <a:masterClrMapping/>
  </p:clrMapOvr>
  <p:transition advTm="0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2280745" y="935672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مَا الْأَمْرُ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فَرَأَتِ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دَخَلَتِ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حَوْلَ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سَأَلَتِ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الْـفَصْلَ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tx1"/>
                </a:solidFill>
                <a:cs typeface="Akhbar MT" pitchFamily="2" charset="-78"/>
              </a:rPr>
              <a:t>الْمُعَلِّمَةُ</a:t>
            </a:r>
            <a:endParaRPr lang="en-US" sz="60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7807" y="94869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ضَيْفٌ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66903" y="4331970"/>
            <a:ext cx="2125980" cy="15567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نُورَةَ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96428" y="4366335"/>
            <a:ext cx="2125980" cy="1556766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SA" sz="6000" b="1" dirty="0">
              <a:solidFill>
                <a:schemeClr val="tx1"/>
              </a:solidFill>
            </a:endParaRPr>
          </a:p>
          <a:p>
            <a:pPr algn="ctr"/>
            <a:r>
              <a:rPr lang="ar-SA" sz="6000" b="1" dirty="0">
                <a:solidFill>
                  <a:schemeClr val="tx1"/>
                </a:solidFill>
              </a:rPr>
              <a:t>يَتَحَلَّقْنَ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  <a:cs typeface="Akhbar MT" pitchFamily="2" charset="-78"/>
              </a:rPr>
              <a:t>التِّلْمِيذَاتِ</a:t>
            </a:r>
            <a:endParaRPr lang="en-US" sz="5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E2FC46-5E9E-4A4A-BCD0-BFB1F58F8BB5}"/>
              </a:ext>
            </a:extLst>
          </p:cNvPr>
          <p:cNvSpPr txBox="1"/>
          <p:nvPr/>
        </p:nvSpPr>
        <p:spPr>
          <a:xfrm>
            <a:off x="1426281" y="220489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345170D6-E477-4B57-91C0-9B556F209D6A}"/>
              </a:ext>
            </a:extLst>
          </p:cNvPr>
          <p:cNvSpPr/>
          <p:nvPr/>
        </p:nvSpPr>
        <p:spPr>
          <a:xfrm>
            <a:off x="219465" y="4366335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جَدِيدٌ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31692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6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  <p:bldP spid="16" grpId="0" animBg="1"/>
      <p:bldP spid="16" grpId="1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EA93FB6-43FB-44DA-81D4-EC3EB2A72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6" y="332656"/>
            <a:ext cx="846972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9079"/>
      </p:ext>
    </p:extLst>
  </p:cSld>
  <p:clrMapOvr>
    <a:masterClrMapping/>
  </p:clrMapOvr>
  <p:transition advTm="0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2280745" y="935672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فَـقَـدْ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لِي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أَجَابَتْ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88987" y="2573920"/>
            <a:ext cx="2125980" cy="15567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يَا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SA" sz="6000" b="1" dirty="0">
              <a:solidFill>
                <a:schemeClr val="tx1"/>
              </a:solidFill>
            </a:endParaRPr>
          </a:p>
          <a:p>
            <a:pPr algn="ctr"/>
            <a:r>
              <a:rPr lang="ar-SA" sz="6000" b="1" dirty="0">
                <a:solidFill>
                  <a:schemeClr val="tx1"/>
                </a:solidFill>
              </a:rPr>
              <a:t>مَوْلُودًا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زَمِيلَاتِي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3782" y="264033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tx1"/>
                </a:solidFill>
              </a:rPr>
              <a:t>نُورَةُ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7807" y="94869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tx1"/>
                </a:solidFill>
                <a:cs typeface="Akhbar MT" pitchFamily="2" charset="-78"/>
              </a:rPr>
              <a:t>أُمِّي</a:t>
            </a:r>
            <a:endParaRPr lang="en-US" sz="66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66903" y="4331970"/>
            <a:ext cx="2125980" cy="15567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أُسْتَاذَةُ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96428" y="4366335"/>
            <a:ext cx="2125980" cy="1556766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أَنْجَبَتْ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19126" y="4331970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  <a:cs typeface="Akhbar MT" pitchFamily="2" charset="-78"/>
              </a:rPr>
              <a:t>يُبَارِكْنَ</a:t>
            </a:r>
            <a:endParaRPr lang="en-US" sz="54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E2FC46-5E9E-4A4A-BCD0-BFB1F58F8BB5}"/>
              </a:ext>
            </a:extLst>
          </p:cNvPr>
          <p:cNvSpPr txBox="1"/>
          <p:nvPr/>
        </p:nvSpPr>
        <p:spPr>
          <a:xfrm>
            <a:off x="1426281" y="220489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</p:spTree>
    <p:extLst>
      <p:ext uri="{BB962C8B-B14F-4D97-AF65-F5344CB8AC3E}">
        <p14:creationId xmlns:p14="http://schemas.microsoft.com/office/powerpoint/2010/main" val="367008199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>
            <a:extLst>
              <a:ext uri="{FF2B5EF4-FFF2-40B4-BE49-F238E27FC236}">
                <a16:creationId xmlns:a16="http://schemas.microsoft.com/office/drawing/2014/main" id="{D5EAF98D-4B1D-4900-BDF9-81FFF4F11CAA}"/>
              </a:ext>
            </a:extLst>
          </p:cNvPr>
          <p:cNvSpPr/>
          <p:nvPr/>
        </p:nvSpPr>
        <p:spPr>
          <a:xfrm>
            <a:off x="1617663" y="404813"/>
            <a:ext cx="6072187" cy="7699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W1 SHUROOQ 24 018" pitchFamily="2" charset="-78"/>
              </a:rPr>
              <a:t>مهارات استراتيجية التدريس التبادلي</a:t>
            </a: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F5838785-3160-4B3C-8854-0CCC969DB1F0}"/>
              </a:ext>
            </a:extLst>
          </p:cNvPr>
          <p:cNvGrpSpPr>
            <a:grpSpLocks/>
          </p:cNvGrpSpPr>
          <p:nvPr/>
        </p:nvGrpSpPr>
        <p:grpSpPr bwMode="auto">
          <a:xfrm>
            <a:off x="185738" y="2276475"/>
            <a:ext cx="8937625" cy="1800225"/>
            <a:chOff x="796404" y="2931052"/>
            <a:chExt cx="7756757" cy="1580792"/>
          </a:xfrm>
        </p:grpSpPr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C4380EE5-29F8-4BD4-A951-C92B59B7A3BD}"/>
                </a:ext>
              </a:extLst>
            </p:cNvPr>
            <p:cNvSpPr/>
            <p:nvPr/>
          </p:nvSpPr>
          <p:spPr>
            <a:xfrm>
              <a:off x="7248427" y="2931052"/>
              <a:ext cx="1304734" cy="780638"/>
            </a:xfrm>
            <a:custGeom>
              <a:avLst/>
              <a:gdLst>
                <a:gd name="connsiteX0" fmla="*/ 0 w 1304389"/>
                <a:gd name="connsiteY0" fmla="*/ 78113 h 781126"/>
                <a:gd name="connsiteX1" fmla="*/ 78113 w 1304389"/>
                <a:gd name="connsiteY1" fmla="*/ 0 h 781126"/>
                <a:gd name="connsiteX2" fmla="*/ 1226276 w 1304389"/>
                <a:gd name="connsiteY2" fmla="*/ 0 h 781126"/>
                <a:gd name="connsiteX3" fmla="*/ 1304389 w 1304389"/>
                <a:gd name="connsiteY3" fmla="*/ 78113 h 781126"/>
                <a:gd name="connsiteX4" fmla="*/ 1304389 w 1304389"/>
                <a:gd name="connsiteY4" fmla="*/ 703013 h 781126"/>
                <a:gd name="connsiteX5" fmla="*/ 1226276 w 1304389"/>
                <a:gd name="connsiteY5" fmla="*/ 781126 h 781126"/>
                <a:gd name="connsiteX6" fmla="*/ 78113 w 1304389"/>
                <a:gd name="connsiteY6" fmla="*/ 781126 h 781126"/>
                <a:gd name="connsiteX7" fmla="*/ 0 w 1304389"/>
                <a:gd name="connsiteY7" fmla="*/ 703013 h 781126"/>
                <a:gd name="connsiteX8" fmla="*/ 0 w 1304389"/>
                <a:gd name="connsiteY8" fmla="*/ 78113 h 78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389" h="781126">
                  <a:moveTo>
                    <a:pt x="0" y="78113"/>
                  </a:moveTo>
                  <a:cubicBezTo>
                    <a:pt x="0" y="34972"/>
                    <a:pt x="34972" y="0"/>
                    <a:pt x="78113" y="0"/>
                  </a:cubicBezTo>
                  <a:lnTo>
                    <a:pt x="1226276" y="0"/>
                  </a:lnTo>
                  <a:cubicBezTo>
                    <a:pt x="1269417" y="0"/>
                    <a:pt x="1304389" y="34972"/>
                    <a:pt x="1304389" y="78113"/>
                  </a:cubicBezTo>
                  <a:lnTo>
                    <a:pt x="1304389" y="703013"/>
                  </a:lnTo>
                  <a:cubicBezTo>
                    <a:pt x="1304389" y="746154"/>
                    <a:pt x="1269417" y="781126"/>
                    <a:pt x="1226276" y="781126"/>
                  </a:cubicBezTo>
                  <a:lnTo>
                    <a:pt x="78113" y="781126"/>
                  </a:lnTo>
                  <a:cubicBezTo>
                    <a:pt x="34972" y="781126"/>
                    <a:pt x="0" y="746154"/>
                    <a:pt x="0" y="703013"/>
                  </a:cubicBezTo>
                  <a:lnTo>
                    <a:pt x="0" y="781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173671" tIns="142240" rIns="110809" bIns="336576" spcCol="1270"/>
            <a:lstStyle/>
            <a:p>
              <a:pPr algn="r" defTabSz="889000" rtl="1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SA" sz="2800" dirty="0">
                  <a:cs typeface="W1 SHUROOQ 16 011" pitchFamily="2" charset="-78"/>
                </a:rPr>
                <a:t>الأولى </a:t>
              </a:r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618458CB-C47B-473A-AC9C-A36704C65BD1}"/>
                </a:ext>
              </a:extLst>
            </p:cNvPr>
            <p:cNvSpPr/>
            <p:nvPr/>
          </p:nvSpPr>
          <p:spPr>
            <a:xfrm>
              <a:off x="7083097" y="3533258"/>
              <a:ext cx="1303356" cy="978586"/>
            </a:xfrm>
            <a:custGeom>
              <a:avLst/>
              <a:gdLst>
                <a:gd name="connsiteX0" fmla="*/ 0 w 1304389"/>
                <a:gd name="connsiteY0" fmla="*/ 97920 h 979200"/>
                <a:gd name="connsiteX1" fmla="*/ 97920 w 1304389"/>
                <a:gd name="connsiteY1" fmla="*/ 0 h 979200"/>
                <a:gd name="connsiteX2" fmla="*/ 1206469 w 1304389"/>
                <a:gd name="connsiteY2" fmla="*/ 0 h 979200"/>
                <a:gd name="connsiteX3" fmla="*/ 1304389 w 1304389"/>
                <a:gd name="connsiteY3" fmla="*/ 97920 h 979200"/>
                <a:gd name="connsiteX4" fmla="*/ 1304389 w 1304389"/>
                <a:gd name="connsiteY4" fmla="*/ 881280 h 979200"/>
                <a:gd name="connsiteX5" fmla="*/ 1206469 w 1304389"/>
                <a:gd name="connsiteY5" fmla="*/ 979200 h 979200"/>
                <a:gd name="connsiteX6" fmla="*/ 97920 w 1304389"/>
                <a:gd name="connsiteY6" fmla="*/ 979200 h 979200"/>
                <a:gd name="connsiteX7" fmla="*/ 0 w 1304389"/>
                <a:gd name="connsiteY7" fmla="*/ 881280 h 979200"/>
                <a:gd name="connsiteX8" fmla="*/ 0 w 1304389"/>
                <a:gd name="connsiteY8" fmla="*/ 97920 h 97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389" h="979200">
                  <a:moveTo>
                    <a:pt x="0" y="97920"/>
                  </a:moveTo>
                  <a:cubicBezTo>
                    <a:pt x="0" y="43840"/>
                    <a:pt x="43840" y="0"/>
                    <a:pt x="97920" y="0"/>
                  </a:cubicBezTo>
                  <a:lnTo>
                    <a:pt x="1206469" y="0"/>
                  </a:lnTo>
                  <a:cubicBezTo>
                    <a:pt x="1260549" y="0"/>
                    <a:pt x="1304389" y="43840"/>
                    <a:pt x="1304389" y="97920"/>
                  </a:cubicBezTo>
                  <a:lnTo>
                    <a:pt x="1304389" y="881280"/>
                  </a:lnTo>
                  <a:cubicBezTo>
                    <a:pt x="1304389" y="935360"/>
                    <a:pt x="1260549" y="979200"/>
                    <a:pt x="1206469" y="979200"/>
                  </a:cubicBezTo>
                  <a:lnTo>
                    <a:pt x="97920" y="979200"/>
                  </a:lnTo>
                  <a:cubicBezTo>
                    <a:pt x="43840" y="979200"/>
                    <a:pt x="0" y="935360"/>
                    <a:pt x="0" y="881280"/>
                  </a:cubicBezTo>
                  <a:lnTo>
                    <a:pt x="0" y="9792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920" tIns="170920" rIns="170920" bIns="170920" spcCol="1270"/>
            <a:lstStyle/>
            <a:p>
              <a:pPr marL="228600" lvl="1" indent="-228600" algn="r" defTabSz="889000" rt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ar-SA" sz="3200" b="1" dirty="0">
                  <a:cs typeface="+mj-cs"/>
                </a:rPr>
                <a:t>التنبؤ</a:t>
              </a:r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02724584-FC30-46FA-8F0E-0556EC11DAB8}"/>
                </a:ext>
              </a:extLst>
            </p:cNvPr>
            <p:cNvSpPr/>
            <p:nvPr/>
          </p:nvSpPr>
          <p:spPr>
            <a:xfrm rot="21600000">
              <a:off x="6662882" y="3028632"/>
              <a:ext cx="420215" cy="324802"/>
            </a:xfrm>
            <a:custGeom>
              <a:avLst/>
              <a:gdLst>
                <a:gd name="connsiteX0" fmla="*/ 0 w 419210"/>
                <a:gd name="connsiteY0" fmla="*/ 64951 h 324755"/>
                <a:gd name="connsiteX1" fmla="*/ 256833 w 419210"/>
                <a:gd name="connsiteY1" fmla="*/ 64951 h 324755"/>
                <a:gd name="connsiteX2" fmla="*/ 256833 w 419210"/>
                <a:gd name="connsiteY2" fmla="*/ 0 h 324755"/>
                <a:gd name="connsiteX3" fmla="*/ 419210 w 419210"/>
                <a:gd name="connsiteY3" fmla="*/ 162378 h 324755"/>
                <a:gd name="connsiteX4" fmla="*/ 256833 w 419210"/>
                <a:gd name="connsiteY4" fmla="*/ 324755 h 324755"/>
                <a:gd name="connsiteX5" fmla="*/ 256833 w 419210"/>
                <a:gd name="connsiteY5" fmla="*/ 259804 h 324755"/>
                <a:gd name="connsiteX6" fmla="*/ 0 w 419210"/>
                <a:gd name="connsiteY6" fmla="*/ 259804 h 324755"/>
                <a:gd name="connsiteX7" fmla="*/ 0 w 419210"/>
                <a:gd name="connsiteY7" fmla="*/ 64951 h 32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210" h="324755">
                  <a:moveTo>
                    <a:pt x="419210" y="259804"/>
                  </a:moveTo>
                  <a:lnTo>
                    <a:pt x="162377" y="259804"/>
                  </a:lnTo>
                  <a:lnTo>
                    <a:pt x="162377" y="324755"/>
                  </a:lnTo>
                  <a:lnTo>
                    <a:pt x="0" y="162377"/>
                  </a:lnTo>
                  <a:lnTo>
                    <a:pt x="162377" y="0"/>
                  </a:lnTo>
                  <a:lnTo>
                    <a:pt x="162377" y="64951"/>
                  </a:lnTo>
                  <a:lnTo>
                    <a:pt x="419210" y="64951"/>
                  </a:lnTo>
                  <a:lnTo>
                    <a:pt x="419210" y="25980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97426" tIns="64952" rIns="0" bIns="64951" spcCol="1270" anchor="ctr"/>
            <a:lstStyle/>
            <a:p>
              <a:pPr algn="ctr" defTabSz="533400" rtl="1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ar-SA" sz="1600">
                <a:cs typeface="W1 SHUROOQ 16 011" pitchFamily="2" charset="-78"/>
              </a:endParaRPr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6B91BCE4-B008-4DF8-8BAF-F17630AC7F23}"/>
                </a:ext>
              </a:extLst>
            </p:cNvPr>
            <p:cNvSpPr/>
            <p:nvPr/>
          </p:nvSpPr>
          <p:spPr>
            <a:xfrm>
              <a:off x="5152863" y="2931052"/>
              <a:ext cx="1304733" cy="780638"/>
            </a:xfrm>
            <a:custGeom>
              <a:avLst/>
              <a:gdLst>
                <a:gd name="connsiteX0" fmla="*/ 0 w 1304389"/>
                <a:gd name="connsiteY0" fmla="*/ 78113 h 781126"/>
                <a:gd name="connsiteX1" fmla="*/ 78113 w 1304389"/>
                <a:gd name="connsiteY1" fmla="*/ 0 h 781126"/>
                <a:gd name="connsiteX2" fmla="*/ 1226276 w 1304389"/>
                <a:gd name="connsiteY2" fmla="*/ 0 h 781126"/>
                <a:gd name="connsiteX3" fmla="*/ 1304389 w 1304389"/>
                <a:gd name="connsiteY3" fmla="*/ 78113 h 781126"/>
                <a:gd name="connsiteX4" fmla="*/ 1304389 w 1304389"/>
                <a:gd name="connsiteY4" fmla="*/ 703013 h 781126"/>
                <a:gd name="connsiteX5" fmla="*/ 1226276 w 1304389"/>
                <a:gd name="connsiteY5" fmla="*/ 781126 h 781126"/>
                <a:gd name="connsiteX6" fmla="*/ 78113 w 1304389"/>
                <a:gd name="connsiteY6" fmla="*/ 781126 h 781126"/>
                <a:gd name="connsiteX7" fmla="*/ 0 w 1304389"/>
                <a:gd name="connsiteY7" fmla="*/ 703013 h 781126"/>
                <a:gd name="connsiteX8" fmla="*/ 0 w 1304389"/>
                <a:gd name="connsiteY8" fmla="*/ 78113 h 78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389" h="781126">
                  <a:moveTo>
                    <a:pt x="0" y="78113"/>
                  </a:moveTo>
                  <a:cubicBezTo>
                    <a:pt x="0" y="34972"/>
                    <a:pt x="34972" y="0"/>
                    <a:pt x="78113" y="0"/>
                  </a:cubicBezTo>
                  <a:lnTo>
                    <a:pt x="1226276" y="0"/>
                  </a:lnTo>
                  <a:cubicBezTo>
                    <a:pt x="1269417" y="0"/>
                    <a:pt x="1304389" y="34972"/>
                    <a:pt x="1304389" y="78113"/>
                  </a:cubicBezTo>
                  <a:lnTo>
                    <a:pt x="1304389" y="703013"/>
                  </a:lnTo>
                  <a:cubicBezTo>
                    <a:pt x="1304389" y="746154"/>
                    <a:pt x="1269417" y="781126"/>
                    <a:pt x="1226276" y="781126"/>
                  </a:cubicBezTo>
                  <a:lnTo>
                    <a:pt x="78113" y="781126"/>
                  </a:lnTo>
                  <a:cubicBezTo>
                    <a:pt x="34972" y="781126"/>
                    <a:pt x="0" y="746154"/>
                    <a:pt x="0" y="703013"/>
                  </a:cubicBezTo>
                  <a:lnTo>
                    <a:pt x="0" y="781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11292"/>
                <a:satOff val="13270"/>
                <a:lumOff val="2876"/>
                <a:alphaOff val="0"/>
              </a:schemeClr>
            </a:fillRef>
            <a:effectRef idx="0">
              <a:schemeClr val="accent5">
                <a:hueOff val="-3311292"/>
                <a:satOff val="13270"/>
                <a:lumOff val="2876"/>
                <a:alphaOff val="0"/>
              </a:schemeClr>
            </a:effectRef>
            <a:fontRef idx="minor">
              <a:schemeClr val="lt1"/>
            </a:fontRef>
          </p:style>
          <p:txBody>
            <a:bodyPr lIns="173671" tIns="142240" rIns="110809" bIns="336576" spcCol="1270"/>
            <a:lstStyle/>
            <a:p>
              <a:pPr algn="r" defTabSz="889000" rtl="1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SA" sz="2800" dirty="0">
                  <a:cs typeface="W1 SHUROOQ 16 011" pitchFamily="2" charset="-78"/>
                </a:rPr>
                <a:t>الثانية</a:t>
              </a:r>
            </a:p>
          </p:txBody>
        </p:sp>
        <p:sp>
          <p:nvSpPr>
            <p:cNvPr id="21" name="شكل حر: شكل 20">
              <a:extLst>
                <a:ext uri="{FF2B5EF4-FFF2-40B4-BE49-F238E27FC236}">
                  <a16:creationId xmlns:a16="http://schemas.microsoft.com/office/drawing/2014/main" id="{1E3653EB-50E4-4750-AC6F-BB7D217135B2}"/>
                </a:ext>
              </a:extLst>
            </p:cNvPr>
            <p:cNvSpPr/>
            <p:nvPr/>
          </p:nvSpPr>
          <p:spPr>
            <a:xfrm>
              <a:off x="4987533" y="3533258"/>
              <a:ext cx="1303356" cy="978586"/>
            </a:xfrm>
            <a:custGeom>
              <a:avLst/>
              <a:gdLst>
                <a:gd name="connsiteX0" fmla="*/ 0 w 1304389"/>
                <a:gd name="connsiteY0" fmla="*/ 97920 h 979200"/>
                <a:gd name="connsiteX1" fmla="*/ 97920 w 1304389"/>
                <a:gd name="connsiteY1" fmla="*/ 0 h 979200"/>
                <a:gd name="connsiteX2" fmla="*/ 1206469 w 1304389"/>
                <a:gd name="connsiteY2" fmla="*/ 0 h 979200"/>
                <a:gd name="connsiteX3" fmla="*/ 1304389 w 1304389"/>
                <a:gd name="connsiteY3" fmla="*/ 97920 h 979200"/>
                <a:gd name="connsiteX4" fmla="*/ 1304389 w 1304389"/>
                <a:gd name="connsiteY4" fmla="*/ 881280 h 979200"/>
                <a:gd name="connsiteX5" fmla="*/ 1206469 w 1304389"/>
                <a:gd name="connsiteY5" fmla="*/ 979200 h 979200"/>
                <a:gd name="connsiteX6" fmla="*/ 97920 w 1304389"/>
                <a:gd name="connsiteY6" fmla="*/ 979200 h 979200"/>
                <a:gd name="connsiteX7" fmla="*/ 0 w 1304389"/>
                <a:gd name="connsiteY7" fmla="*/ 881280 h 979200"/>
                <a:gd name="connsiteX8" fmla="*/ 0 w 1304389"/>
                <a:gd name="connsiteY8" fmla="*/ 97920 h 97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389" h="979200">
                  <a:moveTo>
                    <a:pt x="0" y="97920"/>
                  </a:moveTo>
                  <a:cubicBezTo>
                    <a:pt x="0" y="43840"/>
                    <a:pt x="43840" y="0"/>
                    <a:pt x="97920" y="0"/>
                  </a:cubicBezTo>
                  <a:lnTo>
                    <a:pt x="1206469" y="0"/>
                  </a:lnTo>
                  <a:cubicBezTo>
                    <a:pt x="1260549" y="0"/>
                    <a:pt x="1304389" y="43840"/>
                    <a:pt x="1304389" y="97920"/>
                  </a:cubicBezTo>
                  <a:lnTo>
                    <a:pt x="1304389" y="881280"/>
                  </a:lnTo>
                  <a:cubicBezTo>
                    <a:pt x="1304389" y="935360"/>
                    <a:pt x="1260549" y="979200"/>
                    <a:pt x="1206469" y="979200"/>
                  </a:cubicBezTo>
                  <a:lnTo>
                    <a:pt x="97920" y="979200"/>
                  </a:lnTo>
                  <a:cubicBezTo>
                    <a:pt x="43840" y="979200"/>
                    <a:pt x="0" y="935360"/>
                    <a:pt x="0" y="881280"/>
                  </a:cubicBezTo>
                  <a:lnTo>
                    <a:pt x="0" y="9792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3311292"/>
                <a:satOff val="13270"/>
                <a:lumOff val="287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920" tIns="170920" rIns="170920" bIns="170920" spcCol="1270"/>
            <a:lstStyle/>
            <a:p>
              <a:pPr marL="228600" lvl="1" indent="-228600" algn="r" defTabSz="889000" rt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ar-SA" sz="2800" dirty="0">
                  <a:cs typeface="W1 SHUROOQ 16 011" pitchFamily="2" charset="-78"/>
                </a:rPr>
                <a:t>بناء الأسئلة</a:t>
              </a:r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70C0E32E-B48D-48C8-8D67-A8F41F1914E3}"/>
                </a:ext>
              </a:extLst>
            </p:cNvPr>
            <p:cNvSpPr/>
            <p:nvPr/>
          </p:nvSpPr>
          <p:spPr>
            <a:xfrm rot="21600000">
              <a:off x="4567317" y="3028632"/>
              <a:ext cx="420216" cy="324802"/>
            </a:xfrm>
            <a:custGeom>
              <a:avLst/>
              <a:gdLst>
                <a:gd name="connsiteX0" fmla="*/ 0 w 419210"/>
                <a:gd name="connsiteY0" fmla="*/ 64951 h 324755"/>
                <a:gd name="connsiteX1" fmla="*/ 256833 w 419210"/>
                <a:gd name="connsiteY1" fmla="*/ 64951 h 324755"/>
                <a:gd name="connsiteX2" fmla="*/ 256833 w 419210"/>
                <a:gd name="connsiteY2" fmla="*/ 0 h 324755"/>
                <a:gd name="connsiteX3" fmla="*/ 419210 w 419210"/>
                <a:gd name="connsiteY3" fmla="*/ 162378 h 324755"/>
                <a:gd name="connsiteX4" fmla="*/ 256833 w 419210"/>
                <a:gd name="connsiteY4" fmla="*/ 324755 h 324755"/>
                <a:gd name="connsiteX5" fmla="*/ 256833 w 419210"/>
                <a:gd name="connsiteY5" fmla="*/ 259804 h 324755"/>
                <a:gd name="connsiteX6" fmla="*/ 0 w 419210"/>
                <a:gd name="connsiteY6" fmla="*/ 259804 h 324755"/>
                <a:gd name="connsiteX7" fmla="*/ 0 w 419210"/>
                <a:gd name="connsiteY7" fmla="*/ 64951 h 32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210" h="324755">
                  <a:moveTo>
                    <a:pt x="419210" y="259804"/>
                  </a:moveTo>
                  <a:lnTo>
                    <a:pt x="162377" y="259804"/>
                  </a:lnTo>
                  <a:lnTo>
                    <a:pt x="162377" y="324755"/>
                  </a:lnTo>
                  <a:lnTo>
                    <a:pt x="0" y="162377"/>
                  </a:lnTo>
                  <a:lnTo>
                    <a:pt x="162377" y="0"/>
                  </a:lnTo>
                  <a:lnTo>
                    <a:pt x="162377" y="64951"/>
                  </a:lnTo>
                  <a:lnTo>
                    <a:pt x="419210" y="64951"/>
                  </a:lnTo>
                  <a:lnTo>
                    <a:pt x="419210" y="25980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966938"/>
                <a:satOff val="19906"/>
                <a:lumOff val="4314"/>
                <a:alphaOff val="0"/>
              </a:schemeClr>
            </a:fillRef>
            <a:effectRef idx="0">
              <a:schemeClr val="accent5">
                <a:hueOff val="-4966938"/>
                <a:satOff val="19906"/>
                <a:lumOff val="4314"/>
                <a:alphaOff val="0"/>
              </a:schemeClr>
            </a:effectRef>
            <a:fontRef idx="minor">
              <a:schemeClr val="lt1"/>
            </a:fontRef>
          </p:style>
          <p:txBody>
            <a:bodyPr lIns="97426" tIns="64952" rIns="0" bIns="64951" spcCol="1270" anchor="ctr"/>
            <a:lstStyle/>
            <a:p>
              <a:pPr algn="ctr" defTabSz="533400" rtl="1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ar-SA" sz="1600">
                <a:cs typeface="W1 SHUROOQ 16 011" pitchFamily="2" charset="-78"/>
              </a:endParaRPr>
            </a:p>
          </p:txBody>
        </p:sp>
        <p:sp>
          <p:nvSpPr>
            <p:cNvPr id="23" name="شكل حر: شكل 22">
              <a:extLst>
                <a:ext uri="{FF2B5EF4-FFF2-40B4-BE49-F238E27FC236}">
                  <a16:creationId xmlns:a16="http://schemas.microsoft.com/office/drawing/2014/main" id="{3F5E6B42-9826-4404-915F-419C02A6C89A}"/>
                </a:ext>
              </a:extLst>
            </p:cNvPr>
            <p:cNvSpPr/>
            <p:nvPr/>
          </p:nvSpPr>
          <p:spPr>
            <a:xfrm>
              <a:off x="3058677" y="2931052"/>
              <a:ext cx="1303356" cy="780638"/>
            </a:xfrm>
            <a:custGeom>
              <a:avLst/>
              <a:gdLst>
                <a:gd name="connsiteX0" fmla="*/ 0 w 1304389"/>
                <a:gd name="connsiteY0" fmla="*/ 78113 h 781126"/>
                <a:gd name="connsiteX1" fmla="*/ 78113 w 1304389"/>
                <a:gd name="connsiteY1" fmla="*/ 0 h 781126"/>
                <a:gd name="connsiteX2" fmla="*/ 1226276 w 1304389"/>
                <a:gd name="connsiteY2" fmla="*/ 0 h 781126"/>
                <a:gd name="connsiteX3" fmla="*/ 1304389 w 1304389"/>
                <a:gd name="connsiteY3" fmla="*/ 78113 h 781126"/>
                <a:gd name="connsiteX4" fmla="*/ 1304389 w 1304389"/>
                <a:gd name="connsiteY4" fmla="*/ 703013 h 781126"/>
                <a:gd name="connsiteX5" fmla="*/ 1226276 w 1304389"/>
                <a:gd name="connsiteY5" fmla="*/ 781126 h 781126"/>
                <a:gd name="connsiteX6" fmla="*/ 78113 w 1304389"/>
                <a:gd name="connsiteY6" fmla="*/ 781126 h 781126"/>
                <a:gd name="connsiteX7" fmla="*/ 0 w 1304389"/>
                <a:gd name="connsiteY7" fmla="*/ 703013 h 781126"/>
                <a:gd name="connsiteX8" fmla="*/ 0 w 1304389"/>
                <a:gd name="connsiteY8" fmla="*/ 78113 h 78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389" h="781126">
                  <a:moveTo>
                    <a:pt x="0" y="78113"/>
                  </a:moveTo>
                  <a:cubicBezTo>
                    <a:pt x="0" y="34972"/>
                    <a:pt x="34972" y="0"/>
                    <a:pt x="78113" y="0"/>
                  </a:cubicBezTo>
                  <a:lnTo>
                    <a:pt x="1226276" y="0"/>
                  </a:lnTo>
                  <a:cubicBezTo>
                    <a:pt x="1269417" y="0"/>
                    <a:pt x="1304389" y="34972"/>
                    <a:pt x="1304389" y="78113"/>
                  </a:cubicBezTo>
                  <a:lnTo>
                    <a:pt x="1304389" y="703013"/>
                  </a:lnTo>
                  <a:cubicBezTo>
                    <a:pt x="1304389" y="746154"/>
                    <a:pt x="1269417" y="781126"/>
                    <a:pt x="1226276" y="781126"/>
                  </a:cubicBezTo>
                  <a:lnTo>
                    <a:pt x="78113" y="781126"/>
                  </a:lnTo>
                  <a:cubicBezTo>
                    <a:pt x="34972" y="781126"/>
                    <a:pt x="0" y="746154"/>
                    <a:pt x="0" y="703013"/>
                  </a:cubicBezTo>
                  <a:lnTo>
                    <a:pt x="0" y="781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622584"/>
                <a:satOff val="26541"/>
                <a:lumOff val="5752"/>
                <a:alphaOff val="0"/>
              </a:schemeClr>
            </a:fillRef>
            <a:effectRef idx="0">
              <a:schemeClr val="accent5">
                <a:hueOff val="-6622584"/>
                <a:satOff val="26541"/>
                <a:lumOff val="5752"/>
                <a:alphaOff val="0"/>
              </a:schemeClr>
            </a:effectRef>
            <a:fontRef idx="minor">
              <a:schemeClr val="lt1"/>
            </a:fontRef>
          </p:style>
          <p:txBody>
            <a:bodyPr lIns="173671" tIns="142240" rIns="110809" bIns="336576" spcCol="1270"/>
            <a:lstStyle/>
            <a:p>
              <a:pPr algn="r" defTabSz="889000" rtl="1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SA" sz="2800" dirty="0">
                  <a:cs typeface="W1 SHUROOQ 16 011" pitchFamily="2" charset="-78"/>
                </a:rPr>
                <a:t>الثالثة</a:t>
              </a:r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1951CFA6-5020-47D6-800C-BC4ADC3D035B}"/>
                </a:ext>
              </a:extLst>
            </p:cNvPr>
            <p:cNvSpPr/>
            <p:nvPr/>
          </p:nvSpPr>
          <p:spPr>
            <a:xfrm>
              <a:off x="2891968" y="3533258"/>
              <a:ext cx="1304734" cy="978586"/>
            </a:xfrm>
            <a:custGeom>
              <a:avLst/>
              <a:gdLst>
                <a:gd name="connsiteX0" fmla="*/ 0 w 1304389"/>
                <a:gd name="connsiteY0" fmla="*/ 97920 h 979200"/>
                <a:gd name="connsiteX1" fmla="*/ 97920 w 1304389"/>
                <a:gd name="connsiteY1" fmla="*/ 0 h 979200"/>
                <a:gd name="connsiteX2" fmla="*/ 1206469 w 1304389"/>
                <a:gd name="connsiteY2" fmla="*/ 0 h 979200"/>
                <a:gd name="connsiteX3" fmla="*/ 1304389 w 1304389"/>
                <a:gd name="connsiteY3" fmla="*/ 97920 h 979200"/>
                <a:gd name="connsiteX4" fmla="*/ 1304389 w 1304389"/>
                <a:gd name="connsiteY4" fmla="*/ 881280 h 979200"/>
                <a:gd name="connsiteX5" fmla="*/ 1206469 w 1304389"/>
                <a:gd name="connsiteY5" fmla="*/ 979200 h 979200"/>
                <a:gd name="connsiteX6" fmla="*/ 97920 w 1304389"/>
                <a:gd name="connsiteY6" fmla="*/ 979200 h 979200"/>
                <a:gd name="connsiteX7" fmla="*/ 0 w 1304389"/>
                <a:gd name="connsiteY7" fmla="*/ 881280 h 979200"/>
                <a:gd name="connsiteX8" fmla="*/ 0 w 1304389"/>
                <a:gd name="connsiteY8" fmla="*/ 97920 h 97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389" h="979200">
                  <a:moveTo>
                    <a:pt x="0" y="97920"/>
                  </a:moveTo>
                  <a:cubicBezTo>
                    <a:pt x="0" y="43840"/>
                    <a:pt x="43840" y="0"/>
                    <a:pt x="97920" y="0"/>
                  </a:cubicBezTo>
                  <a:lnTo>
                    <a:pt x="1206469" y="0"/>
                  </a:lnTo>
                  <a:cubicBezTo>
                    <a:pt x="1260549" y="0"/>
                    <a:pt x="1304389" y="43840"/>
                    <a:pt x="1304389" y="97920"/>
                  </a:cubicBezTo>
                  <a:lnTo>
                    <a:pt x="1304389" y="881280"/>
                  </a:lnTo>
                  <a:cubicBezTo>
                    <a:pt x="1304389" y="935360"/>
                    <a:pt x="1260549" y="979200"/>
                    <a:pt x="1206469" y="979200"/>
                  </a:cubicBezTo>
                  <a:lnTo>
                    <a:pt x="97920" y="979200"/>
                  </a:lnTo>
                  <a:cubicBezTo>
                    <a:pt x="43840" y="979200"/>
                    <a:pt x="0" y="935360"/>
                    <a:pt x="0" y="881280"/>
                  </a:cubicBezTo>
                  <a:lnTo>
                    <a:pt x="0" y="9792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6622584"/>
                <a:satOff val="26541"/>
                <a:lumOff val="5752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920" tIns="170920" rIns="170920" bIns="170920" spcCol="1270"/>
            <a:lstStyle/>
            <a:p>
              <a:pPr marL="228600" lvl="1" indent="-228600" algn="r" defTabSz="889000" rt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ar-SA" sz="2800" dirty="0">
                  <a:cs typeface="W1 SHUROOQ 16 011" pitchFamily="2" charset="-78"/>
                </a:rPr>
                <a:t>التوضيح</a:t>
              </a:r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9F960B66-7329-469A-BA28-92BA97655CD5}"/>
                </a:ext>
              </a:extLst>
            </p:cNvPr>
            <p:cNvSpPr/>
            <p:nvPr/>
          </p:nvSpPr>
          <p:spPr>
            <a:xfrm rot="21600000">
              <a:off x="2473131" y="3028632"/>
              <a:ext cx="418837" cy="324802"/>
            </a:xfrm>
            <a:custGeom>
              <a:avLst/>
              <a:gdLst>
                <a:gd name="connsiteX0" fmla="*/ 0 w 419210"/>
                <a:gd name="connsiteY0" fmla="*/ 64951 h 324755"/>
                <a:gd name="connsiteX1" fmla="*/ 256833 w 419210"/>
                <a:gd name="connsiteY1" fmla="*/ 64951 h 324755"/>
                <a:gd name="connsiteX2" fmla="*/ 256833 w 419210"/>
                <a:gd name="connsiteY2" fmla="*/ 0 h 324755"/>
                <a:gd name="connsiteX3" fmla="*/ 419210 w 419210"/>
                <a:gd name="connsiteY3" fmla="*/ 162378 h 324755"/>
                <a:gd name="connsiteX4" fmla="*/ 256833 w 419210"/>
                <a:gd name="connsiteY4" fmla="*/ 324755 h 324755"/>
                <a:gd name="connsiteX5" fmla="*/ 256833 w 419210"/>
                <a:gd name="connsiteY5" fmla="*/ 259804 h 324755"/>
                <a:gd name="connsiteX6" fmla="*/ 0 w 419210"/>
                <a:gd name="connsiteY6" fmla="*/ 259804 h 324755"/>
                <a:gd name="connsiteX7" fmla="*/ 0 w 419210"/>
                <a:gd name="connsiteY7" fmla="*/ 64951 h 324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9210" h="324755">
                  <a:moveTo>
                    <a:pt x="419210" y="259804"/>
                  </a:moveTo>
                  <a:lnTo>
                    <a:pt x="162377" y="259804"/>
                  </a:lnTo>
                  <a:lnTo>
                    <a:pt x="162377" y="324755"/>
                  </a:lnTo>
                  <a:lnTo>
                    <a:pt x="0" y="162377"/>
                  </a:lnTo>
                  <a:lnTo>
                    <a:pt x="162377" y="0"/>
                  </a:lnTo>
                  <a:lnTo>
                    <a:pt x="162377" y="64951"/>
                  </a:lnTo>
                  <a:lnTo>
                    <a:pt x="419210" y="64951"/>
                  </a:lnTo>
                  <a:lnTo>
                    <a:pt x="419210" y="25980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lIns="97426" tIns="64952" rIns="0" bIns="64951" spcCol="1270" anchor="ctr"/>
            <a:lstStyle/>
            <a:p>
              <a:pPr algn="ctr" defTabSz="533400" rtl="1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ar-SA" sz="1600">
                <a:cs typeface="W1 SHUROOQ 16 011" pitchFamily="2" charset="-78"/>
              </a:endParaRPr>
            </a:p>
          </p:txBody>
        </p:sp>
        <p:sp>
          <p:nvSpPr>
            <p:cNvPr id="26" name="شكل حر: شكل 25">
              <a:extLst>
                <a:ext uri="{FF2B5EF4-FFF2-40B4-BE49-F238E27FC236}">
                  <a16:creationId xmlns:a16="http://schemas.microsoft.com/office/drawing/2014/main" id="{E2C37B8D-98DF-4FC3-9BD2-34E537548B56}"/>
                </a:ext>
              </a:extLst>
            </p:cNvPr>
            <p:cNvSpPr/>
            <p:nvPr/>
          </p:nvSpPr>
          <p:spPr>
            <a:xfrm>
              <a:off x="963112" y="2931052"/>
              <a:ext cx="1303356" cy="780638"/>
            </a:xfrm>
            <a:custGeom>
              <a:avLst/>
              <a:gdLst>
                <a:gd name="connsiteX0" fmla="*/ 0 w 1304389"/>
                <a:gd name="connsiteY0" fmla="*/ 78113 h 781126"/>
                <a:gd name="connsiteX1" fmla="*/ 78113 w 1304389"/>
                <a:gd name="connsiteY1" fmla="*/ 0 h 781126"/>
                <a:gd name="connsiteX2" fmla="*/ 1226276 w 1304389"/>
                <a:gd name="connsiteY2" fmla="*/ 0 h 781126"/>
                <a:gd name="connsiteX3" fmla="*/ 1304389 w 1304389"/>
                <a:gd name="connsiteY3" fmla="*/ 78113 h 781126"/>
                <a:gd name="connsiteX4" fmla="*/ 1304389 w 1304389"/>
                <a:gd name="connsiteY4" fmla="*/ 703013 h 781126"/>
                <a:gd name="connsiteX5" fmla="*/ 1226276 w 1304389"/>
                <a:gd name="connsiteY5" fmla="*/ 781126 h 781126"/>
                <a:gd name="connsiteX6" fmla="*/ 78113 w 1304389"/>
                <a:gd name="connsiteY6" fmla="*/ 781126 h 781126"/>
                <a:gd name="connsiteX7" fmla="*/ 0 w 1304389"/>
                <a:gd name="connsiteY7" fmla="*/ 703013 h 781126"/>
                <a:gd name="connsiteX8" fmla="*/ 0 w 1304389"/>
                <a:gd name="connsiteY8" fmla="*/ 78113 h 781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389" h="781126">
                  <a:moveTo>
                    <a:pt x="0" y="78113"/>
                  </a:moveTo>
                  <a:cubicBezTo>
                    <a:pt x="0" y="34972"/>
                    <a:pt x="34972" y="0"/>
                    <a:pt x="78113" y="0"/>
                  </a:cubicBezTo>
                  <a:lnTo>
                    <a:pt x="1226276" y="0"/>
                  </a:lnTo>
                  <a:cubicBezTo>
                    <a:pt x="1269417" y="0"/>
                    <a:pt x="1304389" y="34972"/>
                    <a:pt x="1304389" y="78113"/>
                  </a:cubicBezTo>
                  <a:lnTo>
                    <a:pt x="1304389" y="703013"/>
                  </a:lnTo>
                  <a:cubicBezTo>
                    <a:pt x="1304389" y="746154"/>
                    <a:pt x="1269417" y="781126"/>
                    <a:pt x="1226276" y="781126"/>
                  </a:cubicBezTo>
                  <a:lnTo>
                    <a:pt x="78113" y="781126"/>
                  </a:lnTo>
                  <a:cubicBezTo>
                    <a:pt x="34972" y="781126"/>
                    <a:pt x="0" y="746154"/>
                    <a:pt x="0" y="703013"/>
                  </a:cubicBezTo>
                  <a:lnTo>
                    <a:pt x="0" y="78113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9933876"/>
                <a:satOff val="39811"/>
                <a:lumOff val="8628"/>
                <a:alphaOff val="0"/>
              </a:schemeClr>
            </a:fillRef>
            <a:effectRef idx="0">
              <a:schemeClr val="accent5">
                <a:hueOff val="-9933876"/>
                <a:satOff val="39811"/>
                <a:lumOff val="8628"/>
                <a:alphaOff val="0"/>
              </a:schemeClr>
            </a:effectRef>
            <a:fontRef idx="minor">
              <a:schemeClr val="lt1"/>
            </a:fontRef>
          </p:style>
          <p:txBody>
            <a:bodyPr lIns="173671" tIns="142240" rIns="110809" bIns="336576" spcCol="1270"/>
            <a:lstStyle/>
            <a:p>
              <a:pPr algn="r" defTabSz="889000" rtl="1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ar-SA" sz="2800" dirty="0">
                  <a:cs typeface="W1 SHUROOQ 16 011" pitchFamily="2" charset="-78"/>
                </a:rPr>
                <a:t>الرابعة</a:t>
              </a:r>
            </a:p>
          </p:txBody>
        </p:sp>
        <p:sp>
          <p:nvSpPr>
            <p:cNvPr id="27" name="شكل حر: شكل 26">
              <a:extLst>
                <a:ext uri="{FF2B5EF4-FFF2-40B4-BE49-F238E27FC236}">
                  <a16:creationId xmlns:a16="http://schemas.microsoft.com/office/drawing/2014/main" id="{131C9D61-1309-49FB-A773-462E3A33B872}"/>
                </a:ext>
              </a:extLst>
            </p:cNvPr>
            <p:cNvSpPr/>
            <p:nvPr/>
          </p:nvSpPr>
          <p:spPr>
            <a:xfrm>
              <a:off x="796404" y="3533258"/>
              <a:ext cx="1304733" cy="978586"/>
            </a:xfrm>
            <a:custGeom>
              <a:avLst/>
              <a:gdLst>
                <a:gd name="connsiteX0" fmla="*/ 0 w 1304389"/>
                <a:gd name="connsiteY0" fmla="*/ 97920 h 979200"/>
                <a:gd name="connsiteX1" fmla="*/ 97920 w 1304389"/>
                <a:gd name="connsiteY1" fmla="*/ 0 h 979200"/>
                <a:gd name="connsiteX2" fmla="*/ 1206469 w 1304389"/>
                <a:gd name="connsiteY2" fmla="*/ 0 h 979200"/>
                <a:gd name="connsiteX3" fmla="*/ 1304389 w 1304389"/>
                <a:gd name="connsiteY3" fmla="*/ 97920 h 979200"/>
                <a:gd name="connsiteX4" fmla="*/ 1304389 w 1304389"/>
                <a:gd name="connsiteY4" fmla="*/ 881280 h 979200"/>
                <a:gd name="connsiteX5" fmla="*/ 1206469 w 1304389"/>
                <a:gd name="connsiteY5" fmla="*/ 979200 h 979200"/>
                <a:gd name="connsiteX6" fmla="*/ 97920 w 1304389"/>
                <a:gd name="connsiteY6" fmla="*/ 979200 h 979200"/>
                <a:gd name="connsiteX7" fmla="*/ 0 w 1304389"/>
                <a:gd name="connsiteY7" fmla="*/ 881280 h 979200"/>
                <a:gd name="connsiteX8" fmla="*/ 0 w 1304389"/>
                <a:gd name="connsiteY8" fmla="*/ 97920 h 97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04389" h="979200">
                  <a:moveTo>
                    <a:pt x="0" y="97920"/>
                  </a:moveTo>
                  <a:cubicBezTo>
                    <a:pt x="0" y="43840"/>
                    <a:pt x="43840" y="0"/>
                    <a:pt x="97920" y="0"/>
                  </a:cubicBezTo>
                  <a:lnTo>
                    <a:pt x="1206469" y="0"/>
                  </a:lnTo>
                  <a:cubicBezTo>
                    <a:pt x="1260549" y="0"/>
                    <a:pt x="1304389" y="43840"/>
                    <a:pt x="1304389" y="97920"/>
                  </a:cubicBezTo>
                  <a:lnTo>
                    <a:pt x="1304389" y="881280"/>
                  </a:lnTo>
                  <a:cubicBezTo>
                    <a:pt x="1304389" y="935360"/>
                    <a:pt x="1260549" y="979200"/>
                    <a:pt x="1206469" y="979200"/>
                  </a:cubicBezTo>
                  <a:lnTo>
                    <a:pt x="97920" y="979200"/>
                  </a:lnTo>
                  <a:cubicBezTo>
                    <a:pt x="43840" y="979200"/>
                    <a:pt x="0" y="935360"/>
                    <a:pt x="0" y="881280"/>
                  </a:cubicBezTo>
                  <a:lnTo>
                    <a:pt x="0" y="97920"/>
                  </a:lnTo>
                  <a:close/>
                </a:path>
              </a:pathLst>
            </a:custGeom>
          </p:spPr>
          <p:style>
            <a:lnRef idx="2">
              <a:schemeClr val="accent5">
                <a:hueOff val="-9933876"/>
                <a:satOff val="39811"/>
                <a:lumOff val="862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70920" tIns="170920" rIns="170920" bIns="170920" spcCol="1270"/>
            <a:lstStyle/>
            <a:p>
              <a:pPr marL="228600" lvl="1" indent="-228600" algn="r" defTabSz="889000" rtl="1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ar-SA" sz="2800" dirty="0">
                  <a:cs typeface="W1 SHUROOQ 16 011" pitchFamily="2" charset="-78"/>
                </a:rPr>
                <a:t>التلخيص</a:t>
              </a:r>
            </a:p>
          </p:txBody>
        </p:sp>
      </p:grp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0" grpId="1" build="p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2280745" y="935672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لَهَا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سَأَزُورُ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45178" y="969127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مُبَارَكٌ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25844" y="2924944"/>
            <a:ext cx="2125980" cy="15567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إِنْ شَاءَ اللهُ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87808" y="2852936"/>
            <a:ext cx="2125980" cy="1556766"/>
          </a:xfrm>
          <a:prstGeom prst="roundRect">
            <a:avLst/>
          </a:prstGeom>
          <a:solidFill>
            <a:srgbClr val="CC00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  <a:cs typeface="Akhbar MT" pitchFamily="2" charset="-78"/>
              </a:rPr>
              <a:t>الْمُعَلِّمَةُ</a:t>
            </a:r>
            <a:endParaRPr lang="en-US" sz="60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35921" y="2852936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يَا نُورَةُ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25891" y="2759862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6000" b="1" dirty="0">
                <a:solidFill>
                  <a:schemeClr val="tx1"/>
                </a:solidFill>
              </a:rPr>
              <a:t>وَأُبَارِكُ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7807" y="94869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tx1"/>
                </a:solidFill>
              </a:rPr>
              <a:t>أُمَّكِ</a:t>
            </a:r>
            <a:endParaRPr lang="en-US" sz="66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5E2FC46-5E9E-4A4A-BCD0-BFB1F58F8BB5}"/>
              </a:ext>
            </a:extLst>
          </p:cNvPr>
          <p:cNvSpPr txBox="1"/>
          <p:nvPr/>
        </p:nvSpPr>
        <p:spPr>
          <a:xfrm>
            <a:off x="1426281" y="220489"/>
            <a:ext cx="642871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أقرأ الكلمات بصوت واضح .</a:t>
            </a:r>
          </a:p>
        </p:txBody>
      </p:sp>
    </p:spTree>
    <p:extLst>
      <p:ext uri="{BB962C8B-B14F-4D97-AF65-F5344CB8AC3E}">
        <p14:creationId xmlns:p14="http://schemas.microsoft.com/office/powerpoint/2010/main" val="1276096842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6C56AF4-1A57-4ED3-AF0B-07AEA26FC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9" y="908720"/>
            <a:ext cx="8698995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944626"/>
      </p:ext>
    </p:extLst>
  </p:cSld>
  <p:clrMapOvr>
    <a:masterClrMapping/>
  </p:clrMapOvr>
  <p:transition advTm="0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59">
            <a:extLst>
              <a:ext uri="{FF2B5EF4-FFF2-40B4-BE49-F238E27FC236}">
                <a16:creationId xmlns:a16="http://schemas.microsoft.com/office/drawing/2014/main" id="{65A3D209-307B-47E0-992A-2F1E4ADF3545}"/>
              </a:ext>
            </a:extLst>
          </p:cNvPr>
          <p:cNvSpPr/>
          <p:nvPr/>
        </p:nvSpPr>
        <p:spPr>
          <a:xfrm>
            <a:off x="6933787" y="4934800"/>
            <a:ext cx="2125980" cy="1556766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SA" sz="6000" b="1" dirty="0">
                <a:solidFill>
                  <a:schemeClr val="tx1"/>
                </a:solidFill>
              </a:rPr>
              <a:t> هَدِيَّةً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8" name="Rounded Rectangle 59">
            <a:extLst>
              <a:ext uri="{FF2B5EF4-FFF2-40B4-BE49-F238E27FC236}">
                <a16:creationId xmlns:a16="http://schemas.microsoft.com/office/drawing/2014/main" id="{6C66ACDC-7320-4B58-A6C7-75736E45992C}"/>
              </a:ext>
            </a:extLst>
          </p:cNvPr>
          <p:cNvSpPr/>
          <p:nvPr/>
        </p:nvSpPr>
        <p:spPr>
          <a:xfrm>
            <a:off x="4665425" y="4985766"/>
            <a:ext cx="2125980" cy="15567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وَقَدَّمَتْ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46920A29-7AC7-4809-9EDD-CDB95DB3CCE8}"/>
              </a:ext>
            </a:extLst>
          </p:cNvPr>
          <p:cNvSpPr/>
          <p:nvPr/>
        </p:nvSpPr>
        <p:spPr>
          <a:xfrm>
            <a:off x="143024" y="3429000"/>
            <a:ext cx="2125980" cy="155676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SA" sz="6000" b="1" dirty="0">
                <a:solidFill>
                  <a:schemeClr val="tx1"/>
                </a:solidFill>
              </a:rPr>
              <a:t>  لَهُ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386659" y="162724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</a:t>
            </a:r>
            <a:r>
              <a:rPr lang="ar-SA" sz="6000" b="1" dirty="0">
                <a:solidFill>
                  <a:schemeClr val="tx1"/>
                </a:solidFill>
                <a:cs typeface="Akhbar MT" pitchFamily="2" charset="-78"/>
              </a:rPr>
              <a:t>الْمُعَلِّمَةُ</a:t>
            </a:r>
            <a:endParaRPr lang="en-US" sz="60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6443" y="86032"/>
            <a:ext cx="2125980" cy="1556766"/>
          </a:xfrm>
          <a:prstGeom prst="roundRect">
            <a:avLst/>
          </a:prstGeom>
          <a:solidFill>
            <a:srgbClr val="F828DA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وَفِي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08399" y="0"/>
            <a:ext cx="2125980" cy="155676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نِهَايَةِ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106482" y="1777459"/>
            <a:ext cx="2125980" cy="155676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لَهَا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434533" y="1774374"/>
            <a:ext cx="2125980" cy="155676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ar-SA" sz="6000" b="1" dirty="0">
                <a:solidFill>
                  <a:schemeClr val="tx1"/>
                </a:solidFill>
              </a:rPr>
              <a:t>الْمَوْلُودَ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65425" y="1728830"/>
            <a:ext cx="2125980" cy="155676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schemeClr val="tx1"/>
                </a:solidFill>
              </a:rPr>
              <a:t> نُورَةَ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08399" y="1642798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SA" sz="5400" b="1" dirty="0">
                <a:solidFill>
                  <a:schemeClr val="tx1"/>
                </a:solidFill>
              </a:rPr>
              <a:t>الْأُسْبُوعِ</a:t>
            </a:r>
            <a:r>
              <a:rPr lang="ar-SA" sz="6000" b="1" dirty="0">
                <a:solidFill>
                  <a:schemeClr val="tx1"/>
                </a:solidFill>
              </a:rPr>
              <a:t> 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109621" y="172064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600" b="1" dirty="0">
                <a:solidFill>
                  <a:schemeClr val="tx1"/>
                </a:solidFill>
                <a:cs typeface="Akhbar MT" pitchFamily="2" charset="-78"/>
              </a:rPr>
              <a:t> </a:t>
            </a:r>
            <a:r>
              <a:rPr lang="ar-SA" sz="6000" b="1" dirty="0">
                <a:solidFill>
                  <a:schemeClr val="tx1"/>
                </a:solidFill>
                <a:cs typeface="Akhbar MT" pitchFamily="2" charset="-78"/>
              </a:rPr>
              <a:t>وَبَارَكَتْ</a:t>
            </a:r>
            <a:endParaRPr lang="en-US" sz="6600" b="1" dirty="0">
              <a:solidFill>
                <a:schemeClr val="tx1"/>
              </a:solidFill>
              <a:cs typeface="Akhbar MT" pitchFamily="2" charset="-78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436608" y="3429000"/>
            <a:ext cx="2125980" cy="155676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الْجَدِيدَ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4651161" y="3429000"/>
            <a:ext cx="2125980" cy="1556766"/>
          </a:xfrm>
          <a:prstGeom prst="round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</a:rPr>
              <a:t> أُسْرَةَ</a:t>
            </a:r>
            <a:endParaRPr lang="en-US" sz="6000" b="1" dirty="0">
              <a:solidFill>
                <a:schemeClr val="tx1"/>
              </a:solidFill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6933787" y="3285596"/>
            <a:ext cx="2125980" cy="1556766"/>
          </a:xfrm>
          <a:prstGeom prst="roundRect">
            <a:avLst/>
          </a:prstGeom>
          <a:solidFill>
            <a:srgbClr val="00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6000" b="1" dirty="0">
                <a:solidFill>
                  <a:schemeClr val="tx1"/>
                </a:solidFill>
                <a:cs typeface="Akhbar MT" pitchFamily="2" charset="-78"/>
              </a:rPr>
              <a:t> </a:t>
            </a:r>
            <a:r>
              <a:rPr lang="ar-SA" sz="6000" b="1" dirty="0">
                <a:solidFill>
                  <a:schemeClr val="tx1"/>
                </a:solidFill>
              </a:rPr>
              <a:t>زَارَتِ</a:t>
            </a:r>
            <a:endParaRPr 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8666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2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5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1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6" grpId="0" animBg="1"/>
      <p:bldP spid="16" grpId="1" animBg="1"/>
      <p:bldP spid="44" grpId="0" animBg="1"/>
      <p:bldP spid="44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8" grpId="0" animBg="1"/>
      <p:bldP spid="58" grpId="1" animBg="1"/>
      <p:bldP spid="60" grpId="0" animBg="1"/>
      <p:bldP spid="60" grpId="1" animBg="1"/>
      <p:bldP spid="61" grpId="0" animBg="1"/>
      <p:bldP spid="61" grpId="1" animBg="1"/>
      <p:bldP spid="63" grpId="0" animBg="1"/>
      <p:bldP spid="63" grpId="1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2EA0DDFD-3415-40FE-9B5C-8CC140AC9F50}"/>
              </a:ext>
            </a:extLst>
          </p:cNvPr>
          <p:cNvSpPr txBox="1"/>
          <p:nvPr/>
        </p:nvSpPr>
        <p:spPr>
          <a:xfrm>
            <a:off x="3207026" y="1058011"/>
            <a:ext cx="993913" cy="3732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7FF20027-55EE-4A65-9F07-C5077F77C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4128895"/>
              </p:ext>
            </p:extLst>
          </p:nvPr>
        </p:nvGraphicFramePr>
        <p:xfrm>
          <a:off x="153968" y="332656"/>
          <a:ext cx="8836064" cy="63977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619810">
                  <a:extLst>
                    <a:ext uri="{9D8B030D-6E8A-4147-A177-3AD203B41FA5}">
                      <a16:colId xmlns:a16="http://schemas.microsoft.com/office/drawing/2014/main" val="1524074973"/>
                    </a:ext>
                  </a:extLst>
                </a:gridCol>
                <a:gridCol w="7216254">
                  <a:extLst>
                    <a:ext uri="{9D8B030D-6E8A-4147-A177-3AD203B41FA5}">
                      <a16:colId xmlns:a16="http://schemas.microsoft.com/office/drawing/2014/main" val="2822818684"/>
                    </a:ext>
                  </a:extLst>
                </a:gridCol>
              </a:tblGrid>
              <a:tr h="190302">
                <a:tc>
                  <a:txBody>
                    <a:bodyPr/>
                    <a:lstStyle/>
                    <a:p>
                      <a:pPr algn="r" rtl="1"/>
                      <a:r>
                        <a:rPr lang="ar-SA" sz="2400" b="1" dirty="0"/>
                        <a:t>    المهارة 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                         الكلمة 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3521427"/>
                  </a:ext>
                </a:extLst>
              </a:tr>
              <a:tr h="306349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اللام الشمسية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   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ال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تِّلْمِيذَات  </a:t>
                      </a:r>
                      <a:r>
                        <a:rPr lang="ar-SA" sz="3600" b="1" dirty="0"/>
                        <a:t> </a:t>
                      </a:r>
                      <a:endParaRPr lang="ar-SA" sz="3600" b="1" dirty="0">
                        <a:solidFill>
                          <a:schemeClr val="tx1"/>
                        </a:solidFill>
                        <a:latin typeface="Adobe Arabic" panose="02040503050201020203" pitchFamily="18" charset="-78"/>
                        <a:cs typeface="AL-Mohana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694006"/>
                  </a:ext>
                </a:extLst>
              </a:tr>
              <a:tr h="713245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اللام القمرية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الْ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مُعَلِّمَةُ - 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الْ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فَصْلَ  - 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ال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أَمْرُ - 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الْ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مَوْلُود - 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الأ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ُسْبُوع -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الْ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جَدِيدَ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4173379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مد بالواو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الْمُوْلُ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و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د  -  الأُسْ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بُو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ع   - سَأَزُ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و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رُ - نُ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و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رَةَ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 </a:t>
                      </a:r>
                      <a:endParaRPr lang="ar-SA" sz="3600" b="1" dirty="0">
                        <a:solidFill>
                          <a:schemeClr val="tx1"/>
                        </a:solidFill>
                        <a:cs typeface="AL-Mohanad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575406"/>
                  </a:ext>
                </a:extLst>
              </a:tr>
              <a:tr h="738747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مد بالياء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cs typeface="Akhbar MT" pitchFamily="2" charset="-78"/>
                        </a:rPr>
                        <a:t>التِّلْمِ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ي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ذَات -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الْجَدِ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ي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دَ  - أُمِّ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ي</a:t>
                      </a:r>
                      <a:endParaRPr lang="ar-SA" sz="3600" b="1" dirty="0">
                        <a:solidFill>
                          <a:srgbClr val="FF0000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8622334"/>
                  </a:ext>
                </a:extLst>
              </a:tr>
              <a:tr h="63928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مد بالألف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3600" b="1" dirty="0"/>
                        <a:t> 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التِّلْمِيذَ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ت -</a:t>
                      </a:r>
                      <a:r>
                        <a:rPr lang="ar-SA" sz="3600" b="1" dirty="0"/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بَ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رَكَت  - زَ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رَتْ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  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نِهَ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يَةِ  أُسْتَ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ا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ذَةُ</a:t>
                      </a:r>
                      <a:endParaRPr lang="ar-SA" sz="36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183489"/>
                  </a:ext>
                </a:extLst>
              </a:tr>
              <a:tr h="63622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تنوين فتح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هَدِيَّةً</a:t>
                      </a:r>
                      <a:r>
                        <a:rPr lang="ar-SA" sz="3600" b="1" dirty="0"/>
                        <a:t> -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مَوْلُودًا</a:t>
                      </a:r>
                      <a:endParaRPr lang="ar-SA" sz="3600" b="1" dirty="0">
                        <a:solidFill>
                          <a:schemeClr val="tx1"/>
                        </a:solidFill>
                        <a:latin typeface="Adobe Arabic" panose="02040503050201020203" pitchFamily="18" charset="-78"/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2318242"/>
                  </a:ext>
                </a:extLst>
              </a:tr>
              <a:tr h="321450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هاء آخر الكلمة </a:t>
                      </a:r>
                      <a:endParaRPr lang="ar-SA" sz="20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SA" sz="3600" b="1" dirty="0"/>
                        <a:t> 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لَ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ه</a:t>
                      </a:r>
                      <a:endParaRPr lang="ar-SA" sz="3600" b="1" dirty="0">
                        <a:solidFill>
                          <a:srgbClr val="FF0000"/>
                        </a:solidFill>
                        <a:latin typeface="Adobe Arabic" panose="02040503050201020203" pitchFamily="18" charset="-78"/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384213"/>
                  </a:ext>
                </a:extLst>
              </a:tr>
              <a:tr h="639281">
                <a:tc>
                  <a:txBody>
                    <a:bodyPr/>
                    <a:lstStyle/>
                    <a:p>
                      <a:pPr rtl="1"/>
                      <a:r>
                        <a:rPr lang="ar-SA" sz="2000" b="1" dirty="0"/>
                        <a:t>التاء المربوطة </a:t>
                      </a:r>
                      <a:endParaRPr lang="ar-SA" sz="20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/>
                        <a:t> 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نُورَ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ةَ</a:t>
                      </a:r>
                      <a:r>
                        <a:rPr lang="ar-SA" sz="3600" b="1" dirty="0"/>
                        <a:t>  -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الْمُعَلِّمَ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ةُ</a:t>
                      </a:r>
                      <a:r>
                        <a:rPr lang="ar-SA" sz="3600" b="1" dirty="0"/>
                        <a:t> - 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نِهَايَ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ةِ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-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أُسْرَ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ةَ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-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هَدِيَّ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ةً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-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أُسْتَاذَ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ةُ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929326"/>
                  </a:ext>
                </a:extLst>
              </a:tr>
              <a:tr h="639281">
                <a:tc>
                  <a:txBody>
                    <a:bodyPr/>
                    <a:lstStyle/>
                    <a:p>
                      <a:pPr rtl="1"/>
                      <a:r>
                        <a:rPr lang="ar-SA" sz="2400" b="1" dirty="0"/>
                        <a:t>التاء المفتوحة </a:t>
                      </a:r>
                      <a:endParaRPr lang="ar-SA" sz="2400" b="1" dirty="0">
                        <a:solidFill>
                          <a:srgbClr val="FF0000"/>
                        </a:solidFill>
                        <a:cs typeface="AL-Mohanad" pitchFamily="2" charset="-78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>
                          <a:cs typeface="Akhbar MT" pitchFamily="2" charset="-78"/>
                        </a:rPr>
                        <a:t>دَخَلَ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تِ</a:t>
                      </a:r>
                      <a:r>
                        <a:rPr lang="ar-SA" sz="3600" b="1" dirty="0"/>
                        <a:t> -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سَأَلَ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تِ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</a:rPr>
                        <a:t>-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فَرَأَ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ت</a:t>
                      </a:r>
                      <a:r>
                        <a:rPr lang="ar-SA" sz="28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-</a:t>
                      </a:r>
                      <a:r>
                        <a:rPr lang="ar-SA" sz="3600" b="1" dirty="0">
                          <a:cs typeface="Akhbar MT" pitchFamily="2" charset="-78"/>
                        </a:rPr>
                        <a:t>التِّلْمِيذَا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ت </a:t>
                      </a:r>
                      <a:r>
                        <a:rPr lang="ar-SA" sz="24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–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قَدَّمَ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تْ </a:t>
                      </a:r>
                      <a:r>
                        <a:rPr lang="ar-SA" sz="24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-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بَارَكَ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ت </a:t>
                      </a:r>
                      <a:r>
                        <a:rPr lang="ar-SA" sz="3600" b="1" dirty="0">
                          <a:solidFill>
                            <a:schemeClr val="tx1"/>
                          </a:solidFill>
                          <a:cs typeface="Akhbar MT" pitchFamily="2" charset="-78"/>
                        </a:rPr>
                        <a:t>زَار</a:t>
                      </a:r>
                      <a:r>
                        <a:rPr lang="ar-SA" sz="3600" b="1" dirty="0">
                          <a:solidFill>
                            <a:srgbClr val="FF0000"/>
                          </a:solidFill>
                          <a:cs typeface="Akhbar MT" pitchFamily="2" charset="-78"/>
                        </a:rPr>
                        <a:t>َتْ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0741283"/>
                  </a:ext>
                </a:extLst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:a16="http://schemas.microsoft.com/office/drawing/2014/main" id="{854D306E-FCFA-45D0-BA4B-8DFFA9FBA5AA}"/>
              </a:ext>
            </a:extLst>
          </p:cNvPr>
          <p:cNvSpPr txBox="1"/>
          <p:nvPr/>
        </p:nvSpPr>
        <p:spPr>
          <a:xfrm>
            <a:off x="1678328" y="-97014"/>
            <a:ext cx="554047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rgbClr val="7030A0"/>
                </a:solidFill>
                <a:cs typeface="AL-Mohanad" pitchFamily="2" charset="-78"/>
              </a:rPr>
              <a:t>أستخرج ما يلي من درس (ضيف جديد)</a:t>
            </a:r>
          </a:p>
        </p:txBody>
      </p:sp>
    </p:spTree>
    <p:extLst>
      <p:ext uri="{BB962C8B-B14F-4D97-AF65-F5344CB8AC3E}">
        <p14:creationId xmlns:p14="http://schemas.microsoft.com/office/powerpoint/2010/main" val="3694859781"/>
      </p:ext>
    </p:extLst>
  </p:cSld>
  <p:clrMapOvr>
    <a:masterClrMapping/>
  </p:clrMapOvr>
  <p:transition advTm="0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>
            <a:extLst>
              <a:ext uri="{FF2B5EF4-FFF2-40B4-BE49-F238E27FC236}">
                <a16:creationId xmlns:a16="http://schemas.microsoft.com/office/drawing/2014/main" id="{97BF6F49-9098-44F7-AACE-90D62BE9F157}"/>
              </a:ext>
            </a:extLst>
          </p:cNvPr>
          <p:cNvSpPr/>
          <p:nvPr/>
        </p:nvSpPr>
        <p:spPr>
          <a:xfrm>
            <a:off x="395536" y="3989975"/>
            <a:ext cx="8061158" cy="12848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dirty="0">
                <a:solidFill>
                  <a:srgbClr val="FF0000"/>
                </a:solidFill>
                <a:cs typeface="DecoType Naskh" panose="02010400000000000000" pitchFamily="2" charset="-78"/>
              </a:rPr>
              <a:t>      </a:t>
            </a:r>
            <a:endParaRPr lang="ar-SA" sz="3600" dirty="0">
              <a:solidFill>
                <a:srgbClr val="FF0000"/>
              </a:solidFill>
              <a:cs typeface="DecoType Naskh" panose="02010400000000000000" pitchFamily="2" charset="-78"/>
            </a:endParaRPr>
          </a:p>
          <a:p>
            <a:pPr algn="ctr">
              <a:defRPr/>
            </a:pPr>
            <a:r>
              <a:rPr lang="ar-SA" sz="3600" dirty="0">
                <a:solidFill>
                  <a:srgbClr val="FF0000"/>
                </a:solidFill>
                <a:cs typeface="DecoType Naskh" panose="02010400000000000000" pitchFamily="2" charset="-78"/>
              </a:rPr>
              <a:t>  </a:t>
            </a:r>
            <a:r>
              <a:rPr lang="ar-SA" sz="3200" dirty="0">
                <a:solidFill>
                  <a:schemeClr val="tx1"/>
                </a:solidFill>
                <a:cs typeface="DecoType Naskh" panose="02010400000000000000" pitchFamily="2" charset="-78"/>
              </a:rPr>
              <a:t>ملاحظة : أوراق العمل تطبع ملونة  من نفس عرض البور بوينت</a:t>
            </a:r>
            <a:endParaRPr lang="ar-SA" sz="2800" dirty="0">
              <a:solidFill>
                <a:schemeClr val="tx1"/>
              </a:solidFill>
              <a:cs typeface="DecoType Naskh" panose="02010400000000000000" pitchFamily="2" charset="-78"/>
            </a:endParaRP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DA641CEF-5E98-4156-B41E-38D8054217B6}"/>
              </a:ext>
            </a:extLst>
          </p:cNvPr>
          <p:cNvSpPr/>
          <p:nvPr/>
        </p:nvSpPr>
        <p:spPr>
          <a:xfrm>
            <a:off x="658200" y="332656"/>
            <a:ext cx="7535829" cy="34505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dirty="0">
                <a:solidFill>
                  <a:srgbClr val="FF0000"/>
                </a:solidFill>
              </a:rPr>
              <a:t>لا نسمح أبدا لمن يستخدم العروض المقدمة أو أوراق العمل  </a:t>
            </a:r>
            <a:r>
              <a:rPr lang="ar-SA" sz="5400" dirty="0">
                <a:solidFill>
                  <a:srgbClr val="FF0000"/>
                </a:solidFill>
                <a:highlight>
                  <a:srgbClr val="FFFF00"/>
                </a:highlight>
              </a:rPr>
              <a:t>للتجارة</a:t>
            </a:r>
            <a:r>
              <a:rPr lang="ar-SA" sz="5400" dirty="0">
                <a:solidFill>
                  <a:srgbClr val="FF0000"/>
                </a:solidFill>
              </a:rPr>
              <a:t> ولو بجزء منها .</a:t>
            </a:r>
            <a:endParaRPr lang="ar-SA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34930"/>
      </p:ext>
    </p:extLst>
  </p:cSld>
  <p:clrMapOvr>
    <a:masterClrMapping/>
  </p:clrMapOvr>
  <p:transition advTm="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ECBC4C93-E2D2-4ECF-BDD7-D386956153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>
            <a:off x="5469354" y="116632"/>
            <a:ext cx="3525422" cy="4201438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F51D7A23-79B1-4A68-9C63-72EE7CAFFD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55" b="15022"/>
          <a:stretch/>
        </p:blipFill>
        <p:spPr>
          <a:xfrm>
            <a:off x="2047523" y="1633974"/>
            <a:ext cx="2524477" cy="57606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5A6B3F6-09CB-43C3-B499-83F0870560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780928"/>
            <a:ext cx="2562583" cy="78115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59A1B0D3-9DD3-4969-A450-1A6BA22DE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76672"/>
            <a:ext cx="2553056" cy="7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1241"/>
      </p:ext>
    </p:extLst>
  </p:cSld>
  <p:clrMapOvr>
    <a:masterClrMapping/>
  </p:clrMapOvr>
  <p:transition advTm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B126D4-F387-417B-81A1-E910F6A73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6058" y="1894582"/>
            <a:ext cx="1700212" cy="234315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latin typeface="Arial" panose="020B0604020202020204" pitchFamily="34" charset="0"/>
                <a:cs typeface="W1 SHUROOQ 19 013" pitchFamily="2" charset="-78"/>
              </a:rPr>
              <a:t>أستمع</a:t>
            </a:r>
          </a:p>
          <a:p>
            <a:pPr marL="0" indent="0">
              <a:lnSpc>
                <a:spcPct val="300000"/>
              </a:lnSpc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أتحدث </a:t>
            </a:r>
          </a:p>
        </p:txBody>
      </p:sp>
      <p:sp>
        <p:nvSpPr>
          <p:cNvPr id="4" name="عنصر نائب للمحتوى 2">
            <a:extLst>
              <a:ext uri="{FF2B5EF4-FFF2-40B4-BE49-F238E27FC236}">
                <a16:creationId xmlns:a16="http://schemas.microsoft.com/office/drawing/2014/main" id="{39F43E01-5673-4BFD-8272-3D17A3861CB9}"/>
              </a:ext>
            </a:extLst>
          </p:cNvPr>
          <p:cNvSpPr txBox="1">
            <a:spLocks/>
          </p:cNvSpPr>
          <p:nvPr/>
        </p:nvSpPr>
        <p:spPr>
          <a:xfrm>
            <a:off x="2627998" y="756839"/>
            <a:ext cx="3596590" cy="604048"/>
          </a:xfrm>
          <a:prstGeom prst="rect">
            <a:avLst/>
          </a:prstGeom>
        </p:spPr>
        <p:txBody>
          <a:bodyPr lIns="58057" tIns="29029" rIns="58057" bIns="29029" rtlCol="1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ar-SA" sz="4064" b="1" dirty="0">
                <a:effectLst>
                  <a:glow rad="101600">
                    <a:srgbClr val="FF33CC">
                      <a:alpha val="60000"/>
                    </a:srgbClr>
                  </a:glow>
                </a:effectLst>
                <a:latin typeface="Traditional Arabic" panose="02020603050405020304" pitchFamily="18" charset="-78"/>
                <a:cs typeface="W1 SHUROOQ 24 018" pitchFamily="2" charset="-78"/>
              </a:rPr>
              <a:t>مهارات اللغة العربية </a:t>
            </a:r>
          </a:p>
        </p:txBody>
      </p:sp>
      <p:sp>
        <p:nvSpPr>
          <p:cNvPr id="5" name="عنصر نائب للمحتوى 2">
            <a:extLst>
              <a:ext uri="{FF2B5EF4-FFF2-40B4-BE49-F238E27FC236}">
                <a16:creationId xmlns:a16="http://schemas.microsoft.com/office/drawing/2014/main" id="{FE57C1E2-AA97-4E70-AFED-A61F461A4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836" y="1101132"/>
            <a:ext cx="1331912" cy="203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6858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أقرأ</a:t>
            </a:r>
          </a:p>
          <a:p>
            <a:pPr eaLnBrk="1" hangingPunct="1">
              <a:lnSpc>
                <a:spcPct val="300000"/>
              </a:lnSpc>
              <a:spcBef>
                <a:spcPts val="847"/>
              </a:spcBef>
              <a:buFont typeface="Arial" panose="020B0604020202020204" pitchFamily="34" charset="0"/>
              <a:buNone/>
              <a:defRPr/>
            </a:pPr>
            <a:r>
              <a:rPr lang="ar-SA" altLang="ar-SA" sz="3725" b="1" dirty="0">
                <a:solidFill>
                  <a:srgbClr val="00B050"/>
                </a:solidFill>
                <a:cs typeface="W1 SHUROOQ 19 013" pitchFamily="2" charset="-78"/>
              </a:rPr>
              <a:t>أكتب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4EB095-440F-49C8-B45F-536FDDC16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8" y="3717032"/>
            <a:ext cx="98425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20B83-35B6-4049-8213-11BED111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73" y="1803684"/>
            <a:ext cx="1411287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374631-12B0-43B0-B860-D491A4FAD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429" y="1654395"/>
            <a:ext cx="144462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953B3-AB06-4BF7-B155-44900A120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1" r="12959"/>
          <a:stretch>
            <a:fillRect/>
          </a:stretch>
        </p:blipFill>
        <p:spPr bwMode="auto">
          <a:xfrm>
            <a:off x="5516563" y="3196332"/>
            <a:ext cx="14160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2" descr="نتيجة بحث الصور عن فواصل كيوت لتزيين المواضيع">
            <a:extLst>
              <a:ext uri="{FF2B5EF4-FFF2-40B4-BE49-F238E27FC236}">
                <a16:creationId xmlns:a16="http://schemas.microsoft.com/office/drawing/2014/main" id="{1C817B8E-759D-4227-8152-8534332F6C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413" y="293688"/>
            <a:ext cx="4418012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445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002AD57D-EFE2-4D83-9315-08D0852EAB39}"/>
              </a:ext>
            </a:extLst>
          </p:cNvPr>
          <p:cNvSpPr/>
          <p:nvPr/>
        </p:nvSpPr>
        <p:spPr>
          <a:xfrm>
            <a:off x="916781" y="2805112"/>
            <a:ext cx="7310437" cy="21236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4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W1 SHUROOQ 19 013" pitchFamily="2" charset="-78"/>
              </a:rPr>
              <a:t> من خلال  الصور  التي سنشاهده الآن أتوقع من هو الضيف الجديد الذي سينضم لأسرة نورة.</a:t>
            </a:r>
          </a:p>
        </p:txBody>
      </p:sp>
      <p:pic>
        <p:nvPicPr>
          <p:cNvPr id="11267" name="صورة 13" descr="ساعة.jpg">
            <a:extLst>
              <a:ext uri="{FF2B5EF4-FFF2-40B4-BE49-F238E27FC236}">
                <a16:creationId xmlns:a16="http://schemas.microsoft.com/office/drawing/2014/main" id="{07520DED-C91B-46ED-98C6-3A07AC5D4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34938"/>
            <a:ext cx="1943100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80A33F03-FE61-4E1B-98D3-9AA8353A5255}"/>
              </a:ext>
            </a:extLst>
          </p:cNvPr>
          <p:cNvSpPr/>
          <p:nvPr/>
        </p:nvSpPr>
        <p:spPr>
          <a:xfrm>
            <a:off x="5026025" y="639763"/>
            <a:ext cx="998538" cy="1041400"/>
          </a:xfrm>
          <a:prstGeom prst="flowChartConnecto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73671" tIns="142240" rIns="110809" bIns="336576" spcCol="1270"/>
          <a:lstStyle/>
          <a:p>
            <a:pPr algn="ctr" defTabSz="889000" rtl="1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ar-SA" sz="4400" dirty="0">
                <a:cs typeface="W1 SHUROOQ 16 011" pitchFamily="2" charset="-78"/>
              </a:rPr>
              <a:t>1 </a:t>
            </a:r>
          </a:p>
        </p:txBody>
      </p:sp>
      <p:sp>
        <p:nvSpPr>
          <p:cNvPr id="13" name="شكل حر: شكل 12">
            <a:extLst>
              <a:ext uri="{FF2B5EF4-FFF2-40B4-BE49-F238E27FC236}">
                <a16:creationId xmlns:a16="http://schemas.microsoft.com/office/drawing/2014/main" id="{F2F4F984-D758-4840-B2D7-9514B6737FBD}"/>
              </a:ext>
            </a:extLst>
          </p:cNvPr>
          <p:cNvSpPr/>
          <p:nvPr/>
        </p:nvSpPr>
        <p:spPr>
          <a:xfrm>
            <a:off x="3138488" y="876300"/>
            <a:ext cx="1887537" cy="682625"/>
          </a:xfrm>
          <a:custGeom>
            <a:avLst/>
            <a:gdLst>
              <a:gd name="connsiteX0" fmla="*/ 0 w 1304389"/>
              <a:gd name="connsiteY0" fmla="*/ 97920 h 979200"/>
              <a:gd name="connsiteX1" fmla="*/ 97920 w 1304389"/>
              <a:gd name="connsiteY1" fmla="*/ 0 h 979200"/>
              <a:gd name="connsiteX2" fmla="*/ 1206469 w 1304389"/>
              <a:gd name="connsiteY2" fmla="*/ 0 h 979200"/>
              <a:gd name="connsiteX3" fmla="*/ 1304389 w 1304389"/>
              <a:gd name="connsiteY3" fmla="*/ 97920 h 979200"/>
              <a:gd name="connsiteX4" fmla="*/ 1304389 w 1304389"/>
              <a:gd name="connsiteY4" fmla="*/ 881280 h 979200"/>
              <a:gd name="connsiteX5" fmla="*/ 1206469 w 1304389"/>
              <a:gd name="connsiteY5" fmla="*/ 979200 h 979200"/>
              <a:gd name="connsiteX6" fmla="*/ 97920 w 1304389"/>
              <a:gd name="connsiteY6" fmla="*/ 979200 h 979200"/>
              <a:gd name="connsiteX7" fmla="*/ 0 w 1304389"/>
              <a:gd name="connsiteY7" fmla="*/ 881280 h 979200"/>
              <a:gd name="connsiteX8" fmla="*/ 0 w 1304389"/>
              <a:gd name="connsiteY8" fmla="*/ 9792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4389" h="979200">
                <a:moveTo>
                  <a:pt x="0" y="97920"/>
                </a:moveTo>
                <a:cubicBezTo>
                  <a:pt x="0" y="43840"/>
                  <a:pt x="43840" y="0"/>
                  <a:pt x="97920" y="0"/>
                </a:cubicBezTo>
                <a:lnTo>
                  <a:pt x="1206469" y="0"/>
                </a:lnTo>
                <a:cubicBezTo>
                  <a:pt x="1260549" y="0"/>
                  <a:pt x="1304389" y="43840"/>
                  <a:pt x="1304389" y="97920"/>
                </a:cubicBezTo>
                <a:lnTo>
                  <a:pt x="1304389" y="881280"/>
                </a:lnTo>
                <a:cubicBezTo>
                  <a:pt x="1304389" y="935360"/>
                  <a:pt x="1260549" y="979200"/>
                  <a:pt x="1206469" y="979200"/>
                </a:cubicBezTo>
                <a:lnTo>
                  <a:pt x="97920" y="979200"/>
                </a:lnTo>
                <a:cubicBezTo>
                  <a:pt x="43840" y="979200"/>
                  <a:pt x="0" y="935360"/>
                  <a:pt x="0" y="881280"/>
                </a:cubicBezTo>
                <a:lnTo>
                  <a:pt x="0" y="9792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0920" tIns="170920" rIns="170920" bIns="170920" spcCol="1270"/>
          <a:lstStyle/>
          <a:p>
            <a:pPr marL="0" lvl="1" algn="ctr" defTabSz="889000" rtl="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ar-SA" sz="3600" b="1" dirty="0">
                <a:cs typeface="+mj-cs"/>
              </a:rPr>
              <a:t>التنبؤ</a:t>
            </a:r>
            <a:endParaRPr lang="ar-SA" sz="3200" b="1" dirty="0">
              <a:cs typeface="+mj-cs"/>
            </a:endParaRPr>
          </a:p>
        </p:txBody>
      </p:sp>
      <p:sp>
        <p:nvSpPr>
          <p:cNvPr id="11270" name="AutoShape 2" descr="نتيجة بحث الصور عن التفكير">
            <a:extLst>
              <a:ext uri="{FF2B5EF4-FFF2-40B4-BE49-F238E27FC236}">
                <a16:creationId xmlns:a16="http://schemas.microsoft.com/office/drawing/2014/main" id="{6AC97A16-0595-4D16-B44D-B62D89629D7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pic>
        <p:nvPicPr>
          <p:cNvPr id="11271" name="Picture 6" descr="صورة ذات صلة">
            <a:extLst>
              <a:ext uri="{FF2B5EF4-FFF2-40B4-BE49-F238E27FC236}">
                <a16:creationId xmlns:a16="http://schemas.microsoft.com/office/drawing/2014/main" id="{6823B536-9C7C-4039-AD56-F57DF7052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549275"/>
            <a:ext cx="21431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4" descr="data:image/jpg;base64,/9j/4AAQSkZJRgABAQAAAQABAAD/2wCEAAkGBhQSERQUExQWFRUWGBgYFxgXFhgYGRgXFxgXGBcXHRgYHCcfGB4kHRcVHzAgJCcpLCwsGB4xNTAqNSYrLCkBCQoKDgwOGg8PGjQkHyQ1MC00NS82LSovLi8sLCwqNDQsLDIsLC0sLCwsLCwvLSwsKSwsLSwsKSwsLCwsLCwsLP/AABEIAMUBAAMBIgACEQEDEQH/xAAcAAABBQEBAQAAAAAAAAAAAAAGAAMEBQcBAgj/xABKEAACAQIEAwUFAwgHBwMFAAABAhEAAwQSITEFBkEHEyJRYTJCcYGRI6HBFFJicoKx0fAVMzRTc5LhCDVDorKz8RfC0hZEY5PD/8QAGwEBAAIDAQEAAAAAAAAAAAAAAAQFAgMGAQf/xAAyEQACAQMCBAQGAQMFAAAAAAAAAQIDBBESIQUxQVETIjKBYXGhsdHwkRQzwRUjQnLx/9oADAMBAAIRAxEAPwCLwPghxDJbtqNVHuHKABInQ5RO09TR3Y7Kx711Ov8Awp3397r186p+ybHKb7guFJtqFUt7ZkTr7xH4k1rFW95fSc8Un5TouL3VWnW8KOySRn+L7NCNUZG2Oq5TIEeu3TWmMP2XsR4mtrsIC5tJmNo03A8/KtHrhNV7rzaxk5ivSjX/ALn4M0x3ZQ11lAe3bQF8x1d2BYwT4QskRI+s0zg+xcC59pdU29YyLDyNEOoI2/hRVy/zc2JxV21kUIgYqdcxhlUT060UVJd3cUlozj+DXPhtOk0mviYvjOx27+UlLYU2QFIdzGkarCgHcHQbSKLuH9l3DiWmxcJUlSHa4ATpLLqMwPmDRNgeL97cIAhfF8fCY/CrSof9e7pPflt7okwpuh6duoG3ezPCtnQ2bItypQqpF1PCqt451PhJBM+1QRzL2O3LFo3LD99lBlO7hozCAoE5tCSfhpvptNKo06MZ8yyt+J3FB+WWV2fUwblvspxOJKteXuLXUusOR1hInXzMVeYrsXuI47q5bdd5cFCsbaANMDrWu0qwVvBI8ueJVrjKey7IzTgfZawb7fIEA9yCTroNRoOvzHXYjvdnuHJ8MrvOgac2h3HXr50UUqzVKGMYKL+iotYks/PmBd7s5XMMrrG5JQSCNFiN4GnSKiXezMnQPbjbVI0mYjXSdfjR/SrdB6PSR5cJtXvp+r/JnfEuyrNaHd3F72dc6wmvtRAJn4zNRcF2QsAha6mbQuMkxG0HrAnWBWnUqlq+rKOlP7G1cPt48l9WAqdmoQaMjCIgpE6zHXSdfjUzC8psN1Qb+0ASSwhtgdxofOi6lVbcUVcesmUqcaXoQM//AEcrKZyh9IhVjw+x0kRsPLpVRf7NM4Mui6QALcjeY6aTr8aPaVRI8Mto4enl8WT6d7Wp+l/YxPjHZBi+9ORrdxCRDeyRmIUysHYGSddAfhV3y92UJcwsYi13N8EgOHLHwto2Wcu0gR0161qNKpMbeEXsS58ZupQUc4a3ytn+PoZJw/seuflEXTb7gEmVMsyzISCBBPU/vomxHZThWYFcyALEAKZbWWJI1JBg0a01icSttS7kKo3JqTCTp7x2NdXil1Vknqx02/eYIv2aWVQhG8UqQWVdAswIAG3Q9OlOYLs/tr7ZUiCCFQbHWNRtOu1esbz1/c2iw/OfQfQSf3VS3O069bbx2bbL+izA/fP7qzd9PGHI2wV9OOE/tkvrXKcH2U6mYGpIgnbqNCeo0qXZ5dA0y2xGWDlHu+z093p5dK8cv874fFEIpKXD7jbnzynZv3+lENa5T8XdvJCq1K0ZYnswcbluAQEtwRGoBEFpYQehOsdTqai8QwaqtzMig5XYyoOrKVLeHUyBBjUjSiw0A8a4kZua9G1zZeh1ze7+t0+VUPE7NSivDTyzCNfHqK7sw5XKsuI74TkAe3lIZZgwZ03A2rUKB+SsDBRhAAUekgrsFOv12o4q/cVHZEridV1a7k5Z/eQP47m5beLTDBCxYqC0wFLGNo16H516vcyg4sYZcmg8ZZ4MwTlVY8R0npQjxu8E4ujMQqi5bJJ0AGmpNF9q7gkdri3bIczJ71ev7VSpU4xjFqOcr6mudKMYQko5yvrkE+z7+33v1H/7iUStzmn5cMGEJJMF82gOUsREennQ12emcdeI/Mf/ALiVHs/7+H+I3/batV83GUcfAicXqSpyhp66UFfLv9Z87n/UaXDed0vY58Its+EMc+YQcoE+GNN/PpTfA76qxLMFAN2SSAB4m3J2oH5Y4laTi112uIqEXQHLAKSYjxHToahcGpKpGvlcnJ++Ua76o4SpJPnhBPx/tXtYe+9m3Ze8UnOykAAjcDQzHU6UR8r8z28dY720CNSrK26sIMaaHQgz61j3LmV73Em0YdzdZTv/AMVIINGnYl/ZL3+N/wDzSsKdSTks8nn6HQXdlRp0JOKxKOjfPPUt9jRaVKlUooBUqVKgFSprEYlbalnMKBJNZZzv2qT9nhZA1DMRBPw6gb+tAHPHed8LhQe8uAsPcXVvpWW8Q7dMSrfZrYiSSGBJy9APEIO/n0rOuJ8WzyxJJ/d/Ghy9fkydaA3Lh3+0F0u2FP6rFZHzmtG5T54w/EFbuiQy6sjRMHQMI0Ir5CLGrLgvMN7DOLli41th1UkSN4PntQH2ZSoL7NOfxxGx48q3kAzAH2htnA6aggjpp5ijSgFSpUqAVZtzVx8XsQUzfZ2zlA83Ghb8K0DFY1EBBZQY0k9elYFdxBzGd8x+s1FrVV6U/mXHC6CnKUn0/wAmsYLEYdLPunSTtWccxYtHuHJET0qu/L22zGm0w1x9VRj8Aa1OTnskW1K3jbtzlIj3LhGxgjUEaEEbEHpWx9m/NpxmHK3DN60QHP5ymcr/AB0IPqPWsZxeHdfaVhPmCKK+x7EEY9l6NZef2WQj+fWs6WYywRr9RrUnJdDaWMCsJ5w5p727d7kZVJbUDUjbQHad/nW5Yq2WRgDBIIBgGCRAMHQ187822rdu/cRNVQZCSoWWUQ5hSd2nbpXTcHo0qlR+Is45djh+ISklFI2Hg1wKLbHYKpJzZtMu+b3t9+u9Famgzl20b2RrngUBSqsoGYwBqo0HnG3lpRmBVROcZPyl7dNOZQ8c5Ns4p87Eq2xK9arf/TKx/eP91GNKiqTisJs0xq1IrEZNe5QcG5Ys4LPcBJ8MFm6LoTt8B9KC+XM2K4t+UIjLbBZiW6DIVA00kkitRdAQQRIO4rxYwqIIRQo9BFa6majTkyNcQddxc5PZ5+ePiUXE+VLbd4/ePbVwS6rBBkeIwdtPKhPlnk3C4y057q5aCuVBYznEb7CPlp61ppE15tWVUQoAHkBFbKcvDUlHbPbb/wB9zKUdUk30/fYyrF9k19Lj/k13IjgqYMShiVOu2g09KO+TuV1wGHFoHMxJZ282IA+QAAFXtKtEacYvKROq3terDw5yyvx3fN+4qVKlWwiCpUqaxN3KpPkJoDPe13mdLNnuWYqWEx1IJiYn0NYLiuJqfZ0U6+tFfbFzimMxeRVGW0uSdiTMkGfUkfKgG4NZG1AOsk7TrUd7BG9TcG5G9esWgI1oCqZhtTde7x1gU3FAEHJvHWw2IV87ooPiKGDGk/uH0FfVHJ/G/wArwdm8dC4MyMpOVmXNlO05Zj1r46tPlM1qvL/bHiERE8BZRGUgBMqrp1BDTJ03MDrQH0VVbjMUWJRdPM/hVXyVzeMbYzNlF0e0oPkNwDrB+6veGxgUyfnVTxO58NRpt4Uub+BIoQ1ZfY8YzBlRNZNzLgu5xDj3WOZT6HcfI6VrHE+JBlgUH8dwyXV8fu+IHqI/A7VztCtSo3mmjvGW3uXVrUlTg5TB/g/Dl0a5v0B2A8yPP0rQOB8FR0knToKA++kyfiasMFx57Y0NfRo26hDTA5OvezuKmup7LsW3MmCW2SNCNx5il2a2bNvFXDMPcTKo6aHM0eug09DVBi+ItcMsZqGnEmtOtxd0YMPkZis5UVKOJczTTuJQk9L2fM3c180c5XlOLxGQyveXIjwj2j6n619HX+IIlk3nOVAuck9FiZ0r575z4paxOMu3LFvIpn4udZeDoCfL66k1Fo36stT5tl5Z8KlxGaXKK5v96m18Ew4dFAYCESAqkD2RsG1A9Dr50R0L8MYgWypgkJrmzCCBu3v/AB679aseKcxpYYI28TqY/Cue4JVVei8LdPD+PXv2NVz5XllvSqs4Zx1L22kiQZkEDfWg3jHbElq9ct2cO98W5DOHyiV0YgZToPMxNdFTtatRuMVy+X35GmmvE9ITc6cxNgsMbqKGaQFDTl1ImYIO01I5T4u2Kwlq+4AZw0hZgQ7LpJJ6Vn/M3Nf9IcKN7u+7i/ky5s3shDMwPzvuoq5Dxi2+F4cnqHgdT9o9Qa7lQryjU2SWX/Jbu2j/AKfr0+fxNPtpzj+QtpVTWOY1dsoEkEAw0wT56VC47zwmHud2qG4w9qGygekwZNa6d5RqJuL5fB9fYqakXT9Re8Txnc2XuETkUtHwFAHIfadexuGxN69btqbTIqi3mglwd8zHqBtV5e5jTF4HElVKsqHMpM7gwQeo0P0rMOyT/d+O/wAWx/7qtraMKlvUqc8ace7MabUpxXRm08B4k1+1nYAHMRpMaR5/GrKqLk3+z/tt+FXtRqixJpEi6ioVpRjyTFUfiDAWnJ0GU/uqRQxz9jcmCvGSDkOwJ6eew0msCOfO/NPDRdxN1rCwpb+f3VS3uHm2Dm0PlRVY4gFtXzAzKQV6+0AB+NDXEcQTudevxoCrOIM6VIAJGtSeB8vXMQ8IhajTDdmV8qc0Kegmf/FAZs1g17weHLmAJouxfZ/jQYFrw/rL/GaMuTuzoWFz3oNwjYahR5evxoDJcVwtlExUW0SCCa3fi/K1pxEAecVXYTs8t28oylnNs3IgGWzqET0kPr/pQE/sp5qsi2WNtu9VAgYWbtwvtMuiMV0EDprtpRQmPDqGAYBtQHUowHqp1Bok5Q4MMNhkQKAxGZyIguQJiOg0A+Ar1zFwTvlzJ/WKNP0h5fGqXjFi7qknD1R+vcl2lZU5+bkwTvYmqniDyrfqn91PX8ykqwII3B0IpnJNchb/AOxVjNr0tP8AhlzNKcHHugcF2u99XcVhsjMvkdPgdqaK19dhNTipR5Pc4WUdLafNCuXqjhDcYINSxCgerGB++n120670c9nnJxLrirqwBraB6mP6w+kHT6+VY1JaVlmdOOp4QeYnhSXMP3DgMpUKQRI0Agx6EA/Ksg4nyEbeIvIpBQAsXK+EArmjKg/5VraMVhw6FWmDvBI+8UGX7QRHjQBWjxZIEHXN7p/S6b9KrfBjUfmOq4bdVKGpQf4+ZO4RikYohLeyvQA5oXQhQQDvMaCiO+1sRnyD9aPxoI7MeMJeDqACyBNVQhR4YgaQunSZ1oo4ny+Lz5+8uJpEKRGnxqs4Taxt6OO/ww/f95FbXk29im4SsM8aaXo+EsRWT8FxdtE4ktxlV3SEDaEkOZAnrqNK3LhnL62WLZ3eRHjIMeewrOe0zl7C4cSll3vXZyhdQv6R0n4fCuptK8XLw8PEkl06PJja+TMZdQc4fjrf9Ctazr3n5SWyZhmy5bfiy7xodfSjrl4FcFgQdJS6R87hI+7WoXIPZjbbDJdxSEXGYtlP5mmUMPPQmPWj/ifBbd22qtKhNVK6FYHSPSqni9BXFxVcXs1hfvz+hbVL6nGgqEU869bftjC9ijSBfkaD7LXYSB4qG8EVfG3jowK3yDuD4TBq94fZV7hRLzXAxEEkFlHU6beetRMZ2f3kuTYcZehJIYSIIkfOqG0p1XOcsdY91nCxtkrbrdQ0/Mp+D8TtWcJje9uKma2uXMQJIziBO58Q031oe7JbR/o7GtGhvWQD6gEkf8w+taDa7L7Ny1lxDFifaA9nQyBRBb5VsJhRhrS93bGoywDMzPxnrXRWdTwbaVKS3bX8J5/kjUk4Si30GuTf7P8Att+FXtReG8OWxbCLMDqdyT1NSqxm9UmyRXqKpUlNdRVnPa/jBbwzEHxnKFEdGPiIPQitGoL7ReVGxdgorKG3XMAPEoJ9rcA6/OJrE0nzjw7EEMRuD7XrBB/CvWJsm68gbn+TXrHcKbC3XRiCwmYIO48wSPPYmpfLOKm8Mw6gDy3FAaZ2f8A7m2CRq2po6vW4WYn4VX8PZQBHlVp365daAEMZzJakhbq5lMFWMEHaMp1qVh+LHKS65QBMnb79qWK4Ph3vhyil5kGJMivHNGEDWghjK2hnYjyNAMYfGtiLgFq2zDck+Fco313+cUS8C4O3fC5LAAQFaCUKuT7Q0KkzvPTWhXlHHYTA50a5luMQwUk7RAgnQazpNadwu2MoI2gajrOpoCaiwKax2NWzbe45hEUsx9AJ+dP0I9qN4rw9o950U/An/Ss4R1SSM6cdUlEFeJ9r3D7rFb2GviNA0W8w+EPP76rjzXw99beIZf0b1tlP+dQV+sUJPbB3APxE01+Rp+Yv+UVnc8Gt7j1Lfv1LiFGVP0S2CniF5LoV7bK41BKkHrpMfMVFF2yDFy9btgb521H7Kgs3yFCVwIrvplI2jTSPTfrXrh2BUpLKDJMadOn41ItLZ29JUU84+xXVrBVqzm3zDrh3NfCcMcztexTgyMtnLbH7LkZvn9K0jk/nvD8RDdyHQprluKASu0iCQROlYSuCQbIv0FGfZddK8QQDZkuA/CM371FZ1bfyuTZtdjGnBtGy3boUSaEeKp4rgUNs0DKM2qzoG0PoDvpNFmJBymInpNC3ELhdbhYhh3bbqY9kyCo1I9Bv0qrnXjRjqkarZtSbA3kl+5ZEsZVLALJII1gnxEa69evzrXrYMCd41rFuz0C5ibedwoWG8RCkkRCjpMkafGtrFTLm2jbS8OJT2dWdVOc+4qau4VGILKpI2JANO0qjE44BSIrtKgGrOFRPZVVneABTtKlQCpUH4rnK4OIphlVchYKxIOaSCTBmPLpVjwTmJr99kgBACRvOhA1Mx1rGnJVNWn/jzN6oTacl0WfYv6VKlWRoOMYoO51xzd2wQwelFONuwKC+PmQaAxDjmHJuEtOo1+I03+Vd4DhSb6ZZgakn4Rp9al8w+O+qiOo9djEUW8P4IEtg9d56mgLTDcXyKATTmJ4g7rFswfztxQzxSzcHs607wbjrICt1SPWgH8Rza1gZblpgw2ZCGB9RMGoPEebzctiWInYEDMTvEDbzpjmXGqULKJPT+fKgmzPfKWJ2O/zoDQeFcBN37R9WOv8ApWtckYsm0bbf8OIPmpnT5RH0oC5ZufYg+lF3KN+L5H5wI+mv4UAaVC4zwlMTZezcHhYbjcHow9RU2lXqeHlHqbTyjPrXY9ZnxX7pHkFQffBrxzJy7geHYZnFoXLreG33hL+I+9l9mFGu3kOtaFccAEkwBqSdgBuaxHnbjNzGXxcCv3OqWNDDgEZmHmWJH/KKmUZVKst3sTqEqlWXmexF5X5PXHflGgLWrWZNBrcJ8IPmCFcfOrvs3bDXi2FxFq22bx2iyiZiGQNuNACBPRqKOz7gZwt2/bb2+6w5f9djfYgfAFR8qB8HyncuYi0LTZDcbE5W18D4e7cESNRoLevr6Vn4qnKUc4XT2M1VjUlKOcLo/kHeN7KMI+qG5a/VbMPo4J++pvK/IdrBXGuK73HIygtAygkEwANzA1q15fxF5rKjELlvL4X8mI99SNCGEH4yOlWVRZVZ40tkOVWphxbONQrjxAuDQQrHR8saE+3Hhj87pv0oqbahLHXtLgEkw+ohiTBgjNox8p0O1cvx/elGOObFKooPLBfkPl9UdJO4BJ292RAO3wNaoWgTQXy8SjWyvVVG+aZA97r+t13o2rrbyo6lTUzXKiqPlitgaPOyZoC9YEkgny93eri1xRTaN3UAAkjqI3qt5ku22tFVKlg6aCJEMJqEvEbSYO6j3FVmD5VJAJ0Gw61R06kv6lUlPUmn22a+QlhRy9h/hPOPfWr9w28otAGA2bNIaOgjb76G27XLiQbmCKrOp73X5ApVj2cCLeIZtFlJJ20DE/QEVT9qHGMNew9sWbtp2D6hGUmPlVhfpU5PQ8Y/HxJnAErlwjVp61JpN+ZY3a6NL+Qt4lzkltLTopcXVDjdfCQCOh19KjYHn1XcK1vKCQJDTBO0gqNK9co8Zw35Dhw121K21Ugssggag+VUvMuIttila2ylYSSpEaEztUdzenUn2KbibdtUnon6XjG3fHbJDxH++1/xR+41dcl/2hv1W/6lqiF0XONK1shx3kyuogKZM/Kr3kv+0N+q3/Ute2Lz4zXf8HQU/wC3L/r/AJDalXA1NYjEhIk6sYHqYJj6An5VIKoh8SegbmnG5Eb4UWcUxECfOaC+M8Hu4rwoIB946AfxoDFb/FW/Kp1MNpFbLwbCXr1pWyFAR78qfodRTvLPZdh8K/ev9rdmQzDRf1V6fEyfhRXicYqD4UBU4flMH+sM+gp2/wAKtLAVFEegM/XepJ5oskAZ1E+oqp4xx63aHjYQdj6xP8mgKLm3nhMIQj2MxI0gaEfEiB86zDjvOK4nKq2LdvxE51HiMgiJjam+eObDirkDZCRMRMaTQqr60BufLWIHcgDyoi4HxEW8QhO2YA/A6fjQd2cYC5eQHUKOv4CtKt8qWzBIOnr/AAoAwLgdRXhsSo61QY7EG2pO8dKzzmDtDxVuclmFHUkkx5xFAa5eu2rilHgqdw2x9COo9KicV4Gl98M+kWLmceUBWAA/ayH9msAudqV5j4vCfMdDTvD+07E4e+t5WLIT9paJ8LgaE/omDIPnvNeptcj1Sa5G38Qxa4XFm65i3cw7Zj+lhi1wfMpcuH9ivfKnCsuGstcWLpL3m81fEMzuvyz5flQvxLj68WwlhsNbNwJc728pB8IsAM1nT3rocIBsQzeVaDhcStxFdDKuoZT5qwkH6GvDwdpUqVAcYTQFzaxtG4gBClGgsCQQV121Yaxpr86PWOlZ3zfxM3GYMuQorAeKJWG1z+70M9N6g3tKFSC1Ldciq4tUcKHleH+9ehccIbL3ZM6BZkAHaDIGgOuw06UWMsiKxo82Bu7QRbT7MAg5dAANm2G0A7AazWyW9h1qwlUjN7HU8Rtp0XFzWGyhPJqf3t7/AD0P8y8HtWWtKe+ulj1fZepGm/8ACtArw1oEyQCR6VrpwhCWtRWSpmtcdIOctouIwj2+6Nq2SVEHVl0lpI36Gon/AKWYPyb6j+FF6WwBAAA9K9VlNRm8tGyjUqUY4hJr5bfYEL3ImGsW2YG4FUEwp/0qPwLlS1iLQuN3iSTAzzIGx2/mKNiJ3rioAIAgelYaF2NE6UZz1y378nn5vmVHB+VbGGLMgJZtCx1MHesy7ReOPgHy4K4QxJ7wyC0b5VPQTv8ACj/nzm0YLDllI71tFG8esV83cdxt+9de4STmJPwkz8qyS0rCN2prqEOA7YsSjePUeY3+dHnJHOZ4hfli5NpWZQTKywCGDvJBIg7Saw9sOGHiPi9PLyrSuyGyLFy4Yguo3OvhJO3z8q9PDYLkBSNYPn0NV9/iwt7iOk/Cp6uLg0I8j/4qu4lw3Mp00oCHf5hETNZ3zrz7lUqhljtVRzpxW5hnNrXX2fUUKYHlnGYxyUtM3mx0A+JNARMPxpluZ2JaDIBJgN0YDaRV/e401xA5zERodY3jp60Uct9hFy4Q2IuZV0kLv/r91aVg+znB4e2iCyrkaAuM2p/R2n+SaA+csfh8y5o8VVdq2SwA3JAHxJr6V4j2b2rslzln2USVCj1ZSCxP08hQ1e7M7Vi4txFDBWB1M9ddTqD1oA25F4YtnDW1AiFFWfHuMrYtlswkCYPlIEx5SQJ9RTaQtoqCFJUhSdADGmtA3PnMNmxhHtF+8usuQ65jBaWJPQeQOvpQHMXxu5ivC1woOoQCCPU+1FDvFOCG2JVm09SwPqKpMFzGiw1stbPkSGU/L3flVniePd6vUeo/0oAT4lgMxzCJ6xsajW8KwVgelXaeN/P18/Q13jWW2kbEx8aAndifNLYTiS2WP2WK+zYHYXNTab4z4fg9b/y39mb+H6WbpKf4V37RPkCzp+xXyFbxGRw6mCpDAg6gjUGvs7hmJ7yzbudXRG/zKD+NASaVdpUB5dZEeelYzzDxPIbmcnTMNYJAEgDXfoANq2HGWyykCDOhkkeE7wV1BisB7UD3mNuQj21C7OGGYiQXAYAkGN/Q1DuvSjOlwj/U6qg3st/mMcscPt4i9bF+4UXMkAAtnkqMsjYmfa9Ca+i1FYpyFy6uJvhbhIVFDkRBaCoy6aDfX7q2pFgRVhUto22Irn1LvjlXXVSy3jp2z2PVKlSrWUIqVKlQDOLxHdozwTlBMDeBqaxPmrnjEXL7Ze+RV0GVwqAbyZA0IIra8Y3hPrWV818rXLjqllQQxgeSSdWYdVGp8/Q0ANYfGNxB1UkPc18OxMe08E6L11jf1FP8R7MrzCTctgfmjN8hMVofAuA2cJbyWwAd3aBmdvNj+HSmOKcQigMjxPJd6yfYzDcspBPwAmahXeN3sLdRhbdQNfEhEqdIkjqNfiQa23hfLvfKHu6I2oXYsP8A2g1cYvhVvKSVUD0UfiD9aAzzlbmS/eIa1bd1PpAPpJ0mtQCArTODwirb0G/19Nadtkga9aAC+Z+WUuMHZASp8gSAd4nYx1qZy7jkVcgRUCnRQNh0nzP8aIcVbBoX45h8niQeLYAbknpQBXZxM7U4mFk5m+AHkOvzMCouAIVB5wJNSvyvSgPOKQRG3w0oL45i79glli6vUHwuPgwEMPRlPxoqxN6apsZw+5dBCoT8qAoMFzlauIVMqwX2WAGnXUaGPgPhWMcz8Za5eZGVRlYjQRmg71tV/ssvOwZci+Yc6EHRlIUEwQSPnUDFf7O63XLtjCsnZbUn5kuJ+m80BjNi7Ow++nRjWWRr8JI/Gtrwv+znhV9rFYgn9EW1/epqysdgfD1Gr4hj5m6o+5UAoDBcJxAq06/Wab45xTO1fRuH7FuGrvadv1rz6/5SKdbsZ4Sf/tB/+29/86A+VrNpnYKoJZiAANyToK+0eCWMmGspM5baLP6qgfhQ7guyXhlpw9vDZGUyCLt3T6vRZatBRA2oD3SpVyaARrBe1EXlxlw3wADm7ogBZtycviA1I6zqK3qaxPtawF5sUzOXa0B9mN1UFUBjost0O5FZQs3dyVJPBOsuIx4fKVaSztj4+wQ9lly2neMzopK21UEhSRE6BjMTlEVplZD2fcTW3fRe6Nx7mVQwliiEeJtNxOSW8prXQancRjiszdxWOLh+32O0qVKq8qxUq4WArhNAVXHL5EAdagPdCLrvT3Gr4ViWO2341TYUm/cn3F39fIUB4w2EvXL2ba2QQSfOREDr1qVjOEWjGYFoIO+hgzBjp6VOxGIAEDSPKoVy7ImgJF3joAO4+Bj7+nyqkxvEXVTc8NtBrmZyRAOvszXXALUxiLBiATB3AMa9Dp9PnQBZwTGC4kggjzBkfCRUnGPpQvykjnOgDBl1nUKQRAn3SdPj9aMsLhSAC8Fo1jUA+k70BX28O7bCpFvgqmC2p9P41ZVyaAYGATy+80jgE8vvNPzSmgGreDQbKP3/AL6erzXQaA7Xa5SoDtKuUqA7SrlKgFXJrprlAcmuZqRrgoDuesp7XON3BcNhX+za0C6zIJzMwkA+i9ATFafjEbI2SA8HLm2zRpMdJrDuN4e+bjjEXGd0ziWYwImcpPsjSZj1qz4aoqprljbp+9ivv5tQ0rqc7I+Lm5xGBbzqLZDOdMhIERAIJMRGkAmt4VqyjkLhdm09uGFvKFKqARmJGu+u5G+tahbvAgEazVZ47rPWyXTvJXmar/USQ1J7kAnypkNXnEOAhzbRr8KG0A+Lc0Mb76qFEj1OnlVLd7SL1nwq+Yeuv76j8V5f76/cFuV08LBvCBPl5+hqqs9neIZ9boIn83+BoCRc5tvYm8LepZzAA6k/zvWlYCwLNlU3MeI+bdTVJwPlS3hDn1a4RGYjbzgdJojwnDmuGTovn/DzoCqxeIiaorfMS3GKJ4mBIIGpEb6DWtGt8EtDdA362v3bVJs4VE9hVX9UAfuoAN4Xy7euGWGRf0tCf2d/rFEeH5etqPF4/joPoKs5rk0ArdsKIAAHkBAr1NeZpUB2a5NcauLQHqu1yu0Aq7FKu0Byu0q5QHaVKuUB2lXK7QCrldrlAcIrgFeq4aATCs74pyw7XbjP1DNKgEtM6KDoT6HTaaP8U5CMRqYMUI4rEzbfNrKNOaWHsncDUj0GtU/FeITtYKNL1S69vybKdtGu/NyRTcsXbauveRBQQT44aAZmNf1vn1rQLCCBG3T4UJcK4So7uRLQoObQ+zscshfgP9aLlxKLpmUfMfxqxoQcY4ZWcPtqlvRUKnMeArzetBlKnqIpn+kbebLmE/d8J2n03qVW8n4KzC8s2lJJlifgB9AKn2+HW12UU53usfz0/jXm9jUQFmYADck0AmwKHdRTwprD4tLglGDDzBmmcfxS1YUNddUUkLLGBJ2E/KvUm3hHmUlklzXkmm7WIVgCpDA6ggyCD1BG9OV4enDSrjOBSzigO12KhXuN2Eud2122tyAchcBobQaTOtTLd0HUGfh6aGvMnrTXM9RXFFebl9V9ogfEgfvrzYxaPORlaN8pBj6V6Y5WcD0VwUi1NJiATEj60yej9IV4N0V1WoD3Xmulq4WoBUqjJxK0Uzi4hT87MMuu0mYFL+kbeXNnUKCRJIAkaHU17pfY9wyLzNxc4XCYjEBQ5s22cKTAOUTE9Kqsd2h4ewLHfC5muWkvP3aM62LbwO8uMPZTMSJ302q7vpZxVh0bLdtXVZWgyGUghhKnT4jUVRcQ7M8DfVRdW7cKqyBmv3i5RjmKM2eWUHUAyBJivOR41gq8J2rI4xKm2Fu2Gvbk92LNm6lo3WeJMBmcqgYwh8xNrwTnB7+ISy1pEzWFvEC5LBGVSLm0FCzFBrmlSSAKcu8j4IKysGCsLykG68RimBugS2hYgbfKpuH5Ww6XRdQOtwWbdgEO39VbYMqxPmNT1Eg70BUW+0/DNbe6LWK7pYFu53By4hmfIi2TP2jEzppoDMUm7TcLCQuIJYOXUWGLWe7bIwuqNUOeF0nU+WtODs64ci3LfdQL0eE3X8OVu8AtS32cN4vBFeL3Zxw/Iqm2QoTu571xIa6t4ktmlmNxVOY6nbbSgLvgXHbeLs96gdfEyMlxSjo6mGRlOxFDfG4W5eAgaMfayxKz7Xuec9Jmrnhq4TDI1u1cRA7vcM3QxzuxLnxE9Z06UJ4hiGuCWJGYSQMx000bQk6aHSvHQp1mtazjcs7Cm9Un8B6zxcBVUJBBKSrZR9nZFzTSQPdAkx5moicY7wqCpAPce9/ffL3fv9KVKtstotoyh3JA40qoSLegS48Zv7u53cez13np671MHMTK8AGQ725LTOS33kkEddo6b+lKlXM3U5J5TfUPfmV2L5ia4QWU6iyfa277pt7sfP0qg4jx45SQvuu3tfmPkjbrvSpVs4XFSqOb3eSrvniOFyKwc137JYWndJYqYbeFDTEb9PP1ql4xzTfxGVrzs5UKFzEaBz6D7+tKlX0i2SS1JLO/RdjnEstRfLb7lGeLODIJBEkQxEQY0jaibAdpmOt2+7W8xEwCwV2UBZgFgTG287fGu0qoeITbeWdxwynBpRaWNuhC4hzlicQVa7dZypVlBiAzQPZAjoNIg6+dNJzbiBc7zvrve5WUP3hkKCZWSDpqY2gmaVKufbeo6eSiqWEly7LuTcPxZ2uZmZmbNBZnLMYXMCSZJ2H0q/wfMtwqN9VXr0vN4tY11/kUqVYLY+c8bb1P96ki7x1m1YFoW5u3S00Rt1nfp61c4DiuRsoWPHkmR/d559n5ffNKlUS6k1un3ObtdqmrruWGE5g8IIQiVsn2/wC+crG3Tf19Kebj+UFghlReb29fsWyn3femfT1pUqopLE1u9n3fY7G39I1i+NkvlIJOcJJb/wDH3k7fKPnVDi+Z3gMMw8NtvbOneNliY6R8/Su0q6Lhjbkm3zNV4tim4nzjeZGVyXXLcEM0xkMSDE6/id6psNzTiLTEW7jrLQYbzTfX0kUqVfSbGMdOGlvjoiHQ6DOG4wwUgSAwQsAxgy0CR1jfWn/6T302z9fzNPLrSpVMnN8/3mddZzkobDg4uysMpIIYAEMQRK55EbUsZzxinQK124VAUgZ4iTAEgSYgGlSqNNJ7tdyHxGTb3KHifGblwlrjM7eLVmLHw+pqDd43fJRe+ugJKpFxvAGEkLr4QYGg8qVKqu7k9L/ehz1CCddZ7/5JQ45eu3Vu3bjvcUJDs5LCDCwekb6UXnnjEvbNt7jsoDaEifsojXLOvx+tKlXLLmz6FTUXGOUtsY2W255w3EjnAjdlXf8AOXNO3yq2scZ+yY5AZtBoJ08bFIOmo6+u2m9cpVOoMyu6ktL9z//Z">
            <a:extLst>
              <a:ext uri="{FF2B5EF4-FFF2-40B4-BE49-F238E27FC236}">
                <a16:creationId xmlns:a16="http://schemas.microsoft.com/office/drawing/2014/main" id="{F2E8611E-7E3F-4F57-B36C-CD03932A65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9538" y="-898525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1800"/>
          </a:p>
        </p:txBody>
      </p:sp>
      <p:pic>
        <p:nvPicPr>
          <p:cNvPr id="2052" name="Picture 6">
            <a:extLst>
              <a:ext uri="{FF2B5EF4-FFF2-40B4-BE49-F238E27FC236}">
                <a16:creationId xmlns:a16="http://schemas.microsoft.com/office/drawing/2014/main" id="{5461BC60-309A-4B64-AF37-55B5A864A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576" y="765175"/>
            <a:ext cx="1738312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8" descr="http://t0.gstatic.com/images?q=tbn:ANd9GcTXA7WV-Rk1ufsBpDbw7qr0NALwOSzDDp5lSv0Gopdx9s1xxSa5epBaaaE">
            <a:extLst>
              <a:ext uri="{FF2B5EF4-FFF2-40B4-BE49-F238E27FC236}">
                <a16:creationId xmlns:a16="http://schemas.microsoft.com/office/drawing/2014/main" id="{C5BF8E20-9C0E-46A2-B6BD-0FE6567E3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93938"/>
            <a:ext cx="1733550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 descr="http://t1.gstatic.com/images?q=tbn:ANd9GcTvneVKoZY4lzgmHAQor8HERA6vmPixSCmTzlyP-Bz2j9mgvhag">
            <a:extLst>
              <a:ext uri="{FF2B5EF4-FFF2-40B4-BE49-F238E27FC236}">
                <a16:creationId xmlns:a16="http://schemas.microsoft.com/office/drawing/2014/main" id="{A9E2EEB7-ED4A-458D-965C-5DE9E36ED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33375"/>
            <a:ext cx="17335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20" descr="http://t0.gstatic.com/images?q=tbn:ANd9GcRS5VXkZc4rbfvHjScwmSllP0yBzNjQfhJZGeuZ5NKW1YeBKGizowx_eHx1">
            <a:extLst>
              <a:ext uri="{FF2B5EF4-FFF2-40B4-BE49-F238E27FC236}">
                <a16:creationId xmlns:a16="http://schemas.microsoft.com/office/drawing/2014/main" id="{72D4A5E5-50AA-4F64-B60D-C10A13FEC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0713"/>
            <a:ext cx="790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22" descr="http://t3.gstatic.com/images?q=tbn:ANd9GcT2cLQElwhKMzCRKX5klYcH2qwfDU5_vHzorTtLo_409848vWbaIY-7ScRT">
            <a:extLst>
              <a:ext uri="{FF2B5EF4-FFF2-40B4-BE49-F238E27FC236}">
                <a16:creationId xmlns:a16="http://schemas.microsoft.com/office/drawing/2014/main" id="{A6154874-4C93-4C95-82D7-09CE74EF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04813"/>
            <a:ext cx="2952750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http://t1.gstatic.com/images?q=tbn:ANd9GcQ62dXkCMXVdLOSavHm2NiU3gjAp8QtHVCV2wbJPojybcH6HEPg19237_2E">
            <a:extLst>
              <a:ext uri="{FF2B5EF4-FFF2-40B4-BE49-F238E27FC236}">
                <a16:creationId xmlns:a16="http://schemas.microsoft.com/office/drawing/2014/main" id="{4BB8723A-302C-4A11-BCD9-F8117E766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765175"/>
            <a:ext cx="1223963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 descr="http://t0.gstatic.com/images?q=tbn:ANd9GcRS5VXkZc4rbfvHjScwmSllP0yBzNjQfhJZGeuZ5NKW1YeBKGizowx_eHx1">
            <a:extLst>
              <a:ext uri="{FF2B5EF4-FFF2-40B4-BE49-F238E27FC236}">
                <a16:creationId xmlns:a16="http://schemas.microsoft.com/office/drawing/2014/main" id="{FBFB28B8-0AD2-4811-A183-079D7DF94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765175"/>
            <a:ext cx="7413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http://t1.gstatic.com/images?q=tbn:ANd9GcT1f5qOy01ADCRQRUotxf-j1RAIcO_yzPzfqxcRpi1plZZdXgNILoX51sFB">
            <a:extLst>
              <a:ext uri="{FF2B5EF4-FFF2-40B4-BE49-F238E27FC236}">
                <a16:creationId xmlns:a16="http://schemas.microsoft.com/office/drawing/2014/main" id="{107EF019-33EC-4D7C-9F0F-44E2D02BA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433" y="2636912"/>
            <a:ext cx="2393950" cy="20161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4C27813-3BE9-44B5-889C-2B53652F8D25}"/>
              </a:ext>
            </a:extLst>
          </p:cNvPr>
          <p:cNvSpPr txBox="1"/>
          <p:nvPr/>
        </p:nvSpPr>
        <p:spPr>
          <a:xfrm>
            <a:off x="2195513" y="2925524"/>
            <a:ext cx="295275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عرض فديو تهنئة بالمولود الجديد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7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9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9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" name="Rectangle 90">
            <a:extLst>
              <a:ext uri="{FF2B5EF4-FFF2-40B4-BE49-F238E27FC236}">
                <a16:creationId xmlns:a16="http://schemas.microsoft.com/office/drawing/2014/main" id="{C17A240F-8538-4E63-9D80-8175BA7C83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680656" y="1556792"/>
            <a:ext cx="3168352" cy="792088"/>
          </a:xfrm>
          <a:extLst/>
        </p:spPr>
        <p:txBody>
          <a:bodyPr/>
          <a:lstStyle/>
          <a:p>
            <a:pPr eaLnBrk="1" hangingPunct="1">
              <a:defRPr/>
            </a:pPr>
            <a:r>
              <a:rPr lang="ar-SA" sz="4000" dirty="0">
                <a:solidFill>
                  <a:srgbClr val="0066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cs typeface="DecoType Naskh" pitchFamily="2" charset="-78"/>
              </a:rPr>
              <a:t>الوحدة :</a:t>
            </a:r>
            <a:r>
              <a:rPr lang="ar-SA" sz="4000" dirty="0">
                <a:solidFill>
                  <a:srgbClr val="C000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cs typeface="DecoType Naskh" pitchFamily="2" charset="-78"/>
              </a:rPr>
              <a:t> 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الثامنة</a:t>
            </a:r>
            <a:endParaRPr lang="es-ES" sz="4000" dirty="0">
              <a:cs typeface="DecoType Naskh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3BC20B7-B3F4-455B-AE11-772AFA981172}"/>
              </a:ext>
            </a:extLst>
          </p:cNvPr>
          <p:cNvSpPr txBox="1"/>
          <p:nvPr/>
        </p:nvSpPr>
        <p:spPr>
          <a:xfrm>
            <a:off x="5508104" y="461933"/>
            <a:ext cx="3456384" cy="707886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4000" dirty="0">
                <a:solidFill>
                  <a:srgbClr val="C000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  <a:ea typeface="+mj-ea"/>
                <a:cs typeface="DecoType Naskh" pitchFamily="2" charset="-78"/>
              </a:rPr>
              <a:t>المـجال :</a:t>
            </a:r>
            <a:r>
              <a:rPr lang="ar-SA" sz="1600" dirty="0">
                <a:solidFill>
                  <a:schemeClr val="bg1"/>
                </a:solidFill>
                <a:cs typeface="DecoType Naskh" pitchFamily="2" charset="-78"/>
              </a:rPr>
              <a:t> 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DecoType Naskh" pitchFamily="2" charset="-78"/>
              </a:rPr>
              <a:t>مناسبات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A46022B-9758-4D40-A426-BC7DA93257AD}"/>
              </a:ext>
            </a:extLst>
          </p:cNvPr>
          <p:cNvSpPr txBox="1"/>
          <p:nvPr/>
        </p:nvSpPr>
        <p:spPr>
          <a:xfrm>
            <a:off x="179512" y="476672"/>
            <a:ext cx="3888432" cy="892552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600" dirty="0">
                <a:solidFill>
                  <a:srgbClr val="C000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  <a:ea typeface="+mj-ea"/>
                <a:cs typeface="DecoType Naskh" pitchFamily="2" charset="-78"/>
              </a:rPr>
              <a:t>الموضوع : </a:t>
            </a:r>
            <a:r>
              <a:rPr lang="ar-SA" sz="3600" dirty="0">
                <a:solidFill>
                  <a:srgbClr val="0070C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  <a:ea typeface="+mj-ea"/>
                <a:cs typeface="DecoType Naskh" pitchFamily="2" charset="-78"/>
              </a:rPr>
              <a:t>ضيف جديد</a:t>
            </a:r>
            <a:br>
              <a:rPr lang="ar-SA" sz="1400" dirty="0">
                <a:solidFill>
                  <a:schemeClr val="bg1"/>
                </a:solidFill>
                <a:cs typeface="DecoType Naskh" pitchFamily="2" charset="-78"/>
              </a:rPr>
            </a:br>
            <a:endParaRPr lang="ar-SA" sz="1400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50324C1-4B7D-47A8-A561-3760B1CFE2A6}"/>
              </a:ext>
            </a:extLst>
          </p:cNvPr>
          <p:cNvSpPr txBox="1"/>
          <p:nvPr/>
        </p:nvSpPr>
        <p:spPr>
          <a:xfrm>
            <a:off x="431540" y="1720489"/>
            <a:ext cx="3384376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600" dirty="0">
                <a:solidFill>
                  <a:srgbClr val="006600"/>
                </a:solidFill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  <a:ea typeface="+mj-ea"/>
                <a:cs typeface="DecoType Naskh" pitchFamily="2" charset="-78"/>
              </a:rPr>
              <a:t>المهارة </a:t>
            </a:r>
            <a:r>
              <a:rPr lang="ar-SA" sz="3600" dirty="0">
                <a:effectLst>
                  <a:glow rad="63500">
                    <a:srgbClr val="FFFF00">
                      <a:alpha val="40000"/>
                    </a:srgbClr>
                  </a:glow>
                </a:effectLst>
                <a:latin typeface="+mj-lt"/>
                <a:ea typeface="+mj-ea"/>
                <a:cs typeface="DecoType Naskh" pitchFamily="2" charset="-78"/>
              </a:rPr>
              <a:t>:</a:t>
            </a:r>
            <a:r>
              <a:rPr lang="ar-SA" dirty="0">
                <a:cs typeface="DecoType Naskh" pitchFamily="2" charset="-78"/>
              </a:rPr>
              <a:t> 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DecoType Naskh" pitchFamily="2" charset="-78"/>
              </a:rPr>
              <a:t>التحدث والقراءة</a:t>
            </a:r>
          </a:p>
        </p:txBody>
      </p: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صورة 2">
            <a:extLst>
              <a:ext uri="{FF2B5EF4-FFF2-40B4-BE49-F238E27FC236}">
                <a16:creationId xmlns:a16="http://schemas.microsoft.com/office/drawing/2014/main" id="{5BE853CB-1C53-40E1-9EA9-0D10E6F3E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t="7980" r="21651" b="10780"/>
          <a:stretch>
            <a:fillRect/>
          </a:stretch>
        </p:blipFill>
        <p:spPr bwMode="auto">
          <a:xfrm>
            <a:off x="3313113" y="2898775"/>
            <a:ext cx="2389187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صورة 3">
            <a:extLst>
              <a:ext uri="{FF2B5EF4-FFF2-40B4-BE49-F238E27FC236}">
                <a16:creationId xmlns:a16="http://schemas.microsoft.com/office/drawing/2014/main" id="{222D4C67-4E6D-45CE-9E3E-54D926C29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0" r="21651" b="12183"/>
          <a:stretch>
            <a:fillRect/>
          </a:stretch>
        </p:blipFill>
        <p:spPr bwMode="auto">
          <a:xfrm>
            <a:off x="3252788" y="1131888"/>
            <a:ext cx="2509837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صورة 5">
            <a:extLst>
              <a:ext uri="{FF2B5EF4-FFF2-40B4-BE49-F238E27FC236}">
                <a16:creationId xmlns:a16="http://schemas.microsoft.com/office/drawing/2014/main" id="{C5726B5B-CA99-47B8-BFD4-00D570154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0863" b="9380"/>
          <a:stretch>
            <a:fillRect/>
          </a:stretch>
        </p:blipFill>
        <p:spPr bwMode="auto">
          <a:xfrm>
            <a:off x="6458444" y="1167606"/>
            <a:ext cx="21955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صورة 7">
            <a:extLst>
              <a:ext uri="{FF2B5EF4-FFF2-40B4-BE49-F238E27FC236}">
                <a16:creationId xmlns:a16="http://schemas.microsoft.com/office/drawing/2014/main" id="{75B2A479-1B44-45D9-A385-C881AD34D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4984" r="21651" b="10782"/>
          <a:stretch>
            <a:fillRect/>
          </a:stretch>
        </p:blipFill>
        <p:spPr bwMode="auto">
          <a:xfrm>
            <a:off x="6483761" y="3046345"/>
            <a:ext cx="22034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صورة 8">
            <a:extLst>
              <a:ext uri="{FF2B5EF4-FFF2-40B4-BE49-F238E27FC236}">
                <a16:creationId xmlns:a16="http://schemas.microsoft.com/office/drawing/2014/main" id="{F9276D0D-EFAB-475D-B9F7-98EE3A859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10782" r="21651" b="10782"/>
          <a:stretch>
            <a:fillRect/>
          </a:stretch>
        </p:blipFill>
        <p:spPr bwMode="auto">
          <a:xfrm>
            <a:off x="282575" y="1131888"/>
            <a:ext cx="21621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صورة 9">
            <a:extLst>
              <a:ext uri="{FF2B5EF4-FFF2-40B4-BE49-F238E27FC236}">
                <a16:creationId xmlns:a16="http://schemas.microsoft.com/office/drawing/2014/main" id="{6335629C-DE28-41EF-B756-65EADEE53B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4" t="7980" r="22438" b="13582"/>
          <a:stretch>
            <a:fillRect/>
          </a:stretch>
        </p:blipFill>
        <p:spPr bwMode="auto">
          <a:xfrm>
            <a:off x="282575" y="2860675"/>
            <a:ext cx="20891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رسم تخطيطي 3">
            <a:extLst>
              <a:ext uri="{FF2B5EF4-FFF2-40B4-BE49-F238E27FC236}">
                <a16:creationId xmlns:a16="http://schemas.microsoft.com/office/drawing/2014/main" id="{D15022F3-E0A8-40D7-9ACA-2681B0910999}"/>
              </a:ext>
            </a:extLst>
          </p:cNvPr>
          <p:cNvGraphicFramePr/>
          <p:nvPr/>
        </p:nvGraphicFramePr>
        <p:xfrm>
          <a:off x="3325976" y="293756"/>
          <a:ext cx="3132468" cy="584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762EF714-0811-4875-83BB-39B7E0758643}"/>
              </a:ext>
            </a:extLst>
          </p:cNvPr>
          <p:cNvSpPr/>
          <p:nvPr/>
        </p:nvSpPr>
        <p:spPr>
          <a:xfrm>
            <a:off x="1714500" y="214313"/>
            <a:ext cx="4572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hangingPunct="1">
              <a:defRPr/>
            </a:pP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E8EC4AB4-CA76-4138-A84F-CEAFE8E98C4A}"/>
              </a:ext>
            </a:extLst>
          </p:cNvPr>
          <p:cNvSpPr/>
          <p:nvPr/>
        </p:nvSpPr>
        <p:spPr>
          <a:xfrm>
            <a:off x="4732323" y="445800"/>
            <a:ext cx="428628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hangingPunct="1">
              <a:defRPr/>
            </a:pPr>
            <a:r>
              <a:rPr lang="ar-SA" sz="3200" b="1" u="sng" dirty="0" err="1">
                <a:solidFill>
                  <a:srgbClr val="FF0000"/>
                </a:solidFill>
              </a:rPr>
              <a:t>استراتيجية</a:t>
            </a:r>
            <a:r>
              <a:rPr lang="ar-SA" sz="3200" b="1" u="sng" dirty="0">
                <a:solidFill>
                  <a:srgbClr val="FF0000"/>
                </a:solidFill>
              </a:rPr>
              <a:t> التّدريس التّبادلي</a:t>
            </a:r>
            <a:endParaRPr lang="ar-SA" sz="54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id="{3DC99E45-6F41-4952-98E7-899B6215E463}"/>
              </a:ext>
            </a:extLst>
          </p:cNvPr>
          <p:cNvSpPr/>
          <p:nvPr/>
        </p:nvSpPr>
        <p:spPr>
          <a:xfrm>
            <a:off x="6286500" y="2385516"/>
            <a:ext cx="1000125" cy="1041400"/>
          </a:xfrm>
          <a:prstGeom prst="flowChartConnector">
            <a:avLst/>
          </a:prstGeom>
          <a:solidFill>
            <a:srgbClr val="33CC3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73671" tIns="142240" rIns="110809" bIns="336576" spcCol="1270"/>
          <a:lstStyle/>
          <a:p>
            <a:pPr algn="ctr" defTabSz="889000" rtl="1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ar-SA" sz="4400" dirty="0">
                <a:cs typeface="W1 SHUROOQ 16 011" pitchFamily="2" charset="-78"/>
              </a:rPr>
              <a:t>2</a:t>
            </a:r>
          </a:p>
        </p:txBody>
      </p:sp>
      <p:sp>
        <p:nvSpPr>
          <p:cNvPr id="10" name="شكل حر: شكل 9">
            <a:extLst>
              <a:ext uri="{FF2B5EF4-FFF2-40B4-BE49-F238E27FC236}">
                <a16:creationId xmlns:a16="http://schemas.microsoft.com/office/drawing/2014/main" id="{4D84813D-AF67-4BAD-9E60-792A6C1EFE29}"/>
              </a:ext>
            </a:extLst>
          </p:cNvPr>
          <p:cNvSpPr/>
          <p:nvPr/>
        </p:nvSpPr>
        <p:spPr>
          <a:xfrm>
            <a:off x="3275856" y="2564904"/>
            <a:ext cx="2300287" cy="682625"/>
          </a:xfrm>
          <a:custGeom>
            <a:avLst/>
            <a:gdLst>
              <a:gd name="connsiteX0" fmla="*/ 0 w 1304389"/>
              <a:gd name="connsiteY0" fmla="*/ 97920 h 979200"/>
              <a:gd name="connsiteX1" fmla="*/ 97920 w 1304389"/>
              <a:gd name="connsiteY1" fmla="*/ 0 h 979200"/>
              <a:gd name="connsiteX2" fmla="*/ 1206469 w 1304389"/>
              <a:gd name="connsiteY2" fmla="*/ 0 h 979200"/>
              <a:gd name="connsiteX3" fmla="*/ 1304389 w 1304389"/>
              <a:gd name="connsiteY3" fmla="*/ 97920 h 979200"/>
              <a:gd name="connsiteX4" fmla="*/ 1304389 w 1304389"/>
              <a:gd name="connsiteY4" fmla="*/ 881280 h 979200"/>
              <a:gd name="connsiteX5" fmla="*/ 1206469 w 1304389"/>
              <a:gd name="connsiteY5" fmla="*/ 979200 h 979200"/>
              <a:gd name="connsiteX6" fmla="*/ 97920 w 1304389"/>
              <a:gd name="connsiteY6" fmla="*/ 979200 h 979200"/>
              <a:gd name="connsiteX7" fmla="*/ 0 w 1304389"/>
              <a:gd name="connsiteY7" fmla="*/ 881280 h 979200"/>
              <a:gd name="connsiteX8" fmla="*/ 0 w 1304389"/>
              <a:gd name="connsiteY8" fmla="*/ 9792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4389" h="979200">
                <a:moveTo>
                  <a:pt x="0" y="97920"/>
                </a:moveTo>
                <a:cubicBezTo>
                  <a:pt x="0" y="43840"/>
                  <a:pt x="43840" y="0"/>
                  <a:pt x="97920" y="0"/>
                </a:cubicBezTo>
                <a:lnTo>
                  <a:pt x="1206469" y="0"/>
                </a:lnTo>
                <a:cubicBezTo>
                  <a:pt x="1260549" y="0"/>
                  <a:pt x="1304389" y="43840"/>
                  <a:pt x="1304389" y="97920"/>
                </a:cubicBezTo>
                <a:lnTo>
                  <a:pt x="1304389" y="881280"/>
                </a:lnTo>
                <a:cubicBezTo>
                  <a:pt x="1304389" y="935360"/>
                  <a:pt x="1260549" y="979200"/>
                  <a:pt x="1206469" y="979200"/>
                </a:cubicBezTo>
                <a:lnTo>
                  <a:pt x="97920" y="979200"/>
                </a:lnTo>
                <a:cubicBezTo>
                  <a:pt x="43840" y="979200"/>
                  <a:pt x="0" y="935360"/>
                  <a:pt x="0" y="881280"/>
                </a:cubicBezTo>
                <a:lnTo>
                  <a:pt x="0" y="97920"/>
                </a:lnTo>
                <a:close/>
              </a:path>
            </a:pathLst>
          </a:custGeom>
          <a:ln>
            <a:solidFill>
              <a:srgbClr val="33CC33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0920" tIns="170920" rIns="170920" bIns="170920" spcCol="1270"/>
          <a:lstStyle/>
          <a:p>
            <a:pPr marL="0" lvl="1" algn="ctr" defTabSz="889000" rtl="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ar-SA" sz="4000" b="1" dirty="0">
                <a:solidFill>
                  <a:srgbClr val="7030A0"/>
                </a:solidFill>
                <a:cs typeface="W1 SHUROOQ 16 011" pitchFamily="2" charset="-78"/>
              </a:rPr>
              <a:t>بناء الأسئلة</a:t>
            </a:r>
          </a:p>
          <a:p>
            <a:pPr marL="0" lvl="1" algn="ctr" defTabSz="889000" rtl="1" eaLnBrk="1" hangingPunct="1">
              <a:lnSpc>
                <a:spcPct val="90000"/>
              </a:lnSpc>
              <a:spcAft>
                <a:spcPct val="15000"/>
              </a:spcAft>
              <a:defRPr/>
            </a:pPr>
            <a:endParaRPr lang="ar-SA" sz="3200" b="1" dirty="0"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/>
          <p:cNvGrpSpPr/>
          <p:nvPr/>
        </p:nvGrpSpPr>
        <p:grpSpPr>
          <a:xfrm>
            <a:off x="2998218" y="382009"/>
            <a:ext cx="3187955" cy="1690507"/>
            <a:chOff x="3270585" y="2194790"/>
            <a:chExt cx="3187955" cy="1690507"/>
          </a:xfrm>
        </p:grpSpPr>
        <p:pic>
          <p:nvPicPr>
            <p:cNvPr id="2058" name="Picture 10" descr="http://gclipart.com/wp-content/uploads/2017/03/Key-clip-art-vector-key-graphics-image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ستطيل 3"/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  <a:endParaRPr lang="ar-SA" sz="72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5" name="مجموعة 4"/>
          <p:cNvGrpSpPr/>
          <p:nvPr/>
        </p:nvGrpSpPr>
        <p:grpSpPr>
          <a:xfrm>
            <a:off x="5801445" y="3281657"/>
            <a:ext cx="3165476" cy="1702910"/>
            <a:chOff x="5994195" y="1790545"/>
            <a:chExt cx="3165476" cy="1702910"/>
          </a:xfrm>
        </p:grpSpPr>
        <p:pic>
          <p:nvPicPr>
            <p:cNvPr id="2061" name="Picture 1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994195" y="1790545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/>
            <p:cNvSpPr/>
            <p:nvPr/>
          </p:nvSpPr>
          <p:spPr>
            <a:xfrm rot="19905576">
              <a:off x="6202662" y="2570125"/>
              <a:ext cx="16129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  <a:endParaRPr lang="ar-SA" sz="5400" b="1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66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136164" y="143696"/>
            <a:ext cx="3312368" cy="1726042"/>
            <a:chOff x="172695" y="2330439"/>
            <a:chExt cx="3312368" cy="1726042"/>
          </a:xfrm>
        </p:grpSpPr>
        <p:pic>
          <p:nvPicPr>
            <p:cNvPr id="2063" name="Picture 15" descr="صورة ذات صلة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مستطيل 15"/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  <a:endParaRPr lang="ar-SA" sz="6600" b="0" cap="none" spc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endParaRPr>
            </a:p>
          </p:txBody>
        </p:sp>
      </p:grpSp>
      <p:grpSp>
        <p:nvGrpSpPr>
          <p:cNvPr id="10" name="مجموعة 9"/>
          <p:cNvGrpSpPr/>
          <p:nvPr/>
        </p:nvGrpSpPr>
        <p:grpSpPr>
          <a:xfrm>
            <a:off x="6027250" y="318712"/>
            <a:ext cx="3150388" cy="1651681"/>
            <a:chOff x="5785461" y="4401165"/>
            <a:chExt cx="3150388" cy="1651681"/>
          </a:xfrm>
        </p:grpSpPr>
        <p:pic>
          <p:nvPicPr>
            <p:cNvPr id="2060" name="Picture 12" descr="http://images.clipshrine.com/download/wheel/large-Key-Gold--33.3-4748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مستطيل 16"/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9" name="مجموعة 8"/>
          <p:cNvGrpSpPr/>
          <p:nvPr/>
        </p:nvGrpSpPr>
        <p:grpSpPr>
          <a:xfrm>
            <a:off x="3246950" y="2771814"/>
            <a:ext cx="3156330" cy="1641449"/>
            <a:chOff x="2784461" y="4620482"/>
            <a:chExt cx="3156330" cy="1641449"/>
          </a:xfrm>
        </p:grpSpPr>
        <p:pic>
          <p:nvPicPr>
            <p:cNvPr id="2052" name="Picture 4" descr="http://clipartix.com/wp-content/uploads/2016/08/Key-clip-art-vector-key-graphics-image-3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مستطيل 17"/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8" name="مجموعة 7"/>
          <p:cNvGrpSpPr/>
          <p:nvPr/>
        </p:nvGrpSpPr>
        <p:grpSpPr>
          <a:xfrm>
            <a:off x="491168" y="1969290"/>
            <a:ext cx="2343458" cy="2919419"/>
            <a:chOff x="40667" y="2901439"/>
            <a:chExt cx="2343458" cy="2919419"/>
          </a:xfrm>
        </p:grpSpPr>
        <p:pic>
          <p:nvPicPr>
            <p:cNvPr id="2065" name="Picture 17" descr="نتيجة بحث الصور عن ‪keys clipart silver‬‏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-247314" y="3189420"/>
              <a:ext cx="2919419" cy="234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مستطيل 18"/>
            <p:cNvSpPr/>
            <p:nvPr/>
          </p:nvSpPr>
          <p:spPr>
            <a:xfrm rot="20659416">
              <a:off x="88704" y="4211150"/>
              <a:ext cx="1234668" cy="110799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92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35417EE2-E73A-48B8-B1F5-B27C3DAD8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6876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ar-SA" altLang="ar-SA" sz="3600" dirty="0">
                <a:cs typeface="AL-Mohanad Bold" pitchFamily="2" charset="-78"/>
              </a:rPr>
              <a:t>بسم الله والحمد الله والصلاة والسلام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ar-SA" altLang="ar-SA" sz="3600" dirty="0">
                <a:cs typeface="AL-Mohanad Bold" pitchFamily="2" charset="-78"/>
              </a:rPr>
              <a:t>على نبينا محمد صلى الله عليه وسلم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ar-SA" altLang="ar-SA" sz="3600" dirty="0">
                <a:cs typeface="AL-Mohanad Bold" pitchFamily="2" charset="-78"/>
              </a:rPr>
              <a:t>اللهم افتح على قلوبنا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ar-SA" altLang="ar-SA" sz="3600" dirty="0">
                <a:cs typeface="AL-Mohanad Bold" pitchFamily="2" charset="-78"/>
              </a:rPr>
              <a:t>اللهم يا معلم إبراهيم علمنا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ar-SA" altLang="ar-SA" sz="3600" dirty="0">
                <a:cs typeface="AL-Mohanad Bold" pitchFamily="2" charset="-78"/>
              </a:rPr>
              <a:t>و يا مفهم سليمان فهمنا وعلمنا ما جهلنا 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ar-SA" altLang="ar-SA" sz="3600" dirty="0">
                <a:cs typeface="AL-Mohanad Bold" pitchFamily="2" charset="-78"/>
              </a:rPr>
              <a:t>وانفعنا بما علمتنا وزدنا علما</a:t>
            </a:r>
          </a:p>
          <a:p>
            <a:pPr algn="ctr" eaLnBrk="1" hangingPunct="1">
              <a:buFont typeface="Arial" panose="020B0604020202020204" pitchFamily="34" charset="0"/>
              <a:buNone/>
            </a:pPr>
            <a:r>
              <a:rPr lang="ar-SA" altLang="ar-SA" sz="3600" dirty="0">
                <a:cs typeface="AL-Mohanad Bold" pitchFamily="2" charset="-78"/>
              </a:rPr>
              <a:t> اللهم افتح لنا فتحًا مبينًا</a:t>
            </a:r>
            <a:r>
              <a:rPr lang="ar-SA" altLang="ar-SA" dirty="0">
                <a:cs typeface="AL-Mohanad Bold" pitchFamily="2" charset="-78"/>
              </a:rPr>
              <a:t>.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ar-SA" altLang="ar-SA" dirty="0"/>
          </a:p>
        </p:txBody>
      </p:sp>
      <p:pic>
        <p:nvPicPr>
          <p:cNvPr id="3" name="Picture 5" descr="http://assamir.com/wp-content/uploads/2013/07/%D8%A7%D8%B3%D9%85-%D8%AF%D8%B9%D8%A7%D8%A1-407x375.jpg">
            <a:extLst>
              <a:ext uri="{FF2B5EF4-FFF2-40B4-BE49-F238E27FC236}">
                <a16:creationId xmlns:a16="http://schemas.microsoft.com/office/drawing/2014/main" id="{BE9D3E2C-15B3-4335-9288-6C77C2B5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354" y="240650"/>
            <a:ext cx="1869291" cy="1028110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FD814829-DF35-4ED6-85D9-3A17FB3A7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105801" y="1145332"/>
            <a:ext cx="960203" cy="349475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347B35F-7AF3-4DF3-AB7A-2CEB5DF41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10" y="1307584"/>
            <a:ext cx="2677521" cy="300847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7C30ECD1-B033-4078-BAFA-E1A130ABC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052736"/>
            <a:ext cx="2677521" cy="300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61485"/>
      </p:ext>
    </p:extLst>
  </p:cSld>
  <p:clrMapOvr>
    <a:masterClrMapping/>
  </p:clrMapOvr>
  <p:transition advTm="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421317" y="42547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611484" y="5124170"/>
            <a:ext cx="7679348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3AC42A9-E43A-4AE1-A637-EB5E304DAB28}"/>
              </a:ext>
            </a:extLst>
          </p:cNvPr>
          <p:cNvSpPr txBox="1"/>
          <p:nvPr/>
        </p:nvSpPr>
        <p:spPr>
          <a:xfrm>
            <a:off x="2141453" y="472015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</a:t>
            </a:r>
            <a:r>
              <a:rPr lang="ar-SA" sz="800" dirty="0"/>
              <a:t>:............................................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393251" y="3090428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393251" y="2204617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821296" y="3204514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878619" y="2367478"/>
            <a:ext cx="840033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397131" y="3924594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3246" y="357482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5880893" y="6212524"/>
            <a:ext cx="3864915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2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813351" y="1484537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813351" y="407605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396953" y="1431067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505D669-C19B-493E-BA61-F932EDA1A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654" y="1431067"/>
            <a:ext cx="5134692" cy="3534268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2787931F-10F1-4468-957F-9CA0040D732A}"/>
              </a:ext>
            </a:extLst>
          </p:cNvPr>
          <p:cNvSpPr/>
          <p:nvPr/>
        </p:nvSpPr>
        <p:spPr>
          <a:xfrm>
            <a:off x="79023" y="263524"/>
            <a:ext cx="8850668" cy="6442075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66966003"/>
      </p:ext>
    </p:extLst>
  </p:cSld>
  <p:clrMapOvr>
    <a:masterClrMapping/>
  </p:clrMapOvr>
  <p:transition advTm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421978" y="5008157"/>
            <a:ext cx="8148607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410207" y="306896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410207" y="2176798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706489" y="3160597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706489" y="2293549"/>
            <a:ext cx="840033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911891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776" y="398822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6274977" y="6090715"/>
            <a:ext cx="2690682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2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668344" y="1420786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706489" y="4001416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10207" y="1395292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71D1CEF-E1F9-48D4-86C5-9ADD04E55571}"/>
              </a:ext>
            </a:extLst>
          </p:cNvPr>
          <p:cNvSpPr txBox="1"/>
          <p:nvPr/>
        </p:nvSpPr>
        <p:spPr>
          <a:xfrm>
            <a:off x="2141453" y="472015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</a:t>
            </a:r>
            <a:r>
              <a:rPr lang="ar-SA" sz="800" dirty="0"/>
              <a:t>:............................................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6E69762-FFA1-4639-A292-3A976EE72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395292"/>
            <a:ext cx="3191320" cy="3581900"/>
          </a:xfrm>
          <a:prstGeom prst="rect">
            <a:avLst/>
          </a:prstGeom>
        </p:spPr>
      </p:pic>
      <p:sp>
        <p:nvSpPr>
          <p:cNvPr id="23" name="مستطيل 22">
            <a:extLst>
              <a:ext uri="{FF2B5EF4-FFF2-40B4-BE49-F238E27FC236}">
                <a16:creationId xmlns:a16="http://schemas.microsoft.com/office/drawing/2014/main" id="{3A25231F-A249-44A7-8747-A812F7B9014A}"/>
              </a:ext>
            </a:extLst>
          </p:cNvPr>
          <p:cNvSpPr/>
          <p:nvPr/>
        </p:nvSpPr>
        <p:spPr>
          <a:xfrm>
            <a:off x="79023" y="263524"/>
            <a:ext cx="8850668" cy="6442075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29198496"/>
      </p:ext>
    </p:extLst>
  </p:cSld>
  <p:clrMapOvr>
    <a:masterClrMapping/>
  </p:clrMapOvr>
  <p:transition advTm="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مستدير الزوايا 4">
            <a:extLst>
              <a:ext uri="{FF2B5EF4-FFF2-40B4-BE49-F238E27FC236}">
                <a16:creationId xmlns:a16="http://schemas.microsoft.com/office/drawing/2014/main" id="{D3B55291-F163-480E-A257-1DBD16A68E5D}"/>
              </a:ext>
            </a:extLst>
          </p:cNvPr>
          <p:cNvSpPr/>
          <p:nvPr/>
        </p:nvSpPr>
        <p:spPr>
          <a:xfrm>
            <a:off x="410207" y="3068960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من </a:t>
            </a:r>
            <a:endParaRPr lang="ar-SA" sz="3200" dirty="0"/>
          </a:p>
        </p:txBody>
      </p:sp>
      <p:sp>
        <p:nvSpPr>
          <p:cNvPr id="14" name="مستطيل مستدير الزوايا 8">
            <a:extLst>
              <a:ext uri="{FF2B5EF4-FFF2-40B4-BE49-F238E27FC236}">
                <a16:creationId xmlns:a16="http://schemas.microsoft.com/office/drawing/2014/main" id="{3521EA5C-30CB-4BC7-9441-E829644ADA98}"/>
              </a:ext>
            </a:extLst>
          </p:cNvPr>
          <p:cNvSpPr/>
          <p:nvPr/>
        </p:nvSpPr>
        <p:spPr>
          <a:xfrm>
            <a:off x="410207" y="2176798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ماذا </a:t>
            </a:r>
            <a:endParaRPr lang="ar-SA" sz="3200" dirty="0"/>
          </a:p>
        </p:txBody>
      </p:sp>
      <p:sp>
        <p:nvSpPr>
          <p:cNvPr id="15" name="مستطيل مستدير الزوايا 6">
            <a:extLst>
              <a:ext uri="{FF2B5EF4-FFF2-40B4-BE49-F238E27FC236}">
                <a16:creationId xmlns:a16="http://schemas.microsoft.com/office/drawing/2014/main" id="{FE1D0226-5C1F-442D-BBC2-DB342EB51FC4}"/>
              </a:ext>
            </a:extLst>
          </p:cNvPr>
          <p:cNvSpPr/>
          <p:nvPr/>
        </p:nvSpPr>
        <p:spPr>
          <a:xfrm>
            <a:off x="7461385" y="3228720"/>
            <a:ext cx="864096" cy="72008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لماذا </a:t>
            </a:r>
            <a:endParaRPr lang="ar-SA" sz="3200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542B9994-138D-469C-A13D-822A2A783D6D}"/>
              </a:ext>
            </a:extLst>
          </p:cNvPr>
          <p:cNvSpPr/>
          <p:nvPr/>
        </p:nvSpPr>
        <p:spPr>
          <a:xfrm>
            <a:off x="7461385" y="2363837"/>
            <a:ext cx="840033" cy="72008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أين  </a:t>
            </a:r>
            <a:endParaRPr lang="ar-SA" sz="3200" dirty="0"/>
          </a:p>
        </p:txBody>
      </p:sp>
      <p:sp>
        <p:nvSpPr>
          <p:cNvPr id="17" name="مستطيل مستدير الزوايا 7">
            <a:extLst>
              <a:ext uri="{FF2B5EF4-FFF2-40B4-BE49-F238E27FC236}">
                <a16:creationId xmlns:a16="http://schemas.microsoft.com/office/drawing/2014/main" id="{E3B02CE2-1170-4AF5-9B25-FC8A40BC484A}"/>
              </a:ext>
            </a:extLst>
          </p:cNvPr>
          <p:cNvSpPr/>
          <p:nvPr/>
        </p:nvSpPr>
        <p:spPr>
          <a:xfrm>
            <a:off x="410207" y="3911891"/>
            <a:ext cx="864096" cy="72008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كيف </a:t>
            </a:r>
            <a:endParaRPr lang="ar-SA" sz="3200" dirty="0"/>
          </a:p>
        </p:txBody>
      </p:sp>
      <p:pic>
        <p:nvPicPr>
          <p:cNvPr id="18" name="صورة 17" descr="question-mark-150x150.gif">
            <a:extLst>
              <a:ext uri="{FF2B5EF4-FFF2-40B4-BE49-F238E27FC236}">
                <a16:creationId xmlns:a16="http://schemas.microsoft.com/office/drawing/2014/main" id="{B01E4E09-A534-47C8-A4E5-9FE88510FF9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3776" y="398822"/>
            <a:ext cx="868176" cy="8692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25EBE48-8C68-4E83-BBB4-3A4F123878BA}"/>
              </a:ext>
            </a:extLst>
          </p:cNvPr>
          <p:cNvSpPr/>
          <p:nvPr/>
        </p:nvSpPr>
        <p:spPr>
          <a:xfrm>
            <a:off x="6287197" y="6208406"/>
            <a:ext cx="2856803" cy="5665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200" dirty="0"/>
              <a:t>المعلمة تجيب على أسئلة المجموعات </a:t>
            </a:r>
          </a:p>
        </p:txBody>
      </p:sp>
      <p:sp>
        <p:nvSpPr>
          <p:cNvPr id="19" name="مستطيل مستدير الزوايا 4">
            <a:extLst>
              <a:ext uri="{FF2B5EF4-FFF2-40B4-BE49-F238E27FC236}">
                <a16:creationId xmlns:a16="http://schemas.microsoft.com/office/drawing/2014/main" id="{478D3936-1712-4D81-9228-9D404AA629DA}"/>
              </a:ext>
            </a:extLst>
          </p:cNvPr>
          <p:cNvSpPr/>
          <p:nvPr/>
        </p:nvSpPr>
        <p:spPr>
          <a:xfrm>
            <a:off x="7393784" y="1487348"/>
            <a:ext cx="864096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3200" dirty="0">
              <a:solidFill>
                <a:schemeClr val="tx1"/>
              </a:solidFill>
            </a:endParaRPr>
          </a:p>
          <a:p>
            <a:pPr algn="ctr"/>
            <a:r>
              <a:rPr lang="ar-SA" sz="3200" dirty="0">
                <a:solidFill>
                  <a:schemeClr val="tx1"/>
                </a:solidFill>
              </a:rPr>
              <a:t>متى </a:t>
            </a:r>
            <a:endParaRPr lang="ar-SA" sz="3200" dirty="0"/>
          </a:p>
        </p:txBody>
      </p:sp>
      <p:sp>
        <p:nvSpPr>
          <p:cNvPr id="20" name="مستطيل مستدير الزوايا 8">
            <a:extLst>
              <a:ext uri="{FF2B5EF4-FFF2-40B4-BE49-F238E27FC236}">
                <a16:creationId xmlns:a16="http://schemas.microsoft.com/office/drawing/2014/main" id="{90D7995A-F2A7-41DD-9219-E8278B1C92A1}"/>
              </a:ext>
            </a:extLst>
          </p:cNvPr>
          <p:cNvSpPr/>
          <p:nvPr/>
        </p:nvSpPr>
        <p:spPr>
          <a:xfrm>
            <a:off x="7448982" y="4052104"/>
            <a:ext cx="864096" cy="7200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ما </a:t>
            </a:r>
            <a:endParaRPr lang="ar-SA" sz="3200" dirty="0"/>
          </a:p>
        </p:txBody>
      </p:sp>
      <p:sp>
        <p:nvSpPr>
          <p:cNvPr id="21" name="مستطيل مستدير الزوايا 4">
            <a:extLst>
              <a:ext uri="{FF2B5EF4-FFF2-40B4-BE49-F238E27FC236}">
                <a16:creationId xmlns:a16="http://schemas.microsoft.com/office/drawing/2014/main" id="{1EFFBB44-6844-4692-8B50-56AF50088350}"/>
              </a:ext>
            </a:extLst>
          </p:cNvPr>
          <p:cNvSpPr/>
          <p:nvPr/>
        </p:nvSpPr>
        <p:spPr>
          <a:xfrm>
            <a:off x="410207" y="1395292"/>
            <a:ext cx="864096" cy="72008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chemeClr val="tx1"/>
                </a:solidFill>
              </a:rPr>
              <a:t>كم </a:t>
            </a:r>
            <a:endParaRPr lang="ar-SA" sz="32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71D1CEF-E1F9-48D4-86C5-9ADD04E55571}"/>
              </a:ext>
            </a:extLst>
          </p:cNvPr>
          <p:cNvSpPr txBox="1"/>
          <p:nvPr/>
        </p:nvSpPr>
        <p:spPr>
          <a:xfrm>
            <a:off x="2141453" y="472015"/>
            <a:ext cx="25479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dirty="0"/>
              <a:t>اسم المجموعة </a:t>
            </a:r>
            <a:r>
              <a:rPr lang="ar-SA" sz="800" dirty="0"/>
              <a:t>:............................................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498AF19-9F78-496A-9972-CEE44B1553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85512"/>
            <a:ext cx="3240360" cy="381541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470370F-7DF4-4074-BBBA-83265080FF6F}"/>
              </a:ext>
            </a:extLst>
          </p:cNvPr>
          <p:cNvSpPr/>
          <p:nvPr/>
        </p:nvSpPr>
        <p:spPr>
          <a:xfrm>
            <a:off x="611560" y="5177219"/>
            <a:ext cx="7920880" cy="7958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00" dirty="0"/>
              <a:t>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8" name="مستطيل مستدير الزوايا 5">
            <a:extLst>
              <a:ext uri="{FF2B5EF4-FFF2-40B4-BE49-F238E27FC236}">
                <a16:creationId xmlns:a16="http://schemas.microsoft.com/office/drawing/2014/main" id="{4BBF8493-C8D3-4F7B-BB65-BB5A2E5348C8}"/>
              </a:ext>
            </a:extLst>
          </p:cNvPr>
          <p:cNvSpPr/>
          <p:nvPr/>
        </p:nvSpPr>
        <p:spPr>
          <a:xfrm>
            <a:off x="5340627" y="483995"/>
            <a:ext cx="3369613" cy="78410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2000" b="1" dirty="0">
                <a:solidFill>
                  <a:srgbClr val="C00000"/>
                </a:solidFill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E2658B86-E90A-454A-AF92-6C1A44D37958}"/>
              </a:ext>
            </a:extLst>
          </p:cNvPr>
          <p:cNvSpPr/>
          <p:nvPr/>
        </p:nvSpPr>
        <p:spPr>
          <a:xfrm>
            <a:off x="79023" y="263524"/>
            <a:ext cx="8850668" cy="6442075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64384533"/>
      </p:ext>
    </p:extLst>
  </p:cSld>
  <p:clrMapOvr>
    <a:masterClrMapping/>
  </p:clrMapOvr>
  <p:transition advTm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79137C2-630C-47A1-895B-4B03BA807A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9550" y="5373688"/>
            <a:ext cx="6400800" cy="48101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ar-SA" dirty="0">
                <a:solidFill>
                  <a:srgbClr val="FF0000"/>
                </a:solidFill>
                <a:latin typeface="Traditional Arabic" pitchFamily="18" charset="-78"/>
                <a:cs typeface="Traditional Arabic" pitchFamily="18" charset="-78"/>
              </a:rPr>
              <a:t>انتهى الوقت...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3610AF27-D656-43D6-98BE-A4D2BBC266FC}"/>
              </a:ext>
            </a:extLst>
          </p:cNvPr>
          <p:cNvSpPr/>
          <p:nvPr/>
        </p:nvSpPr>
        <p:spPr>
          <a:xfrm>
            <a:off x="2484438" y="1052513"/>
            <a:ext cx="4392612" cy="4105275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0" eaLnBrk="0" hangingPunct="0">
              <a:defRPr/>
            </a:pPr>
            <a:endParaRPr lang="ar-SA" sz="7200" dirty="0">
              <a:solidFill>
                <a:prstClr val="black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1E96D136-4C2C-43CD-BECE-00634D715EB8}"/>
              </a:ext>
            </a:extLst>
          </p:cNvPr>
          <p:cNvSpPr/>
          <p:nvPr/>
        </p:nvSpPr>
        <p:spPr>
          <a:xfrm>
            <a:off x="2449513" y="1039813"/>
            <a:ext cx="4392612" cy="4105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eaLnBrk="0" hangingPunct="0">
              <a:defRPr/>
            </a:pPr>
            <a:endParaRPr lang="ar-SA" sz="7200" dirty="0">
              <a:solidFill>
                <a:prstClr val="white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691485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repeatCount="2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59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صو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18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5" descr="نتيجة بحث الصور عن ‫براويز عناوين PNG‬‎">
            <a:extLst>
              <a:ext uri="{FF2B5EF4-FFF2-40B4-BE49-F238E27FC236}">
                <a16:creationId xmlns:a16="http://schemas.microsoft.com/office/drawing/2014/main" id="{999F3B8F-CEC9-436E-8299-CBC5C93EE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7" y="802723"/>
            <a:ext cx="4579937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مستطيل مستدير الزوايا 18">
            <a:extLst>
              <a:ext uri="{FF2B5EF4-FFF2-40B4-BE49-F238E27FC236}">
                <a16:creationId xmlns:a16="http://schemas.microsoft.com/office/drawing/2014/main" id="{BABFA9D2-4E47-4C0A-A3D6-0A9E30469ED1}"/>
              </a:ext>
            </a:extLst>
          </p:cNvPr>
          <p:cNvSpPr/>
          <p:nvPr/>
        </p:nvSpPr>
        <p:spPr>
          <a:xfrm>
            <a:off x="3211112" y="2305522"/>
            <a:ext cx="2720186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chemeClr val="accent3">
                    <a:lumMod val="50000"/>
                  </a:schemeClr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مـهـارة التوضيح</a:t>
            </a:r>
          </a:p>
        </p:txBody>
      </p:sp>
      <p:sp>
        <p:nvSpPr>
          <p:cNvPr id="2" name="مستطيل 1">
            <a:extLst>
              <a:ext uri="{FF2B5EF4-FFF2-40B4-BE49-F238E27FC236}">
                <a16:creationId xmlns:a16="http://schemas.microsoft.com/office/drawing/2014/main" id="{0C8AA4C0-2A01-4333-A491-5909F74FC0BD}"/>
              </a:ext>
            </a:extLst>
          </p:cNvPr>
          <p:cNvSpPr/>
          <p:nvPr/>
        </p:nvSpPr>
        <p:spPr>
          <a:xfrm>
            <a:off x="1691680" y="453864"/>
            <a:ext cx="5486400" cy="83488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وضع خط تحت الكلمات التي قد تكون غير مألوفة أثناء متابعة القراءة </a:t>
            </a:r>
          </a:p>
        </p:txBody>
      </p:sp>
    </p:spTree>
    <p:extLst>
      <p:ext uri="{BB962C8B-B14F-4D97-AF65-F5344CB8AC3E}">
        <p14:creationId xmlns:p14="http://schemas.microsoft.com/office/powerpoint/2010/main" val="3023867487"/>
      </p:ext>
    </p:extLst>
  </p:cSld>
  <p:clrMapOvr>
    <a:masterClrMapping/>
  </p:clrMapOvr>
  <p:transition spd="slow">
    <p:fade/>
    <p:sndAc>
      <p:stSnd>
        <p:snd r:embed="rId2" name="pu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975FAAB-2B8C-4EC1-9A83-E84EAEC65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176" y="1196752"/>
            <a:ext cx="6429400" cy="1396752"/>
          </a:xfrm>
          <a:extLst/>
        </p:spPr>
        <p:txBody>
          <a:bodyPr/>
          <a:lstStyle/>
          <a:p>
            <a:pPr marL="0" indent="0"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ar-SA" sz="6000" dirty="0">
                <a:ln w="18415" cmpd="sng">
                  <a:solidFill>
                    <a:srgbClr val="025198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PT Bold Heading" pitchFamily="2" charset="-78"/>
              </a:rPr>
              <a:t>ما هي فوائد القراءة؟</a:t>
            </a:r>
            <a:endParaRPr lang="ar-SA" sz="5400" dirty="0">
              <a:ln w="18415" cmpd="sng">
                <a:solidFill>
                  <a:srgbClr val="025198"/>
                </a:solidFill>
                <a:prstDash val="solid"/>
              </a:ln>
              <a:solidFill>
                <a:srgbClr val="7030A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" name="Picture 8" descr="http://fscomps.fotosearch.com/compc/CSP/CSP373/k18988388.jpg">
            <a:extLst>
              <a:ext uri="{FF2B5EF4-FFF2-40B4-BE49-F238E27FC236}">
                <a16:creationId xmlns:a16="http://schemas.microsoft.com/office/drawing/2014/main" id="{5725FCB7-6C83-4362-8DF1-23D5E6D67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1" y="4719162"/>
            <a:ext cx="754809" cy="875951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www.alshaje.net/blog/wp-content/uploads/2016/04/fa18q35dj4.gif">
            <a:extLst>
              <a:ext uri="{FF2B5EF4-FFF2-40B4-BE49-F238E27FC236}">
                <a16:creationId xmlns:a16="http://schemas.microsoft.com/office/drawing/2014/main" id="{D2ECFC7B-53C1-4A02-9BD3-0F8E5CA64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501008"/>
            <a:ext cx="983171" cy="89468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l3loom.com/wp-content/uploads/reading.78.jpg">
            <a:extLst>
              <a:ext uri="{FF2B5EF4-FFF2-40B4-BE49-F238E27FC236}">
                <a16:creationId xmlns:a16="http://schemas.microsoft.com/office/drawing/2014/main" id="{5B55EB5F-682B-4D62-8A5D-DB2869B254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4"/>
          <a:stretch/>
        </p:blipFill>
        <p:spPr bwMode="auto">
          <a:xfrm>
            <a:off x="4204739" y="4667398"/>
            <a:ext cx="1607963" cy="819525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2.bp.blogspot.com/_g6ZaTbHYCfg/TShQerhmrKI/AAAAAAAAALg/dzepjjQNwwc/s1600/girl_or_child_reading_a_book_0515-1002-0104-0834_SMU%255B1%255D.jpg">
            <a:extLst>
              <a:ext uri="{FF2B5EF4-FFF2-40B4-BE49-F238E27FC236}">
                <a16:creationId xmlns:a16="http://schemas.microsoft.com/office/drawing/2014/main" id="{D969395F-9AB0-4F39-9C76-754ABB825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4555">
            <a:off x="7177855" y="3571522"/>
            <a:ext cx="1254394" cy="1254394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10" descr="http://www.alecsoapps.com/site/media/com_mtree/images/listings/m/3243.png">
            <a:extLst>
              <a:ext uri="{FF2B5EF4-FFF2-40B4-BE49-F238E27FC236}">
                <a16:creationId xmlns:a16="http://schemas.microsoft.com/office/drawing/2014/main" id="{DA2D9423-12ED-49B3-8158-92DF1E63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3333750"/>
            <a:ext cx="887413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pbs.twimg.com/media/CyxvVKVXcAAIQym.jpg">
            <a:extLst>
              <a:ext uri="{FF2B5EF4-FFF2-40B4-BE49-F238E27FC236}">
                <a16:creationId xmlns:a16="http://schemas.microsoft.com/office/drawing/2014/main" id="{B972A405-BE5F-4E78-AFC0-48F84AEEE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9" y="1167703"/>
            <a:ext cx="1001830" cy="1197066"/>
          </a:xfrm>
          <a:prstGeom prst="rect">
            <a:avLst/>
          </a:prstGeom>
          <a:noFill/>
          <a:effectLst>
            <a:glow rad="101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853B0C3-E6E2-457E-B57E-89210FD42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6938" y="150917"/>
            <a:ext cx="4985123" cy="1143000"/>
          </a:xfrm>
          <a:extLst/>
        </p:spPr>
        <p:txBody>
          <a:bodyPr/>
          <a:lstStyle/>
          <a:p>
            <a:pPr>
              <a:defRPr/>
            </a:pPr>
            <a:r>
              <a:rPr lang="ar-SA" altLang="ar-SA" dirty="0">
                <a:ln>
                  <a:solidFill>
                    <a:srgbClr val="FFFF00"/>
                  </a:solidFill>
                </a:ln>
                <a:solidFill>
                  <a:srgbClr val="7E00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cs typeface="PT Bold Heading" pitchFamily="2" charset="-78"/>
              </a:rPr>
              <a:t>فوائد القراءة </a:t>
            </a:r>
            <a:endParaRPr lang="ar-SA" dirty="0">
              <a:ln>
                <a:solidFill>
                  <a:srgbClr val="FFFF00"/>
                </a:solidFill>
              </a:ln>
              <a:solidFill>
                <a:srgbClr val="7E00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cs typeface="PT Bold Heading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FE4B36A-0EB4-44D3-BB45-1DBFFAD2C8FA}"/>
              </a:ext>
            </a:extLst>
          </p:cNvPr>
          <p:cNvSpPr txBox="1"/>
          <p:nvPr/>
        </p:nvSpPr>
        <p:spPr>
          <a:xfrm>
            <a:off x="5108901" y="3077992"/>
            <a:ext cx="4485977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36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الْقِرَاءةُ تُنِيرُ الْعُقُولَ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78888E54-5636-4493-AE22-A25823088D96}"/>
              </a:ext>
            </a:extLst>
          </p:cNvPr>
          <p:cNvSpPr txBox="1"/>
          <p:nvPr/>
        </p:nvSpPr>
        <p:spPr>
          <a:xfrm>
            <a:off x="4779409" y="4225486"/>
            <a:ext cx="4485977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36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بِالْقِرَاءةِ أقْضِي عَلَى الْملَلَ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6B3AB9D-B0B4-4EFD-B0BE-7C546EE7F852}"/>
              </a:ext>
            </a:extLst>
          </p:cNvPr>
          <p:cNvSpPr txBox="1"/>
          <p:nvPr/>
        </p:nvSpPr>
        <p:spPr>
          <a:xfrm>
            <a:off x="4860032" y="1789816"/>
            <a:ext cx="4485977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3600" dirty="0">
                <a:latin typeface="+mn-lt"/>
                <a:cs typeface="DecoType Naskh" pitchFamily="2" charset="-78"/>
              </a:rPr>
              <a:t> </a:t>
            </a:r>
            <a:r>
              <a:rPr lang="ar-SA" sz="3600" dirty="0">
                <a:solidFill>
                  <a:schemeClr val="accent3">
                    <a:lumMod val="50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بِالْقِرَاءةِ أكْتَشِفُ الْجَدِيدَ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5A7720A-D233-462B-8AB7-1EA3E50CA775}"/>
              </a:ext>
            </a:extLst>
          </p:cNvPr>
          <p:cNvSpPr txBox="1"/>
          <p:nvPr/>
        </p:nvSpPr>
        <p:spPr>
          <a:xfrm>
            <a:off x="251520" y="3077991"/>
            <a:ext cx="4485977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36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بِالْقِرَاءةِ أقْضِي أوْقَاتاً مُمْتِعَةً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1F79739-C1C2-43B5-BE5E-8234B958DB3D}"/>
              </a:ext>
            </a:extLst>
          </p:cNvPr>
          <p:cNvSpPr txBox="1"/>
          <p:nvPr/>
        </p:nvSpPr>
        <p:spPr>
          <a:xfrm>
            <a:off x="49593" y="1789817"/>
            <a:ext cx="4485977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3200" dirty="0">
                <a:latin typeface="+mn-lt"/>
                <a:cs typeface="DecoType Naskh" pitchFamily="2" charset="-78"/>
              </a:rPr>
              <a:t> </a:t>
            </a:r>
            <a:r>
              <a:rPr lang="ar-SA" sz="36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بِالْقِرَاءةِ تُصْبِحُ لُغَتِي الْعَرَبِيةُ قَوِية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8D48AD5-8EE4-483A-971D-B50FE6DE764E}"/>
              </a:ext>
            </a:extLst>
          </p:cNvPr>
          <p:cNvSpPr txBox="1"/>
          <p:nvPr/>
        </p:nvSpPr>
        <p:spPr>
          <a:xfrm>
            <a:off x="172046" y="4225485"/>
            <a:ext cx="4485977" cy="646331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solidFill>
                  <a:srgbClr val="FFFF00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DecoType Naskh" pitchFamily="2" charset="-78"/>
              </a:rPr>
              <a:t>*</a:t>
            </a:r>
            <a:r>
              <a:rPr lang="ar-SA" sz="36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+mn-lt"/>
                <a:cs typeface="DecoType Naskh" pitchFamily="2" charset="-78"/>
              </a:rPr>
              <a:t> بِالْقِرَاءةِ أسْتَطِيعُ إِنْجَاز وَاجِبِي</a:t>
            </a:r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خطط انسيابي: محطة طرفية 6"/>
          <p:cNvSpPr/>
          <p:nvPr/>
        </p:nvSpPr>
        <p:spPr>
          <a:xfrm>
            <a:off x="683568" y="188640"/>
            <a:ext cx="6213647" cy="1298377"/>
          </a:xfrm>
          <a:prstGeom prst="flowChartTerminator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ar-SA" sz="5400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ar-SA" sz="4400" b="1" dirty="0">
                <a:ln w="11430"/>
                <a:solidFill>
                  <a:srgbClr val="C604A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أنشودة علامات الترقيم </a:t>
            </a:r>
            <a:endParaRPr lang="ar-SA" sz="5400" b="1" dirty="0">
              <a:ln w="11430"/>
              <a:solidFill>
                <a:srgbClr val="C604A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5" b="23226"/>
          <a:stretch/>
        </p:blipFill>
        <p:spPr>
          <a:xfrm>
            <a:off x="5465234" y="1632848"/>
            <a:ext cx="3238286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ستطيل 11"/>
          <p:cNvSpPr/>
          <p:nvPr/>
        </p:nvSpPr>
        <p:spPr>
          <a:xfrm>
            <a:off x="323528" y="1631033"/>
            <a:ext cx="4802625" cy="38164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/>
            <a:r>
              <a:rPr lang="ar-SA" sz="2400" dirty="0">
                <a:solidFill>
                  <a:srgbClr val="0000FF"/>
                </a:solidFill>
              </a:rPr>
              <a:t>أنشودة علامات الترقيم :</a:t>
            </a:r>
          </a:p>
          <a:p>
            <a:pPr algn="r"/>
            <a:endParaRPr lang="ar-SA" sz="2400" dirty="0"/>
          </a:p>
          <a:p>
            <a:pPr algn="r"/>
            <a:r>
              <a:rPr lang="ar-SA" sz="2400" dirty="0"/>
              <a:t>أنا النقطة انا النقطة مكاني آخر الجملة .</a:t>
            </a:r>
          </a:p>
          <a:p>
            <a:pPr algn="r"/>
            <a:r>
              <a:rPr lang="ar-SA" sz="2400" dirty="0"/>
              <a:t>أنا النقطتان أنا النقطتان دور مهم يا سلام أوضح الكلام .</a:t>
            </a:r>
          </a:p>
          <a:p>
            <a:pPr algn="r"/>
            <a:r>
              <a:rPr lang="ar-SA" sz="2400" dirty="0"/>
              <a:t>أنا </a:t>
            </a:r>
            <a:r>
              <a:rPr lang="ar-SA" sz="2400" dirty="0" err="1"/>
              <a:t>أنا</a:t>
            </a:r>
            <a:r>
              <a:rPr lang="ar-SA" sz="2400" dirty="0"/>
              <a:t> علامة السؤالِ مكاني يأتي آخر السؤال .</a:t>
            </a:r>
          </a:p>
          <a:p>
            <a:pPr algn="r"/>
            <a:r>
              <a:rPr lang="ar-SA" sz="2400" dirty="0"/>
              <a:t>أنا </a:t>
            </a:r>
            <a:r>
              <a:rPr lang="ar-SA" sz="2400" dirty="0" err="1"/>
              <a:t>أنا</a:t>
            </a:r>
            <a:r>
              <a:rPr lang="ar-SA" sz="2400" dirty="0"/>
              <a:t> علامة التعجب يا </a:t>
            </a:r>
            <a:r>
              <a:rPr lang="ar-SA" sz="2400" dirty="0" err="1"/>
              <a:t>يا</a:t>
            </a:r>
            <a:r>
              <a:rPr lang="ar-SA" sz="2400" dirty="0"/>
              <a:t> </a:t>
            </a:r>
          </a:p>
          <a:p>
            <a:pPr algn="r"/>
            <a:r>
              <a:rPr lang="ar-SA" sz="2400" dirty="0"/>
              <a:t>أنا الفاصلة أنا الفاصلة مكاني داخل الجملة .</a:t>
            </a:r>
          </a:p>
        </p:txBody>
      </p:sp>
    </p:spTree>
    <p:extLst>
      <p:ext uri="{BB962C8B-B14F-4D97-AF65-F5344CB8AC3E}">
        <p14:creationId xmlns:p14="http://schemas.microsoft.com/office/powerpoint/2010/main" val="1850117544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مستطيل 5">
            <a:extLst>
              <a:ext uri="{FF2B5EF4-FFF2-40B4-BE49-F238E27FC236}">
                <a16:creationId xmlns:a16="http://schemas.microsoft.com/office/drawing/2014/main" id="{93ED7CEA-3709-4478-B27E-BA6873489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3" y="142875"/>
            <a:ext cx="8643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r-SA" altLang="ar-SA" sz="2400">
              <a:latin typeface="Arial" panose="020B0604020202020204" pitchFamily="34" charset="0"/>
              <a:ea typeface="mohammad bold art 1"/>
              <a:cs typeface="mohammad bold art 1"/>
            </a:endParaRPr>
          </a:p>
        </p:txBody>
      </p:sp>
      <p:pic>
        <p:nvPicPr>
          <p:cNvPr id="29699" name="صورة 8" descr="ساعة.jpg">
            <a:extLst>
              <a:ext uri="{FF2B5EF4-FFF2-40B4-BE49-F238E27FC236}">
                <a16:creationId xmlns:a16="http://schemas.microsoft.com/office/drawing/2014/main" id="{5A30EDDD-0084-4AC5-9524-B56A2C661F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571500"/>
            <a:ext cx="19431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7435D7C8-668E-4CB1-9BE6-8C1A51F419CB}"/>
              </a:ext>
            </a:extLst>
          </p:cNvPr>
          <p:cNvSpPr/>
          <p:nvPr/>
        </p:nvSpPr>
        <p:spPr>
          <a:xfrm>
            <a:off x="4787900" y="2565400"/>
            <a:ext cx="998538" cy="1041400"/>
          </a:xfrm>
          <a:prstGeom prst="flowChartConnector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73671" tIns="142240" rIns="110809" bIns="336576" spcCol="1270"/>
          <a:lstStyle/>
          <a:p>
            <a:pPr algn="ctr" defTabSz="889000" rtl="1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ar-SA" sz="4400" dirty="0">
                <a:cs typeface="W1 SHUROOQ 16 011" pitchFamily="2" charset="-78"/>
              </a:rPr>
              <a:t>3</a:t>
            </a:r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C7C1926B-7E57-487A-A32A-A5382B3EF83A}"/>
              </a:ext>
            </a:extLst>
          </p:cNvPr>
          <p:cNvSpPr/>
          <p:nvPr/>
        </p:nvSpPr>
        <p:spPr>
          <a:xfrm>
            <a:off x="2749550" y="2801938"/>
            <a:ext cx="2038350" cy="804862"/>
          </a:xfrm>
          <a:custGeom>
            <a:avLst/>
            <a:gdLst>
              <a:gd name="connsiteX0" fmla="*/ 0 w 1304389"/>
              <a:gd name="connsiteY0" fmla="*/ 97920 h 979200"/>
              <a:gd name="connsiteX1" fmla="*/ 97920 w 1304389"/>
              <a:gd name="connsiteY1" fmla="*/ 0 h 979200"/>
              <a:gd name="connsiteX2" fmla="*/ 1206469 w 1304389"/>
              <a:gd name="connsiteY2" fmla="*/ 0 h 979200"/>
              <a:gd name="connsiteX3" fmla="*/ 1304389 w 1304389"/>
              <a:gd name="connsiteY3" fmla="*/ 97920 h 979200"/>
              <a:gd name="connsiteX4" fmla="*/ 1304389 w 1304389"/>
              <a:gd name="connsiteY4" fmla="*/ 881280 h 979200"/>
              <a:gd name="connsiteX5" fmla="*/ 1206469 w 1304389"/>
              <a:gd name="connsiteY5" fmla="*/ 979200 h 979200"/>
              <a:gd name="connsiteX6" fmla="*/ 97920 w 1304389"/>
              <a:gd name="connsiteY6" fmla="*/ 979200 h 979200"/>
              <a:gd name="connsiteX7" fmla="*/ 0 w 1304389"/>
              <a:gd name="connsiteY7" fmla="*/ 881280 h 979200"/>
              <a:gd name="connsiteX8" fmla="*/ 0 w 1304389"/>
              <a:gd name="connsiteY8" fmla="*/ 9792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4389" h="979200">
                <a:moveTo>
                  <a:pt x="0" y="97920"/>
                </a:moveTo>
                <a:cubicBezTo>
                  <a:pt x="0" y="43840"/>
                  <a:pt x="43840" y="0"/>
                  <a:pt x="97920" y="0"/>
                </a:cubicBezTo>
                <a:lnTo>
                  <a:pt x="1206469" y="0"/>
                </a:lnTo>
                <a:cubicBezTo>
                  <a:pt x="1260549" y="0"/>
                  <a:pt x="1304389" y="43840"/>
                  <a:pt x="1304389" y="97920"/>
                </a:cubicBezTo>
                <a:lnTo>
                  <a:pt x="1304389" y="881280"/>
                </a:lnTo>
                <a:cubicBezTo>
                  <a:pt x="1304389" y="935360"/>
                  <a:pt x="1260549" y="979200"/>
                  <a:pt x="1206469" y="979200"/>
                </a:cubicBezTo>
                <a:lnTo>
                  <a:pt x="97920" y="979200"/>
                </a:lnTo>
                <a:cubicBezTo>
                  <a:pt x="43840" y="979200"/>
                  <a:pt x="0" y="935360"/>
                  <a:pt x="0" y="881280"/>
                </a:cubicBezTo>
                <a:lnTo>
                  <a:pt x="0" y="97920"/>
                </a:lnTo>
                <a:close/>
              </a:path>
            </a:pathLst>
          </a:custGeom>
          <a:ln>
            <a:solidFill>
              <a:srgbClr val="92D05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0920" tIns="170920" rIns="170920" bIns="170920" spcCol="1270"/>
          <a:lstStyle/>
          <a:p>
            <a:pPr marL="0" lvl="1" algn="ctr" defTabSz="889000" rtl="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ar-SA" sz="3600" b="1" dirty="0">
                <a:cs typeface="+mj-cs"/>
              </a:rPr>
              <a:t>التوضيح</a:t>
            </a:r>
            <a:endParaRPr lang="ar-SA" sz="3200" b="1" dirty="0">
              <a:cs typeface="+mj-cs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3FA47920-13F4-4D92-90F2-20AF6B5141B9}"/>
              </a:ext>
            </a:extLst>
          </p:cNvPr>
          <p:cNvSpPr txBox="1">
            <a:spLocks/>
          </p:cNvSpPr>
          <p:nvPr/>
        </p:nvSpPr>
        <p:spPr>
          <a:xfrm>
            <a:off x="1500188" y="642938"/>
            <a:ext cx="5183187" cy="623887"/>
          </a:xfrm>
          <a:prstGeom prst="rect">
            <a:avLst/>
          </a:prstGeom>
        </p:spPr>
        <p:txBody>
          <a:bodyPr lIns="68580" tIns="34290" rIns="68580" bIns="34290" rtlCol="1" anchor="ctr">
            <a:normAutofit/>
          </a:bodyPr>
          <a:lstStyle/>
          <a:p>
            <a:pPr marL="342900" indent="-342900" algn="ctr" rtl="1" eaLnBrk="1" hangingPunct="1">
              <a:buFont typeface="Arial" pitchFamily="34" charset="0"/>
              <a:buChar char="•"/>
              <a:defRPr/>
            </a:pPr>
            <a:r>
              <a:rPr lang="ar-SA" sz="32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استراتيجية التّدريس التّبادلي </a:t>
            </a:r>
            <a:endParaRPr lang="ar-SA" sz="3200" b="1" u="sng" dirty="0">
              <a:solidFill>
                <a:srgbClr val="085812"/>
              </a:solidFill>
              <a:latin typeface="+mj-lt"/>
              <a:ea typeface="+mj-ea"/>
              <a:cs typeface="+mj-cs"/>
            </a:endParaRPr>
          </a:p>
          <a:p>
            <a:pPr marL="342900" indent="-342900" algn="ctr" rtl="1" eaLnBrk="1" hangingPunct="1">
              <a:buFont typeface="Arial" pitchFamily="34" charset="0"/>
              <a:buChar char="•"/>
              <a:defRPr/>
            </a:pPr>
            <a:endParaRPr lang="ar-SA" sz="3200" dirty="0">
              <a:solidFill>
                <a:srgbClr val="08581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عنوان 1">
            <a:extLst>
              <a:ext uri="{FF2B5EF4-FFF2-40B4-BE49-F238E27FC236}">
                <a16:creationId xmlns:a16="http://schemas.microsoft.com/office/drawing/2014/main" id="{03597D5D-0C4F-4459-BB12-F4BD0F2EE181}"/>
              </a:ext>
            </a:extLst>
          </p:cNvPr>
          <p:cNvSpPr txBox="1">
            <a:spLocks/>
          </p:cNvSpPr>
          <p:nvPr/>
        </p:nvSpPr>
        <p:spPr>
          <a:xfrm>
            <a:off x="1500188" y="4284185"/>
            <a:ext cx="6228282" cy="623887"/>
          </a:xfrm>
          <a:prstGeom prst="rect">
            <a:avLst/>
          </a:prstGeom>
        </p:spPr>
        <p:txBody>
          <a:bodyPr lIns="68580" tIns="34290" rIns="68580" bIns="34290" rtlCol="1" anchor="ctr">
            <a:normAutofit fontScale="70000" lnSpcReduction="20000"/>
          </a:bodyPr>
          <a:lstStyle/>
          <a:p>
            <a:pPr marL="342900" indent="-342900" algn="ctr" rtl="1">
              <a:buFont typeface="Arial" pitchFamily="34" charset="0"/>
              <a:buChar char="•"/>
              <a:defRPr/>
            </a:pPr>
            <a:r>
              <a:rPr lang="ar-SA" sz="3200" b="1" u="sng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ضعي خطا تحت الكلمة التي تريدين الاستيضاح عنها في النص</a:t>
            </a:r>
            <a:endParaRPr lang="ar-SA" sz="3200" b="1" u="sng" dirty="0">
              <a:solidFill>
                <a:srgbClr val="08581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8B8BFFF8-0A9F-4F47-9A8E-E5B755B21E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04813" y="188913"/>
            <a:ext cx="8229600" cy="981075"/>
          </a:xfrm>
        </p:spPr>
        <p:txBody>
          <a:bodyPr/>
          <a:lstStyle/>
          <a:p>
            <a:pPr>
              <a:defRPr/>
            </a:pPr>
            <a:r>
              <a:rPr lang="ar-SA" sz="4000" dirty="0">
                <a:solidFill>
                  <a:srgbClr val="00FFCC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القواعد الصفية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444FA39-5F65-4E83-9FD9-D804C584BF83}"/>
              </a:ext>
            </a:extLst>
          </p:cNvPr>
          <p:cNvSpPr txBox="1"/>
          <p:nvPr/>
        </p:nvSpPr>
        <p:spPr>
          <a:xfrm>
            <a:off x="1135063" y="1466850"/>
            <a:ext cx="6334125" cy="646113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ctr" rtl="1" eaLnBrk="1" hangingPunct="1">
              <a:defRPr/>
            </a:pP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</a:t>
            </a:r>
            <a:r>
              <a:rPr lang="ar-SA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الجلوس بطريقة صحيحة والتوجه بالنظر للمعلمة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E272E6F-070A-4D00-BC15-4F6B5E08ED11}"/>
              </a:ext>
            </a:extLst>
          </p:cNvPr>
          <p:cNvSpPr txBox="1"/>
          <p:nvPr/>
        </p:nvSpPr>
        <p:spPr>
          <a:xfrm>
            <a:off x="3059113" y="2297113"/>
            <a:ext cx="3543300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نستمع ونصغي بانتباه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6EC6906-F176-4ACA-BCD6-1A016E2EA759}"/>
              </a:ext>
            </a:extLst>
          </p:cNvPr>
          <p:cNvSpPr txBox="1"/>
          <p:nvPr/>
        </p:nvSpPr>
        <p:spPr>
          <a:xfrm>
            <a:off x="1857375" y="3165475"/>
            <a:ext cx="6718300" cy="706438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نستأذن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قبل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التحدث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وعدم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مقاطعة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المتحدث</a:t>
            </a:r>
            <a:r>
              <a:rPr lang="ar-SA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A70A6D6-9E11-4DAE-84DD-81833DBACDE6}"/>
              </a:ext>
            </a:extLst>
          </p:cNvPr>
          <p:cNvSpPr txBox="1"/>
          <p:nvPr/>
        </p:nvSpPr>
        <p:spPr>
          <a:xfrm>
            <a:off x="2001838" y="4076700"/>
            <a:ext cx="4600575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نشجع زميلاتنا عند المشاركة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4BE44AD-B35A-46F5-B0AD-70118556BD7B}"/>
              </a:ext>
            </a:extLst>
          </p:cNvPr>
          <p:cNvSpPr txBox="1"/>
          <p:nvPr/>
        </p:nvSpPr>
        <p:spPr>
          <a:xfrm>
            <a:off x="2465388" y="5002213"/>
            <a:ext cx="4319587" cy="708025"/>
          </a:xfrm>
          <a:prstGeom prst="rect">
            <a:avLst/>
          </a:prstGeom>
          <a:noFill/>
        </p:spPr>
        <p:txBody>
          <a:bodyPr rtlCol="1">
            <a:spAutoFit/>
          </a:bodyPr>
          <a:lstStyle/>
          <a:p>
            <a:pPr algn="r" rtl="1" eaLnBrk="1" hangingPunct="1">
              <a:defRPr/>
            </a:pPr>
            <a:r>
              <a:rPr lang="ar-SA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* نخاطب زميلاتنا بأسمائهن</a:t>
            </a:r>
          </a:p>
        </p:txBody>
      </p:sp>
      <p:pic>
        <p:nvPicPr>
          <p:cNvPr id="5128" name="Picture 5" descr="http://www.esl-library.com/images/flashcards/colored/sm/sit_down-CT.png">
            <a:extLst>
              <a:ext uri="{FF2B5EF4-FFF2-40B4-BE49-F238E27FC236}">
                <a16:creationId xmlns:a16="http://schemas.microsoft.com/office/drawing/2014/main" id="{3197350D-4EAE-43BC-B208-BE58FA25F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r="11899"/>
          <a:stretch>
            <a:fillRect/>
          </a:stretch>
        </p:blipFill>
        <p:spPr bwMode="auto">
          <a:xfrm>
            <a:off x="7770813" y="1179513"/>
            <a:ext cx="7302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://img.clipartall.com/listening-20clipart-listening-clip-art-300_300.jpg">
            <a:extLst>
              <a:ext uri="{FF2B5EF4-FFF2-40B4-BE49-F238E27FC236}">
                <a16:creationId xmlns:a16="http://schemas.microsoft.com/office/drawing/2014/main" id="{77EE430C-5C30-4CD2-84B8-6037EA563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132013"/>
            <a:ext cx="1038225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3" descr="https://thecliparts.com/wp-content/uploads/2016/12/girl-raising-hand-in-classroom-clipart.jpg">
            <a:extLst>
              <a:ext uri="{FF2B5EF4-FFF2-40B4-BE49-F238E27FC236}">
                <a16:creationId xmlns:a16="http://schemas.microsoft.com/office/drawing/2014/main" id="{48430F96-9704-43D3-97F0-AF269032D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2439988"/>
            <a:ext cx="1606550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5" descr="https://img.clipartfest.com/d1586c6fe1fae23046148dfc467a90a8_d3459d70980ab3b6a253f28e77c8dd-clap-your-hands-clipart_550-503.jpeg">
            <a:extLst>
              <a:ext uri="{FF2B5EF4-FFF2-40B4-BE49-F238E27FC236}">
                <a16:creationId xmlns:a16="http://schemas.microsoft.com/office/drawing/2014/main" id="{BABBD79D-CFFD-4573-9E59-0B682E8DC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4189413"/>
            <a:ext cx="13271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7" descr="https://previews.123rf.com/images/svetlanakazakova/svetlanakazakova1608/svetlanakazakova160800102/62274342-Two-young-women-talking-Meeting-colleagues-or-friends-Vector-illustration-Stock-Vector.jpg">
            <a:extLst>
              <a:ext uri="{FF2B5EF4-FFF2-40B4-BE49-F238E27FC236}">
                <a16:creationId xmlns:a16="http://schemas.microsoft.com/office/drawing/2014/main" id="{0811A87E-47B9-4E2D-82A0-8CFFDB22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3881438"/>
            <a:ext cx="1479550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60EB3902-C93C-4F2E-A3F3-87150F61C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656"/>
            <a:ext cx="4707008" cy="317002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10D5833-E0FD-4015-B0EE-AFB7164A2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83" y="3212976"/>
            <a:ext cx="4289977" cy="3241192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7832875-D340-459D-BC72-44090F7BFDB6}"/>
              </a:ext>
            </a:extLst>
          </p:cNvPr>
          <p:cNvSpPr/>
          <p:nvPr/>
        </p:nvSpPr>
        <p:spPr>
          <a:xfrm>
            <a:off x="146666" y="152636"/>
            <a:ext cx="8850668" cy="6552728"/>
          </a:xfrm>
          <a:prstGeom prst="rect">
            <a:avLst/>
          </a:prstGeom>
          <a:noFill/>
          <a:ln w="76200"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77553432"/>
      </p:ext>
    </p:extLst>
  </p:cSld>
  <p:clrMapOvr>
    <a:masterClrMapping/>
  </p:clrMapOvr>
  <p:transition advTm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E220FBE4-889B-4E85-AD82-BCF2372D5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3904"/>
            <a:ext cx="3000794" cy="3210373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D2ECF587-CA06-414B-8EB1-6AB3ADD21405}"/>
              </a:ext>
            </a:extLst>
          </p:cNvPr>
          <p:cNvSpPr/>
          <p:nvPr/>
        </p:nvSpPr>
        <p:spPr>
          <a:xfrm>
            <a:off x="146666" y="152636"/>
            <a:ext cx="8850668" cy="6552728"/>
          </a:xfrm>
          <a:prstGeom prst="rect">
            <a:avLst/>
          </a:prstGeom>
          <a:noFill/>
          <a:ln w="76200"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CE24544-ECBD-42FC-AB76-78FBFA7D1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25" y="2961573"/>
            <a:ext cx="7370703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72091"/>
      </p:ext>
    </p:extLst>
  </p:cSld>
  <p:clrMapOvr>
    <a:masterClrMapping/>
  </p:clrMapOvr>
  <p:transition advTm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28EBB5A-D605-4CA7-8CC5-BBDB15F57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02" y="2407728"/>
            <a:ext cx="3305636" cy="382958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8E25C4AD-44D8-40A2-8622-629BF0F4A40B}"/>
              </a:ext>
            </a:extLst>
          </p:cNvPr>
          <p:cNvSpPr/>
          <p:nvPr/>
        </p:nvSpPr>
        <p:spPr>
          <a:xfrm>
            <a:off x="146666" y="152636"/>
            <a:ext cx="8850668" cy="6552728"/>
          </a:xfrm>
          <a:prstGeom prst="rect">
            <a:avLst/>
          </a:prstGeom>
          <a:noFill/>
          <a:ln w="76200"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A236F0F-03D7-4AE0-B8DD-7015F196B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8106144" cy="201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310392"/>
      </p:ext>
    </p:extLst>
  </p:cSld>
  <p:clrMapOvr>
    <a:masterClrMapping/>
  </p:clrMapOvr>
  <p:transition advTm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0AF3203F-CEC5-4C3E-A71E-FD1868D8CC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35" y="1113108"/>
            <a:ext cx="4408971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C325DF65-D94A-4A95-9103-735A715FC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5" y="1108571"/>
            <a:ext cx="4408972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94836AD5-BE81-4240-99A8-0EDF70A5702C}"/>
              </a:ext>
            </a:extLst>
          </p:cNvPr>
          <p:cNvSpPr txBox="1">
            <a:spLocks/>
          </p:cNvSpPr>
          <p:nvPr/>
        </p:nvSpPr>
        <p:spPr>
          <a:xfrm>
            <a:off x="2070057" y="171077"/>
            <a:ext cx="5112568" cy="8024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3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 أفتح كتابي وأقرا بصوت واضح</a:t>
            </a:r>
          </a:p>
        </p:txBody>
      </p:sp>
    </p:spTree>
    <p:extLst>
      <p:ext uri="{BB962C8B-B14F-4D97-AF65-F5344CB8AC3E}">
        <p14:creationId xmlns:p14="http://schemas.microsoft.com/office/powerpoint/2010/main" val="1255283355"/>
      </p:ext>
    </p:extLst>
  </p:cSld>
  <p:clrMapOvr>
    <a:masterClrMapping/>
  </p:clrMapOvr>
  <p:transition advTm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أنشطة القراءة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5918340" y="1397756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الأولى :</a:t>
            </a:r>
          </a:p>
          <a:p>
            <a:pPr algn="ctr">
              <a:defRPr/>
            </a:pP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التعلم باللعب  القطار 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A6FA56-5AC9-4D37-8110-2714D7FCBA6B}"/>
              </a:ext>
            </a:extLst>
          </p:cNvPr>
          <p:cNvSpPr/>
          <p:nvPr/>
        </p:nvSpPr>
        <p:spPr>
          <a:xfrm>
            <a:off x="435527" y="1201066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الثانية  :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لعبة المصافحة ( أمام المجموعة صور وجمل الدرس المطلوب كل صورة تتصل بالجملة المناسبة .  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48FCCE-A68F-4A82-93FC-38959F728AE7}"/>
              </a:ext>
            </a:extLst>
          </p:cNvPr>
          <p:cNvSpPr/>
          <p:nvPr/>
        </p:nvSpPr>
        <p:spPr>
          <a:xfrm>
            <a:off x="5724128" y="2823950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الثالثة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</a:t>
            </a:r>
            <a:r>
              <a:rPr lang="ar-SA" sz="2000" dirty="0" err="1">
                <a:solidFill>
                  <a:schemeClr val="tx1"/>
                </a:solidFill>
                <a:cs typeface="PT Bold Heading" pitchFamily="2" charset="-78"/>
              </a:rPr>
              <a:t>الليغو</a:t>
            </a: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(</a:t>
            </a:r>
            <a:r>
              <a:rPr lang="ar-SA" dirty="0">
                <a:solidFill>
                  <a:schemeClr val="tx1"/>
                </a:solidFill>
                <a:cs typeface="PT Bold Heading" pitchFamily="2" charset="-78"/>
              </a:rPr>
              <a:t>مكعبات وضع عليها الجمل  بحيث يقوم المتعلمون بتركيب القطع حسب الترتيب المطلوب .</a:t>
            </a: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825F87-DB95-4864-8739-7919BF348893}"/>
              </a:ext>
            </a:extLst>
          </p:cNvPr>
          <p:cNvSpPr/>
          <p:nvPr/>
        </p:nvSpPr>
        <p:spPr>
          <a:xfrm>
            <a:off x="394974" y="2823950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الرابعة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صندوق القصص عبارة عن صندوق به قصص الوحدة السابعة ويتم استخراج قصة اليوم وقراءتها  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265E24E-2AA9-4C9A-A95A-5C223F8B75E8}"/>
              </a:ext>
            </a:extLst>
          </p:cNvPr>
          <p:cNvSpPr/>
          <p:nvPr/>
        </p:nvSpPr>
        <p:spPr>
          <a:xfrm>
            <a:off x="3126218" y="4628294"/>
            <a:ext cx="2891563" cy="959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الخامسة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استراتيجية القصة المصورة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(ورقة عمل )</a:t>
            </a:r>
          </a:p>
        </p:txBody>
      </p:sp>
    </p:spTree>
    <p:extLst>
      <p:ext uri="{BB962C8B-B14F-4D97-AF65-F5344CB8AC3E}">
        <p14:creationId xmlns:p14="http://schemas.microsoft.com/office/powerpoint/2010/main" val="31058345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صورة 2">
            <a:extLst>
              <a:ext uri="{FF2B5EF4-FFF2-40B4-BE49-F238E27FC236}">
                <a16:creationId xmlns:a16="http://schemas.microsoft.com/office/drawing/2014/main" id="{A900607E-E490-447C-8ED6-F3D58E64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87" y="828451"/>
            <a:ext cx="7441025" cy="5448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مربع نص 1">
            <a:extLst>
              <a:ext uri="{FF2B5EF4-FFF2-40B4-BE49-F238E27FC236}">
                <a16:creationId xmlns:a16="http://schemas.microsoft.com/office/drawing/2014/main" id="{594ADA39-C33B-4337-A142-AE3608A5D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561" y="228268"/>
            <a:ext cx="1920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lang="ar-SA" altLang="ar-SA" sz="1800">
                <a:latin typeface="Arial" panose="020B0604020202020204" pitchFamily="34" charset="0"/>
              </a:rPr>
              <a:t>عبارات التعلم التعاوني</a:t>
            </a:r>
          </a:p>
        </p:txBody>
      </p:sp>
    </p:spTree>
    <p:extLst>
      <p:ext uri="{BB962C8B-B14F-4D97-AF65-F5344CB8AC3E}">
        <p14:creationId xmlns:p14="http://schemas.microsoft.com/office/powerpoint/2010/main" val="3717652112"/>
      </p:ext>
    </p:extLst>
  </p:cSld>
  <p:clrMapOvr>
    <a:masterClrMapping/>
  </p:clrMapOvr>
  <p:transition advTm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557212" y="1825625"/>
            <a:ext cx="7886700" cy="4351338"/>
          </a:xfr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/>
          <a:lstStyle/>
          <a:p>
            <a:pPr eaLnBrk="1" hangingPunct="1">
              <a:buFont typeface="Arial" pitchFamily="34" charset="0"/>
              <a:buNone/>
              <a:defRPr/>
            </a:pPr>
            <a:r>
              <a:rPr lang="ar-SA" sz="4800" u="sng" dirty="0">
                <a:solidFill>
                  <a:srgbClr val="00B050"/>
                </a:solidFill>
              </a:rPr>
              <a:t> أتوقع من كل تلميذة أن :</a:t>
            </a:r>
          </a:p>
          <a:p>
            <a:pPr marL="914400" indent="-914400">
              <a:buBlip>
                <a:blip r:embed="rId3"/>
              </a:buBlip>
              <a:defRPr/>
            </a:pPr>
            <a:r>
              <a:rPr lang="ar-SA" sz="4800" dirty="0"/>
              <a:t> تناقش المهمة بهدوء مع زميلاتها. </a:t>
            </a:r>
          </a:p>
          <a:p>
            <a:pPr marL="914400" indent="-914400">
              <a:buBlip>
                <a:blip r:embed="rId3"/>
              </a:buBlip>
              <a:defRPr/>
            </a:pPr>
            <a:r>
              <a:rPr lang="ar-SA" sz="4800" dirty="0"/>
              <a:t> تشجع زميلاتها على المشاركة.</a:t>
            </a:r>
          </a:p>
          <a:p>
            <a:pPr marL="914400" indent="-914400">
              <a:buBlip>
                <a:blip r:embed="rId3"/>
              </a:buBlip>
              <a:defRPr/>
            </a:pPr>
            <a:r>
              <a:rPr lang="ar-SA" sz="4800" dirty="0"/>
              <a:t>تصغي إلى زميلاتها .</a:t>
            </a:r>
          </a:p>
          <a:p>
            <a:pPr marL="914400" indent="-914400">
              <a:buBlip>
                <a:blip r:embed="rId3"/>
              </a:buBlip>
              <a:defRPr/>
            </a:pPr>
            <a:r>
              <a:rPr lang="ar-SA" sz="4800" dirty="0"/>
              <a:t>تتأكد من صحة الإجابة.</a:t>
            </a:r>
            <a:endParaRPr lang="en-US" sz="4800" dirty="0">
              <a:cs typeface="Arial" pitchFamily="34" charset="0"/>
            </a:endParaRP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611188" y="3371852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Low" eaLnBrk="0" hangingPunct="0">
              <a:tabLst>
                <a:tab pos="542925" algn="l"/>
              </a:tabLst>
            </a:pPr>
            <a:r>
              <a:rPr lang="ar-SA" sz="1600">
                <a:ea typeface="Times New Roman" pitchFamily="18" charset="0"/>
                <a:cs typeface="Simplified Arabic" pitchFamily="18" charset="-78"/>
              </a:rPr>
              <a:t>    </a:t>
            </a:r>
            <a:endParaRPr lang="en-US">
              <a:ea typeface="Times New Roman" pitchFamily="18" charset="0"/>
              <a:cs typeface="Simplified Arabic" pitchFamily="18" charset="-78"/>
            </a:endParaRPr>
          </a:p>
          <a:p>
            <a:pPr algn="justLow" eaLnBrk="0" hangingPunct="0">
              <a:buFontTx/>
              <a:buAutoNum type="arabicPeriod"/>
              <a:tabLst>
                <a:tab pos="542925" algn="l"/>
              </a:tabLst>
            </a:pPr>
            <a:endParaRPr lang="ar-SA" sz="4400"/>
          </a:p>
        </p:txBody>
      </p:sp>
      <p:sp>
        <p:nvSpPr>
          <p:cNvPr id="22534" name="WordArt 6"/>
          <p:cNvSpPr>
            <a:spLocks noChangeArrowheads="1" noChangeShapeType="1" noTextEdit="1"/>
          </p:cNvSpPr>
          <p:nvPr/>
        </p:nvSpPr>
        <p:spPr bwMode="auto">
          <a:xfrm>
            <a:off x="928662" y="428606"/>
            <a:ext cx="7143800" cy="104935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endParaRPr lang="ar-SA" sz="3600" b="1" kern="10" dirty="0">
              <a:ln w="11430"/>
              <a:solidFill>
                <a:srgbClr val="66006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39552" y="404664"/>
            <a:ext cx="8064896" cy="100811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الأهداف التعاونية </a:t>
            </a:r>
          </a:p>
        </p:txBody>
      </p:sp>
    </p:spTree>
    <p:extLst>
      <p:ext uri="{BB962C8B-B14F-4D97-AF65-F5344CB8AC3E}">
        <p14:creationId xmlns:p14="http://schemas.microsoft.com/office/powerpoint/2010/main" val="579942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241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جدول 1">
            <a:extLst>
              <a:ext uri="{FF2B5EF4-FFF2-40B4-BE49-F238E27FC236}">
                <a16:creationId xmlns:a16="http://schemas.microsoft.com/office/drawing/2014/main" id="{6BB3C741-2A6B-4FFF-B126-20940B08FB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115728"/>
              </p:ext>
            </p:extLst>
          </p:nvPr>
        </p:nvGraphicFramePr>
        <p:xfrm>
          <a:off x="1345094" y="435335"/>
          <a:ext cx="6453810" cy="1005840"/>
        </p:xfrm>
        <a:graphic>
          <a:graphicData uri="http://schemas.openxmlformats.org/drawingml/2006/table">
            <a:tbl>
              <a:tblPr rtl="1"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{5940675A-B579-460E-94D1-54222C63F5DA}</a:tableStyleId>
              </a:tblPr>
              <a:tblGrid>
                <a:gridCol w="1683026">
                  <a:extLst>
                    <a:ext uri="{9D8B030D-6E8A-4147-A177-3AD203B41FA5}">
                      <a16:colId xmlns:a16="http://schemas.microsoft.com/office/drawing/2014/main" val="1156413576"/>
                    </a:ext>
                  </a:extLst>
                </a:gridCol>
                <a:gridCol w="940904">
                  <a:extLst>
                    <a:ext uri="{9D8B030D-6E8A-4147-A177-3AD203B41FA5}">
                      <a16:colId xmlns:a16="http://schemas.microsoft.com/office/drawing/2014/main" val="418978131"/>
                    </a:ext>
                  </a:extLst>
                </a:gridCol>
                <a:gridCol w="1749287">
                  <a:extLst>
                    <a:ext uri="{9D8B030D-6E8A-4147-A177-3AD203B41FA5}">
                      <a16:colId xmlns:a16="http://schemas.microsoft.com/office/drawing/2014/main" val="1734901236"/>
                    </a:ext>
                  </a:extLst>
                </a:gridCol>
                <a:gridCol w="1431235">
                  <a:extLst>
                    <a:ext uri="{9D8B030D-6E8A-4147-A177-3AD203B41FA5}">
                      <a16:colId xmlns:a16="http://schemas.microsoft.com/office/drawing/2014/main" val="4091932274"/>
                    </a:ext>
                  </a:extLst>
                </a:gridCol>
                <a:gridCol w="649358">
                  <a:extLst>
                    <a:ext uri="{9D8B030D-6E8A-4147-A177-3AD203B41FA5}">
                      <a16:colId xmlns:a16="http://schemas.microsoft.com/office/drawing/2014/main" val="2751833968"/>
                    </a:ext>
                  </a:extLst>
                </a:gridCol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الاستراتيجية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802760"/>
                  </a:ext>
                </a:extLst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قراءة نص مشكول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ضيف جديد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dirty="0"/>
                        <a:t>4 دقائق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7550"/>
                  </a:ext>
                </a:extLst>
              </a:tr>
            </a:tbl>
          </a:graphicData>
        </a:graphic>
      </p:graphicFrame>
      <p:sp>
        <p:nvSpPr>
          <p:cNvPr id="4" name="مستطيل 3">
            <a:extLst>
              <a:ext uri="{FF2B5EF4-FFF2-40B4-BE49-F238E27FC236}">
                <a16:creationId xmlns:a16="http://schemas.microsoft.com/office/drawing/2014/main" id="{8B764339-E6CC-4703-8C49-6C83F6AE199A}"/>
              </a:ext>
            </a:extLst>
          </p:cNvPr>
          <p:cNvSpPr/>
          <p:nvPr/>
        </p:nvSpPr>
        <p:spPr>
          <a:xfrm>
            <a:off x="970052" y="2242229"/>
            <a:ext cx="6941333" cy="1005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قطار التعلم على وشك أن يغادر المحطة يا صغيرتي </a:t>
            </a:r>
          </a:p>
          <a:p>
            <a:pPr algn="ctr"/>
            <a:r>
              <a:rPr lang="ar-SA" sz="2400" dirty="0"/>
              <a:t>نريد منك الجلوس في القطار وقراءة البطاقة التي أمامك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B330279-B973-49BE-90FD-1BBE29B35C72}"/>
              </a:ext>
            </a:extLst>
          </p:cNvPr>
          <p:cNvSpPr/>
          <p:nvPr/>
        </p:nvSpPr>
        <p:spPr>
          <a:xfrm>
            <a:off x="1830042" y="5157192"/>
            <a:ext cx="5221351" cy="162270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lvl="1" algn="ctr"/>
            <a:r>
              <a:rPr lang="ar-SA" sz="2000" dirty="0">
                <a:solidFill>
                  <a:schemeClr val="tx1"/>
                </a:solidFill>
              </a:rPr>
              <a:t>يتم صف الطالبات في وسط الفصل على هيئة قطار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تعرض المعلمة البطاقات على الطالبات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تقرا كل طالبة بطاقتها بصوت واضح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تصحيح الأخطاء إن وجدت من قبل الطالبة التي تليها </a:t>
            </a:r>
          </a:p>
          <a:p>
            <a:pPr lvl="1" algn="ctr"/>
            <a:r>
              <a:rPr lang="ar-SA" sz="2000" dirty="0">
                <a:solidFill>
                  <a:schemeClr val="tx1"/>
                </a:solidFill>
              </a:rPr>
              <a:t>عرض نشيد القطار وإنشاد الطالبات معه </a:t>
            </a:r>
            <a:endParaRPr lang="ar-SA" sz="1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ØµÙØ±Ø© Ø°Ø§Øª ØµÙØ©">
            <a:extLst>
              <a:ext uri="{FF2B5EF4-FFF2-40B4-BE49-F238E27FC236}">
                <a16:creationId xmlns:a16="http://schemas.microsoft.com/office/drawing/2014/main" id="{725BD48D-AB5E-4304-8BEA-8D441C5AAD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80"/>
          <a:stretch/>
        </p:blipFill>
        <p:spPr bwMode="auto">
          <a:xfrm>
            <a:off x="1345094" y="3429000"/>
            <a:ext cx="6191250" cy="1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عنوان 1">
            <a:extLst>
              <a:ext uri="{FF2B5EF4-FFF2-40B4-BE49-F238E27FC236}">
                <a16:creationId xmlns:a16="http://schemas.microsoft.com/office/drawing/2014/main" id="{C92717D7-0D3F-451C-8041-CF47D96A1CA8}"/>
              </a:ext>
            </a:extLst>
          </p:cNvPr>
          <p:cNvSpPr txBox="1">
            <a:spLocks/>
          </p:cNvSpPr>
          <p:nvPr/>
        </p:nvSpPr>
        <p:spPr>
          <a:xfrm>
            <a:off x="1732337" y="1522230"/>
            <a:ext cx="5112568" cy="638944"/>
          </a:xfrm>
          <a:prstGeom prst="rect">
            <a:avLst/>
          </a:prstGeom>
          <a:extLst/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ar-SA" sz="3200" b="1" dirty="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استراتيجية القطار السريع</a:t>
            </a:r>
          </a:p>
        </p:txBody>
      </p:sp>
    </p:spTree>
    <p:extLst>
      <p:ext uri="{BB962C8B-B14F-4D97-AF65-F5344CB8AC3E}">
        <p14:creationId xmlns:p14="http://schemas.microsoft.com/office/powerpoint/2010/main" val="1043319325"/>
      </p:ext>
    </p:extLst>
  </p:cSld>
  <p:clrMapOvr>
    <a:masterClrMapping/>
  </p:clrMapOvr>
  <p:transition advTm="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303342D-3D7D-44EB-9A10-1AE22B02E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260648"/>
            <a:ext cx="6552728" cy="495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40310"/>
      </p:ext>
    </p:extLst>
  </p:cSld>
  <p:clrMapOvr>
    <a:masterClrMapping/>
  </p:clrMapOvr>
  <p:transition advTm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EA93FB6-43FB-44DA-81D4-EC3EB2A72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6" y="332656"/>
            <a:ext cx="846972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53509"/>
      </p:ext>
    </p:extLst>
  </p:cSld>
  <p:clrMapOvr>
    <a:masterClrMapping/>
  </p:clrMapOvr>
  <p:transition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صورة 2">
            <a:extLst>
              <a:ext uri="{FF2B5EF4-FFF2-40B4-BE49-F238E27FC236}">
                <a16:creationId xmlns:a16="http://schemas.microsoft.com/office/drawing/2014/main" id="{394A5C22-8CAE-4878-AF37-81F9584E4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" y="233264"/>
            <a:ext cx="9073483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843689"/>
      </p:ext>
    </p:extLst>
  </p:cSld>
  <p:clrMapOvr>
    <a:masterClrMapping/>
  </p:clrMapOvr>
  <p:transition advTm="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03A1CC2-9854-4412-9ECA-D6BE14BC5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464" y="764704"/>
            <a:ext cx="9278928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238"/>
      </p:ext>
    </p:extLst>
  </p:cSld>
  <p:clrMapOvr>
    <a:masterClrMapping/>
  </p:clrMapOvr>
  <p:transition advTm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5027BBFA-0EE3-4339-812A-FA2B57A4D062}"/>
              </a:ext>
            </a:extLst>
          </p:cNvPr>
          <p:cNvSpPr/>
          <p:nvPr/>
        </p:nvSpPr>
        <p:spPr>
          <a:xfrm>
            <a:off x="111628" y="160331"/>
            <a:ext cx="86006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SA" sz="1400" dirty="0">
                <a:cs typeface="PT Bold Heading" pitchFamily="2" charset="-78"/>
              </a:rPr>
              <a:t>لعبة المصافحة  تطبع الصور والجمل ثم  تقص وتوزع على مجموعة بحيث يقوم المتعلمون بوضع كل صورة أمام الجملة المناسبة  </a:t>
            </a:r>
            <a:endParaRPr lang="ar-SA" sz="1400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3C18B4A-F58C-40B9-804A-21EF58E35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3" y="3905248"/>
            <a:ext cx="4065482" cy="256565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492C6F8-05CA-4D91-B547-32A3DD5A40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888" y="507222"/>
            <a:ext cx="3000794" cy="321037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90C075B-0582-4939-82AB-80CE64F94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52" y="693299"/>
            <a:ext cx="3305636" cy="3829584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6C9F88A-F9A4-4E00-802B-D8BEFDA89B31}"/>
              </a:ext>
            </a:extLst>
          </p:cNvPr>
          <p:cNvSpPr/>
          <p:nvPr/>
        </p:nvSpPr>
        <p:spPr>
          <a:xfrm>
            <a:off x="5148064" y="597954"/>
            <a:ext cx="3816424" cy="397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3B44526-38AB-46C4-898D-4C420DFF1045}"/>
              </a:ext>
            </a:extLst>
          </p:cNvPr>
          <p:cNvSpPr/>
          <p:nvPr/>
        </p:nvSpPr>
        <p:spPr>
          <a:xfrm>
            <a:off x="425083" y="616647"/>
            <a:ext cx="4119771" cy="30409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0498D979-C2AA-4DD3-871A-DCEF6496ACBB}"/>
              </a:ext>
            </a:extLst>
          </p:cNvPr>
          <p:cNvSpPr/>
          <p:nvPr/>
        </p:nvSpPr>
        <p:spPr>
          <a:xfrm>
            <a:off x="401019" y="3806169"/>
            <a:ext cx="4119772" cy="29409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4679301"/>
      </p:ext>
    </p:extLst>
  </p:cSld>
  <p:clrMapOvr>
    <a:masterClrMapping/>
  </p:clrMapOvr>
  <p:transition advTm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184B007-5196-4465-8BE6-46027F427315}"/>
              </a:ext>
            </a:extLst>
          </p:cNvPr>
          <p:cNvGrpSpPr/>
          <p:nvPr/>
        </p:nvGrpSpPr>
        <p:grpSpPr>
          <a:xfrm>
            <a:off x="3722798" y="211674"/>
            <a:ext cx="5166870" cy="3030968"/>
            <a:chOff x="3977130" y="187808"/>
            <a:chExt cx="4835167" cy="3030968"/>
          </a:xfrm>
        </p:grpSpPr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A5AA4A97-6BF3-4CDF-A43E-110DAEF59AC7}"/>
                </a:ext>
              </a:extLst>
            </p:cNvPr>
            <p:cNvSpPr/>
            <p:nvPr/>
          </p:nvSpPr>
          <p:spPr>
            <a:xfrm>
              <a:off x="4139952" y="187808"/>
              <a:ext cx="4664306" cy="30309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E231585C-DE9D-416B-A935-57AAED283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7130" y="457792"/>
              <a:ext cx="4835167" cy="2507568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02297CC8-CDA9-4F46-AEEE-2BD033C2FB60}"/>
              </a:ext>
            </a:extLst>
          </p:cNvPr>
          <p:cNvGrpSpPr/>
          <p:nvPr/>
        </p:nvGrpSpPr>
        <p:grpSpPr>
          <a:xfrm>
            <a:off x="157717" y="183816"/>
            <a:ext cx="3785921" cy="3030968"/>
            <a:chOff x="157717" y="183816"/>
            <a:chExt cx="3785921" cy="3030968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1A838689-375B-4065-9DE3-467FB01500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17" y="354420"/>
              <a:ext cx="3785921" cy="2860364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7747E9F0-D98E-4511-8288-FDABB0FBFE4C}"/>
                </a:ext>
              </a:extLst>
            </p:cNvPr>
            <p:cNvSpPr/>
            <p:nvPr/>
          </p:nvSpPr>
          <p:spPr>
            <a:xfrm>
              <a:off x="331703" y="183816"/>
              <a:ext cx="3611935" cy="30309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9997BEC-45EE-4C14-B511-9BC838126977}"/>
              </a:ext>
            </a:extLst>
          </p:cNvPr>
          <p:cNvGrpSpPr/>
          <p:nvPr/>
        </p:nvGrpSpPr>
        <p:grpSpPr>
          <a:xfrm>
            <a:off x="1115616" y="3484768"/>
            <a:ext cx="7236244" cy="3030968"/>
            <a:chOff x="1115616" y="3484768"/>
            <a:chExt cx="7236244" cy="3030968"/>
          </a:xfrm>
        </p:grpSpPr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A93A8439-0F0E-4E3A-B5F5-BD6263EE4053}"/>
                </a:ext>
              </a:extLst>
            </p:cNvPr>
            <p:cNvSpPr/>
            <p:nvPr/>
          </p:nvSpPr>
          <p:spPr>
            <a:xfrm>
              <a:off x="1619672" y="3484768"/>
              <a:ext cx="6536514" cy="303096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9B8CABC8-AE10-4079-B70A-78CFACFB6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616" y="3933056"/>
              <a:ext cx="7236244" cy="1796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3941648"/>
      </p:ext>
    </p:extLst>
  </p:cSld>
  <p:clrMapOvr>
    <a:masterClrMapping/>
  </p:clrMapOvr>
  <p:transition advTm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79023" y="263524"/>
            <a:ext cx="8850668" cy="6442075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E5366881-CB21-465F-A8F5-D80988DFD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5" y="355600"/>
            <a:ext cx="8232775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r>
              <a:rPr lang="ar-SA" sz="1400" b="1" dirty="0">
                <a:solidFill>
                  <a:srgbClr val="FF0000"/>
                </a:solidFill>
              </a:rPr>
              <a:t> 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ضيف جديد    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:النص القرائي</a:t>
            </a:r>
            <a:endParaRPr lang="ar-SA" sz="1400" b="1" dirty="0">
              <a:ea typeface="Calibri" panose="020F0502020204030204" pitchFamily="34" charset="0"/>
              <a:cs typeface="Akhbar MT" pitchFamily="2" charset="-78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القراءة المصورة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</a:t>
            </a:r>
            <a:r>
              <a:rPr lang="ar-SA" sz="1400" b="1" dirty="0">
                <a:cs typeface="Akhbar MT" pitchFamily="2" charset="-78"/>
              </a:rPr>
              <a:t> 3 د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الصور بحسب تسلسل القصة .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99852FA3-C0C5-4554-977F-6EA0264916E7}"/>
              </a:ext>
            </a:extLst>
          </p:cNvPr>
          <p:cNvSpPr/>
          <p:nvPr/>
        </p:nvSpPr>
        <p:spPr>
          <a:xfrm>
            <a:off x="6156176" y="2300910"/>
            <a:ext cx="2499289" cy="338554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defRPr/>
            </a:pPr>
            <a:r>
              <a:rPr lang="ar-SA" sz="16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أرتب أحداث القصة ثم أقرؤها :</a:t>
            </a:r>
          </a:p>
        </p:txBody>
      </p:sp>
      <p:grpSp>
        <p:nvGrpSpPr>
          <p:cNvPr id="51205" name="مجموعة 9">
            <a:extLst>
              <a:ext uri="{FF2B5EF4-FFF2-40B4-BE49-F238E27FC236}">
                <a16:creationId xmlns:a16="http://schemas.microsoft.com/office/drawing/2014/main" id="{050D4BB6-4FB3-4F2A-9207-EE39BCCBD25C}"/>
              </a:ext>
            </a:extLst>
          </p:cNvPr>
          <p:cNvGrpSpPr>
            <a:grpSpLocks/>
          </p:cNvGrpSpPr>
          <p:nvPr/>
        </p:nvGrpSpPr>
        <p:grpSpPr bwMode="auto">
          <a:xfrm>
            <a:off x="4572151" y="547688"/>
            <a:ext cx="928687" cy="1089025"/>
            <a:chOff x="3833413" y="761509"/>
            <a:chExt cx="928688" cy="15543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CDC74DD-C8B7-4959-9C7C-CF6D783F127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51235" name="Picture 2" descr="صورة ذات صلة">
              <a:extLst>
                <a:ext uri="{FF2B5EF4-FFF2-40B4-BE49-F238E27FC236}">
                  <a16:creationId xmlns:a16="http://schemas.microsoft.com/office/drawing/2014/main" id="{DCFD9513-9374-43C7-AD96-108BBDC66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9600" y="547688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8D733251-8DE5-4CB0-8C65-FBB23D68C8D4}"/>
              </a:ext>
            </a:extLst>
          </p:cNvPr>
          <p:cNvGrpSpPr/>
          <p:nvPr/>
        </p:nvGrpSpPr>
        <p:grpSpPr>
          <a:xfrm>
            <a:off x="270760" y="4422612"/>
            <a:ext cx="4301240" cy="2242832"/>
            <a:chOff x="4601645" y="4363983"/>
            <a:chExt cx="4301240" cy="2242832"/>
          </a:xfrm>
        </p:grpSpPr>
        <p:sp>
          <p:nvSpPr>
            <p:cNvPr id="50" name="مستطيل 49">
              <a:extLst>
                <a:ext uri="{FF2B5EF4-FFF2-40B4-BE49-F238E27FC236}">
                  <a16:creationId xmlns:a16="http://schemas.microsoft.com/office/drawing/2014/main" id="{46A36CEA-8C76-47CE-AAA2-DC2D031A2172}"/>
                </a:ext>
              </a:extLst>
            </p:cNvPr>
            <p:cNvSpPr/>
            <p:nvPr/>
          </p:nvSpPr>
          <p:spPr>
            <a:xfrm>
              <a:off x="4601645" y="4363983"/>
              <a:ext cx="4274434" cy="2242832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53" name="صورة 52">
              <a:extLst>
                <a:ext uri="{FF2B5EF4-FFF2-40B4-BE49-F238E27FC236}">
                  <a16:creationId xmlns:a16="http://schemas.microsoft.com/office/drawing/2014/main" id="{2CD6E0F5-A7CA-4661-ADE8-3036005B1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6060" y="4936520"/>
              <a:ext cx="1695155" cy="1426058"/>
            </a:xfrm>
            <a:prstGeom prst="rect">
              <a:avLst/>
            </a:prstGeom>
          </p:spPr>
        </p:pic>
        <p:pic>
          <p:nvPicPr>
            <p:cNvPr id="55" name="صورة 54">
              <a:extLst>
                <a:ext uri="{FF2B5EF4-FFF2-40B4-BE49-F238E27FC236}">
                  <a16:creationId xmlns:a16="http://schemas.microsoft.com/office/drawing/2014/main" id="{5CB7C126-87AD-43CE-830D-42AC836C4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3730" y="4507089"/>
              <a:ext cx="2779155" cy="2099726"/>
            </a:xfrm>
            <a:prstGeom prst="rect">
              <a:avLst/>
            </a:prstGeom>
          </p:spPr>
        </p:pic>
        <p:sp>
          <p:nvSpPr>
            <p:cNvPr id="56" name="مخطط انسيابي: معالجة 55">
              <a:extLst>
                <a:ext uri="{FF2B5EF4-FFF2-40B4-BE49-F238E27FC236}">
                  <a16:creationId xmlns:a16="http://schemas.microsoft.com/office/drawing/2014/main" id="{49F988AC-F3C1-4F3E-B6C5-358376D616F5}"/>
                </a:ext>
              </a:extLst>
            </p:cNvPr>
            <p:cNvSpPr/>
            <p:nvPr/>
          </p:nvSpPr>
          <p:spPr>
            <a:xfrm>
              <a:off x="4799714" y="4497465"/>
              <a:ext cx="473562" cy="378493"/>
            </a:xfrm>
            <a:prstGeom prst="flowChartProcess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165F08D9-6776-4424-AC04-823D386DF8B5}"/>
              </a:ext>
            </a:extLst>
          </p:cNvPr>
          <p:cNvGrpSpPr/>
          <p:nvPr/>
        </p:nvGrpSpPr>
        <p:grpSpPr>
          <a:xfrm>
            <a:off x="4755446" y="2904503"/>
            <a:ext cx="4054155" cy="3290961"/>
            <a:chOff x="4759983" y="3019350"/>
            <a:chExt cx="4054155" cy="3290961"/>
          </a:xfrm>
        </p:grpSpPr>
        <p:sp>
          <p:nvSpPr>
            <p:cNvPr id="47" name="مستطيل 46">
              <a:extLst>
                <a:ext uri="{FF2B5EF4-FFF2-40B4-BE49-F238E27FC236}">
                  <a16:creationId xmlns:a16="http://schemas.microsoft.com/office/drawing/2014/main" id="{C67F1DA6-FA43-45F8-B6E0-654665F023D3}"/>
                </a:ext>
              </a:extLst>
            </p:cNvPr>
            <p:cNvSpPr/>
            <p:nvPr/>
          </p:nvSpPr>
          <p:spPr>
            <a:xfrm>
              <a:off x="4759983" y="3019350"/>
              <a:ext cx="4033128" cy="3290961"/>
            </a:xfrm>
            <a:prstGeom prst="rect">
              <a:avLst/>
            </a:pr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grpSp>
          <p:nvGrpSpPr>
            <p:cNvPr id="6" name="مجموعة 5">
              <a:extLst>
                <a:ext uri="{FF2B5EF4-FFF2-40B4-BE49-F238E27FC236}">
                  <a16:creationId xmlns:a16="http://schemas.microsoft.com/office/drawing/2014/main" id="{C976C993-F7F4-4910-84A5-2D3F5951B3A9}"/>
                </a:ext>
              </a:extLst>
            </p:cNvPr>
            <p:cNvGrpSpPr/>
            <p:nvPr/>
          </p:nvGrpSpPr>
          <p:grpSpPr>
            <a:xfrm>
              <a:off x="4858619" y="3175723"/>
              <a:ext cx="3955519" cy="3008897"/>
              <a:chOff x="4933370" y="3621643"/>
              <a:chExt cx="3955519" cy="3008898"/>
            </a:xfrm>
          </p:grpSpPr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4222277D-3826-414B-AD9F-A5CF03D976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3370" y="4853610"/>
                <a:ext cx="1660930" cy="1776931"/>
              </a:xfrm>
              <a:prstGeom prst="rect">
                <a:avLst/>
              </a:prstGeom>
            </p:spPr>
          </p:pic>
          <p:sp>
            <p:nvSpPr>
              <p:cNvPr id="59" name="مخطط انسيابي: معالجة 58">
                <a:extLst>
                  <a:ext uri="{FF2B5EF4-FFF2-40B4-BE49-F238E27FC236}">
                    <a16:creationId xmlns:a16="http://schemas.microsoft.com/office/drawing/2014/main" id="{3C8349B8-6203-489E-975F-08323329DA97}"/>
                  </a:ext>
                </a:extLst>
              </p:cNvPr>
              <p:cNvSpPr/>
              <p:nvPr/>
            </p:nvSpPr>
            <p:spPr>
              <a:xfrm>
                <a:off x="8261191" y="6219754"/>
                <a:ext cx="473562" cy="333099"/>
              </a:xfrm>
              <a:prstGeom prst="flowChartProcess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pic>
            <p:nvPicPr>
              <p:cNvPr id="25" name="صورة 24">
                <a:extLst>
                  <a:ext uri="{FF2B5EF4-FFF2-40B4-BE49-F238E27FC236}">
                    <a16:creationId xmlns:a16="http://schemas.microsoft.com/office/drawing/2014/main" id="{DDFE315F-994A-4AED-B6C1-C4D91BB1F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2089" y="3621643"/>
                <a:ext cx="3706800" cy="1922385"/>
              </a:xfrm>
              <a:prstGeom prst="rect">
                <a:avLst/>
              </a:prstGeom>
            </p:spPr>
          </p:pic>
        </p:grp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D1358986-F3C7-40DA-8813-BC41EE0E4AC6}"/>
              </a:ext>
            </a:extLst>
          </p:cNvPr>
          <p:cNvGrpSpPr/>
          <p:nvPr/>
        </p:nvGrpSpPr>
        <p:grpSpPr>
          <a:xfrm>
            <a:off x="292860" y="2038441"/>
            <a:ext cx="4312704" cy="2242832"/>
            <a:chOff x="301625" y="2054307"/>
            <a:chExt cx="4312704" cy="2242832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B5956E65-1C9D-4756-9D16-FA59C78B7A7C}"/>
                </a:ext>
              </a:extLst>
            </p:cNvPr>
            <p:cNvGrpSpPr/>
            <p:nvPr/>
          </p:nvGrpSpPr>
          <p:grpSpPr>
            <a:xfrm>
              <a:off x="301625" y="2054307"/>
              <a:ext cx="4274434" cy="2242832"/>
              <a:chOff x="301625" y="2054307"/>
              <a:chExt cx="4274434" cy="2242832"/>
            </a:xfrm>
          </p:grpSpPr>
          <p:grpSp>
            <p:nvGrpSpPr>
              <p:cNvPr id="33" name="مجموعة 32">
                <a:extLst>
                  <a:ext uri="{FF2B5EF4-FFF2-40B4-BE49-F238E27FC236}">
                    <a16:creationId xmlns:a16="http://schemas.microsoft.com/office/drawing/2014/main" id="{2F629E8B-1198-4EA7-8288-9416BE89CCE2}"/>
                  </a:ext>
                </a:extLst>
              </p:cNvPr>
              <p:cNvGrpSpPr/>
              <p:nvPr/>
            </p:nvGrpSpPr>
            <p:grpSpPr>
              <a:xfrm>
                <a:off x="301625" y="2054307"/>
                <a:ext cx="4274434" cy="2242832"/>
                <a:chOff x="6375431" y="4445650"/>
                <a:chExt cx="3978824" cy="1949744"/>
              </a:xfrm>
            </p:grpSpPr>
            <p:sp>
              <p:nvSpPr>
                <p:cNvPr id="34" name="مستطيل 33">
                  <a:extLst>
                    <a:ext uri="{FF2B5EF4-FFF2-40B4-BE49-F238E27FC236}">
                      <a16:creationId xmlns:a16="http://schemas.microsoft.com/office/drawing/2014/main" id="{78AAC6E4-C643-452C-AD1B-9E90FCC5D39B}"/>
                    </a:ext>
                  </a:extLst>
                </p:cNvPr>
                <p:cNvSpPr/>
                <p:nvPr/>
              </p:nvSpPr>
              <p:spPr>
                <a:xfrm>
                  <a:off x="6375431" y="4445650"/>
                  <a:ext cx="3978824" cy="1949744"/>
                </a:xfrm>
                <a:prstGeom prst="rect">
                  <a:avLst/>
                </a:prstGeom>
                <a:noFill/>
                <a:ln w="571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  <p:sp>
              <p:nvSpPr>
                <p:cNvPr id="35" name="مخطط انسيابي: معالجة 34">
                  <a:extLst>
                    <a:ext uri="{FF2B5EF4-FFF2-40B4-BE49-F238E27FC236}">
                      <a16:creationId xmlns:a16="http://schemas.microsoft.com/office/drawing/2014/main" id="{FDFC6C77-A969-429E-87CF-F38CB9256F46}"/>
                    </a:ext>
                  </a:extLst>
                </p:cNvPr>
                <p:cNvSpPr/>
                <p:nvPr/>
              </p:nvSpPr>
              <p:spPr>
                <a:xfrm>
                  <a:off x="9820568" y="5977571"/>
                  <a:ext cx="440812" cy="289570"/>
                </a:xfrm>
                <a:prstGeom prst="flowChartProcess">
                  <a:avLst/>
                </a:prstGeom>
                <a:noFill/>
                <a:ln w="38100"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/>
                  <a:endParaRPr lang="ar-SA" dirty="0"/>
                </a:p>
              </p:txBody>
            </p:sp>
          </p:grpSp>
          <p:pic>
            <p:nvPicPr>
              <p:cNvPr id="54" name="صورة 53">
                <a:extLst>
                  <a:ext uri="{FF2B5EF4-FFF2-40B4-BE49-F238E27FC236}">
                    <a16:creationId xmlns:a16="http://schemas.microsoft.com/office/drawing/2014/main" id="{9BA05A7B-2C75-46AA-A206-BD17D091D9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900" y="2938801"/>
                <a:ext cx="1164057" cy="1348562"/>
              </a:xfrm>
              <a:prstGeom prst="rect">
                <a:avLst/>
              </a:prstGeom>
            </p:spPr>
          </p:pic>
        </p:grp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5A4EE2C8-1C83-4951-A991-875E1CD92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201" y="2151755"/>
              <a:ext cx="4033128" cy="10015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405945"/>
      </p:ext>
    </p:extLst>
  </p:cSld>
  <p:clrMapOvr>
    <a:masterClrMapping/>
  </p:clrMapOvr>
  <p:transition advTm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مستطيل 52">
            <a:extLst>
              <a:ext uri="{FF2B5EF4-FFF2-40B4-BE49-F238E27FC236}">
                <a16:creationId xmlns:a16="http://schemas.microsoft.com/office/drawing/2014/main" id="{B07598EC-408E-4F57-8832-ECA6DE810035}"/>
              </a:ext>
            </a:extLst>
          </p:cNvPr>
          <p:cNvSpPr/>
          <p:nvPr/>
        </p:nvSpPr>
        <p:spPr>
          <a:xfrm>
            <a:off x="4495465" y="2082969"/>
            <a:ext cx="4425334" cy="6508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r" rtl="1" eaLnBrk="1" hangingPunct="1">
              <a:defRPr/>
            </a:pPr>
            <a:r>
              <a:rPr lang="ar-SA" b="1" dirty="0">
                <a:ln w="12700">
                  <a:noFill/>
                </a:ln>
                <a:solidFill>
                  <a:schemeClr val="tx1"/>
                </a:solidFill>
              </a:rPr>
              <a:t>أرتب الجمل لتصبح نصا مترابطا بوضع رقم أمام الجملة :</a:t>
            </a:r>
            <a:endParaRPr lang="ar-SA" b="1" dirty="0">
              <a:ln w="12700">
                <a:noFill/>
              </a:ln>
              <a:solidFill>
                <a:schemeClr val="tx1"/>
              </a:solidFill>
              <a:cs typeface="AL-Mohanad Bold" pitchFamily="2" charset="-78"/>
            </a:endParaRPr>
          </a:p>
        </p:txBody>
      </p:sp>
      <p:sp>
        <p:nvSpPr>
          <p:cNvPr id="46" name="AutoShape 2">
            <a:extLst>
              <a:ext uri="{FF2B5EF4-FFF2-40B4-BE49-F238E27FC236}">
                <a16:creationId xmlns:a16="http://schemas.microsoft.com/office/drawing/2014/main" id="{A630CEA8-98F5-4B89-A569-5BE706A18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2" y="361911"/>
            <a:ext cx="8374062" cy="160813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هـ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endParaRPr lang="ar-SA" sz="1400" b="1" dirty="0">
              <a:ea typeface="Calibri" panose="020F0502020204030204" pitchFamily="34" charset="0"/>
            </a:endParaRP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 : ضيف جديد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</a:rPr>
              <a:t>:</a:t>
            </a:r>
            <a:r>
              <a:rPr lang="ar-SA" sz="1400" b="1" dirty="0">
                <a:ea typeface="Calibri" panose="020F0502020204030204" pitchFamily="34" charset="0"/>
              </a:rPr>
              <a:t> النص القرائي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الاستراتيجية : </a:t>
            </a:r>
            <a:r>
              <a:rPr lang="ar-SA" sz="1400" b="1" dirty="0"/>
              <a:t>الاصطفاف المنطقي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الزمن :</a:t>
            </a:r>
            <a:r>
              <a:rPr lang="ar-SA" sz="1400" b="1" dirty="0"/>
              <a:t> 3 د</a:t>
            </a:r>
          </a:p>
          <a:p>
            <a:pPr algn="r">
              <a:spcAft>
                <a:spcPts val="635"/>
              </a:spcAft>
              <a:defRPr/>
            </a:pPr>
            <a:r>
              <a:rPr lang="ar-SA" sz="1400" b="1" dirty="0"/>
              <a:t> </a:t>
            </a: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ترتيب الجمل لتصبح نصًا مترابطًا .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</a:t>
            </a:r>
            <a:r>
              <a:rPr lang="ar-SA" sz="1400" b="1" dirty="0"/>
              <a:t>:  جماعي  </a:t>
            </a:r>
            <a:endParaRPr lang="ar-SA" sz="1050" b="1" dirty="0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6C740DC-5AD1-42BE-84C8-332E187A0243}"/>
              </a:ext>
            </a:extLst>
          </p:cNvPr>
          <p:cNvSpPr/>
          <p:nvPr/>
        </p:nvSpPr>
        <p:spPr>
          <a:xfrm>
            <a:off x="79023" y="263524"/>
            <a:ext cx="8850668" cy="6442075"/>
          </a:xfrm>
          <a:prstGeom prst="rect">
            <a:avLst/>
          </a:prstGeom>
          <a:noFill/>
          <a:ln w="38100" cmpd="tri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51205" name="مجموعة 9">
            <a:extLst>
              <a:ext uri="{FF2B5EF4-FFF2-40B4-BE49-F238E27FC236}">
                <a16:creationId xmlns:a16="http://schemas.microsoft.com/office/drawing/2014/main" id="{050D4BB6-4FB3-4F2A-9207-EE39BCCBD25C}"/>
              </a:ext>
            </a:extLst>
          </p:cNvPr>
          <p:cNvGrpSpPr>
            <a:grpSpLocks/>
          </p:cNvGrpSpPr>
          <p:nvPr/>
        </p:nvGrpSpPr>
        <p:grpSpPr bwMode="auto">
          <a:xfrm>
            <a:off x="4849802" y="474832"/>
            <a:ext cx="928687" cy="1089025"/>
            <a:chOff x="3833413" y="761509"/>
            <a:chExt cx="928688" cy="1554389"/>
          </a:xfrm>
        </p:grpSpPr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1CDC74DD-C8B7-4959-9C7C-CF6D783F127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51235" name="Picture 2" descr="صورة ذات صلة">
              <a:extLst>
                <a:ext uri="{FF2B5EF4-FFF2-40B4-BE49-F238E27FC236}">
                  <a16:creationId xmlns:a16="http://schemas.microsoft.com/office/drawing/2014/main" id="{DCFD9513-9374-43C7-AD96-108BBDC66B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8B46AEA-C4F6-4932-BD7B-8E39833B684A}"/>
              </a:ext>
            </a:extLst>
          </p:cNvPr>
          <p:cNvSpPr/>
          <p:nvPr/>
        </p:nvSpPr>
        <p:spPr>
          <a:xfrm>
            <a:off x="609600" y="547688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7196632-AAAA-4E7B-8AFA-57F1FA4C01EC}"/>
              </a:ext>
            </a:extLst>
          </p:cNvPr>
          <p:cNvSpPr/>
          <p:nvPr/>
        </p:nvSpPr>
        <p:spPr>
          <a:xfrm>
            <a:off x="214309" y="159812"/>
            <a:ext cx="8850668" cy="6442075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C6E23FF-3D04-4788-A466-8F0CC8F57B66}"/>
              </a:ext>
            </a:extLst>
          </p:cNvPr>
          <p:cNvGrpSpPr/>
          <p:nvPr/>
        </p:nvGrpSpPr>
        <p:grpSpPr>
          <a:xfrm>
            <a:off x="4588078" y="3092985"/>
            <a:ext cx="4079889" cy="2454317"/>
            <a:chOff x="4410567" y="3162631"/>
            <a:chExt cx="4079889" cy="2454317"/>
          </a:xfrm>
        </p:grpSpPr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D5963B4F-DDC6-45EC-8A0F-454193D6B3FD}"/>
                </a:ext>
              </a:extLst>
            </p:cNvPr>
            <p:cNvGrpSpPr/>
            <p:nvPr/>
          </p:nvGrpSpPr>
          <p:grpSpPr>
            <a:xfrm>
              <a:off x="4410567" y="3162631"/>
              <a:ext cx="4079889" cy="2454317"/>
              <a:chOff x="4849802" y="2478526"/>
              <a:chExt cx="4079889" cy="2454317"/>
            </a:xfrm>
          </p:grpSpPr>
          <p:sp>
            <p:nvSpPr>
              <p:cNvPr id="47" name="مستطيل 46">
                <a:extLst>
                  <a:ext uri="{FF2B5EF4-FFF2-40B4-BE49-F238E27FC236}">
                    <a16:creationId xmlns:a16="http://schemas.microsoft.com/office/drawing/2014/main" id="{1C27289A-9A91-4998-85EA-29C9258EBD88}"/>
                  </a:ext>
                </a:extLst>
              </p:cNvPr>
              <p:cNvSpPr/>
              <p:nvPr/>
            </p:nvSpPr>
            <p:spPr>
              <a:xfrm>
                <a:off x="4849802" y="2478526"/>
                <a:ext cx="4079889" cy="2454317"/>
              </a:xfrm>
              <a:prstGeom prst="rect">
                <a:avLst/>
              </a:prstGeom>
              <a:noFill/>
              <a:ln w="571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54" name="مخطط انسيابي: معالجة 53">
                <a:extLst>
                  <a:ext uri="{FF2B5EF4-FFF2-40B4-BE49-F238E27FC236}">
                    <a16:creationId xmlns:a16="http://schemas.microsoft.com/office/drawing/2014/main" id="{9F53D53F-25CC-4E79-AFB9-0EDB09DAF2DE}"/>
                  </a:ext>
                </a:extLst>
              </p:cNvPr>
              <p:cNvSpPr/>
              <p:nvPr/>
            </p:nvSpPr>
            <p:spPr>
              <a:xfrm>
                <a:off x="5077364" y="2569416"/>
                <a:ext cx="473562" cy="333099"/>
              </a:xfrm>
              <a:prstGeom prst="flowChartProcess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69466612-86FF-4125-831A-5973A1BE5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628" y="3605654"/>
              <a:ext cx="3820531" cy="1981366"/>
            </a:xfrm>
            <a:prstGeom prst="rect">
              <a:avLst/>
            </a:prstGeom>
          </p:spPr>
        </p:pic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7162C55-59D8-407D-BB5B-3F894E524FD3}"/>
              </a:ext>
            </a:extLst>
          </p:cNvPr>
          <p:cNvGrpSpPr/>
          <p:nvPr/>
        </p:nvGrpSpPr>
        <p:grpSpPr>
          <a:xfrm>
            <a:off x="552551" y="4349527"/>
            <a:ext cx="3220732" cy="2200265"/>
            <a:chOff x="463236" y="4320144"/>
            <a:chExt cx="3220732" cy="2200265"/>
          </a:xfrm>
        </p:grpSpPr>
        <p:grpSp>
          <p:nvGrpSpPr>
            <p:cNvPr id="13" name="مجموعة 12">
              <a:extLst>
                <a:ext uri="{FF2B5EF4-FFF2-40B4-BE49-F238E27FC236}">
                  <a16:creationId xmlns:a16="http://schemas.microsoft.com/office/drawing/2014/main" id="{97764529-931E-4824-80DE-E827B8B8A5DF}"/>
                </a:ext>
              </a:extLst>
            </p:cNvPr>
            <p:cNvGrpSpPr/>
            <p:nvPr/>
          </p:nvGrpSpPr>
          <p:grpSpPr>
            <a:xfrm>
              <a:off x="463236" y="4320144"/>
              <a:ext cx="3153089" cy="2135684"/>
              <a:chOff x="1500643" y="4825828"/>
              <a:chExt cx="3153089" cy="1582868"/>
            </a:xfrm>
          </p:grpSpPr>
          <p:sp>
            <p:nvSpPr>
              <p:cNvPr id="12" name="مستطيل 11">
                <a:extLst>
                  <a:ext uri="{FF2B5EF4-FFF2-40B4-BE49-F238E27FC236}">
                    <a16:creationId xmlns:a16="http://schemas.microsoft.com/office/drawing/2014/main" id="{A8B553AC-7B8A-40F7-8EBD-47278CE4DFFB}"/>
                  </a:ext>
                </a:extLst>
              </p:cNvPr>
              <p:cNvSpPr/>
              <p:nvPr/>
            </p:nvSpPr>
            <p:spPr>
              <a:xfrm>
                <a:off x="1500643" y="4825828"/>
                <a:ext cx="3153089" cy="1582868"/>
              </a:xfrm>
              <a:prstGeom prst="rect">
                <a:avLst/>
              </a:prstGeom>
              <a:noFill/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  <p:sp>
            <p:nvSpPr>
              <p:cNvPr id="58" name="مخطط انسيابي: معالجة 57">
                <a:extLst>
                  <a:ext uri="{FF2B5EF4-FFF2-40B4-BE49-F238E27FC236}">
                    <a16:creationId xmlns:a16="http://schemas.microsoft.com/office/drawing/2014/main" id="{D18D51A3-1471-4175-85CC-7F6D28DF6500}"/>
                  </a:ext>
                </a:extLst>
              </p:cNvPr>
              <p:cNvSpPr/>
              <p:nvPr/>
            </p:nvSpPr>
            <p:spPr>
              <a:xfrm>
                <a:off x="1647007" y="4887153"/>
                <a:ext cx="473562" cy="333099"/>
              </a:xfrm>
              <a:prstGeom prst="flowChartProcess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F5E9CCD0-AD8E-44B3-B8A7-72EF91FC3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813" y="4420683"/>
              <a:ext cx="2779155" cy="2099726"/>
            </a:xfrm>
            <a:prstGeom prst="rect">
              <a:avLst/>
            </a:prstGeom>
          </p:spPr>
        </p:pic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56D7538-E32F-4381-A9C2-5480B5FBA1DC}"/>
              </a:ext>
            </a:extLst>
          </p:cNvPr>
          <p:cNvGrpSpPr/>
          <p:nvPr/>
        </p:nvGrpSpPr>
        <p:grpSpPr>
          <a:xfrm>
            <a:off x="214309" y="2052791"/>
            <a:ext cx="4026099" cy="2211044"/>
            <a:chOff x="214309" y="2052791"/>
            <a:chExt cx="4026099" cy="2211044"/>
          </a:xfrm>
        </p:grpSpPr>
        <p:grpSp>
          <p:nvGrpSpPr>
            <p:cNvPr id="11" name="مجموعة 10">
              <a:extLst>
                <a:ext uri="{FF2B5EF4-FFF2-40B4-BE49-F238E27FC236}">
                  <a16:creationId xmlns:a16="http://schemas.microsoft.com/office/drawing/2014/main" id="{60BABC57-4C53-413D-8467-AE264510F21E}"/>
                </a:ext>
              </a:extLst>
            </p:cNvPr>
            <p:cNvGrpSpPr/>
            <p:nvPr/>
          </p:nvGrpSpPr>
          <p:grpSpPr>
            <a:xfrm>
              <a:off x="370023" y="2052791"/>
              <a:ext cx="3853635" cy="2211044"/>
              <a:chOff x="463236" y="2373897"/>
              <a:chExt cx="2923729" cy="2211044"/>
            </a:xfrm>
          </p:grpSpPr>
          <p:sp>
            <p:nvSpPr>
              <p:cNvPr id="55" name="مستطيل 54">
                <a:extLst>
                  <a:ext uri="{FF2B5EF4-FFF2-40B4-BE49-F238E27FC236}">
                    <a16:creationId xmlns:a16="http://schemas.microsoft.com/office/drawing/2014/main" id="{74925CDB-E3D5-453F-8E25-2E66CFA7D4D1}"/>
                  </a:ext>
                </a:extLst>
              </p:cNvPr>
              <p:cNvSpPr/>
              <p:nvPr/>
            </p:nvSpPr>
            <p:spPr>
              <a:xfrm>
                <a:off x="463236" y="2373897"/>
                <a:ext cx="2923729" cy="2211044"/>
              </a:xfrm>
              <a:prstGeom prst="rect">
                <a:avLst/>
              </a:prstGeom>
              <a:noFill/>
              <a:ln w="5715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  <p:sp>
            <p:nvSpPr>
              <p:cNvPr id="56" name="مخطط انسيابي: معالجة 55">
                <a:extLst>
                  <a:ext uri="{FF2B5EF4-FFF2-40B4-BE49-F238E27FC236}">
                    <a16:creationId xmlns:a16="http://schemas.microsoft.com/office/drawing/2014/main" id="{9A2DAFC6-AFB6-4FFE-A07B-C188647C2F2B}"/>
                  </a:ext>
                </a:extLst>
              </p:cNvPr>
              <p:cNvSpPr/>
              <p:nvPr/>
            </p:nvSpPr>
            <p:spPr>
              <a:xfrm>
                <a:off x="657860" y="2479115"/>
                <a:ext cx="372065" cy="333099"/>
              </a:xfrm>
              <a:prstGeom prst="flowChartProcess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 dirty="0"/>
              </a:p>
            </p:txBody>
          </p:sp>
        </p:grpSp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D2915343-A293-482B-A2BE-CC2F51794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09" y="2798628"/>
              <a:ext cx="4026099" cy="9998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1056733"/>
      </p:ext>
    </p:extLst>
  </p:cSld>
  <p:clrMapOvr>
    <a:masterClrMapping/>
  </p:clrMapOvr>
  <p:transition advTm="0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صورة ذات صلة">
            <a:extLst>
              <a:ext uri="{FF2B5EF4-FFF2-40B4-BE49-F238E27FC236}">
                <a16:creationId xmlns:a16="http://schemas.microsoft.com/office/drawing/2014/main" id="{98A43E9D-3085-4ACE-9587-D2A737D0B1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404813"/>
            <a:ext cx="8664575" cy="6337300"/>
          </a:xfrm>
          <a:prstGeom prst="rect">
            <a:avLst/>
          </a:prstGeom>
          <a:solidFill>
            <a:srgbClr val="A7EDF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نتيجة بحث الصور عن الرياضة البدنية كرتون">
            <a:extLst>
              <a:ext uri="{FF2B5EF4-FFF2-40B4-BE49-F238E27FC236}">
                <a16:creationId xmlns:a16="http://schemas.microsoft.com/office/drawing/2014/main" id="{85D49A68-29D0-4C8D-980E-173FA53C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516313"/>
            <a:ext cx="73072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سحابة 1">
            <a:extLst>
              <a:ext uri="{FF2B5EF4-FFF2-40B4-BE49-F238E27FC236}">
                <a16:creationId xmlns:a16="http://schemas.microsoft.com/office/drawing/2014/main" id="{41437B38-F488-4FBB-83A0-0CA974F60CA8}"/>
              </a:ext>
            </a:extLst>
          </p:cNvPr>
          <p:cNvSpPr/>
          <p:nvPr/>
        </p:nvSpPr>
        <p:spPr>
          <a:xfrm>
            <a:off x="2393504" y="606485"/>
            <a:ext cx="4320480" cy="158417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>
                <a:cs typeface="W1 0017." pitchFamily="2" charset="-78"/>
              </a:rPr>
              <a:t>فاصل رياضي</a:t>
            </a:r>
          </a:p>
        </p:txBody>
      </p:sp>
      <p:pic>
        <p:nvPicPr>
          <p:cNvPr id="28679" name="Picture 4" descr="صورة ذات صلة">
            <a:extLst>
              <a:ext uri="{FF2B5EF4-FFF2-40B4-BE49-F238E27FC236}">
                <a16:creationId xmlns:a16="http://schemas.microsoft.com/office/drawing/2014/main" id="{2DCC963B-1E1D-4C29-B6B1-1B729A2D15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6956425" y="1471613"/>
            <a:ext cx="17700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4" descr="صورة ذات صلة">
            <a:extLst>
              <a:ext uri="{FF2B5EF4-FFF2-40B4-BE49-F238E27FC236}">
                <a16:creationId xmlns:a16="http://schemas.microsoft.com/office/drawing/2014/main" id="{B24989E1-E6EB-4DBE-A2FF-718F7B400F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390525" y="1608138"/>
            <a:ext cx="17700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75230E-A77F-4E31-92DE-19FBFFA5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2987696" cy="295232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ED27265-FBB0-461C-AB49-E3C41F4D4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592" y="1772816"/>
            <a:ext cx="2643806" cy="27864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273FE5F0-1741-46DE-8797-6F7938E5E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10643" y="1725951"/>
            <a:ext cx="960203" cy="34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166108"/>
      </p:ext>
    </p:extLst>
  </p:cSld>
  <p:clrMapOvr>
    <a:masterClrMapping/>
  </p:clrMapOvr>
  <p:transition advTm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043368"/>
              </p:ext>
            </p:extLst>
          </p:nvPr>
        </p:nvGraphicFramePr>
        <p:xfrm>
          <a:off x="-108520" y="188640"/>
          <a:ext cx="9023920" cy="53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3403743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0086648"/>
              </p:ext>
            </p:extLst>
          </p:nvPr>
        </p:nvGraphicFramePr>
        <p:xfrm>
          <a:off x="0" y="347452"/>
          <a:ext cx="9144000" cy="651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953380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3654447"/>
              </p:ext>
            </p:extLst>
          </p:nvPr>
        </p:nvGraphicFramePr>
        <p:xfrm>
          <a:off x="-108520" y="188640"/>
          <a:ext cx="9023920" cy="5301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6314018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graphicEl>
                                              <a:dgm id="{E1FA2148-5DF2-4CB7-8329-98F1D42793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5F4DA79A-3A11-4D64-B6D2-091B0ED2C2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415ED834-2008-4D13-948D-7DA5155A43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0EDDDC83-6630-440F-94CD-8C3DBD225D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3E202C13-7E4F-486D-9C65-BBF80082AB48}"/>
              </a:ext>
            </a:extLst>
          </p:cNvPr>
          <p:cNvSpPr/>
          <p:nvPr/>
        </p:nvSpPr>
        <p:spPr>
          <a:xfrm>
            <a:off x="2267746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EBCCB6B8-2230-4EAE-8856-CE8FA6334CF4}"/>
              </a:ext>
            </a:extLst>
          </p:cNvPr>
          <p:cNvGraphicFramePr>
            <a:graphicFrameLocks noGrp="1"/>
          </p:cNvGraphicFramePr>
          <p:nvPr/>
        </p:nvGraphicFramePr>
        <p:xfrm>
          <a:off x="1214414" y="1928802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968762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عنصر نائب للمحتوى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4882580"/>
              </p:ext>
            </p:extLst>
          </p:nvPr>
        </p:nvGraphicFramePr>
        <p:xfrm>
          <a:off x="0" y="347452"/>
          <a:ext cx="9144000" cy="6510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243170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485800" y="3416956"/>
            <a:ext cx="8406679" cy="1512763"/>
          </a:xfrm>
          <a:prstGeom prst="flowChartPreparati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</a:t>
            </a:r>
            <a:r>
              <a:rPr lang="ar-SA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قال تعالى : (فلينظر الإنسان مم خلق ) اذكري مم خلق ؟ وماهي السورة؟</a:t>
            </a:r>
            <a:endParaRPr lang="ar-S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W1 SHUROOQ 19 013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485800" y="424410"/>
            <a:ext cx="83164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فكر زاوج شارك</a:t>
            </a:r>
          </a:p>
        </p:txBody>
      </p:sp>
      <p:sp>
        <p:nvSpPr>
          <p:cNvPr id="5" name="مربع نص 4"/>
          <p:cNvSpPr txBox="1"/>
          <p:nvPr/>
        </p:nvSpPr>
        <p:spPr>
          <a:xfrm>
            <a:off x="955211" y="2208814"/>
            <a:ext cx="7344816" cy="646331"/>
          </a:xfrm>
          <a:prstGeom prst="flowChartPreparation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W1 SHUROOQ 19 013" pitchFamily="2" charset="-78"/>
              </a:rPr>
              <a:t>    استراتيجية  الرؤوس المرقمة </a:t>
            </a:r>
          </a:p>
        </p:txBody>
      </p:sp>
      <p:pic>
        <p:nvPicPr>
          <p:cNvPr id="8" name="صورة 1">
            <a:extLst>
              <a:ext uri="{FF2B5EF4-FFF2-40B4-BE49-F238E27FC236}">
                <a16:creationId xmlns:a16="http://schemas.microsoft.com/office/drawing/2014/main" id="{36A584CC-7E9F-4372-B5ED-8B7C45530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361" y="1351646"/>
            <a:ext cx="1657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383263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10">
            <a:extLst>
              <a:ext uri="{FF2B5EF4-FFF2-40B4-BE49-F238E27FC236}">
                <a16:creationId xmlns:a16="http://schemas.microsoft.com/office/drawing/2014/main" id="{C77B63B9-7D16-4124-AEAA-C47E52AD4619}"/>
              </a:ext>
            </a:extLst>
          </p:cNvPr>
          <p:cNvSpPr/>
          <p:nvPr/>
        </p:nvSpPr>
        <p:spPr>
          <a:xfrm>
            <a:off x="1546771" y="648954"/>
            <a:ext cx="5472608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ما هو شعورك بقدوم ضيف جديد في </a:t>
            </a:r>
            <a:r>
              <a:rPr lang="ar-SA" sz="2800" dirty="0" err="1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منزلك؟</a:t>
            </a:r>
            <a:r>
              <a:rPr lang="ar-SA" sz="280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1C1D582-517F-4F77-8D29-D3467FD2DA47}"/>
              </a:ext>
            </a:extLst>
          </p:cNvPr>
          <p:cNvSpPr/>
          <p:nvPr/>
        </p:nvSpPr>
        <p:spPr>
          <a:xfrm>
            <a:off x="1732834" y="1494390"/>
            <a:ext cx="54006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ما اقتراحك في التعامل مع الطفل </a:t>
            </a:r>
            <a:r>
              <a:rPr lang="ar-SA" sz="2800" dirty="0" err="1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الجديد؟</a:t>
            </a:r>
            <a:r>
              <a:rPr lang="ar-SA" sz="280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</p:txBody>
      </p:sp>
      <p:pic>
        <p:nvPicPr>
          <p:cNvPr id="13" name="صورة 5">
            <a:extLst>
              <a:ext uri="{FF2B5EF4-FFF2-40B4-BE49-F238E27FC236}">
                <a16:creationId xmlns:a16="http://schemas.microsoft.com/office/drawing/2014/main" id="{8CA97808-F07B-4135-A329-78E38B30D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965" y="2214211"/>
            <a:ext cx="17843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صورة 2">
            <a:extLst>
              <a:ext uri="{FF2B5EF4-FFF2-40B4-BE49-F238E27FC236}">
                <a16:creationId xmlns:a16="http://schemas.microsoft.com/office/drawing/2014/main" id="{0CD2C349-50D3-4363-B207-8E36A03D5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1303483"/>
            <a:ext cx="1728787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صورة 4">
            <a:extLst>
              <a:ext uri="{FF2B5EF4-FFF2-40B4-BE49-F238E27FC236}">
                <a16:creationId xmlns:a16="http://schemas.microsoft.com/office/drawing/2014/main" id="{7CD49087-0B6C-4AA3-9937-BD7DDC83D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357589"/>
            <a:ext cx="1873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http://t3.gstatic.com/images?q=tbn:ANd9GcSAmSbF7txTaEmd_TBhf_1oVaZfBUH_uAArssy7YH0TFIjWURaGFLUcqsT5">
            <a:extLst>
              <a:ext uri="{FF2B5EF4-FFF2-40B4-BE49-F238E27FC236}">
                <a16:creationId xmlns:a16="http://schemas.microsoft.com/office/drawing/2014/main" id="{4721214A-5DB4-4868-A739-65E79C520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648954"/>
            <a:ext cx="1295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6EFE4322-48E4-474D-87DB-2E8CDED7E9FE}"/>
              </a:ext>
            </a:extLst>
          </p:cNvPr>
          <p:cNvSpPr/>
          <p:nvPr/>
        </p:nvSpPr>
        <p:spPr>
          <a:xfrm>
            <a:off x="1125644" y="2507978"/>
            <a:ext cx="59766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ما أخطار حمل  المولود الجديد من قبل </a:t>
            </a:r>
            <a:r>
              <a:rPr lang="ar-SA" sz="2800" dirty="0" err="1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الأطفال؟</a:t>
            </a:r>
            <a:r>
              <a:rPr lang="ar-SA" sz="280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51A3C8EB-054C-40C9-86E4-B9A9FA365509}"/>
              </a:ext>
            </a:extLst>
          </p:cNvPr>
          <p:cNvSpPr/>
          <p:nvPr/>
        </p:nvSpPr>
        <p:spPr>
          <a:xfrm>
            <a:off x="392925" y="3458409"/>
            <a:ext cx="7301457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905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ما جهود وزارة الصحة في فحص المواليد عند الولادة؟ </a:t>
            </a:r>
          </a:p>
        </p:txBody>
      </p:sp>
      <p:sp>
        <p:nvSpPr>
          <p:cNvPr id="6" name="AutoShape 2" descr="ÙØªÙØ¬Ø© Ø¨Ø­Ø« Ø§ÙØµÙØ± Ø¹Ù Ø§ÙÙØ¨Ø¹Ø© Ø§ÙØµÙØ±Ø§Ø¡">
            <a:extLst>
              <a:ext uri="{FF2B5EF4-FFF2-40B4-BE49-F238E27FC236}">
                <a16:creationId xmlns:a16="http://schemas.microsoft.com/office/drawing/2014/main" id="{EB02AE19-8190-47CA-BC81-4CB4C86CEB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052" name="Picture 4" descr="ØµÙØ±Ø© Ø°Ø§Øª ØµÙØ©">
            <a:extLst>
              <a:ext uri="{FF2B5EF4-FFF2-40B4-BE49-F238E27FC236}">
                <a16:creationId xmlns:a16="http://schemas.microsoft.com/office/drawing/2014/main" id="{72BF9420-F495-4FAF-8E47-D8F626976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737" y="3096888"/>
            <a:ext cx="1246262" cy="124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2" grpId="0" animBg="1" autoUpdateAnimBg="0"/>
      <p:bldP spid="17" grpId="0" animBg="1" autoUpdateAnimBg="0"/>
      <p:bldP spid="20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مستطيل 5">
            <a:extLst>
              <a:ext uri="{FF2B5EF4-FFF2-40B4-BE49-F238E27FC236}">
                <a16:creationId xmlns:a16="http://schemas.microsoft.com/office/drawing/2014/main" id="{B8B932D6-571A-4DC7-89EE-AE4595EA13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285750"/>
            <a:ext cx="79295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ar-SA" sz="2800" b="1">
              <a:latin typeface="Arial" panose="020B0604020202020204" pitchFamily="34" charset="0"/>
            </a:endParaRPr>
          </a:p>
        </p:txBody>
      </p:sp>
      <p:pic>
        <p:nvPicPr>
          <p:cNvPr id="35843" name="صورة 8" descr="الحقيبة2.jpg">
            <a:extLst>
              <a:ext uri="{FF2B5EF4-FFF2-40B4-BE49-F238E27FC236}">
                <a16:creationId xmlns:a16="http://schemas.microsoft.com/office/drawing/2014/main" id="{F6015EA2-B4D1-4AA6-8573-CEA56AFF5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3" y="2678113"/>
            <a:ext cx="20891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صورة 9" descr="ساعة.jpg">
            <a:extLst>
              <a:ext uri="{FF2B5EF4-FFF2-40B4-BE49-F238E27FC236}">
                <a16:creationId xmlns:a16="http://schemas.microsoft.com/office/drawing/2014/main" id="{F83D75DC-8A29-4837-B5B1-6F3531A80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571500"/>
            <a:ext cx="19431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خطط انسيابي: رابط 6">
            <a:extLst>
              <a:ext uri="{FF2B5EF4-FFF2-40B4-BE49-F238E27FC236}">
                <a16:creationId xmlns:a16="http://schemas.microsoft.com/office/drawing/2014/main" id="{2AF4BCAB-546D-4D84-8A00-4D6BAB123FCB}"/>
              </a:ext>
            </a:extLst>
          </p:cNvPr>
          <p:cNvSpPr/>
          <p:nvPr/>
        </p:nvSpPr>
        <p:spPr>
          <a:xfrm>
            <a:off x="5030788" y="1339850"/>
            <a:ext cx="998537" cy="1041400"/>
          </a:xfrm>
          <a:prstGeom prst="flowChartConnector">
            <a:avLst/>
          </a:prstGeo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73671" tIns="142240" rIns="110809" bIns="336576" spcCol="1270"/>
          <a:lstStyle/>
          <a:p>
            <a:pPr algn="ctr" defTabSz="889000" rtl="1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ar-SA" sz="4400" dirty="0">
                <a:cs typeface="W1 SHUROOQ 16 011" pitchFamily="2" charset="-78"/>
              </a:rPr>
              <a:t>4 </a:t>
            </a:r>
          </a:p>
        </p:txBody>
      </p: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D6380A6E-73AF-429E-989C-9420E8770B40}"/>
              </a:ext>
            </a:extLst>
          </p:cNvPr>
          <p:cNvSpPr/>
          <p:nvPr/>
        </p:nvSpPr>
        <p:spPr>
          <a:xfrm>
            <a:off x="3143250" y="1528763"/>
            <a:ext cx="1887538" cy="682625"/>
          </a:xfrm>
          <a:custGeom>
            <a:avLst/>
            <a:gdLst>
              <a:gd name="connsiteX0" fmla="*/ 0 w 1304389"/>
              <a:gd name="connsiteY0" fmla="*/ 97920 h 979200"/>
              <a:gd name="connsiteX1" fmla="*/ 97920 w 1304389"/>
              <a:gd name="connsiteY1" fmla="*/ 0 h 979200"/>
              <a:gd name="connsiteX2" fmla="*/ 1206469 w 1304389"/>
              <a:gd name="connsiteY2" fmla="*/ 0 h 979200"/>
              <a:gd name="connsiteX3" fmla="*/ 1304389 w 1304389"/>
              <a:gd name="connsiteY3" fmla="*/ 97920 h 979200"/>
              <a:gd name="connsiteX4" fmla="*/ 1304389 w 1304389"/>
              <a:gd name="connsiteY4" fmla="*/ 881280 h 979200"/>
              <a:gd name="connsiteX5" fmla="*/ 1206469 w 1304389"/>
              <a:gd name="connsiteY5" fmla="*/ 979200 h 979200"/>
              <a:gd name="connsiteX6" fmla="*/ 97920 w 1304389"/>
              <a:gd name="connsiteY6" fmla="*/ 979200 h 979200"/>
              <a:gd name="connsiteX7" fmla="*/ 0 w 1304389"/>
              <a:gd name="connsiteY7" fmla="*/ 881280 h 979200"/>
              <a:gd name="connsiteX8" fmla="*/ 0 w 1304389"/>
              <a:gd name="connsiteY8" fmla="*/ 9792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04389" h="979200">
                <a:moveTo>
                  <a:pt x="0" y="97920"/>
                </a:moveTo>
                <a:cubicBezTo>
                  <a:pt x="0" y="43840"/>
                  <a:pt x="43840" y="0"/>
                  <a:pt x="97920" y="0"/>
                </a:cubicBezTo>
                <a:lnTo>
                  <a:pt x="1206469" y="0"/>
                </a:lnTo>
                <a:cubicBezTo>
                  <a:pt x="1260549" y="0"/>
                  <a:pt x="1304389" y="43840"/>
                  <a:pt x="1304389" y="97920"/>
                </a:cubicBezTo>
                <a:lnTo>
                  <a:pt x="1304389" y="881280"/>
                </a:lnTo>
                <a:cubicBezTo>
                  <a:pt x="1304389" y="935360"/>
                  <a:pt x="1260549" y="979200"/>
                  <a:pt x="1206469" y="979200"/>
                </a:cubicBezTo>
                <a:lnTo>
                  <a:pt x="97920" y="979200"/>
                </a:lnTo>
                <a:cubicBezTo>
                  <a:pt x="43840" y="979200"/>
                  <a:pt x="0" y="935360"/>
                  <a:pt x="0" y="881280"/>
                </a:cubicBezTo>
                <a:lnTo>
                  <a:pt x="0" y="97920"/>
                </a:lnTo>
                <a:close/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70920" tIns="170920" rIns="170920" bIns="170920" spcCol="1270"/>
          <a:lstStyle/>
          <a:p>
            <a:pPr marL="0" lvl="1" algn="ctr" defTabSz="889000" rtl="1" eaLnBrk="1" hangingPunct="1">
              <a:lnSpc>
                <a:spcPct val="90000"/>
              </a:lnSpc>
              <a:spcAft>
                <a:spcPct val="15000"/>
              </a:spcAft>
              <a:defRPr/>
            </a:pPr>
            <a:r>
              <a:rPr lang="ar-SA" sz="3600" b="1" dirty="0">
                <a:cs typeface="+mj-cs"/>
              </a:rPr>
              <a:t>التلخيص</a:t>
            </a:r>
            <a:endParaRPr lang="ar-SA" sz="3200" b="1" dirty="0">
              <a:cs typeface="+mj-cs"/>
            </a:endParaRPr>
          </a:p>
        </p:txBody>
      </p:sp>
      <p:sp>
        <p:nvSpPr>
          <p:cNvPr id="9" name="عنوان 1">
            <a:extLst>
              <a:ext uri="{FF2B5EF4-FFF2-40B4-BE49-F238E27FC236}">
                <a16:creationId xmlns:a16="http://schemas.microsoft.com/office/drawing/2014/main" id="{A521AD1E-8EF8-4143-83EF-781C63729B31}"/>
              </a:ext>
            </a:extLst>
          </p:cNvPr>
          <p:cNvSpPr txBox="1">
            <a:spLocks/>
          </p:cNvSpPr>
          <p:nvPr/>
        </p:nvSpPr>
        <p:spPr>
          <a:xfrm>
            <a:off x="2286000" y="500063"/>
            <a:ext cx="5183188" cy="623887"/>
          </a:xfrm>
          <a:prstGeom prst="rect">
            <a:avLst/>
          </a:prstGeom>
        </p:spPr>
        <p:txBody>
          <a:bodyPr lIns="68580" tIns="34290" rIns="68580" bIns="34290" rtlCol="1" anchor="ctr">
            <a:normAutofit/>
          </a:bodyPr>
          <a:lstStyle/>
          <a:p>
            <a:pPr marL="342900" indent="-342900" algn="ctr" rtl="1" eaLnBrk="1" hangingPunct="1">
              <a:buFont typeface="Arial" pitchFamily="34" charset="0"/>
              <a:buChar char="•"/>
              <a:defRPr/>
            </a:pPr>
            <a:r>
              <a:rPr lang="ar-SA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استراتيجية التّدريس التّبادلي </a:t>
            </a:r>
            <a:endParaRPr lang="ar-SA" sz="3200" b="1" dirty="0">
              <a:solidFill>
                <a:srgbClr val="085812"/>
              </a:solidFill>
              <a:latin typeface="+mj-lt"/>
              <a:ea typeface="+mj-ea"/>
              <a:cs typeface="+mj-cs"/>
            </a:endParaRPr>
          </a:p>
          <a:p>
            <a:pPr marL="342900" indent="-342900" algn="ctr" rtl="1" eaLnBrk="1" hangingPunct="1">
              <a:buFont typeface="Arial" pitchFamily="34" charset="0"/>
              <a:buChar char="•"/>
              <a:defRPr/>
            </a:pPr>
            <a:endParaRPr lang="ar-SA" sz="3200" dirty="0">
              <a:solidFill>
                <a:srgbClr val="08581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جدول 11">
            <a:extLst>
              <a:ext uri="{FF2B5EF4-FFF2-40B4-BE49-F238E27FC236}">
                <a16:creationId xmlns:a16="http://schemas.microsoft.com/office/drawing/2014/main" id="{564AA665-1CCB-4D42-AED2-107AB46B31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573207"/>
              </p:ext>
            </p:extLst>
          </p:nvPr>
        </p:nvGraphicFramePr>
        <p:xfrm>
          <a:off x="152400" y="0"/>
          <a:ext cx="8686800" cy="1516063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300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32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7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3801">
                <a:tc>
                  <a:txBody>
                    <a:bodyPr/>
                    <a:lstStyle/>
                    <a:p>
                      <a:pPr rtl="1"/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الصف الأول</a:t>
                      </a:r>
                    </a:p>
                    <a:p>
                      <a:pPr algn="ctr" rtl="1"/>
                      <a:r>
                        <a:rPr lang="ar-SA" sz="1800" b="1" dirty="0"/>
                        <a:t>مادة</a:t>
                      </a:r>
                      <a:r>
                        <a:rPr lang="ar-SA" sz="1800" b="1" baseline="0" dirty="0"/>
                        <a:t> لغتي </a:t>
                      </a:r>
                      <a:endParaRPr lang="ar-SA" sz="1800" b="1" dirty="0"/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endParaRPr lang="ar-SA" sz="1800" b="1" dirty="0"/>
                    </a:p>
                    <a:p>
                      <a:pPr algn="ctr" rtl="1"/>
                      <a:r>
                        <a:rPr lang="ar-SA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مهارة التلخيص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اسم المجموعة:</a:t>
                      </a:r>
                    </a:p>
                    <a:p>
                      <a:pPr rtl="1"/>
                      <a:r>
                        <a:rPr lang="ar-SA" sz="1800" b="1" dirty="0"/>
                        <a:t>الزمن: 5 دقائق</a:t>
                      </a:r>
                      <a:r>
                        <a:rPr lang="ar-SA" sz="1800" b="1" baseline="0" dirty="0"/>
                        <a:t> </a:t>
                      </a:r>
                      <a:endParaRPr lang="ar-SA" sz="1800" b="1" dirty="0"/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2262"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الهدف: ذكر عناصر القصة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استراتيجية</a:t>
                      </a:r>
                    </a:p>
                    <a:p>
                      <a:pPr algn="ctr" rtl="1"/>
                      <a:r>
                        <a:rPr lang="ar-SA" sz="1800" b="1" dirty="0"/>
                        <a:t>خرائط المفاهيم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dirty="0"/>
                        <a:t>اسم الدرس : ضيف جديد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1800" b="1" dirty="0"/>
                        <a:t>آلية التنفيذ : جماعي   </a:t>
                      </a:r>
                    </a:p>
                  </a:txBody>
                  <a:tcPr marL="91437" marR="914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1459" name="صورة 3" descr="شعار التعلم النشط.PNG">
            <a:extLst>
              <a:ext uri="{FF2B5EF4-FFF2-40B4-BE49-F238E27FC236}">
                <a16:creationId xmlns:a16="http://schemas.microsoft.com/office/drawing/2014/main" id="{EB9E28DA-2D4C-4E5B-98FD-7663706CC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28600"/>
            <a:ext cx="50482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0" name="صورة 5" descr="شعاار.PNG">
            <a:extLst>
              <a:ext uri="{FF2B5EF4-FFF2-40B4-BE49-F238E27FC236}">
                <a16:creationId xmlns:a16="http://schemas.microsoft.com/office/drawing/2014/main" id="{A4877A7A-0EB1-4AB5-8F60-B18A74D05D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81000"/>
            <a:ext cx="7207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1" name="AutoShape 2" descr="صورة ذات صلة">
            <a:extLst>
              <a:ext uri="{FF2B5EF4-FFF2-40B4-BE49-F238E27FC236}">
                <a16:creationId xmlns:a16="http://schemas.microsoft.com/office/drawing/2014/main" id="{A2BF7521-544C-4756-AEAB-00BBC0A08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ar-SA" altLang="ar-SA" sz="1800">
              <a:latin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680D5D45-F3FC-4497-B452-B42B19040DBE}"/>
              </a:ext>
            </a:extLst>
          </p:cNvPr>
          <p:cNvSpPr/>
          <p:nvPr/>
        </p:nvSpPr>
        <p:spPr>
          <a:xfrm>
            <a:off x="3844131" y="3691524"/>
            <a:ext cx="1276350" cy="7921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dirty="0"/>
              <a:t>عناصر القصة</a:t>
            </a:r>
          </a:p>
        </p:txBody>
      </p: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BFF948E6-7654-4AB6-B863-CE68EBBF22C8}"/>
              </a:ext>
            </a:extLst>
          </p:cNvPr>
          <p:cNvCxnSpPr/>
          <p:nvPr/>
        </p:nvCxnSpPr>
        <p:spPr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977D520A-E3F6-4ED0-85C7-D1344B0BEBBB}"/>
              </a:ext>
            </a:extLst>
          </p:cNvPr>
          <p:cNvCxnSpPr>
            <a:cxnSpLocks/>
          </p:cNvCxnSpPr>
          <p:nvPr/>
        </p:nvCxnSpPr>
        <p:spPr>
          <a:xfrm flipV="1">
            <a:off x="5543550" y="3429000"/>
            <a:ext cx="323850" cy="2873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84FDB0D8-8879-4DCD-BE72-84B152F0EAA3}"/>
              </a:ext>
            </a:extLst>
          </p:cNvPr>
          <p:cNvSpPr/>
          <p:nvPr/>
        </p:nvSpPr>
        <p:spPr>
          <a:xfrm>
            <a:off x="5227638" y="1700213"/>
            <a:ext cx="3695700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r>
              <a:rPr lang="ar-SA" sz="3200" dirty="0"/>
              <a:t>   </a:t>
            </a:r>
          </a:p>
          <a:p>
            <a:pPr algn="ctr">
              <a:defRPr/>
            </a:pPr>
            <a:r>
              <a:rPr lang="ar-SA" sz="2800" b="1" dirty="0">
                <a:solidFill>
                  <a:srgbClr val="2CA454"/>
                </a:solidFill>
              </a:rPr>
              <a:t>الشخصيات</a:t>
            </a: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800" dirty="0"/>
          </a:p>
          <a:p>
            <a:pPr algn="ctr">
              <a:defRPr/>
            </a:pPr>
            <a:r>
              <a:rPr lang="ar-SA" sz="3200" dirty="0"/>
              <a:t> </a:t>
            </a:r>
            <a:r>
              <a:rPr lang="ar-SA" sz="800" dirty="0"/>
              <a:t>............................................................................................</a:t>
            </a: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  <a:p>
            <a:pPr algn="ctr">
              <a:defRPr/>
            </a:pPr>
            <a:endParaRPr lang="ar-SA" sz="3200" dirty="0"/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648F2136-A338-485D-9895-82454572622E}"/>
              </a:ext>
            </a:extLst>
          </p:cNvPr>
          <p:cNvSpPr/>
          <p:nvPr/>
        </p:nvSpPr>
        <p:spPr>
          <a:xfrm>
            <a:off x="5227638" y="4206875"/>
            <a:ext cx="3687762" cy="20542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800" b="1" dirty="0">
                <a:solidFill>
                  <a:srgbClr val="FF0000"/>
                </a:solidFill>
              </a:rPr>
              <a:t> </a:t>
            </a:r>
            <a:r>
              <a:rPr lang="ar-SA" sz="2800" b="1" dirty="0">
                <a:solidFill>
                  <a:srgbClr val="7030A0"/>
                </a:solidFill>
              </a:rPr>
              <a:t>الزمان</a:t>
            </a:r>
            <a:endParaRPr lang="en-US" sz="2800" b="1" dirty="0">
              <a:solidFill>
                <a:srgbClr val="7030A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800" dirty="0"/>
              <a:t>.........................................................................................................</a:t>
            </a:r>
          </a:p>
          <a:p>
            <a:pPr algn="ctr">
              <a:defRPr/>
            </a:pPr>
            <a:endParaRPr lang="ar-SA" dirty="0"/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ED354343-0FE7-48EA-A9AE-1F914491741A}"/>
              </a:ext>
            </a:extLst>
          </p:cNvPr>
          <p:cNvSpPr/>
          <p:nvPr/>
        </p:nvSpPr>
        <p:spPr>
          <a:xfrm>
            <a:off x="228600" y="1663701"/>
            <a:ext cx="3508375" cy="21447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2800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2800" b="1" dirty="0">
                <a:solidFill>
                  <a:srgbClr val="ED03D1"/>
                </a:solidFill>
              </a:rPr>
              <a:t>الأحداث</a:t>
            </a: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</a:t>
            </a:r>
            <a:endParaRPr lang="en-US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US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ar-SA" sz="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.......................................................................................................</a:t>
            </a: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r>
              <a:rPr lang="ar-SA" sz="2000" b="1" dirty="0"/>
              <a:t> </a:t>
            </a:r>
            <a:endParaRPr lang="en-US" sz="2000" b="1" dirty="0"/>
          </a:p>
          <a:p>
            <a:pPr algn="ctr">
              <a:defRPr/>
            </a:pPr>
            <a:r>
              <a:rPr lang="ar-SA" sz="2000" b="1" dirty="0"/>
              <a:t> </a:t>
            </a:r>
          </a:p>
          <a:p>
            <a:pPr algn="ctr">
              <a:defRPr/>
            </a:pPr>
            <a:r>
              <a:rPr lang="ar-SA" sz="800" b="1" dirty="0"/>
              <a:t> </a:t>
            </a:r>
            <a:endParaRPr lang="ar-SA" sz="2400" b="1" dirty="0"/>
          </a:p>
          <a:p>
            <a:pPr algn="ctr">
              <a:defRPr/>
            </a:pPr>
            <a:r>
              <a:rPr lang="ar-SA" dirty="0"/>
              <a:t> </a:t>
            </a: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006F7BBB-F6DE-4B20-A667-439A2F9B881C}"/>
              </a:ext>
            </a:extLst>
          </p:cNvPr>
          <p:cNvSpPr/>
          <p:nvPr/>
        </p:nvSpPr>
        <p:spPr>
          <a:xfrm>
            <a:off x="314324" y="4279900"/>
            <a:ext cx="3336925" cy="1981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b="1" dirty="0"/>
          </a:p>
          <a:p>
            <a:pPr algn="ctr">
              <a:defRPr/>
            </a:pPr>
            <a:r>
              <a:rPr lang="ar-SA" sz="800" b="1" dirty="0"/>
              <a:t>   </a:t>
            </a:r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r>
              <a:rPr lang="ar-SA" sz="800" b="1" dirty="0"/>
              <a:t> </a:t>
            </a:r>
            <a:r>
              <a:rPr lang="ar-SA" sz="2800" b="1" dirty="0">
                <a:solidFill>
                  <a:srgbClr val="C00000"/>
                </a:solidFill>
              </a:rPr>
              <a:t>المكان</a:t>
            </a:r>
          </a:p>
          <a:p>
            <a:pPr algn="ctr">
              <a:defRPr/>
            </a:pPr>
            <a:endParaRPr lang="ar-SA" sz="28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b="1" dirty="0">
                <a:solidFill>
                  <a:schemeClr val="tx1"/>
                </a:solidFill>
              </a:rPr>
              <a:t>..................................................................................................</a:t>
            </a:r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endParaRPr lang="ar-SA" sz="800" b="1" dirty="0"/>
          </a:p>
          <a:p>
            <a:pPr algn="ctr">
              <a:defRPr/>
            </a:pPr>
            <a:r>
              <a:rPr lang="ar-SA" sz="800" b="1" dirty="0"/>
              <a:t>  </a:t>
            </a:r>
            <a:r>
              <a:rPr lang="ar-SA" sz="3200" b="1" dirty="0"/>
              <a:t> </a:t>
            </a:r>
            <a:endParaRPr lang="ar-SA" sz="2400" b="1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  <a:p>
            <a:pPr algn="ctr">
              <a:defRPr/>
            </a:pPr>
            <a:endParaRPr lang="ar-SA" dirty="0"/>
          </a:p>
        </p:txBody>
      </p:sp>
      <p:sp>
        <p:nvSpPr>
          <p:cNvPr id="61469" name="مستطيل 18">
            <a:extLst>
              <a:ext uri="{FF2B5EF4-FFF2-40B4-BE49-F238E27FC236}">
                <a16:creationId xmlns:a16="http://schemas.microsoft.com/office/drawing/2014/main" id="{FEFDA8C1-037A-4612-B5F6-7927FF61C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334125"/>
            <a:ext cx="15255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r>
              <a:rPr lang="ar-SA" altLang="ar-SA" sz="2800" b="1">
                <a:latin typeface="Adobe Arabic" panose="02040503050201020203" pitchFamily="18" charset="-78"/>
                <a:cs typeface="Adobe Arabic" panose="02040503050201020203" pitchFamily="18" charset="-78"/>
              </a:rPr>
              <a:t>تـمثيل الأدوار </a:t>
            </a:r>
            <a:endParaRPr lang="ar-SA" altLang="ar-SA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738728"/>
      </p:ext>
    </p:extLst>
  </p:cSld>
  <p:clrMapOvr>
    <a:masterClrMapping/>
  </p:clrMapOvr>
  <p:transition>
    <p:newsflash/>
    <p:sndAc>
      <p:stSnd>
        <p:snd r:embed="rId2" name="cashreg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2681251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dirty="0">
                <a:solidFill>
                  <a:schemeClr val="tx1"/>
                </a:solidFill>
                <a:cs typeface="PT Bold Heading" pitchFamily="2" charset="-78"/>
              </a:rPr>
              <a:t> من هؤلاء ؟.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1530626" y="4430181"/>
            <a:ext cx="608274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600" dirty="0">
                <a:solidFill>
                  <a:schemeClr val="tx1"/>
                </a:solidFill>
                <a:cs typeface="PT Bold Heading" pitchFamily="2" charset="-78"/>
              </a:rPr>
              <a:t>ما واجبنا نحو جنودنا البواسل 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1E2E69E6-B6C8-4BFA-9282-85045C8BF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9" y="410162"/>
            <a:ext cx="4536504" cy="301883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BB71D5C1-C6D2-4099-8426-BEE78B5FCD49}"/>
              </a:ext>
            </a:extLst>
          </p:cNvPr>
          <p:cNvSpPr/>
          <p:nvPr/>
        </p:nvSpPr>
        <p:spPr>
          <a:xfrm>
            <a:off x="214313" y="263525"/>
            <a:ext cx="8715375" cy="6330950"/>
          </a:xfrm>
          <a:prstGeom prst="rect">
            <a:avLst/>
          </a:prstGeom>
          <a:noFill/>
          <a:ln w="149225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SA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3EDAC3AF-2196-43E9-B036-6538EABC8649}"/>
              </a:ext>
            </a:extLst>
          </p:cNvPr>
          <p:cNvSpPr/>
          <p:nvPr/>
        </p:nvSpPr>
        <p:spPr>
          <a:xfrm>
            <a:off x="2598950" y="5413731"/>
            <a:ext cx="436652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ar-SA" sz="4800" b="1" dirty="0">
                <a:ln/>
                <a:solidFill>
                  <a:srgbClr val="33CC33"/>
                </a:solidFill>
                <a:cs typeface="PT Bold Heading" pitchFamily="2" charset="-78"/>
              </a:rPr>
              <a:t>كلنا جنود للوطن </a:t>
            </a:r>
            <a:endParaRPr lang="ar-SA" sz="2400" b="1" dirty="0">
              <a:ln/>
              <a:solidFill>
                <a:srgbClr val="33CC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04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ستطيل 11"/>
          <p:cNvSpPr/>
          <p:nvPr/>
        </p:nvSpPr>
        <p:spPr>
          <a:xfrm>
            <a:off x="2955234" y="122882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400" dirty="0">
                <a:solidFill>
                  <a:schemeClr val="tx1"/>
                </a:solidFill>
                <a:cs typeface="PT Bold Heading" pitchFamily="2" charset="-78"/>
              </a:rPr>
              <a:t>أنشطة الظواهر الصوتية   </a:t>
            </a:r>
          </a:p>
        </p:txBody>
      </p:sp>
      <p:sp>
        <p:nvSpPr>
          <p:cNvPr id="13" name="مستطيل 12"/>
          <p:cNvSpPr/>
          <p:nvPr/>
        </p:nvSpPr>
        <p:spPr>
          <a:xfrm>
            <a:off x="6537920" y="1198955"/>
            <a:ext cx="2172735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الأولى :</a:t>
            </a:r>
          </a:p>
          <a:p>
            <a:pPr algn="ctr">
              <a:defRPr/>
            </a:pPr>
            <a:endParaRPr lang="ar-SA" sz="2000" dirty="0">
              <a:solidFill>
                <a:schemeClr val="tx1"/>
              </a:solidFill>
              <a:cs typeface="PT Bold Heading" pitchFamily="2" charset="-78"/>
            </a:endParaRP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الـمنظم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8A6FA56-5AC9-4D37-8110-2714D7FCBA6B}"/>
              </a:ext>
            </a:extLst>
          </p:cNvPr>
          <p:cNvSpPr/>
          <p:nvPr/>
        </p:nvSpPr>
        <p:spPr>
          <a:xfrm>
            <a:off x="317809" y="801469"/>
            <a:ext cx="2434491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الثانية  :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ورقة عمل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( فرز المفاهيم ) 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848FCCE-A68F-4A82-93FC-38959F728AE7}"/>
              </a:ext>
            </a:extLst>
          </p:cNvPr>
          <p:cNvSpPr/>
          <p:nvPr/>
        </p:nvSpPr>
        <p:spPr>
          <a:xfrm>
            <a:off x="6516216" y="2905108"/>
            <a:ext cx="2460767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الثالثة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 لقطة الكاميرا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C825F87-DB95-4864-8739-7919BF348893}"/>
              </a:ext>
            </a:extLst>
          </p:cNvPr>
          <p:cNvSpPr/>
          <p:nvPr/>
        </p:nvSpPr>
        <p:spPr>
          <a:xfrm>
            <a:off x="223044" y="3021287"/>
            <a:ext cx="2265257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الرابعة  :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تثبيت الإجابة </a:t>
            </a:r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F2A65A61-1ACD-49EF-B8F2-24C03E519AAD}"/>
              </a:ext>
            </a:extLst>
          </p:cNvPr>
          <p:cNvSpPr/>
          <p:nvPr/>
        </p:nvSpPr>
        <p:spPr>
          <a:xfrm>
            <a:off x="3343026" y="2481139"/>
            <a:ext cx="2265257" cy="1536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المجموعة الخامسة   </a:t>
            </a:r>
          </a:p>
          <a:p>
            <a:pPr algn="ctr">
              <a:defRPr/>
            </a:pPr>
            <a:r>
              <a:rPr lang="ar-SA" sz="2000" dirty="0">
                <a:solidFill>
                  <a:schemeClr val="tx1"/>
                </a:solidFill>
                <a:cs typeface="PT Bold Heading" pitchFamily="2" charset="-78"/>
              </a:rPr>
              <a:t>الدلالات اللفظية</a:t>
            </a:r>
          </a:p>
        </p:txBody>
      </p:sp>
    </p:spTree>
    <p:extLst>
      <p:ext uri="{BB962C8B-B14F-4D97-AF65-F5344CB8AC3E}">
        <p14:creationId xmlns:p14="http://schemas.microsoft.com/office/powerpoint/2010/main" val="32592915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66AB956-742D-4A91-AAD7-020C9F5C4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155" y="461548"/>
            <a:ext cx="4229690" cy="59349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F3E0C7B-BD00-4CA4-BA7C-D57BBF05601D}"/>
              </a:ext>
            </a:extLst>
          </p:cNvPr>
          <p:cNvSpPr txBox="1"/>
          <p:nvPr/>
        </p:nvSpPr>
        <p:spPr>
          <a:xfrm>
            <a:off x="7544047" y="282440"/>
            <a:ext cx="109182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المنظم</a:t>
            </a:r>
          </a:p>
        </p:txBody>
      </p:sp>
    </p:spTree>
    <p:extLst>
      <p:ext uri="{BB962C8B-B14F-4D97-AF65-F5344CB8AC3E}">
        <p14:creationId xmlns:p14="http://schemas.microsoft.com/office/powerpoint/2010/main" val="551654385"/>
      </p:ext>
    </p:extLst>
  </p:cSld>
  <p:clrMapOvr>
    <a:masterClrMapping/>
  </p:clrMapOvr>
  <p:transition advTm="0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9C76D3D-AEB0-4E2A-95D6-156BBE47AB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7"/>
          <a:stretch/>
        </p:blipFill>
        <p:spPr>
          <a:xfrm>
            <a:off x="1106556" y="916059"/>
            <a:ext cx="6930887" cy="543173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B6EF93E-C334-4950-88B4-B722015A7952}"/>
              </a:ext>
            </a:extLst>
          </p:cNvPr>
          <p:cNvSpPr txBox="1"/>
          <p:nvPr/>
        </p:nvSpPr>
        <p:spPr>
          <a:xfrm>
            <a:off x="7769335" y="335448"/>
            <a:ext cx="109182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b="1" dirty="0">
                <a:solidFill>
                  <a:srgbClr val="0070C0"/>
                </a:solidFill>
              </a:rPr>
              <a:t>لقطة الكاميرا</a:t>
            </a:r>
          </a:p>
        </p:txBody>
      </p:sp>
    </p:spTree>
    <p:extLst>
      <p:ext uri="{BB962C8B-B14F-4D97-AF65-F5344CB8AC3E}">
        <p14:creationId xmlns:p14="http://schemas.microsoft.com/office/powerpoint/2010/main" val="2691096560"/>
      </p:ext>
    </p:extLst>
  </p:cSld>
  <p:clrMapOvr>
    <a:masterClrMapping/>
  </p:clrMapOvr>
  <p:transition advTm="0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ربع نص 13">
            <a:extLst>
              <a:ext uri="{FF2B5EF4-FFF2-40B4-BE49-F238E27FC236}">
                <a16:creationId xmlns:a16="http://schemas.microsoft.com/office/drawing/2014/main" id="{BA093E2E-93C4-48B5-94B8-EDE8122BE9BF}"/>
              </a:ext>
            </a:extLst>
          </p:cNvPr>
          <p:cNvSpPr txBox="1"/>
          <p:nvPr/>
        </p:nvSpPr>
        <p:spPr>
          <a:xfrm>
            <a:off x="366050" y="2787431"/>
            <a:ext cx="171512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تقرأ الطالبة الكلمة وتوضح  المهارة    الصوتية في الكلمة  </a:t>
            </a:r>
          </a:p>
        </p:txBody>
      </p:sp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BB5370BE-517F-4B90-91D6-EAA161F271C8}"/>
              </a:ext>
            </a:extLst>
          </p:cNvPr>
          <p:cNvGrpSpPr/>
          <p:nvPr/>
        </p:nvGrpSpPr>
        <p:grpSpPr>
          <a:xfrm>
            <a:off x="5580112" y="14391"/>
            <a:ext cx="2420708" cy="6654019"/>
            <a:chOff x="5580112" y="14391"/>
            <a:chExt cx="2420708" cy="6654019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553C3CC4-87DC-420F-AA52-E44855264C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1" t="8741" r="37121" b="23888"/>
            <a:stretch/>
          </p:blipFill>
          <p:spPr>
            <a:xfrm>
              <a:off x="5580112" y="14391"/>
              <a:ext cx="2420708" cy="6654019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1227C35-E8B7-4273-A296-52983C050B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9299" y="446705"/>
              <a:ext cx="1603387" cy="1072989"/>
            </a:xfrm>
            <a:prstGeom prst="rect">
              <a:avLst/>
            </a:prstGeom>
          </p:spPr>
        </p:pic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2C08EDDC-BD3D-47A7-84AA-7A3745413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132" y="1750174"/>
              <a:ext cx="1963082" cy="1072989"/>
            </a:xfrm>
            <a:prstGeom prst="rect">
              <a:avLst/>
            </a:prstGeom>
          </p:spPr>
        </p:pic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5BE79F6B-692A-46AB-AB01-C15E44140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4166" y="3024997"/>
              <a:ext cx="1932599" cy="1072989"/>
            </a:xfrm>
            <a:prstGeom prst="rect">
              <a:avLst/>
            </a:prstGeom>
          </p:spPr>
        </p:pic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180E68CB-F78C-4DDD-995E-C4A5D1032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431" y="4312033"/>
              <a:ext cx="1713124" cy="1072989"/>
            </a:xfrm>
            <a:prstGeom prst="rect">
              <a:avLst/>
            </a:prstGeom>
          </p:spPr>
        </p:pic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D51C6416-0F25-43F2-859A-34DEF7FE7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483" y="5675280"/>
              <a:ext cx="1789282" cy="877197"/>
            </a:xfrm>
            <a:prstGeom prst="rect">
              <a:avLst/>
            </a:prstGeom>
          </p:spPr>
        </p:pic>
      </p:grpSp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82167A37-FBE0-434F-BFCC-675D2236E722}"/>
              </a:ext>
            </a:extLst>
          </p:cNvPr>
          <p:cNvGrpSpPr/>
          <p:nvPr/>
        </p:nvGrpSpPr>
        <p:grpSpPr>
          <a:xfrm>
            <a:off x="2986394" y="14391"/>
            <a:ext cx="2420708" cy="6654019"/>
            <a:chOff x="3004086" y="-77914"/>
            <a:chExt cx="2420708" cy="6654019"/>
          </a:xfrm>
        </p:grpSpPr>
        <p:pic>
          <p:nvPicPr>
            <p:cNvPr id="36" name="صورة 35">
              <a:extLst>
                <a:ext uri="{FF2B5EF4-FFF2-40B4-BE49-F238E27FC236}">
                  <a16:creationId xmlns:a16="http://schemas.microsoft.com/office/drawing/2014/main" id="{5752022A-AB13-4E4A-A1BC-2E63675D9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91" t="8741" r="37121" b="23888"/>
            <a:stretch/>
          </p:blipFill>
          <p:spPr>
            <a:xfrm>
              <a:off x="3004086" y="-77914"/>
              <a:ext cx="2420708" cy="6654019"/>
            </a:xfrm>
            <a:prstGeom prst="rect">
              <a:avLst/>
            </a:prstGeom>
          </p:spPr>
        </p:pic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B319584C-B067-4871-95D6-4E39658C2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086" y="342053"/>
              <a:ext cx="2139881" cy="1072989"/>
            </a:xfrm>
            <a:prstGeom prst="rect">
              <a:avLst/>
            </a:prstGeom>
          </p:spPr>
        </p:pic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A9A9D215-CF86-401A-BC10-0566F1435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1904" y="1604726"/>
              <a:ext cx="1639966" cy="1072989"/>
            </a:xfrm>
            <a:prstGeom prst="rect">
              <a:avLst/>
            </a:prstGeom>
          </p:spPr>
        </p:pic>
        <p:pic>
          <p:nvPicPr>
            <p:cNvPr id="27" name="صورة 26">
              <a:extLst>
                <a:ext uri="{FF2B5EF4-FFF2-40B4-BE49-F238E27FC236}">
                  <a16:creationId xmlns:a16="http://schemas.microsoft.com/office/drawing/2014/main" id="{A7CF4DA2-F3C6-48D6-A9B4-803253FE4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7073" y="2867401"/>
              <a:ext cx="1639966" cy="1072989"/>
            </a:xfrm>
            <a:prstGeom prst="rect">
              <a:avLst/>
            </a:prstGeom>
          </p:spPr>
        </p:pic>
        <p:pic>
          <p:nvPicPr>
            <p:cNvPr id="29" name="صورة 28">
              <a:extLst>
                <a:ext uri="{FF2B5EF4-FFF2-40B4-BE49-F238E27FC236}">
                  <a16:creationId xmlns:a16="http://schemas.microsoft.com/office/drawing/2014/main" id="{E8400C80-D139-4E29-839B-0CA549F4F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0359" y="4312033"/>
              <a:ext cx="1347333" cy="1072989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CAE0C867-FFB5-420A-B679-F90C3BD3D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849" y="5385022"/>
              <a:ext cx="1725318" cy="10851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1047002"/>
      </p:ext>
    </p:extLst>
  </p:cSld>
  <p:clrMapOvr>
    <a:masterClrMapping/>
  </p:clrMapOvr>
  <p:transition advTm="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8" name="مستطيل 6">
            <a:extLst>
              <a:ext uri="{FF2B5EF4-FFF2-40B4-BE49-F238E27FC236}">
                <a16:creationId xmlns:a16="http://schemas.microsoft.com/office/drawing/2014/main" id="{351558EE-B4D0-45FD-9545-98F5AF7BF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1680" y="404664"/>
            <a:ext cx="6592689" cy="413453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71194" tIns="35592" rIns="71194" bIns="35592">
            <a:spAutoFit/>
          </a:bodyPr>
          <a:lstStyle>
            <a:lvl1pPr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defTabSz="711200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711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 المكــون</a:t>
            </a:r>
            <a:r>
              <a:rPr lang="ar-SA" altLang="ar-SA" dirty="0">
                <a:solidFill>
                  <a:srgbClr val="000000"/>
                </a:solidFill>
                <a:latin typeface="Adobe نسخ Medium" panose="01010101010101010101" pitchFamily="50" charset="-78"/>
                <a:cs typeface="+mn-cs"/>
              </a:rPr>
              <a:t>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typeface="Arial" panose="020B0604020202020204" pitchFamily="34" charset="0"/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النص القرائي(ضيف جديد).</a:t>
            </a:r>
          </a:p>
          <a:p>
            <a:pPr marL="457200" indent="-457200">
              <a:spcBef>
                <a:spcPct val="0"/>
              </a:spcBef>
              <a:spcAft>
                <a:spcPts val="775"/>
              </a:spcAft>
              <a:defRPr/>
            </a:pPr>
            <a:r>
              <a:rPr lang="ar-SA" altLang="ar-SA" sz="2800" b="1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الهدف 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</a:t>
            </a:r>
            <a:r>
              <a:rPr lang="ar-SA" altLang="ar-SA" dirty="0">
                <a:solidFill>
                  <a:srgbClr val="7030A0"/>
                </a:solidFill>
                <a:latin typeface="Adobe نسخ Medium" panose="01010101010101010101" pitchFamily="50" charset="-78"/>
                <a:cs typeface="+mn-cs"/>
              </a:rPr>
              <a:t>1</a:t>
            </a: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</a:t>
            </a:r>
            <a:r>
              <a:rPr lang="ar-SA" altLang="ar-SA" dirty="0">
                <a:solidFill>
                  <a:srgbClr val="7030A0"/>
                </a:solidFill>
                <a:latin typeface="Adobe نسخ Medium" panose="01010101010101010101" pitchFamily="50" charset="-78"/>
                <a:cs typeface="+mn-cs"/>
              </a:rPr>
              <a:t>-</a:t>
            </a: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</a:t>
            </a:r>
            <a:r>
              <a:rPr lang="ar-SA" altLang="ar-SA" b="1" dirty="0">
                <a:solidFill>
                  <a:srgbClr val="7030A0"/>
                </a:solidFill>
                <a:latin typeface="Adobe Arabic" panose="02040503050201020203" pitchFamily="18" charset="-78"/>
                <a:cs typeface="+mn-cs"/>
              </a:rPr>
              <a:t>قراءة النص قراءة صحيحة مسترسلة .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b="1" dirty="0">
                <a:solidFill>
                  <a:srgbClr val="7030A0"/>
                </a:solidFill>
                <a:latin typeface="Adobe Arabic" panose="02040503050201020203" pitchFamily="18" charset="-78"/>
                <a:cs typeface="+mn-cs"/>
              </a:rPr>
              <a:t>2-  تلوين الصوت وفق مقتضيات الـمعنى .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/>
            </a:pPr>
            <a:r>
              <a:rPr lang="ar-SA" altLang="ar-SA" b="1" dirty="0">
                <a:solidFill>
                  <a:srgbClr val="7030A0"/>
                </a:solidFill>
                <a:latin typeface="Adobe Arabic" panose="02040503050201020203" pitchFamily="18" charset="-78"/>
                <a:cs typeface="+mn-cs"/>
              </a:rPr>
              <a:t>3- مراعاة علامات الوقف والوصل عند القراءة </a:t>
            </a:r>
            <a:endParaRPr lang="en-US" altLang="ar-SA" b="1" dirty="0">
              <a:solidFill>
                <a:srgbClr val="7030A0"/>
              </a:solidFill>
              <a:latin typeface="Adobe نسخ Medium" panose="01010101010101010101" pitchFamily="50" charset="-78"/>
              <a:cs typeface="+mn-cs"/>
            </a:endParaRPr>
          </a:p>
          <a:p>
            <a:pPr marL="457200" indent="-457200">
              <a:spcBef>
                <a:spcPct val="0"/>
              </a:spcBef>
              <a:defRPr/>
            </a:pPr>
            <a:r>
              <a:rPr lang="ar-SA" altLang="ar-SA" dirty="0">
                <a:solidFill>
                  <a:srgbClr val="FF0000"/>
                </a:solidFill>
                <a:latin typeface="Adobe نسخ Medium" panose="01010101010101010101" pitchFamily="50" charset="-78"/>
                <a:cs typeface="+mn-cs"/>
              </a:rPr>
              <a:t>المهـــــارة</a:t>
            </a:r>
            <a:r>
              <a:rPr lang="ar-SA" altLang="ar-SA" dirty="0">
                <a:latin typeface="Adobe نسخ Medium" panose="01010101010101010101" pitchFamily="50" charset="-78"/>
                <a:cs typeface="+mn-cs"/>
              </a:rPr>
              <a:t> ( القراءة - التحدث )</a:t>
            </a:r>
          </a:p>
        </p:txBody>
      </p:sp>
    </p:spTree>
    <p:extLst>
      <p:ext uri="{BB962C8B-B14F-4D97-AF65-F5344CB8AC3E}">
        <p14:creationId xmlns:p14="http://schemas.microsoft.com/office/powerpoint/2010/main" val="215274322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7">
            <a:extLst>
              <a:ext uri="{FF2B5EF4-FFF2-40B4-BE49-F238E27FC236}">
                <a16:creationId xmlns:a16="http://schemas.microsoft.com/office/drawing/2014/main" id="{DBC3FE0B-517C-4BDD-9BB8-E34C944B44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900" y="1993902"/>
            <a:ext cx="7531100" cy="6762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>
              <a:defRPr/>
            </a:pPr>
            <a:r>
              <a:rPr lang="ar-SA" sz="1900" b="1" dirty="0">
                <a:cs typeface="Times New Roman" pitchFamily="18" charset="0"/>
              </a:rPr>
              <a:t>صغيرتي  بالتعاون مع أفراد مجموعتك اقرئي الكلمات المكتوبة ثم صنفيها  في الجدول التالي: </a:t>
            </a:r>
          </a:p>
          <a:p>
            <a:pPr algn="ctr">
              <a:defRPr/>
            </a:pPr>
            <a:endParaRPr lang="ar-SA" sz="1900" b="1" dirty="0">
              <a:cs typeface="Times New Roman" pitchFamily="18" charset="0"/>
              <a:sym typeface="Wingdings 2" pitchFamily="18" charset="2"/>
            </a:endParaRPr>
          </a:p>
        </p:txBody>
      </p:sp>
      <p:graphicFrame>
        <p:nvGraphicFramePr>
          <p:cNvPr id="4" name="جدول 3">
            <a:extLst>
              <a:ext uri="{FF2B5EF4-FFF2-40B4-BE49-F238E27FC236}">
                <a16:creationId xmlns:a16="http://schemas.microsoft.com/office/drawing/2014/main" id="{34928C3F-C512-4A7D-BFDE-16FE587CC8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5757597"/>
              </p:ext>
            </p:extLst>
          </p:nvPr>
        </p:nvGraphicFramePr>
        <p:xfrm>
          <a:off x="230189" y="4135440"/>
          <a:ext cx="8683624" cy="2149475"/>
        </p:xfrm>
        <a:graphic>
          <a:graphicData uri="http://schemas.openxmlformats.org/drawingml/2006/table">
            <a:tbl>
              <a:tblPr rtl="1"/>
              <a:tblGrid>
                <a:gridCol w="9837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86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7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5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514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46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43338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المهارة</a:t>
                      </a:r>
                      <a:r>
                        <a:rPr lang="ar-SA" sz="24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endParaRPr lang="ar-EG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اللام</a:t>
                      </a:r>
                      <a:r>
                        <a:rPr lang="ar-SA" sz="2400" b="1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القمرية</a:t>
                      </a:r>
                      <a:endParaRPr lang="ar-SA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  <a:p>
                      <a:pPr algn="ctr"/>
                      <a:endParaRPr lang="ar-SA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 تاء مربوطة</a:t>
                      </a:r>
                    </a:p>
                    <a:p>
                      <a:pPr algn="ctr"/>
                      <a:endParaRPr lang="ar-SA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تاء مفتوحة</a:t>
                      </a:r>
                    </a:p>
                    <a:p>
                      <a:pPr algn="ctr"/>
                      <a:endParaRPr lang="ar-SA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اللام الشمسية </a:t>
                      </a:r>
                    </a:p>
                    <a:p>
                      <a:pPr algn="ctr"/>
                      <a:endParaRPr lang="ar-SA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هاء آخر الكلمة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4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dobe Arabic" pitchFamily="18" charset="-78"/>
                          <a:cs typeface="Adobe Arabic" pitchFamily="18" charset="-78"/>
                        </a:rPr>
                        <a:t>تنوين الفتح</a:t>
                      </a:r>
                    </a:p>
                    <a:p>
                      <a:pPr algn="ctr"/>
                      <a:endParaRPr lang="ar-SA" sz="2400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Adobe Arabic" pitchFamily="18" charset="-78"/>
                        <a:cs typeface="Adobe Arabic" pitchFamily="18" charset="-78"/>
                      </a:endParaRP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137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الـكـلـمة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...................................................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  <a:r>
                        <a:rPr kumimoji="0" lang="ar-SA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..................................................</a:t>
                      </a:r>
                      <a:r>
                        <a:rPr kumimoji="0" lang="ar-SA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dobe Arabic" pitchFamily="18" charset="-78"/>
                          <a:cs typeface="Adobe Arabic" pitchFamily="18" charset="-78"/>
                        </a:rPr>
                        <a:t> </a:t>
                      </a:r>
                    </a:p>
                  </a:txBody>
                  <a:tcPr marL="68588" marR="6858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307" name="AutoShape 2">
            <a:extLst>
              <a:ext uri="{FF2B5EF4-FFF2-40B4-BE49-F238E27FC236}">
                <a16:creationId xmlns:a16="http://schemas.microsoft.com/office/drawing/2014/main" id="{4A278854-83AF-48E5-8A8A-847D01C65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49534"/>
            <a:ext cx="7986712" cy="136525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4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التاريخ </a:t>
            </a:r>
            <a:r>
              <a:rPr lang="ar-SA" altLang="ar-SA" sz="1600" b="1" dirty="0">
                <a:latin typeface="Arial" panose="020B0604020202020204" pitchFamily="34" charset="0"/>
              </a:rPr>
              <a:t>:     /      /   14  هـ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 الوحدة : </a:t>
            </a:r>
            <a:r>
              <a:rPr lang="ar-SA" altLang="ar-SA" sz="1600" b="1" dirty="0">
                <a:latin typeface="Arial" panose="020B0604020202020204" pitchFamily="34" charset="0"/>
              </a:rPr>
              <a:t>الثامنة</a:t>
            </a:r>
            <a:endParaRPr lang="ar-SA" altLang="ar-SA" sz="1600" b="1" dirty="0">
              <a:latin typeface="Arial" panose="020B0604020202020204" pitchFamily="34" charset="0"/>
              <a:ea typeface="Calibri" panose="020F0502020204030204" pitchFamily="34" charset="0"/>
              <a:cs typeface="Akhbar MT" pitchFamily="2" charset="-78"/>
            </a:endParaRP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الموضوع</a:t>
            </a:r>
            <a:r>
              <a:rPr lang="ar-SA" altLang="ar-SA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: ضيف جديد                                     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altLang="ar-SA" sz="16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: </a:t>
            </a:r>
            <a:r>
              <a:rPr lang="ar-SA" altLang="ar-SA" sz="1600" b="1" dirty="0">
                <a:latin typeface="Arial" panose="020B0604020202020204" pitchFamily="34" charset="0"/>
                <a:ea typeface="Calibri" panose="020F0502020204030204" pitchFamily="34" charset="0"/>
                <a:cs typeface="Akhbar MT" pitchFamily="2" charset="-78"/>
              </a:rPr>
              <a:t> النص القرائي</a:t>
            </a: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الاستراتيجية : </a:t>
            </a:r>
            <a:r>
              <a:rPr lang="ar-SA" altLang="ar-SA" sz="1600" b="1" dirty="0">
                <a:latin typeface="Arial" panose="020B0604020202020204" pitchFamily="34" charset="0"/>
                <a:cs typeface="Akhbar MT" pitchFamily="2" charset="-78"/>
              </a:rPr>
              <a:t>فرز المفاهيم                                              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  <a:cs typeface="Akhbar MT" pitchFamily="2" charset="-78"/>
              </a:rPr>
              <a:t>الزمن : </a:t>
            </a:r>
            <a:r>
              <a:rPr lang="ar-SA" altLang="ar-SA" sz="1600" b="1" dirty="0">
                <a:latin typeface="Arial" panose="020B0604020202020204" pitchFamily="34" charset="0"/>
                <a:cs typeface="Akhbar MT" pitchFamily="2" charset="-78"/>
              </a:rPr>
              <a:t>خمس دقائق</a:t>
            </a:r>
          </a:p>
          <a:p>
            <a:pPr>
              <a:spcBef>
                <a:spcPct val="0"/>
              </a:spcBef>
              <a:spcAft>
                <a:spcPts val="638"/>
              </a:spcAft>
              <a:buNone/>
            </a:pP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الهدف : </a:t>
            </a:r>
            <a:r>
              <a:rPr lang="ar-SA" altLang="ar-SA" sz="1600" b="1" dirty="0">
                <a:latin typeface="Arial" panose="020B0604020202020204" pitchFamily="34" charset="0"/>
              </a:rPr>
              <a:t>تصنيف كلمات بحسب الظواهر الصوتية.                    </a:t>
            </a:r>
            <a:r>
              <a:rPr lang="ar-SA" altLang="ar-SA" sz="1600" b="1" dirty="0">
                <a:solidFill>
                  <a:srgbClr val="FF0000"/>
                </a:solidFill>
                <a:latin typeface="Arial" panose="020B0604020202020204" pitchFamily="34" charset="0"/>
              </a:rPr>
              <a:t>أسلوب التنفيذ</a:t>
            </a:r>
            <a:r>
              <a:rPr lang="ar-SA" altLang="ar-SA" sz="1600" b="1" dirty="0">
                <a:latin typeface="Arial" panose="020B0604020202020204" pitchFamily="34" charset="0"/>
              </a:rPr>
              <a:t>: جماعي</a:t>
            </a:r>
            <a:endParaRPr lang="ar-SA" altLang="ar-SA" sz="1100" b="1" dirty="0">
              <a:latin typeface="Arial" panose="020B0604020202020204" pitchFamily="34" charset="0"/>
            </a:endParaRPr>
          </a:p>
        </p:txBody>
      </p:sp>
      <p:grpSp>
        <p:nvGrpSpPr>
          <p:cNvPr id="54308" name="مجموعة 1">
            <a:extLst>
              <a:ext uri="{FF2B5EF4-FFF2-40B4-BE49-F238E27FC236}">
                <a16:creationId xmlns:a16="http://schemas.microsoft.com/office/drawing/2014/main" id="{913F12B2-6962-46D8-913D-E2E8F88D0BF0}"/>
              </a:ext>
            </a:extLst>
          </p:cNvPr>
          <p:cNvGrpSpPr>
            <a:grpSpLocks/>
          </p:cNvGrpSpPr>
          <p:nvPr/>
        </p:nvGrpSpPr>
        <p:grpSpPr bwMode="auto">
          <a:xfrm>
            <a:off x="4306922" y="375726"/>
            <a:ext cx="786572" cy="1009651"/>
            <a:chOff x="3997325" y="715963"/>
            <a:chExt cx="928688" cy="1539295"/>
          </a:xfrm>
        </p:grpSpPr>
        <p:pic>
          <p:nvPicPr>
            <p:cNvPr id="54309" name="Picture 2" descr="صورة ذات صلة">
              <a:extLst>
                <a:ext uri="{FF2B5EF4-FFF2-40B4-BE49-F238E27FC236}">
                  <a16:creationId xmlns:a16="http://schemas.microsoft.com/office/drawing/2014/main" id="{8E0EBBF9-2768-49FA-BD75-1B2CC26A80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صورة 18">
              <a:extLst>
                <a:ext uri="{FF2B5EF4-FFF2-40B4-BE49-F238E27FC236}">
                  <a16:creationId xmlns:a16="http://schemas.microsoft.com/office/drawing/2014/main" id="{DFAED8EC-BF16-47C9-914D-41851F19F20D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sp>
        <p:nvSpPr>
          <p:cNvPr id="16" name="مستطيل 6">
            <a:extLst>
              <a:ext uri="{FF2B5EF4-FFF2-40B4-BE49-F238E27FC236}">
                <a16:creationId xmlns:a16="http://schemas.microsoft.com/office/drawing/2014/main" id="{0CAA4F36-3ACF-4758-A22F-7A00D24834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661" y="6439443"/>
            <a:ext cx="52768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1200" dirty="0">
                <a:latin typeface="Arial" panose="020B0604020202020204" pitchFamily="34" charset="0"/>
              </a:rPr>
              <a:t>ملاحظة : استخدام استراتيجية المساجلة الحلقية ......كل طالبة  في المجموعة تكتب  كلمة </a:t>
            </a:r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00A4AC27-C084-4EA2-9E21-418EA4C01DA9}"/>
              </a:ext>
            </a:extLst>
          </p:cNvPr>
          <p:cNvSpPr/>
          <p:nvPr/>
        </p:nvSpPr>
        <p:spPr>
          <a:xfrm>
            <a:off x="538956" y="497988"/>
            <a:ext cx="1728788" cy="11450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7340AC35-0908-48BB-8DCE-99E584178BC2}"/>
              </a:ext>
            </a:extLst>
          </p:cNvPr>
          <p:cNvSpPr/>
          <p:nvPr/>
        </p:nvSpPr>
        <p:spPr>
          <a:xfrm>
            <a:off x="139085" y="232144"/>
            <a:ext cx="8850668" cy="6509224"/>
          </a:xfrm>
          <a:prstGeom prst="rect">
            <a:avLst/>
          </a:prstGeom>
          <a:noFill/>
          <a:ln w="3810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AF8900EE-7A74-4D79-8F12-AABCEC038BA1}"/>
              </a:ext>
            </a:extLst>
          </p:cNvPr>
          <p:cNvGrpSpPr/>
          <p:nvPr/>
        </p:nvGrpSpPr>
        <p:grpSpPr>
          <a:xfrm>
            <a:off x="4465224" y="3001963"/>
            <a:ext cx="1307014" cy="1054041"/>
            <a:chOff x="4465224" y="3001963"/>
            <a:chExt cx="1307014" cy="1054041"/>
          </a:xfrm>
        </p:grpSpPr>
        <p:sp>
          <p:nvSpPr>
            <p:cNvPr id="12" name="مستطيل 11">
              <a:extLst>
                <a:ext uri="{FF2B5EF4-FFF2-40B4-BE49-F238E27FC236}">
                  <a16:creationId xmlns:a16="http://schemas.microsoft.com/office/drawing/2014/main" id="{7A34DAC6-B33F-450F-83FC-55D7AF9711F7}"/>
                </a:ext>
              </a:extLst>
            </p:cNvPr>
            <p:cNvSpPr/>
            <p:nvPr/>
          </p:nvSpPr>
          <p:spPr>
            <a:xfrm>
              <a:off x="4481513" y="3001963"/>
              <a:ext cx="1223962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b="1" dirty="0">
                <a:solidFill>
                  <a:srgbClr val="0000FF"/>
                </a:solidFill>
              </a:endParaRPr>
            </a:p>
          </p:txBody>
        </p:sp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CEC446F2-FF5A-4628-BA7D-6D031BFCD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224" y="3181348"/>
              <a:ext cx="1307014" cy="874656"/>
            </a:xfrm>
            <a:prstGeom prst="rect">
              <a:avLst/>
            </a:prstGeom>
          </p:spPr>
        </p:pic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3153B70D-8B74-4261-B16A-98F589E93A20}"/>
              </a:ext>
            </a:extLst>
          </p:cNvPr>
          <p:cNvGrpSpPr/>
          <p:nvPr/>
        </p:nvGrpSpPr>
        <p:grpSpPr>
          <a:xfrm>
            <a:off x="242888" y="3001963"/>
            <a:ext cx="1416467" cy="931862"/>
            <a:chOff x="242888" y="3001963"/>
            <a:chExt cx="1416467" cy="931862"/>
          </a:xfrm>
        </p:grpSpPr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199FD9A8-2C29-4B6E-80CD-78569766A608}"/>
                </a:ext>
              </a:extLst>
            </p:cNvPr>
            <p:cNvSpPr/>
            <p:nvPr/>
          </p:nvSpPr>
          <p:spPr>
            <a:xfrm>
              <a:off x="242888" y="3001963"/>
              <a:ext cx="1223962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b="1" dirty="0">
                <a:solidFill>
                  <a:srgbClr val="0000FF"/>
                </a:solidFill>
              </a:endParaRPr>
            </a:p>
          </p:txBody>
        </p:sp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7E372426-E77E-40CC-8D0F-380E6EBCF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29" y="3167711"/>
              <a:ext cx="1368426" cy="747960"/>
            </a:xfrm>
            <a:prstGeom prst="rect">
              <a:avLst/>
            </a:prstGeom>
          </p:spPr>
        </p:pic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F36DF201-CB8C-42B6-B2BA-0FC38125CE9E}"/>
              </a:ext>
            </a:extLst>
          </p:cNvPr>
          <p:cNvGrpSpPr/>
          <p:nvPr/>
        </p:nvGrpSpPr>
        <p:grpSpPr>
          <a:xfrm>
            <a:off x="2891937" y="3001963"/>
            <a:ext cx="1575374" cy="966184"/>
            <a:chOff x="2891937" y="3001963"/>
            <a:chExt cx="1575374" cy="966184"/>
          </a:xfrm>
        </p:grpSpPr>
        <p:sp>
          <p:nvSpPr>
            <p:cNvPr id="13" name="مستطيل 12">
              <a:extLst>
                <a:ext uri="{FF2B5EF4-FFF2-40B4-BE49-F238E27FC236}">
                  <a16:creationId xmlns:a16="http://schemas.microsoft.com/office/drawing/2014/main" id="{A79D7006-ED88-4740-881F-3F9A3D6E403A}"/>
                </a:ext>
              </a:extLst>
            </p:cNvPr>
            <p:cNvSpPr/>
            <p:nvPr/>
          </p:nvSpPr>
          <p:spPr>
            <a:xfrm>
              <a:off x="3025777" y="3001963"/>
              <a:ext cx="1223963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b="1" dirty="0">
                <a:solidFill>
                  <a:srgbClr val="0000FF"/>
                </a:solidFill>
              </a:endParaRPr>
            </a:p>
          </p:txBody>
        </p:sp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9D7B2E4C-3A1C-47B4-A2E6-7CCC2FBB5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1937" y="3093491"/>
              <a:ext cx="1575374" cy="874656"/>
            </a:xfrm>
            <a:prstGeom prst="rect">
              <a:avLst/>
            </a:prstGeom>
          </p:spPr>
        </p:pic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74780ED4-C933-4352-96C7-8A0848480F1D}"/>
              </a:ext>
            </a:extLst>
          </p:cNvPr>
          <p:cNvGrpSpPr/>
          <p:nvPr/>
        </p:nvGrpSpPr>
        <p:grpSpPr>
          <a:xfrm>
            <a:off x="5892802" y="3021013"/>
            <a:ext cx="1397206" cy="956853"/>
            <a:chOff x="5892802" y="3021013"/>
            <a:chExt cx="1397206" cy="956853"/>
          </a:xfrm>
        </p:grpSpPr>
        <p:sp>
          <p:nvSpPr>
            <p:cNvPr id="11" name="مستطيل 10">
              <a:extLst>
                <a:ext uri="{FF2B5EF4-FFF2-40B4-BE49-F238E27FC236}">
                  <a16:creationId xmlns:a16="http://schemas.microsoft.com/office/drawing/2014/main" id="{6F77B294-0660-4FD0-8020-3AAEE4E0905D}"/>
                </a:ext>
              </a:extLst>
            </p:cNvPr>
            <p:cNvSpPr/>
            <p:nvPr/>
          </p:nvSpPr>
          <p:spPr>
            <a:xfrm>
              <a:off x="5892802" y="3021013"/>
              <a:ext cx="1368425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endParaRPr lang="ar-SA" sz="2800" b="1" dirty="0">
                <a:solidFill>
                  <a:srgbClr val="0000FF"/>
                </a:solidFill>
              </a:endParaRPr>
            </a:p>
          </p:txBody>
        </p:sp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F71BF5C1-89BD-4B81-BB14-AD8FFBCC9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2994" y="3159238"/>
              <a:ext cx="1307014" cy="818628"/>
            </a:xfrm>
            <a:prstGeom prst="rect">
              <a:avLst/>
            </a:prstGeom>
          </p:spPr>
        </p:pic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A6D79E2-923A-44CE-A2F9-341F969EE96F}"/>
              </a:ext>
            </a:extLst>
          </p:cNvPr>
          <p:cNvGrpSpPr/>
          <p:nvPr/>
        </p:nvGrpSpPr>
        <p:grpSpPr>
          <a:xfrm>
            <a:off x="1522954" y="2978504"/>
            <a:ext cx="1541681" cy="944712"/>
            <a:chOff x="1522954" y="2978504"/>
            <a:chExt cx="1541681" cy="944712"/>
          </a:xfrm>
        </p:grpSpPr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CE9405AC-10D7-4843-9B0A-E68290F3E728}"/>
                </a:ext>
              </a:extLst>
            </p:cNvPr>
            <p:cNvSpPr/>
            <p:nvPr/>
          </p:nvSpPr>
          <p:spPr>
            <a:xfrm>
              <a:off x="1653772" y="2978504"/>
              <a:ext cx="1223963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b="1" dirty="0">
                  <a:solidFill>
                    <a:srgbClr val="0000FF"/>
                  </a:solidFill>
                </a:rPr>
                <a:t> </a:t>
              </a:r>
            </a:p>
          </p:txBody>
        </p:sp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0FA6D3AD-6F4A-47F3-AE33-9A4D66BDD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2954" y="3167405"/>
              <a:ext cx="1541681" cy="755811"/>
            </a:xfrm>
            <a:prstGeom prst="rect">
              <a:avLst/>
            </a:prstGeom>
          </p:spPr>
        </p:pic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93B347A6-89A6-4663-892D-A8B776FE3ABD}"/>
              </a:ext>
            </a:extLst>
          </p:cNvPr>
          <p:cNvGrpSpPr/>
          <p:nvPr/>
        </p:nvGrpSpPr>
        <p:grpSpPr>
          <a:xfrm>
            <a:off x="7187632" y="3012585"/>
            <a:ext cx="1513042" cy="1147183"/>
            <a:chOff x="7187632" y="3012585"/>
            <a:chExt cx="1513042" cy="1147183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B87CF6CA-D4AE-4F5F-8E4B-C5806DA448DC}"/>
                </a:ext>
              </a:extLst>
            </p:cNvPr>
            <p:cNvSpPr/>
            <p:nvPr/>
          </p:nvSpPr>
          <p:spPr>
            <a:xfrm>
              <a:off x="7476711" y="3012585"/>
              <a:ext cx="1223963" cy="93186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>
                <a:defRPr/>
              </a:pPr>
              <a:r>
                <a:rPr lang="ar-SA" sz="2800" b="1" dirty="0">
                  <a:solidFill>
                    <a:srgbClr val="0000FF"/>
                  </a:solidFill>
                </a:rPr>
                <a:t> </a:t>
              </a:r>
            </a:p>
          </p:txBody>
        </p:sp>
        <p:pic>
          <p:nvPicPr>
            <p:cNvPr id="25" name="صورة 24">
              <a:extLst>
                <a:ext uri="{FF2B5EF4-FFF2-40B4-BE49-F238E27FC236}">
                  <a16:creationId xmlns:a16="http://schemas.microsoft.com/office/drawing/2014/main" id="{7F4679C2-48CF-4A55-9FB6-204E8DF2B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632" y="3086779"/>
              <a:ext cx="1347333" cy="1072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0013301"/>
      </p:ext>
    </p:extLst>
  </p:cSld>
  <p:clrMapOvr>
    <a:masterClrMapping/>
  </p:clrMapOvr>
  <p:transition advTm="0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889" y="2079941"/>
          <a:ext cx="8430284" cy="458019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20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57">
                  <a:extLst>
                    <a:ext uri="{9D8B030D-6E8A-4147-A177-3AD203B41FA5}">
                      <a16:colId xmlns:a16="http://schemas.microsoft.com/office/drawing/2014/main" val="3758164305"/>
                    </a:ext>
                  </a:extLst>
                </a:gridCol>
                <a:gridCol w="1264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6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الظاهرة الصوتية </a:t>
                      </a:r>
                      <a:r>
                        <a:rPr lang="ar-SA" sz="24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 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قمرية</a:t>
                      </a:r>
                      <a:endParaRPr lang="ar-SA" sz="28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شمسية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تنوين الفتح</a:t>
                      </a:r>
                      <a:r>
                        <a:rPr lang="ar-SA" sz="4000" b="0" dirty="0">
                          <a:solidFill>
                            <a:schemeClr val="tx1"/>
                          </a:solidFill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 تاء مربوطة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r" rtl="1"/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هاء آخر الكلمة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05" y="3456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ضيف جديد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النص القرائي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427984" y="3725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19008" y="224739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7E1B24-43D9-4E65-85BC-FEF99915217F}"/>
              </a:ext>
            </a:extLst>
          </p:cNvPr>
          <p:cNvSpPr/>
          <p:nvPr/>
        </p:nvSpPr>
        <p:spPr>
          <a:xfrm>
            <a:off x="827584" y="479269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BB3D089-221D-4AC1-B26E-3B8EF19062E0}"/>
              </a:ext>
            </a:extLst>
          </p:cNvPr>
          <p:cNvSpPr/>
          <p:nvPr/>
        </p:nvSpPr>
        <p:spPr>
          <a:xfrm>
            <a:off x="139085" y="232144"/>
            <a:ext cx="8850668" cy="6509224"/>
          </a:xfrm>
          <a:prstGeom prst="rect">
            <a:avLst/>
          </a:prstGeom>
          <a:noFill/>
          <a:ln w="5715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AC9CD3C-AF0B-40CB-BFF3-273F744763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1" y="2637909"/>
            <a:ext cx="1556564" cy="86421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7D3F290-9487-4271-B046-888EF2F423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6" y="2711392"/>
            <a:ext cx="1434477" cy="70325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77DFCE7-53AF-4157-BA0A-1D72ECEA5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58" y="2690518"/>
            <a:ext cx="1637029" cy="82084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8DF0D3F-A182-4E19-8534-50C2C19AB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56" y="2620254"/>
            <a:ext cx="1437619" cy="9405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CFE8250-1F5A-4001-8FD5-F6A832BA85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82" y="2681274"/>
            <a:ext cx="1119601" cy="89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9370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2">
            <a:extLst>
              <a:ext uri="{FF2B5EF4-FFF2-40B4-BE49-F238E27FC236}">
                <a16:creationId xmlns:a16="http://schemas.microsoft.com/office/drawing/2014/main" id="{B702F5E9-0303-41AC-9872-F7114EA866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49889" y="2079941"/>
          <a:ext cx="8430284" cy="4580195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202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1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026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8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1157">
                  <a:extLst>
                    <a:ext uri="{9D8B030D-6E8A-4147-A177-3AD203B41FA5}">
                      <a16:colId xmlns:a16="http://schemas.microsoft.com/office/drawing/2014/main" val="3758164305"/>
                    </a:ext>
                  </a:extLst>
                </a:gridCol>
                <a:gridCol w="12641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6861">
                <a:tc gridSpan="6"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000" b="1" cap="none" spc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أحدد </a:t>
                      </a:r>
                      <a:r>
                        <a:rPr lang="ar-SA" sz="2000" b="1" cap="none" spc="0" baseline="0" dirty="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cs typeface="AL-Mohanad Bold" pitchFamily="2" charset="-78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الظاهرة الصوتية </a:t>
                      </a:r>
                      <a:r>
                        <a:rPr lang="ar-SA" sz="2400" b="0" dirty="0"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2800" b="1" cap="none" spc="0" dirty="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st="43180" dir="5400000">
                              <a:srgbClr val="000000">
                                <a:alpha val="65000"/>
                              </a:srgbClr>
                            </a:innerShdw>
                          </a:effectLst>
                          <a:latin typeface="Arabic Typesetting" panose="03020402040406030203" pitchFamily="66" charset="-78"/>
                          <a:cs typeface="+mn-cs"/>
                        </a:rPr>
                        <a:t>   </a:t>
                      </a:r>
                      <a:endParaRPr lang="ar-SA" sz="2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abic Typesetting" panose="03020402040406030203" pitchFamily="66" charset="-78"/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6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 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قمرية</a:t>
                      </a:r>
                      <a:endParaRPr lang="ar-SA" sz="2800" b="0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lang="ar-SA" sz="3200" b="0" dirty="0">
                          <a:solidFill>
                            <a:schemeClr val="tx1"/>
                          </a:solidFill>
                          <a:latin typeface="Arabic Typesetting" panose="03020402040406030203" pitchFamily="66" charset="-78"/>
                          <a:cs typeface="+mn-cs"/>
                        </a:rPr>
                        <a:t>لام شمسية</a:t>
                      </a: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  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تنوين الفتح</a:t>
                      </a:r>
                      <a:r>
                        <a:rPr lang="ar-SA" sz="4000" b="0" dirty="0">
                          <a:solidFill>
                            <a:schemeClr val="tx1"/>
                          </a:solidFill>
                          <a:cs typeface="+mn-cs"/>
                        </a:rPr>
                        <a:t>  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 تاء مربوطة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40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5908">
                <a:tc>
                  <a:txBody>
                    <a:bodyPr/>
                    <a:lstStyle/>
                    <a:p>
                      <a:pPr algn="r" rtl="1"/>
                      <a:r>
                        <a:rPr lang="ar-SA" sz="3200" b="0" dirty="0">
                          <a:solidFill>
                            <a:schemeClr val="tx1"/>
                          </a:solidFill>
                          <a:cs typeface="+mn-cs"/>
                        </a:rPr>
                        <a:t> هاء آخر الكلمة</a:t>
                      </a: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2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SA" sz="3400" b="1" dirty="0">
                        <a:solidFill>
                          <a:srgbClr val="0070C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ar-SA" sz="3400" b="1" dirty="0">
                        <a:solidFill>
                          <a:srgbClr val="FF0000"/>
                        </a:solidFill>
                      </a:endParaRPr>
                    </a:p>
                  </a:txBody>
                  <a:tcPr marL="77410" marR="77410" marT="38705" marB="38705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780222"/>
                  </a:ext>
                </a:extLst>
              </a:tr>
            </a:tbl>
          </a:graphicData>
        </a:graphic>
      </p:graphicFrame>
      <p:sp>
        <p:nvSpPr>
          <p:cNvPr id="6" name="AutoShape 2">
            <a:extLst>
              <a:ext uri="{FF2B5EF4-FFF2-40B4-BE49-F238E27FC236}">
                <a16:creationId xmlns:a16="http://schemas.microsoft.com/office/drawing/2014/main" id="{4400F783-4514-4A4D-9B8B-091C3FCB7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405" y="345600"/>
            <a:ext cx="7654028" cy="160813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58057" tIns="29029" rIns="58057" bIns="29029"/>
          <a:lstStyle/>
          <a:p>
            <a:pPr algn="r" rtl="1" eaLnBrk="1" hangingPunct="1">
              <a:spcAft>
                <a:spcPts val="635"/>
              </a:spcAft>
              <a:defRPr/>
            </a:pPr>
            <a:r>
              <a:rPr lang="ar-SA" sz="1016" b="1" dirty="0">
                <a:solidFill>
                  <a:srgbClr val="FF0000"/>
                </a:solidFill>
              </a:rPr>
              <a:t> </a:t>
            </a:r>
            <a:r>
              <a:rPr lang="ar-SA" sz="1400" b="1" dirty="0">
                <a:solidFill>
                  <a:srgbClr val="FF0000"/>
                </a:solidFill>
              </a:rPr>
              <a:t>اليوم :                                                                                 المادة:  </a:t>
            </a:r>
            <a:r>
              <a:rPr lang="ar-SA" sz="1400" b="1" dirty="0"/>
              <a:t>لغتي </a:t>
            </a:r>
            <a:endParaRPr lang="ar-SA" sz="1400" b="1" dirty="0">
              <a:solidFill>
                <a:srgbClr val="FF0000"/>
              </a:solidFill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التاريخ </a:t>
            </a:r>
            <a:r>
              <a:rPr lang="ar-SA" sz="1400" b="1" dirty="0"/>
              <a:t>:     /      /   14  هـ                                                    </a:t>
            </a:r>
            <a:r>
              <a:rPr lang="ar-SA" sz="1400" b="1" dirty="0">
                <a:solidFill>
                  <a:srgbClr val="FF0000"/>
                </a:solidFill>
              </a:rPr>
              <a:t> الوحدة : </a:t>
            </a:r>
            <a:r>
              <a:rPr lang="ar-SA" sz="1400" b="1" dirty="0"/>
              <a:t>الثامنة</a:t>
            </a:r>
            <a:endParaRPr lang="ar-SA" sz="1400" b="1" dirty="0">
              <a:cs typeface="Akhbar MT" pitchFamily="2" charset="-78"/>
            </a:endParaRP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  الموضوع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 : ضيف جديد             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ea typeface="Calibri" panose="020F0502020204030204" pitchFamily="34" charset="0"/>
                <a:cs typeface="Akhbar MT" pitchFamily="2" charset="-78"/>
              </a:rPr>
              <a:t>المكون </a:t>
            </a:r>
            <a:r>
              <a:rPr lang="ar-SA" sz="1400" b="1" dirty="0">
                <a:solidFill>
                  <a:prstClr val="black"/>
                </a:solidFill>
                <a:ea typeface="Calibri" panose="020F0502020204030204" pitchFamily="34" charset="0"/>
                <a:cs typeface="Akhbar MT" pitchFamily="2" charset="-78"/>
              </a:rPr>
              <a:t>: النص القرائي    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الاستراتيجية : </a:t>
            </a:r>
            <a:r>
              <a:rPr lang="ar-SA" sz="1400" b="1" dirty="0">
                <a:cs typeface="Akhbar MT" pitchFamily="2" charset="-78"/>
              </a:rPr>
              <a:t>الدلالات اللفظية                                                                             </a:t>
            </a:r>
            <a:r>
              <a:rPr lang="ar-SA" sz="1400" b="1" dirty="0">
                <a:solidFill>
                  <a:srgbClr val="FF0000"/>
                </a:solidFill>
                <a:cs typeface="Akhbar MT" pitchFamily="2" charset="-78"/>
              </a:rPr>
              <a:t>الزمن : </a:t>
            </a:r>
            <a:r>
              <a:rPr lang="ar-SA" sz="1400" b="1" dirty="0">
                <a:cs typeface="Akhbar MT" pitchFamily="2" charset="-78"/>
              </a:rPr>
              <a:t>3 دقائق</a:t>
            </a:r>
          </a:p>
          <a:p>
            <a:pPr algn="r" rtl="1" eaLnBrk="1" hangingPunct="1">
              <a:spcAft>
                <a:spcPts val="635"/>
              </a:spcAft>
              <a:defRPr/>
            </a:pPr>
            <a:r>
              <a:rPr lang="ar-SA" sz="1400" b="1" dirty="0">
                <a:solidFill>
                  <a:srgbClr val="FF0000"/>
                </a:solidFill>
              </a:rPr>
              <a:t> الهدف : </a:t>
            </a:r>
            <a:r>
              <a:rPr lang="ar-SA" sz="1400" b="1" dirty="0"/>
              <a:t>  معرفة نوع الظاهرة الصوتية في الكلمة .                           </a:t>
            </a:r>
            <a:r>
              <a:rPr lang="ar-SA" sz="1400" b="1" dirty="0">
                <a:solidFill>
                  <a:srgbClr val="FF0000"/>
                </a:solidFill>
              </a:rPr>
              <a:t>أسلوب التنفيذ: </a:t>
            </a:r>
            <a:r>
              <a:rPr lang="ar-SA" sz="1400" b="1" dirty="0"/>
              <a:t>جماعي </a:t>
            </a:r>
            <a:endParaRPr lang="ar-SA" sz="1050" b="1" dirty="0"/>
          </a:p>
        </p:txBody>
      </p:sp>
      <p:grpSp>
        <p:nvGrpSpPr>
          <p:cNvPr id="72708" name="مجموعة 9">
            <a:extLst>
              <a:ext uri="{FF2B5EF4-FFF2-40B4-BE49-F238E27FC236}">
                <a16:creationId xmlns:a16="http://schemas.microsoft.com/office/drawing/2014/main" id="{169BED31-7F80-495D-A06A-7F19CEC64C32}"/>
              </a:ext>
            </a:extLst>
          </p:cNvPr>
          <p:cNvGrpSpPr>
            <a:grpSpLocks/>
          </p:cNvGrpSpPr>
          <p:nvPr/>
        </p:nvGrpSpPr>
        <p:grpSpPr bwMode="auto">
          <a:xfrm>
            <a:off x="4427984" y="372588"/>
            <a:ext cx="928687" cy="1554162"/>
            <a:chOff x="3833413" y="761509"/>
            <a:chExt cx="928688" cy="1554389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E32F7F31-0D3C-4283-8444-46012383776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pic>
          <p:nvPicPr>
            <p:cNvPr id="72711" name="Picture 2" descr="صورة ذات صلة">
              <a:extLst>
                <a:ext uri="{FF2B5EF4-FFF2-40B4-BE49-F238E27FC236}">
                  <a16:creationId xmlns:a16="http://schemas.microsoft.com/office/drawing/2014/main" id="{659BCA7E-EE08-4C94-90CA-9464B9701C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وجه ضاحك 9">
            <a:extLst>
              <a:ext uri="{FF2B5EF4-FFF2-40B4-BE49-F238E27FC236}">
                <a16:creationId xmlns:a16="http://schemas.microsoft.com/office/drawing/2014/main" id="{E3D5A77E-8B11-4405-B367-0BB07AC8FAA6}"/>
              </a:ext>
            </a:extLst>
          </p:cNvPr>
          <p:cNvSpPr/>
          <p:nvPr/>
        </p:nvSpPr>
        <p:spPr>
          <a:xfrm>
            <a:off x="1219008" y="2247394"/>
            <a:ext cx="308610" cy="296545"/>
          </a:xfrm>
          <a:prstGeom prst="smileyFac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1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17E1B24-43D9-4E65-85BC-FEF99915217F}"/>
              </a:ext>
            </a:extLst>
          </p:cNvPr>
          <p:cNvSpPr/>
          <p:nvPr/>
        </p:nvSpPr>
        <p:spPr>
          <a:xfrm>
            <a:off x="827584" y="479269"/>
            <a:ext cx="1855788" cy="1295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b="1" dirty="0">
                <a:solidFill>
                  <a:srgbClr val="FF0000"/>
                </a:solidFill>
              </a:rPr>
              <a:t>اسم المجموعة </a:t>
            </a:r>
            <a:endParaRPr lang="en-US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b="1" dirty="0">
              <a:solidFill>
                <a:srgbClr val="FF0000"/>
              </a:solidFill>
            </a:endParaRPr>
          </a:p>
          <a:p>
            <a:pPr algn="ctr">
              <a:defRPr/>
            </a:pPr>
            <a:endParaRPr lang="ar-SA" sz="1100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ar-SA" sz="800" dirty="0">
                <a:solidFill>
                  <a:schemeClr val="tx1"/>
                </a:solidFill>
              </a:rPr>
              <a:t>................................................</a:t>
            </a: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1BB3D089-221D-4AC1-B26E-3B8EF19062E0}"/>
              </a:ext>
            </a:extLst>
          </p:cNvPr>
          <p:cNvSpPr/>
          <p:nvPr/>
        </p:nvSpPr>
        <p:spPr>
          <a:xfrm>
            <a:off x="139085" y="232144"/>
            <a:ext cx="8850668" cy="6509224"/>
          </a:xfrm>
          <a:prstGeom prst="rect">
            <a:avLst/>
          </a:prstGeom>
          <a:noFill/>
          <a:ln w="5715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DAC9CD3C-AF0B-40CB-BFF3-273F74476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991" y="2637909"/>
            <a:ext cx="1556564" cy="86421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7D3F290-9487-4271-B046-888EF2F42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06" y="2711392"/>
            <a:ext cx="1434477" cy="703253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977DFCE7-53AF-4157-BA0A-1D72ECEA5F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658" y="2690518"/>
            <a:ext cx="1637029" cy="82084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68DF0D3F-A182-4E19-8534-50C2C19ABF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56" y="2620254"/>
            <a:ext cx="1437619" cy="940598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7CFE8250-1F5A-4001-8FD5-F6A832BA85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282" y="2681274"/>
            <a:ext cx="1119601" cy="891627"/>
          </a:xfrm>
          <a:prstGeom prst="rect">
            <a:avLst/>
          </a:prstGeom>
        </p:spPr>
      </p:pic>
      <p:pic>
        <p:nvPicPr>
          <p:cNvPr id="17" name="رسم 16" descr="وجه مبتسم بدون تعبئة">
            <a:extLst>
              <a:ext uri="{FF2B5EF4-FFF2-40B4-BE49-F238E27FC236}">
                <a16:creationId xmlns:a16="http://schemas.microsoft.com/office/drawing/2014/main" id="{53145C4B-B046-4332-991E-B09AC24FD4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02148" y="3313412"/>
            <a:ext cx="698917" cy="698917"/>
          </a:xfrm>
          <a:prstGeom prst="rect">
            <a:avLst/>
          </a:prstGeom>
        </p:spPr>
      </p:pic>
      <p:pic>
        <p:nvPicPr>
          <p:cNvPr id="19" name="رسم 18" descr="وجه مبتسم بدون تعبئة">
            <a:extLst>
              <a:ext uri="{FF2B5EF4-FFF2-40B4-BE49-F238E27FC236}">
                <a16:creationId xmlns:a16="http://schemas.microsoft.com/office/drawing/2014/main" id="{38C15958-4290-48D8-A529-711F720BD3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5203" y="4012329"/>
            <a:ext cx="698917" cy="698917"/>
          </a:xfrm>
          <a:prstGeom prst="rect">
            <a:avLst/>
          </a:prstGeom>
        </p:spPr>
      </p:pic>
      <p:pic>
        <p:nvPicPr>
          <p:cNvPr id="20" name="رسم 19" descr="وجه مبتسم بدون تعبئة">
            <a:extLst>
              <a:ext uri="{FF2B5EF4-FFF2-40B4-BE49-F238E27FC236}">
                <a16:creationId xmlns:a16="http://schemas.microsoft.com/office/drawing/2014/main" id="{3828D02B-1836-4877-9B75-D60F74D820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85814" y="4682740"/>
            <a:ext cx="698917" cy="698917"/>
          </a:xfrm>
          <a:prstGeom prst="rect">
            <a:avLst/>
          </a:prstGeom>
        </p:spPr>
      </p:pic>
      <p:pic>
        <p:nvPicPr>
          <p:cNvPr id="23" name="رسم 22" descr="وجه مبتسم بدون تعبئة">
            <a:extLst>
              <a:ext uri="{FF2B5EF4-FFF2-40B4-BE49-F238E27FC236}">
                <a16:creationId xmlns:a16="http://schemas.microsoft.com/office/drawing/2014/main" id="{29E5C68B-BF72-40BD-8CB2-0C80F2EA281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99922" y="5430587"/>
            <a:ext cx="698917" cy="698917"/>
          </a:xfrm>
          <a:prstGeom prst="rect">
            <a:avLst/>
          </a:prstGeom>
        </p:spPr>
      </p:pic>
      <p:pic>
        <p:nvPicPr>
          <p:cNvPr id="25" name="رسم 24" descr="وجه مبتسم بدون تعبئة">
            <a:extLst>
              <a:ext uri="{FF2B5EF4-FFF2-40B4-BE49-F238E27FC236}">
                <a16:creationId xmlns:a16="http://schemas.microsoft.com/office/drawing/2014/main" id="{A6F72514-31E6-44BF-BC2D-755ADBDA5B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974623" y="6042451"/>
            <a:ext cx="698917" cy="6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254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57826024-6610-4A6B-96C0-408B8E215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878771" y="4709535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52D44AD-1BE3-4571-9CF5-1DC08829DAA4}"/>
              </a:ext>
            </a:extLst>
          </p:cNvPr>
          <p:cNvSpPr/>
          <p:nvPr/>
        </p:nvSpPr>
        <p:spPr>
          <a:xfrm>
            <a:off x="2180492" y="495363"/>
            <a:ext cx="3949148" cy="37386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800" dirty="0">
                <a:solidFill>
                  <a:srgbClr val="7030A0"/>
                </a:solidFill>
              </a:rPr>
              <a:t>استراتيجية تثبيت الإجابة </a:t>
            </a:r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E8588057-5A17-4AE2-941C-3F7EADA21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369236" y="3984102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013F338-C1DC-412C-9DB2-1458544C40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6061391" y="302605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2065956-33B4-4B71-9B1C-3F364855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55323" y="1119003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EDFF339-94BE-4610-BA9B-586B786F5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75547" y="303340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CC88701E-C48B-4E69-89C9-20440F6367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3266016" y="1395556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846188A-660D-4D57-A1B9-A477825C3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5997532" y="999747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DE356988-5D28-4531-B536-202A122A75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2" b="15028"/>
          <a:stretch/>
        </p:blipFill>
        <p:spPr>
          <a:xfrm rot="21046234">
            <a:off x="677084" y="4630936"/>
            <a:ext cx="2570922" cy="1730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مخطط انسيابي: محطة طرفية 17">
            <a:extLst>
              <a:ext uri="{FF2B5EF4-FFF2-40B4-BE49-F238E27FC236}">
                <a16:creationId xmlns:a16="http://schemas.microsoft.com/office/drawing/2014/main" id="{CC48A822-8EAA-48FA-B352-1A23705BA3AC}"/>
              </a:ext>
            </a:extLst>
          </p:cNvPr>
          <p:cNvSpPr/>
          <p:nvPr/>
        </p:nvSpPr>
        <p:spPr>
          <a:xfrm rot="19925460">
            <a:off x="6493197" y="1594757"/>
            <a:ext cx="1442264" cy="59807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لام </a:t>
            </a:r>
            <a:r>
              <a:rPr lang="ar-SA" sz="2000" b="1" dirty="0">
                <a:solidFill>
                  <a:schemeClr val="tx1"/>
                </a:solidFill>
                <a:cs typeface="+mj-cs"/>
              </a:rPr>
              <a:t> شمسية</a:t>
            </a:r>
            <a:r>
              <a:rPr lang="ar-SA" b="1" dirty="0">
                <a:solidFill>
                  <a:schemeClr val="tx1"/>
                </a:solidFill>
                <a:cs typeface="+mj-cs"/>
              </a:rPr>
              <a:t> </a:t>
            </a:r>
          </a:p>
        </p:txBody>
      </p:sp>
      <p:sp>
        <p:nvSpPr>
          <p:cNvPr id="19" name="مخطط انسيابي: محطة طرفية 18">
            <a:extLst>
              <a:ext uri="{FF2B5EF4-FFF2-40B4-BE49-F238E27FC236}">
                <a16:creationId xmlns:a16="http://schemas.microsoft.com/office/drawing/2014/main" id="{61D29B03-464E-4160-976A-FEB412FCE953}"/>
              </a:ext>
            </a:extLst>
          </p:cNvPr>
          <p:cNvSpPr/>
          <p:nvPr/>
        </p:nvSpPr>
        <p:spPr>
          <a:xfrm rot="20193233">
            <a:off x="3735626" y="1947621"/>
            <a:ext cx="1396062" cy="514412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لام  قمرية </a:t>
            </a:r>
          </a:p>
        </p:txBody>
      </p:sp>
      <p:sp>
        <p:nvSpPr>
          <p:cNvPr id="20" name="مخطط انسيابي: محطة طرفية 19">
            <a:extLst>
              <a:ext uri="{FF2B5EF4-FFF2-40B4-BE49-F238E27FC236}">
                <a16:creationId xmlns:a16="http://schemas.microsoft.com/office/drawing/2014/main" id="{375FF525-6A4A-4A99-9B9A-79930C20624B}"/>
              </a:ext>
            </a:extLst>
          </p:cNvPr>
          <p:cNvSpPr/>
          <p:nvPr/>
        </p:nvSpPr>
        <p:spPr>
          <a:xfrm rot="20310836">
            <a:off x="6813721" y="3529346"/>
            <a:ext cx="1125099" cy="501434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sz="2000" b="1" dirty="0">
              <a:solidFill>
                <a:schemeClr val="tx1"/>
              </a:solidFill>
              <a:cs typeface="+mj-cs"/>
            </a:endParaRPr>
          </a:p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التنوين</a:t>
            </a:r>
            <a:r>
              <a:rPr lang="ar-SA" sz="2800" b="1" dirty="0">
                <a:solidFill>
                  <a:schemeClr val="tx1"/>
                </a:solidFill>
                <a:cs typeface="+mj-cs"/>
              </a:rPr>
              <a:t>   </a:t>
            </a:r>
          </a:p>
        </p:txBody>
      </p:sp>
      <p:sp>
        <p:nvSpPr>
          <p:cNvPr id="21" name="مخطط انسيابي: محطة طرفية 20">
            <a:extLst>
              <a:ext uri="{FF2B5EF4-FFF2-40B4-BE49-F238E27FC236}">
                <a16:creationId xmlns:a16="http://schemas.microsoft.com/office/drawing/2014/main" id="{67833C1E-39C4-4F8A-BB82-EE3B096193CF}"/>
              </a:ext>
            </a:extLst>
          </p:cNvPr>
          <p:cNvSpPr/>
          <p:nvPr/>
        </p:nvSpPr>
        <p:spPr>
          <a:xfrm rot="20289605">
            <a:off x="1338666" y="3462662"/>
            <a:ext cx="1382117" cy="496506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  <a:cs typeface="+mj-cs"/>
              </a:rPr>
              <a:t>تاء مفتوحة (ت- ـت ) </a:t>
            </a:r>
          </a:p>
        </p:txBody>
      </p:sp>
      <p:sp>
        <p:nvSpPr>
          <p:cNvPr id="22" name="مخطط انسيابي: محطة طرفية 21">
            <a:extLst>
              <a:ext uri="{FF2B5EF4-FFF2-40B4-BE49-F238E27FC236}">
                <a16:creationId xmlns:a16="http://schemas.microsoft.com/office/drawing/2014/main" id="{14DE3EB0-BE70-453D-99E5-99703A48B8EF}"/>
              </a:ext>
            </a:extLst>
          </p:cNvPr>
          <p:cNvSpPr/>
          <p:nvPr/>
        </p:nvSpPr>
        <p:spPr>
          <a:xfrm rot="20187588">
            <a:off x="6439974" y="5113269"/>
            <a:ext cx="1310545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تاء مربوطة (ة - ـة )</a:t>
            </a:r>
          </a:p>
        </p:txBody>
      </p:sp>
      <p:sp>
        <p:nvSpPr>
          <p:cNvPr id="23" name="مخطط انسيابي: محطة طرفية 22">
            <a:extLst>
              <a:ext uri="{FF2B5EF4-FFF2-40B4-BE49-F238E27FC236}">
                <a16:creationId xmlns:a16="http://schemas.microsoft.com/office/drawing/2014/main" id="{FEB52164-76E2-44A6-A461-304E92847DAE}"/>
              </a:ext>
            </a:extLst>
          </p:cNvPr>
          <p:cNvSpPr/>
          <p:nvPr/>
        </p:nvSpPr>
        <p:spPr>
          <a:xfrm rot="20194724">
            <a:off x="872787" y="1431022"/>
            <a:ext cx="1740754" cy="715617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  <a:cs typeface="+mj-cs"/>
              </a:rPr>
              <a:t>هاء آخر الكلمة(ه -ـه )</a:t>
            </a:r>
          </a:p>
        </p:txBody>
      </p:sp>
      <p:sp>
        <p:nvSpPr>
          <p:cNvPr id="24" name="مخطط انسيابي: محطة طرفية 23">
            <a:extLst>
              <a:ext uri="{FF2B5EF4-FFF2-40B4-BE49-F238E27FC236}">
                <a16:creationId xmlns:a16="http://schemas.microsoft.com/office/drawing/2014/main" id="{36CAC2E7-E4C8-4457-B12D-7378329E7B8B}"/>
              </a:ext>
            </a:extLst>
          </p:cNvPr>
          <p:cNvSpPr/>
          <p:nvPr/>
        </p:nvSpPr>
        <p:spPr>
          <a:xfrm rot="19941327">
            <a:off x="1643874" y="5140220"/>
            <a:ext cx="1018565" cy="46369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  <a:cs typeface="+mj-cs"/>
              </a:rPr>
              <a:t>التضعيف</a:t>
            </a:r>
            <a:endParaRPr lang="ar-SA" sz="2400" b="1" dirty="0">
              <a:solidFill>
                <a:schemeClr val="tx1"/>
              </a:solidFill>
              <a:cs typeface="+mj-cs"/>
            </a:endParaRPr>
          </a:p>
        </p:txBody>
      </p:sp>
      <p:sp>
        <p:nvSpPr>
          <p:cNvPr id="25" name="مخطط انسيابي: محطة طرفية 24">
            <a:extLst>
              <a:ext uri="{FF2B5EF4-FFF2-40B4-BE49-F238E27FC236}">
                <a16:creationId xmlns:a16="http://schemas.microsoft.com/office/drawing/2014/main" id="{7284DBFC-AC83-427E-8C05-CD6706615C6C}"/>
              </a:ext>
            </a:extLst>
          </p:cNvPr>
          <p:cNvSpPr/>
          <p:nvPr/>
        </p:nvSpPr>
        <p:spPr>
          <a:xfrm rot="19977981">
            <a:off x="3933876" y="4335208"/>
            <a:ext cx="1424607" cy="542868"/>
          </a:xfrm>
          <a:prstGeom prst="flowChartTerminator">
            <a:avLst/>
          </a:prstGeom>
          <a:ln w="38100"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tx1"/>
                </a:solidFill>
                <a:cs typeface="+mj-cs"/>
              </a:rPr>
              <a:t>المدود </a:t>
            </a:r>
          </a:p>
          <a:p>
            <a:r>
              <a:rPr lang="ar-SA" sz="1600" b="1" dirty="0">
                <a:solidFill>
                  <a:schemeClr val="tx1"/>
                </a:solidFill>
                <a:cs typeface="+mj-cs"/>
              </a:rPr>
              <a:t>( ا – و – ي )</a:t>
            </a:r>
          </a:p>
        </p:txBody>
      </p:sp>
    </p:spTree>
    <p:extLst>
      <p:ext uri="{BB962C8B-B14F-4D97-AF65-F5344CB8AC3E}">
        <p14:creationId xmlns:p14="http://schemas.microsoft.com/office/powerpoint/2010/main" val="1826465929"/>
      </p:ext>
    </p:extLst>
  </p:cSld>
  <p:clrMapOvr>
    <a:masterClrMapping/>
  </p:clrMapOvr>
  <p:transition advTm="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50F2326-62A3-440C-9CF7-F57FA79C84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6" y="237467"/>
            <a:ext cx="8766808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882136"/>
      </p:ext>
    </p:extLst>
  </p:cSld>
  <p:clrMapOvr>
    <a:masterClrMapping/>
  </p:clrMapOvr>
  <p:transition advTm="0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2865FC-AA05-4A7C-AF62-B64BCAF601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75" r="19487"/>
          <a:stretch/>
        </p:blipFill>
        <p:spPr>
          <a:xfrm>
            <a:off x="1223628" y="0"/>
            <a:ext cx="6696744" cy="622869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1679543472"/>
      </p:ext>
    </p:extLst>
  </p:cSld>
  <p:clrMapOvr>
    <a:masterClrMapping/>
  </p:clrMapOvr>
  <p:transition advTm="0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56443A4D-424D-470E-8177-E67C6847EB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9"/>
          <a:stretch/>
        </p:blipFill>
        <p:spPr>
          <a:xfrm>
            <a:off x="1150996" y="1124744"/>
            <a:ext cx="6842008" cy="4394062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AEC33C3-B0AB-48B1-A84C-54E1CCC2F8FF}"/>
              </a:ext>
            </a:extLst>
          </p:cNvPr>
          <p:cNvSpPr txBox="1"/>
          <p:nvPr/>
        </p:nvSpPr>
        <p:spPr>
          <a:xfrm>
            <a:off x="5976780" y="476672"/>
            <a:ext cx="20162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رموز الظواهر الصوتية </a:t>
            </a:r>
          </a:p>
        </p:txBody>
      </p:sp>
    </p:spTree>
    <p:extLst>
      <p:ext uri="{BB962C8B-B14F-4D97-AF65-F5344CB8AC3E}">
        <p14:creationId xmlns:p14="http://schemas.microsoft.com/office/powerpoint/2010/main" val="636751017"/>
      </p:ext>
    </p:extLst>
  </p:cSld>
  <p:clrMapOvr>
    <a:masterClrMapping/>
  </p:clrMapOvr>
  <p:transition advTm="0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 descr="نتيجة بحث الصور عن الرياضة البدنية كرتون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96952"/>
            <a:ext cx="7307262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سحابة 1"/>
          <p:cNvSpPr/>
          <p:nvPr/>
        </p:nvSpPr>
        <p:spPr>
          <a:xfrm>
            <a:off x="2393504" y="606485"/>
            <a:ext cx="4320480" cy="1584176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r>
              <a:rPr lang="ar-SA" sz="5400" dirty="0">
                <a:cs typeface="W1 0017." pitchFamily="2" charset="-78"/>
              </a:rPr>
              <a:t>فاصل رياضي</a:t>
            </a:r>
          </a:p>
        </p:txBody>
      </p:sp>
      <p:pic>
        <p:nvPicPr>
          <p:cNvPr id="29703" name="Picture 4" descr="صورة ذات صل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6956425" y="1471613"/>
            <a:ext cx="177006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4" descr="صورة ذات صل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6741">
            <a:off x="390525" y="1608138"/>
            <a:ext cx="17700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83117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9">
            <a:extLst>
              <a:ext uri="{FF2B5EF4-FFF2-40B4-BE49-F238E27FC236}">
                <a16:creationId xmlns:a16="http://schemas.microsoft.com/office/drawing/2014/main" id="{AE70E38A-DB46-4EF7-85C5-28751CDA2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404664"/>
            <a:ext cx="6069092" cy="769441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Calibri"/>
                <a:cs typeface="Simplified Arabic" pitchFamily="2" charset="-78"/>
              </a:rPr>
              <a:t>ماذا تعلمنا في درسنا هذا اليوم ؟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Calibri"/>
              <a:cs typeface="+mn-cs"/>
            </a:endParaRPr>
          </a:p>
        </p:txBody>
      </p:sp>
      <p:pic>
        <p:nvPicPr>
          <p:cNvPr id="3" name="صورة 2" descr="ماذا تعلمت بدون عنوان.png">
            <a:extLst>
              <a:ext uri="{FF2B5EF4-FFF2-40B4-BE49-F238E27FC236}">
                <a16:creationId xmlns:a16="http://schemas.microsoft.com/office/drawing/2014/main" id="{F33CBA28-27E7-44D7-B556-B939EB3BBC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628800"/>
            <a:ext cx="3832263" cy="33843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/>
          <p:cNvSpPr>
            <a:spLocks noGrp="1"/>
          </p:cNvSpPr>
          <p:nvPr>
            <p:ph type="ctrTitle"/>
          </p:nvPr>
        </p:nvSpPr>
        <p:spPr>
          <a:xfrm>
            <a:off x="274508" y="548680"/>
            <a:ext cx="7851648" cy="115212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b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ar-SA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الواجب </a:t>
            </a:r>
          </a:p>
        </p:txBody>
      </p:sp>
      <p:sp>
        <p:nvSpPr>
          <p:cNvPr id="7" name="مستطيل ذو زاويتين مستديرتين في نفس الجانب 6"/>
          <p:cNvSpPr/>
          <p:nvPr/>
        </p:nvSpPr>
        <p:spPr>
          <a:xfrm>
            <a:off x="467544" y="1710117"/>
            <a:ext cx="7848872" cy="3528392"/>
          </a:xfrm>
          <a:prstGeom prst="round2SameRect">
            <a:avLst>
              <a:gd name="adj1" fmla="val 22985"/>
              <a:gd name="adj2" fmla="val 0"/>
            </a:avLst>
          </a:prstGeom>
          <a:ln w="762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ar-SA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  <a:p>
            <a:pPr algn="ctr"/>
            <a:r>
              <a:rPr lang="ar-SA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أولا : سجلي مقطع صوتي لك وأنت تقرئين درس ( </a:t>
            </a:r>
            <a:r>
              <a:rPr lang="ar-SA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ضيف جديد</a:t>
            </a:r>
            <a:r>
              <a:rPr lang="ar-SA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) وأرسليه لمعلمتك. </a:t>
            </a:r>
          </a:p>
          <a:p>
            <a:pPr algn="ctr"/>
            <a:r>
              <a:rPr lang="ar-SA" sz="3600" b="1" spc="50" dirty="0">
                <a:ln w="11430"/>
                <a:solidFill>
                  <a:schemeClr val="tx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ثانيا : صممي بطاقة للتهنئة بالمولود الجديد.</a:t>
            </a:r>
            <a:endParaRPr lang="ar-S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" name="Picture 1" descr="F:\ملفات ماما\مجلد جديد رجوة\SE_ribbon2_J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734" y="150019"/>
            <a:ext cx="2736304" cy="974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766701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نتيجة بحث الصور عن قلم رصاص كليب ارت">
            <a:extLst>
              <a:ext uri="{FF2B5EF4-FFF2-40B4-BE49-F238E27FC236}">
                <a16:creationId xmlns:a16="http://schemas.microsoft.com/office/drawing/2014/main" id="{23F97625-0A61-4C76-AD35-3B161A224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28600"/>
            <a:ext cx="4208462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ستطيل مستدير الزوايا 1">
            <a:extLst>
              <a:ext uri="{FF2B5EF4-FFF2-40B4-BE49-F238E27FC236}">
                <a16:creationId xmlns:a16="http://schemas.microsoft.com/office/drawing/2014/main" id="{E31077A0-34AD-4269-953B-E218BC4C8431}"/>
              </a:ext>
            </a:extLst>
          </p:cNvPr>
          <p:cNvSpPr/>
          <p:nvPr/>
        </p:nvSpPr>
        <p:spPr>
          <a:xfrm>
            <a:off x="5256215" y="228600"/>
            <a:ext cx="3252787" cy="11128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39" tIns="45570" rIns="91139" bIns="45570" rtlCol="1" anchor="ctr"/>
          <a:lstStyle/>
          <a:p>
            <a:pPr algn="ctr">
              <a:defRPr/>
            </a:pPr>
            <a:r>
              <a:rPr lang="ar-SA" sz="4400" b="1" dirty="0">
                <a:solidFill>
                  <a:srgbClr val="FF0000"/>
                </a:solidFill>
              </a:rPr>
              <a:t>بطاقة دخول</a:t>
            </a:r>
          </a:p>
        </p:txBody>
      </p:sp>
      <p:sp>
        <p:nvSpPr>
          <p:cNvPr id="8196" name="مستطيل 6">
            <a:extLst>
              <a:ext uri="{FF2B5EF4-FFF2-40B4-BE49-F238E27FC236}">
                <a16:creationId xmlns:a16="http://schemas.microsoft.com/office/drawing/2014/main" id="{06BE2E6E-7A65-4BC8-8C88-A6A245EC9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2392" y="1902621"/>
            <a:ext cx="2487612" cy="5857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ar-SA" altLang="ar-SA" dirty="0">
                <a:solidFill>
                  <a:srgbClr val="00B050"/>
                </a:solidFill>
                <a:latin typeface="Arial" panose="020B0604020202020204" pitchFamily="34" charset="0"/>
              </a:rPr>
              <a:t> كم وحدة درسنا ؟</a:t>
            </a:r>
          </a:p>
        </p:txBody>
      </p:sp>
      <p:sp>
        <p:nvSpPr>
          <p:cNvPr id="8197" name="مستطيل 8">
            <a:extLst>
              <a:ext uri="{FF2B5EF4-FFF2-40B4-BE49-F238E27FC236}">
                <a16:creationId xmlns:a16="http://schemas.microsoft.com/office/drawing/2014/main" id="{670F8575-3EE8-441E-AEDC-6BC079BA1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717" y="2664480"/>
            <a:ext cx="4147289" cy="52322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ar-SA" altLang="ar-SA" sz="2800" dirty="0">
                <a:solidFill>
                  <a:srgbClr val="00B050"/>
                </a:solidFill>
                <a:latin typeface="Arial" panose="020B0604020202020204" pitchFamily="34" charset="0"/>
              </a:rPr>
              <a:t> ما مجال الوحدة التي ندرسها الآن؟</a:t>
            </a:r>
          </a:p>
        </p:txBody>
      </p:sp>
      <p:sp>
        <p:nvSpPr>
          <p:cNvPr id="8198" name="مستطيل 10">
            <a:extLst>
              <a:ext uri="{FF2B5EF4-FFF2-40B4-BE49-F238E27FC236}">
                <a16:creationId xmlns:a16="http://schemas.microsoft.com/office/drawing/2014/main" id="{B0311544-C7A3-41B0-9A10-63C1D63DD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6941" y="3416302"/>
            <a:ext cx="4011613" cy="585787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ar-SA" altLang="ar-SA" dirty="0">
                <a:solidFill>
                  <a:srgbClr val="00B050"/>
                </a:solidFill>
                <a:latin typeface="Arial" panose="020B0604020202020204" pitchFamily="34" charset="0"/>
              </a:rPr>
              <a:t> كم رقم الوحدة التي ندرسها ؟</a:t>
            </a:r>
          </a:p>
        </p:txBody>
      </p:sp>
      <p:sp>
        <p:nvSpPr>
          <p:cNvPr id="8199" name="مستطيل 12">
            <a:extLst>
              <a:ext uri="{FF2B5EF4-FFF2-40B4-BE49-F238E27FC236}">
                <a16:creationId xmlns:a16="http://schemas.microsoft.com/office/drawing/2014/main" id="{49AA96E9-12E8-4767-9B9C-D3B70FB83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8252" y="4218642"/>
            <a:ext cx="3668712" cy="5842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lang="ar-SA" altLang="ar-SA" dirty="0">
                <a:solidFill>
                  <a:srgbClr val="00B050"/>
                </a:solidFill>
                <a:latin typeface="Arial" panose="020B0604020202020204" pitchFamily="34" charset="0"/>
              </a:rPr>
              <a:t> ما لون غلاف الوحدة  ؟ 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9ED5D1-D735-4ECE-A2BA-25DDB6B1EC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>
            <a:off x="263621" y="223883"/>
            <a:ext cx="3518148" cy="457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3132090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>
            <a:extLst>
              <a:ext uri="{FF2B5EF4-FFF2-40B4-BE49-F238E27FC236}">
                <a16:creationId xmlns:a16="http://schemas.microsoft.com/office/drawing/2014/main" id="{4ACAC747-1AEA-4D95-B19C-BE6E4109CEEA}"/>
              </a:ext>
            </a:extLst>
          </p:cNvPr>
          <p:cNvSpPr/>
          <p:nvPr/>
        </p:nvSpPr>
        <p:spPr>
          <a:xfrm>
            <a:off x="2267744" y="404664"/>
            <a:ext cx="3688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ar-SA" sz="5400" b="1" dirty="0">
                <a:ln w="1905">
                  <a:solidFill>
                    <a:sysClr val="windowText" lastClr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جدول التعلم </a:t>
            </a:r>
          </a:p>
        </p:txBody>
      </p:sp>
      <p:graphicFrame>
        <p:nvGraphicFramePr>
          <p:cNvPr id="5" name="جدول 4">
            <a:extLst>
              <a:ext uri="{FF2B5EF4-FFF2-40B4-BE49-F238E27FC236}">
                <a16:creationId xmlns:a16="http://schemas.microsoft.com/office/drawing/2014/main" id="{5689A161-28D6-45E1-87B5-A4704A77B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017547"/>
              </p:ext>
            </p:extLst>
          </p:nvPr>
        </p:nvGraphicFramePr>
        <p:xfrm>
          <a:off x="1142976" y="1484784"/>
          <a:ext cx="6858048" cy="3261360"/>
        </p:xfrm>
        <a:graphic>
          <a:graphicData uri="http://schemas.openxmlformats.org/drawingml/2006/table">
            <a:tbl>
              <a:tblPr rtl="1" firstRow="1" bandRow="1">
                <a:tableStyleId>{08FB837D-C827-4EFA-A057-4D05807E0F7C}</a:tableStyleId>
              </a:tblPr>
              <a:tblGrid>
                <a:gridCol w="2117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45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</a:t>
                      </a:r>
                      <a:r>
                        <a:rPr lang="ar-SA" sz="2800" baseline="0" dirty="0"/>
                        <a:t> أعرف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أريد أن أتعلم؟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2800" dirty="0"/>
                        <a:t>ماذا تعلمت ؟</a:t>
                      </a:r>
                      <a:endParaRPr lang="ar-SA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520221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/>
          <p:cNvSpPr txBox="1"/>
          <p:nvPr/>
        </p:nvSpPr>
        <p:spPr>
          <a:xfrm>
            <a:off x="823082" y="1268760"/>
            <a:ext cx="7615237" cy="378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  <a:cs typeface="Adobe نسخ Medium" panose="01010101010101010101" pitchFamily="50" charset="-78"/>
              </a:rPr>
              <a:t> </a:t>
            </a: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</a:rPr>
              <a:t>أعد لسؤالي جوابا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</a:rPr>
              <a:t>من نص الدرس أجاوبه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</a:rPr>
              <a:t>وأراعي إكـمـال جوابي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dirty="0">
                <a:solidFill>
                  <a:schemeClr val="tx1"/>
                </a:solidFill>
                <a:latin typeface="Adobe نسخ Medium" panose="01010101010101010101" pitchFamily="50" charset="-78"/>
              </a:rPr>
              <a:t>وبلغتي الفصحى أذكره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F03D1925-CBD6-4BCA-9AE5-49EE1E456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57322"/>
            <a:ext cx="2233082" cy="864419"/>
          </a:xfrm>
          <a:prstGeom prst="rect">
            <a:avLst/>
          </a:prstGeom>
        </p:spPr>
      </p:pic>
      <p:pic>
        <p:nvPicPr>
          <p:cNvPr id="7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45072D1B-A8C3-4DCB-89AD-045B40311F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22538"/>
            <a:ext cx="10715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120007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05A1547E-C426-4925-884C-2477A5D67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25" y="1808299"/>
            <a:ext cx="8498561" cy="463945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3FE1279-7649-44E8-BD87-B52B8469E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4" y="1391405"/>
            <a:ext cx="2525997" cy="236812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87A4CA-B211-4C47-A797-707D26FFA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44" y="1586813"/>
            <a:ext cx="2953162" cy="114316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D26B36-F26D-4E2B-A64D-176B88BE8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25" y="209822"/>
            <a:ext cx="8498561" cy="10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7820"/>
      </p:ext>
    </p:extLst>
  </p:cSld>
  <p:clrMapOvr>
    <a:masterClrMapping/>
  </p:clrMapOvr>
  <p:transition advTm="0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26ED9755-5127-43EF-B67D-C4EC0D86228B}"/>
              </a:ext>
            </a:extLst>
          </p:cNvPr>
          <p:cNvSpPr/>
          <p:nvPr/>
        </p:nvSpPr>
        <p:spPr>
          <a:xfrm>
            <a:off x="1259632" y="4039032"/>
            <a:ext cx="7056437" cy="7921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4000" b="1" dirty="0">
                <a:solidFill>
                  <a:srgbClr val="CC00CC"/>
                </a:solidFill>
                <a:latin typeface="Adobe Arabic" panose="02040503050201020203" pitchFamily="18" charset="-78"/>
                <a:cs typeface="Akhbar MT" pitchFamily="2" charset="-78"/>
              </a:rPr>
              <a:t>عِنْدَمَا دخَلَتْ الْمُعَلِّمَةُ الْفَصْلَ رَأَتْ التِّلْمِيذَات  يَتَحَلَّقْنَ حَوْلَ نُورَة. 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949FA456-F1FA-4CE4-AD3D-42AC83F96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76" y="2403898"/>
            <a:ext cx="7506748" cy="131463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ED4176A-036B-43CB-BEB2-A2FAFD392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649" y="381415"/>
            <a:ext cx="3222701" cy="2033789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A836A494-4F10-4ABF-989D-90B7571DB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832" y="1695908"/>
            <a:ext cx="6374656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400" b="1" dirty="0">
                <a:solidFill>
                  <a:srgbClr val="CC00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</a:t>
            </a:r>
            <a:r>
              <a:rPr lang="ar-SA" altLang="ar-SA" sz="4000" b="1" dirty="0">
                <a:solidFill>
                  <a:srgbClr val="CC00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جَابَتْ نُورَةُ : 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000" b="1" dirty="0">
                <a:solidFill>
                  <a:srgbClr val="CC00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زَمِيلَاتِي يُبَارِكْنَ لِـي 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000" b="1" dirty="0">
                <a:solidFill>
                  <a:srgbClr val="CC00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يَا أُسْتَاذَةُ ، فَقَدْ أَنْـجَبَت</a:t>
            </a:r>
          </a:p>
          <a:p>
            <a:pPr algn="ctr" rtl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000" b="1" dirty="0">
                <a:solidFill>
                  <a:srgbClr val="CC00CC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أُمِّي مَوْلُودًا .</a:t>
            </a:r>
            <a:endParaRPr lang="en-US" altLang="ar-SA" sz="1200" b="1" dirty="0">
              <a:solidFill>
                <a:srgbClr val="CC00CC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4705260-0B83-4F06-BB4D-4DA37701C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517" y="305064"/>
            <a:ext cx="4420217" cy="139084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5915F8E-4F40-4C11-B723-2A78D3226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1" y="1000486"/>
            <a:ext cx="3000794" cy="3210373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442EFE5F-311A-48C2-B59D-8E196C119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1619" y="1844824"/>
            <a:ext cx="7298010" cy="3450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800" b="1" dirty="0">
                <a:solidFill>
                  <a:srgbClr val="CC00CC"/>
                </a:solidFill>
                <a:latin typeface="Traditional Arabic" panose="02020603050405020304" pitchFamily="18" charset="-78"/>
                <a:cs typeface="Akhbar MT" pitchFamily="2" charset="-78"/>
              </a:rPr>
              <a:t>ذَهَبَتْ الـمـُعَلِّمةُ لِزِيِارَةِ الأُسْرَة</a:t>
            </a:r>
            <a:r>
              <a:rPr lang="en-US" altLang="ar-SA" sz="4800" b="1" dirty="0">
                <a:solidFill>
                  <a:srgbClr val="CC00CC"/>
                </a:solidFill>
                <a:latin typeface="Traditional Arabic" panose="02020603050405020304" pitchFamily="18" charset="-78"/>
                <a:cs typeface="Akhbar MT" pitchFamily="2" charset="-78"/>
              </a:rPr>
              <a:t> </a:t>
            </a:r>
            <a:endParaRPr lang="ar-SA" altLang="ar-SA" sz="4800" b="1" dirty="0">
              <a:solidFill>
                <a:srgbClr val="CC00CC"/>
              </a:solidFill>
              <a:latin typeface="Traditional Arabic" panose="02020603050405020304" pitchFamily="18" charset="-78"/>
              <a:cs typeface="Akhbar MT" pitchFamily="2" charset="-78"/>
            </a:endParaRPr>
          </a:p>
          <a:p>
            <a:pPr rtl="0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ar-SA" altLang="ar-SA" sz="4800" b="1" dirty="0">
                <a:solidFill>
                  <a:srgbClr val="CC00CC"/>
                </a:solidFill>
                <a:latin typeface="Traditional Arabic" panose="02020603050405020304" pitchFamily="18" charset="-78"/>
                <a:cs typeface="Akhbar MT" pitchFamily="2" charset="-78"/>
              </a:rPr>
              <a:t> فِي نِـهَايَةِ الأُسْبُوعِ . </a:t>
            </a:r>
          </a:p>
          <a:p>
            <a:pPr rtl="0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ar-SA" sz="5400" b="1" dirty="0">
              <a:solidFill>
                <a:srgbClr val="CC00CC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26474D9-5083-4BD2-8173-6C65206BF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0648"/>
            <a:ext cx="7039957" cy="114316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0CBDCDF-8916-48F4-992D-946D08E91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0" y="1763848"/>
            <a:ext cx="2605864" cy="3018897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مستطيل 13">
            <a:extLst>
              <a:ext uri="{FF2B5EF4-FFF2-40B4-BE49-F238E27FC236}">
                <a16:creationId xmlns:a16="http://schemas.microsoft.com/office/drawing/2014/main" id="{6D1E0C28-4AAA-40FC-9E4E-67A4A7CFCC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009" y="1412776"/>
            <a:ext cx="5144357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</a:pPr>
            <a:r>
              <a:rPr lang="en-US" altLang="ar-SA" sz="5400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altLang="ar-SA" sz="5400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rtl="0">
              <a:spcBef>
                <a:spcPct val="0"/>
              </a:spcBef>
              <a:buFontTx/>
              <a:buNone/>
            </a:pPr>
            <a:r>
              <a:rPr lang="ar-SA" altLang="ar-SA" sz="4800" b="1" dirty="0">
                <a:solidFill>
                  <a:srgbClr val="CC00CC"/>
                </a:solidFill>
                <a:latin typeface="Traditional Arabic" panose="02020603050405020304" pitchFamily="18" charset="-78"/>
                <a:cs typeface="Akhbar MT" pitchFamily="2" charset="-78"/>
              </a:rPr>
              <a:t>قَدَّمَتْ الْمُعَلِّمَةُ للْمَوْلُودِ هَدِيَّةً .</a:t>
            </a:r>
            <a:r>
              <a:rPr lang="en-US" altLang="ar-SA" sz="4800" b="1" dirty="0">
                <a:solidFill>
                  <a:srgbClr val="CC00CC"/>
                </a:solidFill>
                <a:latin typeface="Traditional Arabic" panose="02020603050405020304" pitchFamily="18" charset="-78"/>
                <a:cs typeface="Akhbar MT" pitchFamily="2" charset="-78"/>
              </a:rPr>
              <a:t> </a:t>
            </a:r>
            <a:endParaRPr lang="ar-SA" altLang="ar-SA" sz="4800" b="1" dirty="0">
              <a:solidFill>
                <a:srgbClr val="CC00CC"/>
              </a:solidFill>
              <a:latin typeface="Arial" panose="020B0604020202020204" pitchFamily="34" charset="0"/>
              <a:cs typeface="Akhbar MT" pitchFamily="2" charset="-78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1D46054-4EA9-4229-B2D2-565280A98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70" y="404664"/>
            <a:ext cx="6125430" cy="132416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AC4215F-17EA-4B6A-8E57-127EF93884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34" y="1387987"/>
            <a:ext cx="2605864" cy="3018897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3F151AC-7271-454B-8D0B-4C6D35074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extLst/>
        </p:spPr>
        <p:txBody>
          <a:bodyPr/>
          <a:lstStyle/>
          <a:p>
            <a:pPr>
              <a:defRPr/>
            </a:pPr>
            <a:r>
              <a:rPr lang="ar-SA" b="1" dirty="0">
                <a:ln w="19050"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استراتيجية الحل بالعكس </a:t>
            </a:r>
          </a:p>
        </p:txBody>
      </p:sp>
      <p:grpSp>
        <p:nvGrpSpPr>
          <p:cNvPr id="51203" name="مجموعة 5">
            <a:extLst>
              <a:ext uri="{FF2B5EF4-FFF2-40B4-BE49-F238E27FC236}">
                <a16:creationId xmlns:a16="http://schemas.microsoft.com/office/drawing/2014/main" id="{4208F6FB-CECB-4CEE-B4AD-95AA3C2798C1}"/>
              </a:ext>
            </a:extLst>
          </p:cNvPr>
          <p:cNvGrpSpPr>
            <a:grpSpLocks/>
          </p:cNvGrpSpPr>
          <p:nvPr/>
        </p:nvGrpSpPr>
        <p:grpSpPr bwMode="auto">
          <a:xfrm>
            <a:off x="3082925" y="1409700"/>
            <a:ext cx="3187700" cy="1690688"/>
            <a:chOff x="3270585" y="2194790"/>
            <a:chExt cx="3187955" cy="1690507"/>
          </a:xfrm>
        </p:grpSpPr>
        <p:pic>
          <p:nvPicPr>
            <p:cNvPr id="51219" name="Picture 10" descr="http://gclipart.com/wp-content/uploads/2017/03/Key-clip-art-vector-key-graphics-image-2.png">
              <a:extLst>
                <a:ext uri="{FF2B5EF4-FFF2-40B4-BE49-F238E27FC236}">
                  <a16:creationId xmlns:a16="http://schemas.microsoft.com/office/drawing/2014/main" id="{27F2DB6F-4FD0-4C9D-B26A-45AB933108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46720" flipV="1">
              <a:off x="3270585" y="2194790"/>
              <a:ext cx="3187955" cy="1690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89E5EB38-C2A2-49E0-9B82-AEF3FED30B0C}"/>
                </a:ext>
              </a:extLst>
            </p:cNvPr>
            <p:cNvSpPr/>
            <p:nvPr/>
          </p:nvSpPr>
          <p:spPr>
            <a:xfrm rot="20607455">
              <a:off x="3781920" y="2583981"/>
              <a:ext cx="1093395" cy="120032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SA" sz="72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متى</a:t>
              </a:r>
            </a:p>
          </p:txBody>
        </p:sp>
      </p:grpSp>
      <p:grpSp>
        <p:nvGrpSpPr>
          <p:cNvPr id="51204" name="مجموعة 4">
            <a:extLst>
              <a:ext uri="{FF2B5EF4-FFF2-40B4-BE49-F238E27FC236}">
                <a16:creationId xmlns:a16="http://schemas.microsoft.com/office/drawing/2014/main" id="{34CBF3E7-1CB9-4017-8B32-293A82920B93}"/>
              </a:ext>
            </a:extLst>
          </p:cNvPr>
          <p:cNvGrpSpPr>
            <a:grpSpLocks/>
          </p:cNvGrpSpPr>
          <p:nvPr/>
        </p:nvGrpSpPr>
        <p:grpSpPr bwMode="auto">
          <a:xfrm>
            <a:off x="5746750" y="3006725"/>
            <a:ext cx="3165475" cy="1657350"/>
            <a:chOff x="5858071" y="2319308"/>
            <a:chExt cx="3165476" cy="1657011"/>
          </a:xfrm>
        </p:grpSpPr>
        <p:pic>
          <p:nvPicPr>
            <p:cNvPr id="51217" name="Picture 13">
              <a:extLst>
                <a:ext uri="{FF2B5EF4-FFF2-40B4-BE49-F238E27FC236}">
                  <a16:creationId xmlns:a16="http://schemas.microsoft.com/office/drawing/2014/main" id="{5D6B960F-211A-4852-96A7-68B0FFA435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15125" flipV="1">
              <a:off x="5858071" y="2319308"/>
              <a:ext cx="3165476" cy="1543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0A758B0F-4D98-478D-B886-FF08BB7B160F}"/>
                </a:ext>
              </a:extLst>
            </p:cNvPr>
            <p:cNvSpPr/>
            <p:nvPr/>
          </p:nvSpPr>
          <p:spPr>
            <a:xfrm rot="19905576">
              <a:off x="6190401" y="3052989"/>
              <a:ext cx="1612930" cy="92333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SA" sz="5400" b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006600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كيف</a:t>
              </a:r>
            </a:p>
          </p:txBody>
        </p:sp>
      </p:grpSp>
      <p:grpSp>
        <p:nvGrpSpPr>
          <p:cNvPr id="51205" name="مجموعة 6">
            <a:extLst>
              <a:ext uri="{FF2B5EF4-FFF2-40B4-BE49-F238E27FC236}">
                <a16:creationId xmlns:a16="http://schemas.microsoft.com/office/drawing/2014/main" id="{2868E95D-DC18-457C-AFB8-B1108F947F2B}"/>
              </a:ext>
            </a:extLst>
          </p:cNvPr>
          <p:cNvGrpSpPr>
            <a:grpSpLocks/>
          </p:cNvGrpSpPr>
          <p:nvPr/>
        </p:nvGrpSpPr>
        <p:grpSpPr bwMode="auto">
          <a:xfrm>
            <a:off x="39688" y="1606550"/>
            <a:ext cx="3311525" cy="1725613"/>
            <a:chOff x="172695" y="2330439"/>
            <a:chExt cx="3312368" cy="1726042"/>
          </a:xfrm>
        </p:grpSpPr>
        <p:pic>
          <p:nvPicPr>
            <p:cNvPr id="51215" name="Picture 15" descr="صورة ذات صلة">
              <a:extLst>
                <a:ext uri="{FF2B5EF4-FFF2-40B4-BE49-F238E27FC236}">
                  <a16:creationId xmlns:a16="http://schemas.microsoft.com/office/drawing/2014/main" id="{60DC4BA1-4151-4F26-BE65-4DEBFD193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59646" flipV="1">
              <a:off x="172695" y="2330439"/>
              <a:ext cx="3312368" cy="1617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90CF42F3-4AEC-4606-AFE2-8A1B55527586}"/>
                </a:ext>
              </a:extLst>
            </p:cNvPr>
            <p:cNvSpPr/>
            <p:nvPr/>
          </p:nvSpPr>
          <p:spPr>
            <a:xfrm rot="20306923">
              <a:off x="746269" y="2948485"/>
              <a:ext cx="1093395" cy="11079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لماذا</a:t>
              </a:r>
            </a:p>
          </p:txBody>
        </p:sp>
      </p:grpSp>
      <p:grpSp>
        <p:nvGrpSpPr>
          <p:cNvPr id="51206" name="مجموعة 9">
            <a:extLst>
              <a:ext uri="{FF2B5EF4-FFF2-40B4-BE49-F238E27FC236}">
                <a16:creationId xmlns:a16="http://schemas.microsoft.com/office/drawing/2014/main" id="{84E56991-BE9E-424B-8E89-4AC0451B4148}"/>
              </a:ext>
            </a:extLst>
          </p:cNvPr>
          <p:cNvGrpSpPr>
            <a:grpSpLocks/>
          </p:cNvGrpSpPr>
          <p:nvPr/>
        </p:nvGrpSpPr>
        <p:grpSpPr bwMode="auto">
          <a:xfrm>
            <a:off x="6022975" y="1201738"/>
            <a:ext cx="3149600" cy="1651000"/>
            <a:chOff x="5785461" y="4401165"/>
            <a:chExt cx="3150388" cy="1651681"/>
          </a:xfrm>
        </p:grpSpPr>
        <p:pic>
          <p:nvPicPr>
            <p:cNvPr id="51213" name="Picture 12" descr="http://images.clipshrine.com/download/wheel/large-Key-Gold--33.3-4748.png">
              <a:extLst>
                <a:ext uri="{FF2B5EF4-FFF2-40B4-BE49-F238E27FC236}">
                  <a16:creationId xmlns:a16="http://schemas.microsoft.com/office/drawing/2014/main" id="{87094755-F617-4E34-9DD3-EF8794C4D5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38954" flipV="1">
              <a:off x="5785461" y="4401165"/>
              <a:ext cx="3150388" cy="14917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7ABF6705-FB15-49F8-B5A5-E84C129D3ABE}"/>
                </a:ext>
              </a:extLst>
            </p:cNvPr>
            <p:cNvSpPr/>
            <p:nvPr/>
          </p:nvSpPr>
          <p:spPr>
            <a:xfrm rot="20659416">
              <a:off x="6280754" y="4944850"/>
              <a:ext cx="1093395" cy="11079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ماذا</a:t>
              </a:r>
            </a:p>
          </p:txBody>
        </p:sp>
      </p:grpSp>
      <p:grpSp>
        <p:nvGrpSpPr>
          <p:cNvPr id="51207" name="مجموعة 8">
            <a:extLst>
              <a:ext uri="{FF2B5EF4-FFF2-40B4-BE49-F238E27FC236}">
                <a16:creationId xmlns:a16="http://schemas.microsoft.com/office/drawing/2014/main" id="{9D3F38E9-7D2F-48A6-87EB-E49C7E7273D2}"/>
              </a:ext>
            </a:extLst>
          </p:cNvPr>
          <p:cNvGrpSpPr>
            <a:grpSpLocks/>
          </p:cNvGrpSpPr>
          <p:nvPr/>
        </p:nvGrpSpPr>
        <p:grpSpPr bwMode="auto">
          <a:xfrm>
            <a:off x="2765425" y="3367088"/>
            <a:ext cx="3155950" cy="1641475"/>
            <a:chOff x="2784461" y="4620482"/>
            <a:chExt cx="3156330" cy="1641449"/>
          </a:xfrm>
        </p:grpSpPr>
        <p:pic>
          <p:nvPicPr>
            <p:cNvPr id="51211" name="Picture 4" descr="http://clipartix.com/wp-content/uploads/2016/08/Key-clip-art-vector-key-graphics-image-3.png">
              <a:extLst>
                <a:ext uri="{FF2B5EF4-FFF2-40B4-BE49-F238E27FC236}">
                  <a16:creationId xmlns:a16="http://schemas.microsoft.com/office/drawing/2014/main" id="{0A0D631E-3C99-4F3F-BA92-93E32ADC03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808106" flipV="1">
              <a:off x="2784461" y="4620482"/>
              <a:ext cx="3156330" cy="1482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656DE755-1851-4B0A-A441-F4756E5038AF}"/>
                </a:ext>
              </a:extLst>
            </p:cNvPr>
            <p:cNvSpPr/>
            <p:nvPr/>
          </p:nvSpPr>
          <p:spPr>
            <a:xfrm rot="20105995">
              <a:off x="3189736" y="5153935"/>
              <a:ext cx="1093395" cy="11079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SA" sz="6600" dirty="0">
                  <a:ln w="18415" cmpd="sng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cs typeface="DecoType Naskh" pitchFamily="2" charset="-78"/>
                </a:rPr>
                <a:t>أين</a:t>
              </a:r>
            </a:p>
          </p:txBody>
        </p:sp>
      </p:grpSp>
      <p:grpSp>
        <p:nvGrpSpPr>
          <p:cNvPr id="51208" name="مجموعة 7">
            <a:extLst>
              <a:ext uri="{FF2B5EF4-FFF2-40B4-BE49-F238E27FC236}">
                <a16:creationId xmlns:a16="http://schemas.microsoft.com/office/drawing/2014/main" id="{9E8F3E2D-B98C-4CD6-9D16-F87ACE820370}"/>
              </a:ext>
            </a:extLst>
          </p:cNvPr>
          <p:cNvGrpSpPr>
            <a:grpSpLocks/>
          </p:cNvGrpSpPr>
          <p:nvPr/>
        </p:nvGrpSpPr>
        <p:grpSpPr bwMode="auto">
          <a:xfrm>
            <a:off x="392113" y="2768600"/>
            <a:ext cx="2343150" cy="2919413"/>
            <a:chOff x="585031" y="3687325"/>
            <a:chExt cx="2343458" cy="2919419"/>
          </a:xfrm>
        </p:grpSpPr>
        <p:pic>
          <p:nvPicPr>
            <p:cNvPr id="51209" name="Picture 17" descr="نتيجة بحث الصور عن ‪keys clipart silver‬‏">
              <a:extLst>
                <a:ext uri="{FF2B5EF4-FFF2-40B4-BE49-F238E27FC236}">
                  <a16:creationId xmlns:a16="http://schemas.microsoft.com/office/drawing/2014/main" id="{77FF292F-FC0A-4E30-A623-1826ED1C52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503" flipH="1">
              <a:off x="297050" y="3975306"/>
              <a:ext cx="2919419" cy="2343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B520A988-0DBF-4AB0-9FE9-4E60BE1A8405}"/>
                </a:ext>
              </a:extLst>
            </p:cNvPr>
            <p:cNvSpPr/>
            <p:nvPr/>
          </p:nvSpPr>
          <p:spPr>
            <a:xfrm rot="20659416">
              <a:off x="707715" y="5075640"/>
              <a:ext cx="1234668" cy="110799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SA" sz="6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DecoType Naskh" pitchFamily="2" charset="-78"/>
                </a:rPr>
                <a:t>كم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مربع نص 2">
            <a:extLst>
              <a:ext uri="{FF2B5EF4-FFF2-40B4-BE49-F238E27FC236}">
                <a16:creationId xmlns:a16="http://schemas.microsoft.com/office/drawing/2014/main" id="{3AEEEB0A-F76D-4C42-BBD7-7B7563BF9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5" y="2230438"/>
            <a:ext cx="1800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 sz="3600">
                <a:solidFill>
                  <a:schemeClr val="bg1"/>
                </a:solidFill>
              </a:rPr>
              <a:t>متى</a:t>
            </a:r>
          </a:p>
        </p:txBody>
      </p:sp>
      <p:sp>
        <p:nvSpPr>
          <p:cNvPr id="52230" name="مربع نص 4">
            <a:extLst>
              <a:ext uri="{FF2B5EF4-FFF2-40B4-BE49-F238E27FC236}">
                <a16:creationId xmlns:a16="http://schemas.microsoft.com/office/drawing/2014/main" id="{BF36E7C2-9653-4AED-A916-E6450CD84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1008532"/>
            <a:ext cx="7443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ar-SA" altLang="ar-SA" sz="2000" b="1" dirty="0">
                <a:solidFill>
                  <a:srgbClr val="7030A0"/>
                </a:solidFill>
              </a:rPr>
              <a:t>باستخدام مفاتيح الأسئلة أطرح أكبر عدد ممكن من الأسئلة المتنوعة على هذه الجمل ؟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BC766FA-DEF1-4C4E-B801-CA57EEB0C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27" y="2230438"/>
            <a:ext cx="8106144" cy="2013016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EB45D26-8405-4B2D-802D-E4AD95F35E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808" y="260648"/>
            <a:ext cx="2896004" cy="1209844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C588C592-54EB-49E0-95EF-D168370D0B00}"/>
              </a:ext>
            </a:extLst>
          </p:cNvPr>
          <p:cNvSpPr txBox="1"/>
          <p:nvPr/>
        </p:nvSpPr>
        <p:spPr>
          <a:xfrm>
            <a:off x="611188" y="1268760"/>
            <a:ext cx="7615237" cy="37861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لغتي يا بـحر الكلمات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يا لغة القرآن الـمثلى 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أكتشف وأنـمي لغتي </a:t>
            </a:r>
          </a:p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</a:rPr>
              <a:t>بضد الكلمة أو معنى</a:t>
            </a:r>
            <a:r>
              <a:rPr lang="ar-SA" sz="6000" b="1" dirty="0">
                <a:solidFill>
                  <a:schemeClr val="tx1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F75230E-A77F-4E31-92DE-19FBFFA5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69" y="994493"/>
            <a:ext cx="2672191" cy="2823528"/>
          </a:xfrm>
          <a:prstGeom prst="rect">
            <a:avLst/>
          </a:prstGeom>
        </p:spPr>
      </p:pic>
      <p:pic>
        <p:nvPicPr>
          <p:cNvPr id="1026" name="Picture 2" descr="صورة ذات صلة">
            <a:extLst>
              <a:ext uri="{FF2B5EF4-FFF2-40B4-BE49-F238E27FC236}">
                <a16:creationId xmlns:a16="http://schemas.microsoft.com/office/drawing/2014/main" id="{E64DE12B-8407-4EAC-AB19-66D3C39BF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01769" y="553828"/>
            <a:ext cx="960834" cy="39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C92FC18-070A-4F75-BD65-2EFF2C66F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4675" y="1082416"/>
            <a:ext cx="2451821" cy="263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651"/>
      </p:ext>
    </p:extLst>
  </p:cSld>
  <p:clrMapOvr>
    <a:masterClrMapping/>
  </p:clrMapOvr>
  <p:transition advTm="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95C0312B-BA49-4C56-AA5D-AD39C20E2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"/>
          <a:stretch/>
        </p:blipFill>
        <p:spPr>
          <a:xfrm>
            <a:off x="294405" y="426669"/>
            <a:ext cx="3190917" cy="1826202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F081448-92AD-4733-9C61-3161362234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51" y="1988840"/>
            <a:ext cx="8469144" cy="330787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19CD386-2E04-4E1C-A999-E02FB41D90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498" y="298392"/>
            <a:ext cx="2896004" cy="1209844"/>
          </a:xfrm>
          <a:prstGeom prst="rect">
            <a:avLst/>
          </a:prstGeom>
        </p:spPr>
      </p:pic>
      <p:pic>
        <p:nvPicPr>
          <p:cNvPr id="9" name="Picture 2" descr="http://d.top4top.net/i_86c0d639ea9.png">
            <a:extLst>
              <a:ext uri="{FF2B5EF4-FFF2-40B4-BE49-F238E27FC236}">
                <a16:creationId xmlns:a16="http://schemas.microsoft.com/office/drawing/2014/main" id="{99924A1B-E8B6-452B-8974-A801A4898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6" y="5544257"/>
            <a:ext cx="842602" cy="87406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d.top4top.net/i_86c0d639ea9.png">
            <a:extLst>
              <a:ext uri="{FF2B5EF4-FFF2-40B4-BE49-F238E27FC236}">
                <a16:creationId xmlns:a16="http://schemas.microsoft.com/office/drawing/2014/main" id="{C9F82BCE-AA76-436D-B350-9FBCF7124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91" y="479704"/>
            <a:ext cx="567423" cy="588613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89249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سهم إلى اليسار والأعلى 14">
            <a:extLst>
              <a:ext uri="{FF2B5EF4-FFF2-40B4-BE49-F238E27FC236}">
                <a16:creationId xmlns:a16="http://schemas.microsoft.com/office/drawing/2014/main" id="{54FE8B88-DE91-458A-ADFA-CDDD82F6AA70}"/>
              </a:ext>
            </a:extLst>
          </p:cNvPr>
          <p:cNvSpPr/>
          <p:nvPr/>
        </p:nvSpPr>
        <p:spPr>
          <a:xfrm flipH="1" flipV="1">
            <a:off x="2544503" y="1860437"/>
            <a:ext cx="2788362" cy="936625"/>
          </a:xfrm>
          <a:prstGeom prst="leftUpArrow">
            <a:avLst>
              <a:gd name="adj1" fmla="val 3491"/>
              <a:gd name="adj2" fmla="val 14003"/>
              <a:gd name="adj3" fmla="val 262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ACA9A84-E07D-495F-AAE9-0CC6ED7A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18" y="161766"/>
            <a:ext cx="3057952" cy="113363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8B0D3F1-F7E1-45A8-A4C3-6ADA0D4523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8"/>
          <a:stretch/>
        </p:blipFill>
        <p:spPr>
          <a:xfrm>
            <a:off x="559630" y="377906"/>
            <a:ext cx="4772691" cy="9366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86EA0C4-3D9E-48B6-8C34-5BB5D2AF3A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7" b="6910"/>
          <a:stretch/>
        </p:blipFill>
        <p:spPr>
          <a:xfrm>
            <a:off x="1907704" y="3068960"/>
            <a:ext cx="1679782" cy="1755872"/>
          </a:xfrm>
          <a:prstGeom prst="flowChartConnector">
            <a:avLst/>
          </a:prstGeom>
        </p:spPr>
      </p:pic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2FB2BB06-4CBB-416A-B1C3-C6A441EE5B0E}"/>
              </a:ext>
            </a:extLst>
          </p:cNvPr>
          <p:cNvGrpSpPr/>
          <p:nvPr/>
        </p:nvGrpSpPr>
        <p:grpSpPr>
          <a:xfrm>
            <a:off x="5129012" y="1345000"/>
            <a:ext cx="3852764" cy="5511391"/>
            <a:chOff x="5291236" y="1346609"/>
            <a:chExt cx="3852764" cy="5511391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8FAE91F7-3AE8-4646-AF2B-666E38AC1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00" b="594"/>
            <a:stretch/>
          </p:blipFill>
          <p:spPr>
            <a:xfrm>
              <a:off x="5680008" y="1346609"/>
              <a:ext cx="3463992" cy="5511391"/>
            </a:xfrm>
            <a:prstGeom prst="rect">
              <a:avLst/>
            </a:prstGeom>
          </p:spPr>
        </p:pic>
        <p:sp>
          <p:nvSpPr>
            <p:cNvPr id="14" name="مخطط انسيابي: رابط 13">
              <a:extLst>
                <a:ext uri="{FF2B5EF4-FFF2-40B4-BE49-F238E27FC236}">
                  <a16:creationId xmlns:a16="http://schemas.microsoft.com/office/drawing/2014/main" id="{1763C936-6423-418A-A9C4-832FCFACC1F6}"/>
                </a:ext>
              </a:extLst>
            </p:cNvPr>
            <p:cNvSpPr/>
            <p:nvPr/>
          </p:nvSpPr>
          <p:spPr>
            <a:xfrm>
              <a:off x="5291236" y="2960948"/>
              <a:ext cx="1296988" cy="1755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AF2A1D66-D64F-448E-9442-9A8242793703}"/>
              </a:ext>
            </a:extLst>
          </p:cNvPr>
          <p:cNvSpPr/>
          <p:nvPr/>
        </p:nvSpPr>
        <p:spPr>
          <a:xfrm>
            <a:off x="146666" y="152636"/>
            <a:ext cx="8850668" cy="6552728"/>
          </a:xfrm>
          <a:prstGeom prst="rect">
            <a:avLst/>
          </a:prstGeom>
          <a:noFill/>
          <a:ln w="76200"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BACA9A84-E07D-495F-AAE9-0CC6ED7A8D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18" y="161766"/>
            <a:ext cx="3057952" cy="113363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8B0D3F1-F7E1-45A8-A4C3-6ADA0D4523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8"/>
          <a:stretch/>
        </p:blipFill>
        <p:spPr>
          <a:xfrm>
            <a:off x="755576" y="260128"/>
            <a:ext cx="4772691" cy="702654"/>
          </a:xfrm>
          <a:prstGeom prst="rect">
            <a:avLst/>
          </a:prstGeom>
        </p:spPr>
      </p:pic>
      <p:sp>
        <p:nvSpPr>
          <p:cNvPr id="17" name="مستطيل 16">
            <a:extLst>
              <a:ext uri="{FF2B5EF4-FFF2-40B4-BE49-F238E27FC236}">
                <a16:creationId xmlns:a16="http://schemas.microsoft.com/office/drawing/2014/main" id="{AF2A1D66-D64F-448E-9442-9A8242793703}"/>
              </a:ext>
            </a:extLst>
          </p:cNvPr>
          <p:cNvSpPr/>
          <p:nvPr/>
        </p:nvSpPr>
        <p:spPr>
          <a:xfrm>
            <a:off x="146666" y="152636"/>
            <a:ext cx="8850668" cy="6552728"/>
          </a:xfrm>
          <a:prstGeom prst="rect">
            <a:avLst/>
          </a:prstGeom>
          <a:noFill/>
          <a:ln w="76200" cmpd="tri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0909458A-8339-454D-808B-BD4A71E6F1EF}"/>
              </a:ext>
            </a:extLst>
          </p:cNvPr>
          <p:cNvGrpSpPr/>
          <p:nvPr/>
        </p:nvGrpSpPr>
        <p:grpSpPr>
          <a:xfrm>
            <a:off x="2339752" y="1187173"/>
            <a:ext cx="3096343" cy="5457843"/>
            <a:chOff x="755577" y="1196752"/>
            <a:chExt cx="3096343" cy="545784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02DB72D2-E25E-409F-92CA-C85751A17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774"/>
            <a:stretch/>
          </p:blipFill>
          <p:spPr>
            <a:xfrm>
              <a:off x="755577" y="1196752"/>
              <a:ext cx="2736304" cy="5153468"/>
            </a:xfrm>
            <a:prstGeom prst="roundRect">
              <a:avLst/>
            </a:prstGeom>
          </p:spPr>
        </p:pic>
        <p:sp>
          <p:nvSpPr>
            <p:cNvPr id="4" name="شكل بيضاوي 3">
              <a:extLst>
                <a:ext uri="{FF2B5EF4-FFF2-40B4-BE49-F238E27FC236}">
                  <a16:creationId xmlns:a16="http://schemas.microsoft.com/office/drawing/2014/main" id="{F853C62D-1C9C-430F-98D2-9A270E458D35}"/>
                </a:ext>
              </a:extLst>
            </p:cNvPr>
            <p:cNvSpPr/>
            <p:nvPr/>
          </p:nvSpPr>
          <p:spPr>
            <a:xfrm>
              <a:off x="2843808" y="3111476"/>
              <a:ext cx="1008112" cy="15416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18" name="شكل بيضاوي 17">
              <a:extLst>
                <a:ext uri="{FF2B5EF4-FFF2-40B4-BE49-F238E27FC236}">
                  <a16:creationId xmlns:a16="http://schemas.microsoft.com/office/drawing/2014/main" id="{5F8642BF-BE8A-4B8F-B91F-5D0FD2364BEB}"/>
                </a:ext>
              </a:extLst>
            </p:cNvPr>
            <p:cNvSpPr/>
            <p:nvPr/>
          </p:nvSpPr>
          <p:spPr>
            <a:xfrm>
              <a:off x="2708950" y="5708392"/>
              <a:ext cx="1008112" cy="94620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1D04C1A9-123D-41C9-8711-67D94B2F16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5"/>
          <a:stretch/>
        </p:blipFill>
        <p:spPr>
          <a:xfrm>
            <a:off x="5166379" y="3054778"/>
            <a:ext cx="1743318" cy="1675514"/>
          </a:xfrm>
          <a:prstGeom prst="flowChartConnector">
            <a:avLst/>
          </a:prstGeom>
        </p:spPr>
      </p:pic>
      <p:sp>
        <p:nvSpPr>
          <p:cNvPr id="19" name="سهم إلى اليسار والأعلى 12">
            <a:extLst>
              <a:ext uri="{FF2B5EF4-FFF2-40B4-BE49-F238E27FC236}">
                <a16:creationId xmlns:a16="http://schemas.microsoft.com/office/drawing/2014/main" id="{9F64F831-C757-4036-9EEE-E8863F06CEAA}"/>
              </a:ext>
            </a:extLst>
          </p:cNvPr>
          <p:cNvSpPr/>
          <p:nvPr/>
        </p:nvSpPr>
        <p:spPr>
          <a:xfrm>
            <a:off x="5060595" y="4741922"/>
            <a:ext cx="1368425" cy="1150937"/>
          </a:xfrm>
          <a:prstGeom prst="leftUpArrow">
            <a:avLst>
              <a:gd name="adj1" fmla="val 3491"/>
              <a:gd name="adj2" fmla="val 14003"/>
              <a:gd name="adj3" fmla="val 262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0426011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371273FF-FE74-4654-A769-DA08C296E1E2}"/>
              </a:ext>
            </a:extLst>
          </p:cNvPr>
          <p:cNvGrpSpPr/>
          <p:nvPr/>
        </p:nvGrpSpPr>
        <p:grpSpPr>
          <a:xfrm>
            <a:off x="1061922" y="929591"/>
            <a:ext cx="4464496" cy="5928409"/>
            <a:chOff x="1259632" y="476672"/>
            <a:chExt cx="4464496" cy="5928409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52AD798-38CE-458C-B89B-71AD3CCF0C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4434" r="-7984" b="2582"/>
            <a:stretch/>
          </p:blipFill>
          <p:spPr>
            <a:xfrm>
              <a:off x="1259632" y="476672"/>
              <a:ext cx="4464496" cy="5928409"/>
            </a:xfrm>
            <a:prstGeom prst="flowChartConnector">
              <a:avLst/>
            </a:prstGeom>
          </p:spPr>
        </p:pic>
        <p:sp>
          <p:nvSpPr>
            <p:cNvPr id="2" name="مستطيل 1">
              <a:extLst>
                <a:ext uri="{FF2B5EF4-FFF2-40B4-BE49-F238E27FC236}">
                  <a16:creationId xmlns:a16="http://schemas.microsoft.com/office/drawing/2014/main" id="{C8535890-079B-43D7-A511-F323903E6D4C}"/>
                </a:ext>
              </a:extLst>
            </p:cNvPr>
            <p:cNvSpPr/>
            <p:nvPr/>
          </p:nvSpPr>
          <p:spPr>
            <a:xfrm rot="2023666">
              <a:off x="1727408" y="557907"/>
              <a:ext cx="690059" cy="1105028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32FCE5EB-B936-43DC-A659-07B672E55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18" y="161766"/>
            <a:ext cx="3057952" cy="1133633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25CC876-E10A-4BF0-BF6C-99C66CAD28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78"/>
          <a:stretch/>
        </p:blipFill>
        <p:spPr>
          <a:xfrm>
            <a:off x="755576" y="260128"/>
            <a:ext cx="4772691" cy="702654"/>
          </a:xfrm>
          <a:prstGeom prst="rect">
            <a:avLst/>
          </a:prstGeom>
        </p:spPr>
      </p:pic>
      <p:sp>
        <p:nvSpPr>
          <p:cNvPr id="7" name="سهم إلى اليسار والأعلى 12">
            <a:extLst>
              <a:ext uri="{FF2B5EF4-FFF2-40B4-BE49-F238E27FC236}">
                <a16:creationId xmlns:a16="http://schemas.microsoft.com/office/drawing/2014/main" id="{7969ECC9-DA79-4FE6-8E09-ACCD0C787DA5}"/>
              </a:ext>
            </a:extLst>
          </p:cNvPr>
          <p:cNvSpPr/>
          <p:nvPr/>
        </p:nvSpPr>
        <p:spPr>
          <a:xfrm rot="16420451">
            <a:off x="3815314" y="2292609"/>
            <a:ext cx="1513370" cy="829673"/>
          </a:xfrm>
          <a:prstGeom prst="leftUpArrow">
            <a:avLst>
              <a:gd name="adj1" fmla="val 3491"/>
              <a:gd name="adj2" fmla="val 16616"/>
              <a:gd name="adj3" fmla="val 2628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hangingPunct="1">
              <a:defRPr/>
            </a:pPr>
            <a:endParaRPr lang="ar-SA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393C76EF-6414-47F4-9210-179AB9A87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377904"/>
            <a:ext cx="7801309" cy="375147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3DACC7F-0052-4BBE-9422-152457256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1429"/>
            <a:ext cx="2411760" cy="2451589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6914984-3A16-4FA5-AED7-BC6F8F71B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1" y="301429"/>
            <a:ext cx="4058216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50155"/>
      </p:ext>
    </p:extLst>
  </p:cSld>
  <p:clrMapOvr>
    <a:masterClrMapping/>
  </p:clrMapOvr>
  <p:transition advTm="0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776AA28D-DE19-43D5-B333-F68F3165ED02}"/>
              </a:ext>
            </a:extLst>
          </p:cNvPr>
          <p:cNvSpPr txBox="1"/>
          <p:nvPr/>
        </p:nvSpPr>
        <p:spPr>
          <a:xfrm>
            <a:off x="2339752" y="1726234"/>
            <a:ext cx="5711825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>
            <a:spAutoFit/>
          </a:bodyPr>
          <a:lstStyle/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  <a:cs typeface="ABO SLMAN Alomar النسخ4" pitchFamily="2" charset="-78"/>
              </a:rPr>
              <a:t> </a:t>
            </a: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  أقرأ وألاحظ كلمات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قد كتبت باللون الأحمر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بوضوح الصوت مع النطق </a:t>
            </a:r>
          </a:p>
          <a:p>
            <a:pPr algn="ctr">
              <a:defRPr/>
            </a:pPr>
            <a:r>
              <a:rPr lang="ar-SA" sz="4500" b="1" dirty="0">
                <a:solidFill>
                  <a:srgbClr val="002060"/>
                </a:solidFill>
                <a:latin typeface="Adobe نسخ Medium" panose="01010101010101010101" pitchFamily="50" charset="-78"/>
              </a:rPr>
              <a:t>أقرأها وبلغتي أفخر </a:t>
            </a:r>
          </a:p>
        </p:txBody>
      </p:sp>
      <p:pic>
        <p:nvPicPr>
          <p:cNvPr id="61444" name="Picture 4" descr="نتيجة بحث الصور عن نجوم متحركة للبوربوينت">
            <a:extLst>
              <a:ext uri="{FF2B5EF4-FFF2-40B4-BE49-F238E27FC236}">
                <a16:creationId xmlns:a16="http://schemas.microsoft.com/office/drawing/2014/main" id="{2FC823D7-3F58-46C3-8F78-73E69F24E0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549" y="1726234"/>
            <a:ext cx="879475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0F28469-39D7-495D-87AD-040599EC5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701" y="301429"/>
            <a:ext cx="4058216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4405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1F8F26-EA6C-4206-9188-97D4C1C8C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88640"/>
            <a:ext cx="2896004" cy="92405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C3F17D4-D296-4F78-96A3-EB0AD2CF2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1" y="971922"/>
            <a:ext cx="3905795" cy="2591162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CDAF554-DEA2-4230-9699-37D3A242A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412776"/>
            <a:ext cx="1600423" cy="1181265"/>
          </a:xfrm>
          <a:prstGeom prst="rect">
            <a:avLst/>
          </a:prstGeom>
        </p:spPr>
      </p:pic>
      <p:sp>
        <p:nvSpPr>
          <p:cNvPr id="8" name="فقاعة التفكير: على شكل سحابة 6">
            <a:extLst>
              <a:ext uri="{FF2B5EF4-FFF2-40B4-BE49-F238E27FC236}">
                <a16:creationId xmlns:a16="http://schemas.microsoft.com/office/drawing/2014/main" id="{5567BF5C-530B-49C5-A7C7-67BE50A0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977" y="2648684"/>
            <a:ext cx="3467100" cy="1828800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12700" algn="ctr">
            <a:solidFill>
              <a:srgbClr val="70AD4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altLang="ar-SA" b="1">
                <a:solidFill>
                  <a:srgbClr val="0070C0"/>
                </a:solidFill>
                <a:latin typeface="Calibri" panose="020F0502020204030204" pitchFamily="34" charset="0"/>
              </a:rPr>
              <a:t>التنوين </a:t>
            </a:r>
            <a:endParaRPr lang="en-US" altLang="ar-SA" sz="1100">
              <a:latin typeface="Calibri" panose="020F050202020403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SA" altLang="ar-SA" b="1">
                <a:solidFill>
                  <a:srgbClr val="0070C0"/>
                </a:solidFill>
                <a:latin typeface="Calibri" panose="020F0502020204030204" pitchFamily="34" charset="0"/>
              </a:rPr>
              <a:t>نونٌ تنطقني نون تسمعني نون لا تكتبني</a:t>
            </a:r>
            <a:r>
              <a:rPr lang="ar-SA" altLang="ar-SA">
                <a:solidFill>
                  <a:srgbClr val="0070C0"/>
                </a:solidFill>
                <a:latin typeface="Calibri" panose="020F0502020204030204" pitchFamily="34" charset="0"/>
              </a:rPr>
              <a:t> </a:t>
            </a:r>
            <a:endParaRPr lang="en-US" altLang="ar-SA" sz="11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739299"/>
      </p:ext>
    </p:extLst>
  </p:cSld>
  <p:clrMapOvr>
    <a:masterClrMapping/>
  </p:clrMapOvr>
  <p:transition advTm="0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رسم تخطيطي 1">
            <a:extLst>
              <a:ext uri="{FF2B5EF4-FFF2-40B4-BE49-F238E27FC236}">
                <a16:creationId xmlns:a16="http://schemas.microsoft.com/office/drawing/2014/main" id="{CC9FA01E-6B1B-4A51-A65A-12FF0C9BD862}"/>
              </a:ext>
            </a:extLst>
          </p:cNvPr>
          <p:cNvGraphicFramePr/>
          <p:nvPr/>
        </p:nvGraphicFramePr>
        <p:xfrm>
          <a:off x="755576" y="404664"/>
          <a:ext cx="7569701" cy="4488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0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ÙØªÙØ¬Ø© Ø¨Ø­Ø« Ø§ÙØµÙØ± Ø¹Ù Ø´Ø¬Ø±Ø© ÙØ±ØªÙÙ">
            <a:extLst>
              <a:ext uri="{FF2B5EF4-FFF2-40B4-BE49-F238E27FC236}">
                <a16:creationId xmlns:a16="http://schemas.microsoft.com/office/drawing/2014/main" id="{1A91926D-712D-4915-B5BF-ABC1CD6F3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95" y="108283"/>
            <a:ext cx="6908883" cy="643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D19D2C2-281A-443E-A2E0-4582C230710C}"/>
              </a:ext>
            </a:extLst>
          </p:cNvPr>
          <p:cNvSpPr/>
          <p:nvPr/>
        </p:nvSpPr>
        <p:spPr>
          <a:xfrm>
            <a:off x="192506" y="673769"/>
            <a:ext cx="1263316" cy="15159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rgbClr val="FF0000"/>
                </a:solidFill>
              </a:rPr>
              <a:t>شجرة الذاكرة </a:t>
            </a:r>
            <a:r>
              <a:rPr lang="ar-SA" dirty="0">
                <a:solidFill>
                  <a:schemeClr val="tx1"/>
                </a:solidFill>
              </a:rPr>
              <a:t>لكل مجموعة شجرة + ورق ملاحظات 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D3AC555C-E8D0-4F62-8A4C-FBC054404D2F}"/>
              </a:ext>
            </a:extLst>
          </p:cNvPr>
          <p:cNvSpPr/>
          <p:nvPr/>
        </p:nvSpPr>
        <p:spPr>
          <a:xfrm>
            <a:off x="168443" y="2565797"/>
            <a:ext cx="1263316" cy="151597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</a:rPr>
              <a:t>المطلوب </a:t>
            </a:r>
          </a:p>
          <a:p>
            <a:pPr algn="ctr"/>
            <a:r>
              <a:rPr lang="ar-SA" dirty="0">
                <a:solidFill>
                  <a:schemeClr val="tx1"/>
                </a:solidFill>
              </a:rPr>
              <a:t>كتابة كلمات بها تنوين فتح</a:t>
            </a:r>
          </a:p>
        </p:txBody>
      </p:sp>
    </p:spTree>
    <p:extLst>
      <p:ext uri="{BB962C8B-B14F-4D97-AF65-F5344CB8AC3E}">
        <p14:creationId xmlns:p14="http://schemas.microsoft.com/office/powerpoint/2010/main" val="3635977130"/>
      </p:ext>
    </p:extLst>
  </p:cSld>
  <p:clrMapOvr>
    <a:masterClrMapping/>
  </p:clrMapOvr>
  <p:transition advTm="0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16A852C9-06E0-4E42-8F99-09CDF981D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7854" y="2103368"/>
            <a:ext cx="381642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 sz="4000" dirty="0">
                <a:solidFill>
                  <a:srgbClr val="0070C0"/>
                </a:solidFill>
              </a:rPr>
              <a:t>ما هو مفتاح السؤال ؟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B6A713A-7AFD-4554-B3FE-ED08D0693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5993" y="2934751"/>
            <a:ext cx="4104456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 sz="4000" dirty="0">
                <a:solidFill>
                  <a:srgbClr val="0070C0"/>
                </a:solidFill>
              </a:rPr>
              <a:t>ما هي علامة السؤال  ؟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E2693845-434A-4626-9A9B-60B5BB71B6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7638" y="3766134"/>
            <a:ext cx="3311971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 sz="4000" dirty="0">
                <a:solidFill>
                  <a:srgbClr val="0070C0"/>
                </a:solidFill>
              </a:rPr>
              <a:t>ما  نوع الجملة ؟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4E1982ED-F0EE-4BF2-B2CE-9820D5FFD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00" y="571168"/>
            <a:ext cx="2295845" cy="1257475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2FF0563-BEE5-45C0-A833-C57F9D0A15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" r="5335" b="3041"/>
          <a:stretch/>
        </p:blipFill>
        <p:spPr>
          <a:xfrm>
            <a:off x="177947" y="332656"/>
            <a:ext cx="3888432" cy="4609067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106233" y="971189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chemeClr val="bg1"/>
                </a:solidFill>
              </a:rPr>
              <a:t> </a:t>
            </a:r>
            <a:r>
              <a:rPr lang="ar-SA" sz="4800" b="1" dirty="0">
                <a:solidFill>
                  <a:schemeClr val="bg1"/>
                </a:solidFill>
              </a:rPr>
              <a:t>الْمَدْرَسَة</a:t>
            </a:r>
            <a:endParaRPr lang="en-US" sz="13800" b="1" dirty="0">
              <a:solidFill>
                <a:schemeClr val="bg1"/>
              </a:solidFill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2377471" y="948690"/>
            <a:ext cx="2125980" cy="155676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prstClr val="white"/>
                </a:solidFill>
              </a:rPr>
              <a:t> </a:t>
            </a:r>
            <a:r>
              <a:rPr lang="ar-SA" sz="5400" b="1" dirty="0">
                <a:solidFill>
                  <a:prstClr val="white"/>
                </a:solidFill>
              </a:rPr>
              <a:t> أَبِيهِ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640642" y="948690"/>
            <a:ext cx="2125980" cy="1556766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رَمَضَان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6911787" y="932417"/>
            <a:ext cx="2125980" cy="1556766"/>
          </a:xfrm>
          <a:prstGeom prst="roundRect">
            <a:avLst/>
          </a:prstGeom>
          <a:solidFill>
            <a:srgbClr val="33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prstClr val="white"/>
                </a:solidFill>
              </a:rPr>
              <a:t>الْمَقْصِف</a:t>
            </a:r>
            <a:endParaRPr lang="en-US" sz="5400" b="1" dirty="0">
              <a:solidFill>
                <a:prstClr val="white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3663" y="2683726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4800" b="1" dirty="0">
                <a:solidFill>
                  <a:prstClr val="white"/>
                </a:solidFill>
              </a:rPr>
              <a:t>الْمَدْرَسَة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2361866" y="2612240"/>
            <a:ext cx="2125980" cy="1556766"/>
          </a:xfrm>
          <a:prstGeom prst="roundRect">
            <a:avLst/>
          </a:prstGeom>
          <a:solidFill>
            <a:srgbClr val="3366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SA" sz="4800" b="1" dirty="0">
              <a:solidFill>
                <a:prstClr val="white"/>
              </a:solidFill>
            </a:endParaRPr>
          </a:p>
          <a:p>
            <a:pPr algn="ctr"/>
            <a:r>
              <a:rPr lang="ar-SA" sz="4800" b="1" dirty="0">
                <a:solidFill>
                  <a:prstClr val="white"/>
                </a:solidFill>
              </a:rPr>
              <a:t>الْمَقْصِف</a:t>
            </a:r>
            <a:r>
              <a:rPr lang="ar-SA" sz="6000" b="1" dirty="0">
                <a:solidFill>
                  <a:prstClr val="white"/>
                </a:solidFill>
              </a:rPr>
              <a:t> </a:t>
            </a:r>
            <a:endParaRPr lang="en-US" sz="6000" b="1" dirty="0">
              <a:solidFill>
                <a:prstClr val="white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4640639" y="2640330"/>
            <a:ext cx="2125980" cy="155676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5400" b="1" dirty="0">
                <a:solidFill>
                  <a:prstClr val="white"/>
                </a:solidFill>
              </a:rPr>
              <a:t> أَبِيهِ</a:t>
            </a:r>
            <a:endParaRPr lang="en-US" sz="6600" b="1" dirty="0">
              <a:solidFill>
                <a:prstClr val="white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6911874" y="2640330"/>
            <a:ext cx="2125980" cy="1556766"/>
          </a:xfrm>
          <a:prstGeom prst="roundRect">
            <a:avLst/>
          </a:prstGeom>
          <a:solidFill>
            <a:srgbClr val="008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SA" sz="5400" b="1" dirty="0">
                <a:solidFill>
                  <a:schemeClr val="bg1"/>
                </a:solidFill>
              </a:rPr>
              <a:t>رَمَضَان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1745" y="2650617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8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61866" y="2598135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7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10824" y="2660767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6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9226" y="2669180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5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3663" y="948690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4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68199" y="934499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3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30510" y="904231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2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901748" y="924377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950" b="1" dirty="0">
                <a:solidFill>
                  <a:prstClr val="white"/>
                </a:solidFill>
              </a:rPr>
              <a:t>1</a:t>
            </a:r>
            <a:endParaRPr lang="en-US" sz="4950" b="1" dirty="0">
              <a:solidFill>
                <a:prstClr val="white"/>
              </a:solidFill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9181B8F9-EA29-4CEC-AB4A-BC68AA6EA61B}"/>
              </a:ext>
            </a:extLst>
          </p:cNvPr>
          <p:cNvSpPr txBox="1"/>
          <p:nvPr/>
        </p:nvSpPr>
        <p:spPr>
          <a:xfrm>
            <a:off x="2057727" y="208823"/>
            <a:ext cx="64287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5EE4E3E7-3943-4F18-AA46-2E5A7F402C8D}"/>
              </a:ext>
            </a:extLst>
          </p:cNvPr>
          <p:cNvSpPr/>
          <p:nvPr/>
        </p:nvSpPr>
        <p:spPr>
          <a:xfrm>
            <a:off x="291548" y="198783"/>
            <a:ext cx="1550504" cy="5039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dirty="0"/>
              <a:t>طالبة تسأل طالبة </a:t>
            </a: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602AB9D-3BD7-4C27-8F4C-D618FC31765B}"/>
              </a:ext>
            </a:extLst>
          </p:cNvPr>
          <p:cNvSpPr/>
          <p:nvPr/>
        </p:nvSpPr>
        <p:spPr>
          <a:xfrm>
            <a:off x="925513" y="6037263"/>
            <a:ext cx="7561262" cy="5048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1600" b="1" dirty="0">
                <a:solidFill>
                  <a:schemeClr val="accent2">
                    <a:lumMod val="75000"/>
                  </a:schemeClr>
                </a:solidFill>
                <a:cs typeface="+mj-cs"/>
              </a:rPr>
              <a:t>لعبة الذاكرة  : تكشف المعلمة جميع المستطيلات ثم تخفيها وتحاول الطالبة تذكر الكلمات المتشابهة وأرقامها  </a:t>
            </a:r>
          </a:p>
        </p:txBody>
      </p:sp>
    </p:spTree>
    <p:extLst>
      <p:ext uri="{BB962C8B-B14F-4D97-AF65-F5344CB8AC3E}">
        <p14:creationId xmlns:p14="http://schemas.microsoft.com/office/powerpoint/2010/main" val="304723765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49" grpId="1" animBg="1"/>
      <p:bldP spid="50" grpId="0" animBg="1"/>
      <p:bldP spid="50" grpId="1" animBg="1"/>
      <p:bldP spid="53" grpId="0" animBg="1"/>
      <p:bldP spid="53" grpId="1" animBg="1"/>
      <p:bldP spid="54" grpId="0" animBg="1"/>
      <p:bldP spid="54" grpId="1" animBg="1"/>
      <p:bldP spid="56" grpId="0" animBg="1"/>
      <p:bldP spid="56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93431FE-07C0-4ADF-A771-A2E7C609A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080" y="1686226"/>
            <a:ext cx="5077534" cy="174331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3D7474F-0630-4A01-A094-B54FE58B7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3467584" cy="418205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AD6B1B9B-73ED-4B96-9AA5-5E79FD592B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37" y="302677"/>
            <a:ext cx="2896004" cy="924054"/>
          </a:xfrm>
          <a:prstGeom prst="rect">
            <a:avLst/>
          </a:prstGeom>
        </p:spPr>
      </p:pic>
    </p:spTree>
  </p:cSld>
  <p:clrMapOvr>
    <a:masterClrMapping/>
  </p:clrMapOvr>
  <p:transition advTm="0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لقطة الشاشة">
            <a:extLst>
              <a:ext uri="{FF2B5EF4-FFF2-40B4-BE49-F238E27FC236}">
                <a16:creationId xmlns:a16="http://schemas.microsoft.com/office/drawing/2014/main" id="{8B72C7B4-CE8C-4A1F-99DF-BE6A7061B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44"/>
          <a:stretch/>
        </p:blipFill>
        <p:spPr>
          <a:xfrm rot="16200000">
            <a:off x="1082286" y="959427"/>
            <a:ext cx="2527331" cy="1899653"/>
          </a:xfrm>
          <a:prstGeom prst="rect">
            <a:avLst/>
          </a:prstGeom>
        </p:spPr>
      </p:pic>
      <p:pic>
        <p:nvPicPr>
          <p:cNvPr id="6" name="صورة 5" descr="لقطة الشاشة">
            <a:extLst>
              <a:ext uri="{FF2B5EF4-FFF2-40B4-BE49-F238E27FC236}">
                <a16:creationId xmlns:a16="http://schemas.microsoft.com/office/drawing/2014/main" id="{430A90D9-F242-450F-A9B7-777E3A7912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"/>
          <a:stretch/>
        </p:blipFill>
        <p:spPr>
          <a:xfrm rot="16200000">
            <a:off x="5757034" y="788592"/>
            <a:ext cx="2517953" cy="193069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D42EC8F-2502-4F8E-879E-74890F649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68" y="3012917"/>
            <a:ext cx="1667108" cy="158137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A909873-ACB4-4A74-BCB6-FAC40E1364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06" y="3134365"/>
            <a:ext cx="2523490" cy="133847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C975C4A-77CD-49DC-9508-801B47444C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561" y="4619974"/>
            <a:ext cx="2676899" cy="1733792"/>
          </a:xfrm>
          <a:prstGeom prst="rect">
            <a:avLst/>
          </a:prstGeom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6139DFA2-611D-44D9-89B1-0A058C9EECCF}"/>
              </a:ext>
            </a:extLst>
          </p:cNvPr>
          <p:cNvSpPr/>
          <p:nvPr/>
        </p:nvSpPr>
        <p:spPr>
          <a:xfrm>
            <a:off x="139085" y="232144"/>
            <a:ext cx="8850668" cy="6509224"/>
          </a:xfrm>
          <a:prstGeom prst="rect">
            <a:avLst/>
          </a:prstGeom>
          <a:noFill/>
          <a:ln w="5715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97344944"/>
      </p:ext>
    </p:extLst>
  </p:cSld>
  <p:clrMapOvr>
    <a:masterClrMapping/>
  </p:clrMapOvr>
  <p:transition advTm="0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156516-2F1A-4812-9067-8FE906489481}"/>
              </a:ext>
            </a:extLst>
          </p:cNvPr>
          <p:cNvSpPr txBox="1">
            <a:spLocks/>
          </p:cNvSpPr>
          <p:nvPr/>
        </p:nvSpPr>
        <p:spPr bwMode="auto">
          <a:xfrm>
            <a:off x="3393075" y="5904630"/>
            <a:ext cx="24842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ar-SA" b="1" dirty="0">
                <a:ln w="11430">
                  <a:solidFill>
                    <a:srgbClr val="CC0066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dobe نسخ Medium" panose="01010101010101010101" pitchFamily="50" charset="-78"/>
                <a:cs typeface="PT Bold Heading" pitchFamily="2" charset="-78"/>
              </a:rPr>
              <a:t>استراتيجية فن </a:t>
            </a: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8F6F4823-F4E4-4F9C-B36B-5DB3A5027F61}"/>
              </a:ext>
            </a:extLst>
          </p:cNvPr>
          <p:cNvSpPr/>
          <p:nvPr/>
        </p:nvSpPr>
        <p:spPr>
          <a:xfrm>
            <a:off x="4207229" y="1490663"/>
            <a:ext cx="4275959" cy="403225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67A1852A-70CA-43D0-89AA-60AD181F3152}"/>
              </a:ext>
            </a:extLst>
          </p:cNvPr>
          <p:cNvSpPr/>
          <p:nvPr/>
        </p:nvSpPr>
        <p:spPr>
          <a:xfrm>
            <a:off x="1232666" y="1490663"/>
            <a:ext cx="4275959" cy="4032250"/>
          </a:xfrm>
          <a:prstGeom prst="ellipse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>
              <a:defRPr/>
            </a:pPr>
            <a:endParaRPr lang="ar-SA" dirty="0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EF838BA-0450-46D4-9568-F72FE3D7CC1B}"/>
              </a:ext>
            </a:extLst>
          </p:cNvPr>
          <p:cNvSpPr/>
          <p:nvPr/>
        </p:nvSpPr>
        <p:spPr>
          <a:xfrm>
            <a:off x="1403648" y="1556792"/>
            <a:ext cx="2910641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التاء المفتوحة   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raditional Arabic" panose="02020603050405020304" pitchFamily="18" charset="-78"/>
            </a:endParaRPr>
          </a:p>
          <a:p>
            <a:pPr algn="ctr">
              <a:defRPr/>
            </a:pPr>
            <a:endParaRPr lang="en-US" sz="3200" b="1" dirty="0">
              <a:solidFill>
                <a:srgbClr val="00206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raditional Arabic" panose="02020603050405020304" pitchFamily="18" charset="-78"/>
            </a:endParaRPr>
          </a:p>
          <a:p>
            <a:pPr algn="ctr">
              <a:defRPr/>
            </a:pPr>
            <a:endParaRPr lang="ar-SA" sz="3200" b="1" dirty="0">
              <a:solidFill>
                <a:srgbClr val="00206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raditional Arabic" panose="02020603050405020304" pitchFamily="18" charset="-78"/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تنطق تاء عند الحركة وعند الوقف.</a:t>
            </a:r>
          </a:p>
          <a:p>
            <a:pPr algn="ctr">
              <a:defRPr/>
            </a:pPr>
            <a:r>
              <a:rPr lang="ar-SA" sz="3200" b="1" dirty="0">
                <a:solidFill>
                  <a:srgbClr val="33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تكتب</a:t>
            </a:r>
            <a:r>
              <a:rPr lang="ar-SA" sz="32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 </a:t>
            </a:r>
          </a:p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متصلة هكذا (ــت )</a:t>
            </a:r>
          </a:p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ومنفصلة (ت)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73595B56-2719-464A-B5D4-B1EC1418C669}"/>
              </a:ext>
            </a:extLst>
          </p:cNvPr>
          <p:cNvSpPr/>
          <p:nvPr/>
        </p:nvSpPr>
        <p:spPr>
          <a:xfrm>
            <a:off x="5323256" y="1489555"/>
            <a:ext cx="2988950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>
                <a:solidFill>
                  <a:srgbClr val="FF00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التاء المربوطة   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raditional Arabic" panose="02020603050405020304" pitchFamily="18" charset="-78"/>
            </a:endParaRPr>
          </a:p>
          <a:p>
            <a:pPr algn="ctr">
              <a:defRPr/>
            </a:pPr>
            <a:endParaRPr lang="en-US" sz="3200" b="1" dirty="0">
              <a:solidFill>
                <a:srgbClr val="00206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raditional Arabic" panose="02020603050405020304" pitchFamily="18" charset="-78"/>
            </a:endParaRPr>
          </a:p>
          <a:p>
            <a:pPr algn="ctr">
              <a:defRPr/>
            </a:pPr>
            <a:endParaRPr lang="ar-SA" sz="3200" b="1" dirty="0">
              <a:solidFill>
                <a:srgbClr val="00206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  <a:latin typeface="Traditional Arabic" panose="02020603050405020304" pitchFamily="18" charset="-78"/>
            </a:endParaRPr>
          </a:p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تنطق تاء عند الحركة وهاء عند الوقف. </a:t>
            </a:r>
          </a:p>
          <a:p>
            <a:pPr algn="ctr">
              <a:defRPr/>
            </a:pPr>
            <a:r>
              <a:rPr lang="ar-SA" sz="3200" b="1" dirty="0">
                <a:solidFill>
                  <a:srgbClr val="3366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تكتب</a:t>
            </a:r>
            <a:r>
              <a:rPr lang="ar-SA" sz="32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 </a:t>
            </a:r>
          </a:p>
          <a:p>
            <a:pPr algn="ctr">
              <a:defRPr/>
            </a:pPr>
            <a:r>
              <a:rPr lang="ar-SA" sz="3200" b="1" dirty="0">
                <a:solidFill>
                  <a:srgbClr val="00206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متصلة هكذا (ــة) ومنفصلة (ة)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05F12C58-B0B7-4A95-BAF6-BEE9F6C80E63}"/>
              </a:ext>
            </a:extLst>
          </p:cNvPr>
          <p:cNvSpPr/>
          <p:nvPr/>
        </p:nvSpPr>
        <p:spPr>
          <a:xfrm>
            <a:off x="3957827" y="2102078"/>
            <a:ext cx="1800200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ar-SA" sz="3200" b="1" dirty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تعلوها</a:t>
            </a:r>
          </a:p>
          <a:p>
            <a:pPr algn="ctr">
              <a:defRPr/>
            </a:pPr>
            <a:r>
              <a:rPr lang="ar-SA" sz="3200" b="1" dirty="0">
                <a:solidFill>
                  <a:srgbClr val="00B05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  <a:latin typeface="Traditional Arabic" panose="02020603050405020304" pitchFamily="18" charset="-78"/>
              </a:rPr>
              <a:t>نقطتان</a:t>
            </a: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6179D1DE-4100-4F8E-95DF-19C5A6B9BB44}"/>
              </a:ext>
            </a:extLst>
          </p:cNvPr>
          <p:cNvSpPr/>
          <p:nvPr/>
        </p:nvSpPr>
        <p:spPr>
          <a:xfrm>
            <a:off x="139085" y="232144"/>
            <a:ext cx="8850668" cy="6509224"/>
          </a:xfrm>
          <a:prstGeom prst="rect">
            <a:avLst/>
          </a:prstGeom>
          <a:noFill/>
          <a:ln w="57150" cmpd="tri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SA" dirty="0"/>
          </a:p>
        </p:txBody>
      </p:sp>
    </p:spTree>
  </p:cSld>
  <p:clrMapOvr>
    <a:masterClrMapping/>
  </p:clrMapOvr>
  <p:transition advTm="0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7641C85-0958-4FB3-99C7-8F135D902D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9" b="15147"/>
          <a:stretch/>
        </p:blipFill>
        <p:spPr>
          <a:xfrm>
            <a:off x="543599" y="1771900"/>
            <a:ext cx="8388823" cy="331420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971CFBB-FC56-47E4-96AE-DA07B1C04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7583"/>
            <a:ext cx="2503071" cy="22322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FF0AE323-D485-438C-A050-467A5B74E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73733"/>
            <a:ext cx="3419952" cy="130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5557"/>
      </p:ext>
    </p:extLst>
  </p:cSld>
  <p:clrMapOvr>
    <a:masterClrMapping/>
  </p:clrMapOvr>
  <p:transition advTm="0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5A5DFD-BFC8-41D9-B11A-1FEF0AF17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2204864"/>
            <a:ext cx="6554115" cy="1066949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B068688-BE43-4317-B6FD-2A9CC8EB6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89" y="249124"/>
            <a:ext cx="2771880" cy="10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206176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1945F6C-A7F7-48FC-952C-691E779F4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204864"/>
            <a:ext cx="4220164" cy="154326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B07B6F35-F9B5-455D-A1AB-36587669CF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591" y="1700808"/>
            <a:ext cx="2143424" cy="272453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B068688-BE43-4317-B6FD-2A9CC8EB65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89" y="249124"/>
            <a:ext cx="2771880" cy="105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86035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extLst>
              <a:ext uri="{FF2B5EF4-FFF2-40B4-BE49-F238E27FC236}">
                <a16:creationId xmlns:a16="http://schemas.microsoft.com/office/drawing/2014/main" id="{03F8B4DE-18A0-4E1C-A091-2AE9FA95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272637"/>
            <a:ext cx="5839640" cy="1524213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B068688-BE43-4317-B6FD-2A9CC8EB6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89" y="249124"/>
            <a:ext cx="2771880" cy="105779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C1AB08E9-6332-4E8A-8338-71A5995FBE2F}"/>
              </a:ext>
            </a:extLst>
          </p:cNvPr>
          <p:cNvSpPr/>
          <p:nvPr/>
        </p:nvSpPr>
        <p:spPr>
          <a:xfrm>
            <a:off x="1043608" y="2812251"/>
            <a:ext cx="7567832" cy="20162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800" dirty="0">
              <a:solidFill>
                <a:schemeClr val="tx1"/>
              </a:solidFill>
            </a:endParaRP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</a:t>
            </a:r>
            <a:endParaRPr lang="en-US" sz="800" dirty="0">
              <a:solidFill>
                <a:schemeClr val="tx1"/>
              </a:solidFill>
            </a:endParaRP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endParaRPr lang="en-US" sz="800" dirty="0">
              <a:solidFill>
                <a:schemeClr val="tx1"/>
              </a:solidFill>
            </a:endParaRPr>
          </a:p>
          <a:p>
            <a:pPr algn="ctr"/>
            <a:r>
              <a:rPr lang="ar-SA" sz="800" dirty="0">
                <a:solidFill>
                  <a:schemeClr val="tx1"/>
                </a:solidFill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370575080"/>
      </p:ext>
    </p:extLst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C7FB20BE-B1C0-46AC-8F5D-E03CDBFDB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86805"/>
            <a:ext cx="8425402" cy="39322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831C123-5858-411E-83A0-B65CDD409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54" y="4005064"/>
            <a:ext cx="2716580" cy="250656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2BAF73C-6101-44A5-B759-AD2FCC260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895" y="342083"/>
            <a:ext cx="2657846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05257"/>
      </p:ext>
    </p:extLst>
  </p:cSld>
  <p:clrMapOvr>
    <a:masterClrMapping/>
  </p:clrMapOvr>
  <p:transition advTm="0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B94AF38B-9485-45E7-88A8-1ADB8A462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6" y="188640"/>
            <a:ext cx="6620799" cy="489653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AD8D38E-E6C6-474E-911B-E37264A05A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958" y="116632"/>
            <a:ext cx="2362530" cy="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92420"/>
      </p:ext>
    </p:extLst>
  </p:cSld>
  <p:clrMapOvr>
    <a:masterClrMapping/>
  </p:clrMapOvr>
  <p:transition advTm="0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extLst>
              <a:ext uri="{FF2B5EF4-FFF2-40B4-BE49-F238E27FC236}">
                <a16:creationId xmlns:a16="http://schemas.microsoft.com/office/drawing/2014/main" id="{4A17815B-4D8D-4F07-84AD-A0FAF156F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81075"/>
            <a:ext cx="626427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AA8C8D4B-D84D-4678-AABC-666AEDB01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3354"/>
            <a:ext cx="68405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1837</Words>
  <Application>Microsoft Office PowerPoint</Application>
  <PresentationFormat>عرض على الشاشة (4:3)</PresentationFormat>
  <Paragraphs>583</Paragraphs>
  <Slides>114</Slides>
  <Notes>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11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114</vt:i4>
      </vt:variant>
    </vt:vector>
  </HeadingPairs>
  <TitlesOfParts>
    <vt:vector size="126" baseType="lpstr">
      <vt:lpstr>Adobe Arabic</vt:lpstr>
      <vt:lpstr>Adobe نسخ Medium</vt:lpstr>
      <vt:lpstr>Akhbar MT</vt:lpstr>
      <vt:lpstr>AL-Mohanad</vt:lpstr>
      <vt:lpstr>AL-Mohanad Bold</vt:lpstr>
      <vt:lpstr>Andalus</vt:lpstr>
      <vt:lpstr>Arabic Typesetting</vt:lpstr>
      <vt:lpstr>Arial</vt:lpstr>
      <vt:lpstr>Calibri</vt:lpstr>
      <vt:lpstr>KFGQPC Uthman Taha Naskh</vt:lpstr>
      <vt:lpstr>Traditional Arabic</vt:lpstr>
      <vt:lpstr>سمة Office</vt:lpstr>
      <vt:lpstr>عرض تقديمي في PowerPoint</vt:lpstr>
      <vt:lpstr>عرض تقديمي في PowerPoint</vt:lpstr>
      <vt:lpstr>القواعد الصفية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الوحدة :  الثامنة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فوائد القراءة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              الواجب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استراتيجية الحل بالعكس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الواجب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 المحسن</dc:creator>
  <cp:lastModifiedBy>آلاء</cp:lastModifiedBy>
  <cp:revision>135</cp:revision>
  <dcterms:created xsi:type="dcterms:W3CDTF">2011-05-16T14:36:18Z</dcterms:created>
  <dcterms:modified xsi:type="dcterms:W3CDTF">2019-03-25T15:12:54Z</dcterms:modified>
</cp:coreProperties>
</file>