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2" r:id="rId6"/>
    <p:sldId id="260" r:id="rId7"/>
    <p:sldId id="261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662CC1-171E-4DE8-BF65-02C385E0FAAD}" type="doc">
      <dgm:prSet loTypeId="urn:microsoft.com/office/officeart/2005/8/layout/radial6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ar-SA"/>
        </a:p>
      </dgm:t>
    </dgm:pt>
    <dgm:pt modelId="{068D9750-1A61-46BF-934E-A3255FB64FC4}">
      <dgm:prSet phldrT="[نص]"/>
      <dgm:spPr/>
      <dgm:t>
        <a:bodyPr/>
        <a:lstStyle/>
        <a:p>
          <a:pPr rtl="1"/>
          <a:r>
            <a:rPr lang="ar-SA" dirty="0" smtClean="0"/>
            <a:t>التاريخ</a:t>
          </a:r>
          <a:endParaRPr lang="ar-SA" dirty="0"/>
        </a:p>
      </dgm:t>
    </dgm:pt>
    <dgm:pt modelId="{69D0E3B3-3239-4069-A1FA-E3F3DFDE9233}" type="parTrans" cxnId="{D9FBE1EF-A91A-46E8-84DC-B098DC4C248E}">
      <dgm:prSet/>
      <dgm:spPr/>
      <dgm:t>
        <a:bodyPr/>
        <a:lstStyle/>
        <a:p>
          <a:pPr rtl="1"/>
          <a:endParaRPr lang="ar-SA"/>
        </a:p>
      </dgm:t>
    </dgm:pt>
    <dgm:pt modelId="{EFF36A9C-847C-434F-AEDE-C5CA4E9D01C2}" type="sibTrans" cxnId="{D9FBE1EF-A91A-46E8-84DC-B098DC4C248E}">
      <dgm:prSet/>
      <dgm:spPr/>
      <dgm:t>
        <a:bodyPr/>
        <a:lstStyle/>
        <a:p>
          <a:pPr rtl="1"/>
          <a:endParaRPr lang="ar-SA"/>
        </a:p>
      </dgm:t>
    </dgm:pt>
    <dgm:pt modelId="{19157C1B-ACD1-4943-B3CF-978AF214E399}">
      <dgm:prSet phldrT="[نص]"/>
      <dgm:spPr/>
      <dgm:t>
        <a:bodyPr/>
        <a:lstStyle/>
        <a:p>
          <a:pPr rtl="1"/>
          <a:r>
            <a:rPr lang="ar-SA" dirty="0" err="1" smtClean="0"/>
            <a:t>الانسان</a:t>
          </a:r>
          <a:endParaRPr lang="ar-SA" dirty="0"/>
        </a:p>
      </dgm:t>
    </dgm:pt>
    <dgm:pt modelId="{AFB735BD-28B3-4341-A03F-FED47869B771}" type="parTrans" cxnId="{BBF89002-0B83-494E-8322-FF1255165ED0}">
      <dgm:prSet/>
      <dgm:spPr/>
      <dgm:t>
        <a:bodyPr/>
        <a:lstStyle/>
        <a:p>
          <a:pPr rtl="1"/>
          <a:endParaRPr lang="ar-SA"/>
        </a:p>
      </dgm:t>
    </dgm:pt>
    <dgm:pt modelId="{17397D2C-8FB7-4353-8202-0DFD333ABCB8}" type="sibTrans" cxnId="{BBF89002-0B83-494E-8322-FF1255165ED0}">
      <dgm:prSet/>
      <dgm:spPr/>
      <dgm:t>
        <a:bodyPr/>
        <a:lstStyle/>
        <a:p>
          <a:pPr rtl="1"/>
          <a:endParaRPr lang="ar-SA"/>
        </a:p>
      </dgm:t>
    </dgm:pt>
    <dgm:pt modelId="{1A1C835C-B18E-4A63-AD92-C061890ADDD4}">
      <dgm:prSet phldrT="[نص]"/>
      <dgm:spPr/>
      <dgm:t>
        <a:bodyPr/>
        <a:lstStyle/>
        <a:p>
          <a:pPr rtl="1"/>
          <a:r>
            <a:rPr lang="ar-SA" dirty="0" smtClean="0"/>
            <a:t>الزمان</a:t>
          </a:r>
          <a:endParaRPr lang="ar-SA" dirty="0"/>
        </a:p>
      </dgm:t>
    </dgm:pt>
    <dgm:pt modelId="{9A3116CA-2A92-4DBC-A2EE-F325159090B5}" type="parTrans" cxnId="{609D2358-17C9-4F98-94F9-D0B53234661F}">
      <dgm:prSet/>
      <dgm:spPr/>
      <dgm:t>
        <a:bodyPr/>
        <a:lstStyle/>
        <a:p>
          <a:pPr rtl="1"/>
          <a:endParaRPr lang="ar-SA"/>
        </a:p>
      </dgm:t>
    </dgm:pt>
    <dgm:pt modelId="{9CA95F56-3447-48B7-A131-1DA70945B454}" type="sibTrans" cxnId="{609D2358-17C9-4F98-94F9-D0B53234661F}">
      <dgm:prSet/>
      <dgm:spPr/>
      <dgm:t>
        <a:bodyPr/>
        <a:lstStyle/>
        <a:p>
          <a:pPr rtl="1"/>
          <a:endParaRPr lang="ar-SA"/>
        </a:p>
      </dgm:t>
    </dgm:pt>
    <dgm:pt modelId="{93D87FF5-6FDC-4487-8079-5C8D553133D3}">
      <dgm:prSet phldrT="[نص]"/>
      <dgm:spPr/>
      <dgm:t>
        <a:bodyPr/>
        <a:lstStyle/>
        <a:p>
          <a:pPr rtl="1"/>
          <a:r>
            <a:rPr lang="ar-SA" dirty="0" smtClean="0"/>
            <a:t>المكان</a:t>
          </a:r>
          <a:endParaRPr lang="ar-SA" dirty="0"/>
        </a:p>
      </dgm:t>
    </dgm:pt>
    <dgm:pt modelId="{F5B1A1B0-9583-459A-863B-5F967225F067}" type="parTrans" cxnId="{65D15ED5-7121-4AB5-9132-F1CE291249A1}">
      <dgm:prSet/>
      <dgm:spPr/>
      <dgm:t>
        <a:bodyPr/>
        <a:lstStyle/>
        <a:p>
          <a:pPr rtl="1"/>
          <a:endParaRPr lang="ar-SA"/>
        </a:p>
      </dgm:t>
    </dgm:pt>
    <dgm:pt modelId="{57912BCC-C58E-4C97-AEA3-17E36E5B7CBD}" type="sibTrans" cxnId="{65D15ED5-7121-4AB5-9132-F1CE291249A1}">
      <dgm:prSet/>
      <dgm:spPr/>
      <dgm:t>
        <a:bodyPr/>
        <a:lstStyle/>
        <a:p>
          <a:pPr rtl="1"/>
          <a:endParaRPr lang="ar-SA"/>
        </a:p>
      </dgm:t>
    </dgm:pt>
    <dgm:pt modelId="{CD38E7A4-7839-497E-96EE-A706626BCCFB}">
      <dgm:prSet phldrT="[نص]"/>
      <dgm:spPr/>
      <dgm:t>
        <a:bodyPr/>
        <a:lstStyle/>
        <a:p>
          <a:pPr rtl="1"/>
          <a:r>
            <a:rPr lang="ar-SA" dirty="0" err="1" smtClean="0"/>
            <a:t>الاحداث</a:t>
          </a:r>
          <a:endParaRPr lang="ar-SA" dirty="0"/>
        </a:p>
      </dgm:t>
    </dgm:pt>
    <dgm:pt modelId="{6DC93E60-6807-4AB3-A90A-7FEA1452F021}" type="parTrans" cxnId="{F5273FCB-02F1-4C2F-A4BB-4E1728AA2844}">
      <dgm:prSet/>
      <dgm:spPr/>
      <dgm:t>
        <a:bodyPr/>
        <a:lstStyle/>
        <a:p>
          <a:pPr rtl="1"/>
          <a:endParaRPr lang="ar-SA"/>
        </a:p>
      </dgm:t>
    </dgm:pt>
    <dgm:pt modelId="{AE5026FD-62B4-4817-876C-24FD74BDB900}" type="sibTrans" cxnId="{F5273FCB-02F1-4C2F-A4BB-4E1728AA2844}">
      <dgm:prSet/>
      <dgm:spPr/>
      <dgm:t>
        <a:bodyPr/>
        <a:lstStyle/>
        <a:p>
          <a:pPr rtl="1"/>
          <a:endParaRPr lang="ar-SA"/>
        </a:p>
      </dgm:t>
    </dgm:pt>
    <dgm:pt modelId="{390F5494-DA44-405B-933F-B549749E258A}" type="pres">
      <dgm:prSet presAssocID="{41662CC1-171E-4DE8-BF65-02C385E0FAAD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2A0B2B1-04BE-4B24-88B4-F0B302EDB212}" type="pres">
      <dgm:prSet presAssocID="{068D9750-1A61-46BF-934E-A3255FB64FC4}" presName="centerShape" presStyleLbl="node0" presStyleIdx="0" presStyleCnt="1"/>
      <dgm:spPr/>
    </dgm:pt>
    <dgm:pt modelId="{2BA2C047-84B8-4CD6-BA8C-76C3E7C4B4ED}" type="pres">
      <dgm:prSet presAssocID="{19157C1B-ACD1-4943-B3CF-978AF214E399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7991094-59A3-40E3-825C-88DCF1F1C0DD}" type="pres">
      <dgm:prSet presAssocID="{19157C1B-ACD1-4943-B3CF-978AF214E399}" presName="dummy" presStyleCnt="0"/>
      <dgm:spPr/>
    </dgm:pt>
    <dgm:pt modelId="{6B00BC76-5586-4A7B-8E15-0D0D44006298}" type="pres">
      <dgm:prSet presAssocID="{17397D2C-8FB7-4353-8202-0DFD333ABCB8}" presName="sibTrans" presStyleLbl="sibTrans2D1" presStyleIdx="0" presStyleCnt="4"/>
      <dgm:spPr/>
    </dgm:pt>
    <dgm:pt modelId="{D2098BB9-0F9A-4E2A-95A1-94F725C9BB4A}" type="pres">
      <dgm:prSet presAssocID="{1A1C835C-B18E-4A63-AD92-C061890ADDD4}" presName="node" presStyleLbl="node1" presStyleIdx="1" presStyleCnt="4">
        <dgm:presLayoutVars>
          <dgm:bulletEnabled val="1"/>
        </dgm:presLayoutVars>
      </dgm:prSet>
      <dgm:spPr/>
    </dgm:pt>
    <dgm:pt modelId="{7C5A6D84-5947-41E5-9371-B6CEF6435F63}" type="pres">
      <dgm:prSet presAssocID="{1A1C835C-B18E-4A63-AD92-C061890ADDD4}" presName="dummy" presStyleCnt="0"/>
      <dgm:spPr/>
    </dgm:pt>
    <dgm:pt modelId="{59F32E9D-05F7-4F0B-BA4D-977BCEC9F393}" type="pres">
      <dgm:prSet presAssocID="{9CA95F56-3447-48B7-A131-1DA70945B454}" presName="sibTrans" presStyleLbl="sibTrans2D1" presStyleIdx="1" presStyleCnt="4"/>
      <dgm:spPr/>
    </dgm:pt>
    <dgm:pt modelId="{2A6C1EA7-A6D4-4176-952C-7F92BFC96493}" type="pres">
      <dgm:prSet presAssocID="{93D87FF5-6FDC-4487-8079-5C8D553133D3}" presName="node" presStyleLbl="node1" presStyleIdx="2" presStyleCnt="4">
        <dgm:presLayoutVars>
          <dgm:bulletEnabled val="1"/>
        </dgm:presLayoutVars>
      </dgm:prSet>
      <dgm:spPr/>
    </dgm:pt>
    <dgm:pt modelId="{24964E06-1D35-4865-9117-22F7FE9BAB29}" type="pres">
      <dgm:prSet presAssocID="{93D87FF5-6FDC-4487-8079-5C8D553133D3}" presName="dummy" presStyleCnt="0"/>
      <dgm:spPr/>
    </dgm:pt>
    <dgm:pt modelId="{859E5C2E-D536-4E8F-9F28-6755D2B420BB}" type="pres">
      <dgm:prSet presAssocID="{57912BCC-C58E-4C97-AEA3-17E36E5B7CBD}" presName="sibTrans" presStyleLbl="sibTrans2D1" presStyleIdx="2" presStyleCnt="4"/>
      <dgm:spPr/>
    </dgm:pt>
    <dgm:pt modelId="{6EAAD9BF-BC6E-4853-A4D1-98BA3F0E0299}" type="pres">
      <dgm:prSet presAssocID="{CD38E7A4-7839-497E-96EE-A706626BCCFB}" presName="node" presStyleLbl="node1" presStyleIdx="3" presStyleCnt="4">
        <dgm:presLayoutVars>
          <dgm:bulletEnabled val="1"/>
        </dgm:presLayoutVars>
      </dgm:prSet>
      <dgm:spPr/>
    </dgm:pt>
    <dgm:pt modelId="{71DD795E-458B-4EA6-99E0-1D3510BBDA91}" type="pres">
      <dgm:prSet presAssocID="{CD38E7A4-7839-497E-96EE-A706626BCCFB}" presName="dummy" presStyleCnt="0"/>
      <dgm:spPr/>
    </dgm:pt>
    <dgm:pt modelId="{7869D3E2-E7D7-4873-94F7-E80CC69B6000}" type="pres">
      <dgm:prSet presAssocID="{AE5026FD-62B4-4817-876C-24FD74BDB900}" presName="sibTrans" presStyleLbl="sibTrans2D1" presStyleIdx="3" presStyleCnt="4"/>
      <dgm:spPr/>
    </dgm:pt>
  </dgm:ptLst>
  <dgm:cxnLst>
    <dgm:cxn modelId="{BBF89002-0B83-494E-8322-FF1255165ED0}" srcId="{068D9750-1A61-46BF-934E-A3255FB64FC4}" destId="{19157C1B-ACD1-4943-B3CF-978AF214E399}" srcOrd="0" destOrd="0" parTransId="{AFB735BD-28B3-4341-A03F-FED47869B771}" sibTransId="{17397D2C-8FB7-4353-8202-0DFD333ABCB8}"/>
    <dgm:cxn modelId="{0AFC91A9-CA73-4068-89BD-6B54833376D0}" type="presOf" srcId="{17397D2C-8FB7-4353-8202-0DFD333ABCB8}" destId="{6B00BC76-5586-4A7B-8E15-0D0D44006298}" srcOrd="0" destOrd="0" presId="urn:microsoft.com/office/officeart/2005/8/layout/radial6"/>
    <dgm:cxn modelId="{F5273FCB-02F1-4C2F-A4BB-4E1728AA2844}" srcId="{068D9750-1A61-46BF-934E-A3255FB64FC4}" destId="{CD38E7A4-7839-497E-96EE-A706626BCCFB}" srcOrd="3" destOrd="0" parTransId="{6DC93E60-6807-4AB3-A90A-7FEA1452F021}" sibTransId="{AE5026FD-62B4-4817-876C-24FD74BDB900}"/>
    <dgm:cxn modelId="{609D2358-17C9-4F98-94F9-D0B53234661F}" srcId="{068D9750-1A61-46BF-934E-A3255FB64FC4}" destId="{1A1C835C-B18E-4A63-AD92-C061890ADDD4}" srcOrd="1" destOrd="0" parTransId="{9A3116CA-2A92-4DBC-A2EE-F325159090B5}" sibTransId="{9CA95F56-3447-48B7-A131-1DA70945B454}"/>
    <dgm:cxn modelId="{6A882956-F767-4D42-8FAB-5A745FA71A9C}" type="presOf" srcId="{AE5026FD-62B4-4817-876C-24FD74BDB900}" destId="{7869D3E2-E7D7-4873-94F7-E80CC69B6000}" srcOrd="0" destOrd="0" presId="urn:microsoft.com/office/officeart/2005/8/layout/radial6"/>
    <dgm:cxn modelId="{88621A71-3F97-4773-89D3-14289474D135}" type="presOf" srcId="{19157C1B-ACD1-4943-B3CF-978AF214E399}" destId="{2BA2C047-84B8-4CD6-BA8C-76C3E7C4B4ED}" srcOrd="0" destOrd="0" presId="urn:microsoft.com/office/officeart/2005/8/layout/radial6"/>
    <dgm:cxn modelId="{1ED0C3BD-7684-4323-9ADF-8330B44707E1}" type="presOf" srcId="{41662CC1-171E-4DE8-BF65-02C385E0FAAD}" destId="{390F5494-DA44-405B-933F-B549749E258A}" srcOrd="0" destOrd="0" presId="urn:microsoft.com/office/officeart/2005/8/layout/radial6"/>
    <dgm:cxn modelId="{440A63FF-6485-4F31-8ABB-3CEF2C3EB0F9}" type="presOf" srcId="{9CA95F56-3447-48B7-A131-1DA70945B454}" destId="{59F32E9D-05F7-4F0B-BA4D-977BCEC9F393}" srcOrd="0" destOrd="0" presId="urn:microsoft.com/office/officeart/2005/8/layout/radial6"/>
    <dgm:cxn modelId="{65D15ED5-7121-4AB5-9132-F1CE291249A1}" srcId="{068D9750-1A61-46BF-934E-A3255FB64FC4}" destId="{93D87FF5-6FDC-4487-8079-5C8D553133D3}" srcOrd="2" destOrd="0" parTransId="{F5B1A1B0-9583-459A-863B-5F967225F067}" sibTransId="{57912BCC-C58E-4C97-AEA3-17E36E5B7CBD}"/>
    <dgm:cxn modelId="{A79D8EE9-051B-4FCA-894A-BDAEB7B68317}" type="presOf" srcId="{57912BCC-C58E-4C97-AEA3-17E36E5B7CBD}" destId="{859E5C2E-D536-4E8F-9F28-6755D2B420BB}" srcOrd="0" destOrd="0" presId="urn:microsoft.com/office/officeart/2005/8/layout/radial6"/>
    <dgm:cxn modelId="{554547ED-9A9D-4639-A3CE-1AFFF824FA99}" type="presOf" srcId="{93D87FF5-6FDC-4487-8079-5C8D553133D3}" destId="{2A6C1EA7-A6D4-4176-952C-7F92BFC96493}" srcOrd="0" destOrd="0" presId="urn:microsoft.com/office/officeart/2005/8/layout/radial6"/>
    <dgm:cxn modelId="{D9FBE1EF-A91A-46E8-84DC-B098DC4C248E}" srcId="{41662CC1-171E-4DE8-BF65-02C385E0FAAD}" destId="{068D9750-1A61-46BF-934E-A3255FB64FC4}" srcOrd="0" destOrd="0" parTransId="{69D0E3B3-3239-4069-A1FA-E3F3DFDE9233}" sibTransId="{EFF36A9C-847C-434F-AEDE-C5CA4E9D01C2}"/>
    <dgm:cxn modelId="{2E8EB202-3395-45FC-92C4-9D7FAFBA96CE}" type="presOf" srcId="{CD38E7A4-7839-497E-96EE-A706626BCCFB}" destId="{6EAAD9BF-BC6E-4853-A4D1-98BA3F0E0299}" srcOrd="0" destOrd="0" presId="urn:microsoft.com/office/officeart/2005/8/layout/radial6"/>
    <dgm:cxn modelId="{646B5D04-0D91-46DC-A46A-5ACD60538B1B}" type="presOf" srcId="{1A1C835C-B18E-4A63-AD92-C061890ADDD4}" destId="{D2098BB9-0F9A-4E2A-95A1-94F725C9BB4A}" srcOrd="0" destOrd="0" presId="urn:microsoft.com/office/officeart/2005/8/layout/radial6"/>
    <dgm:cxn modelId="{1BA7F22A-0623-4341-B475-5D91AFB3E417}" type="presOf" srcId="{068D9750-1A61-46BF-934E-A3255FB64FC4}" destId="{C2A0B2B1-04BE-4B24-88B4-F0B302EDB212}" srcOrd="0" destOrd="0" presId="urn:microsoft.com/office/officeart/2005/8/layout/radial6"/>
    <dgm:cxn modelId="{8805ECB4-A018-4B51-94F7-5ED3C6A32572}" type="presParOf" srcId="{390F5494-DA44-405B-933F-B549749E258A}" destId="{C2A0B2B1-04BE-4B24-88B4-F0B302EDB212}" srcOrd="0" destOrd="0" presId="urn:microsoft.com/office/officeart/2005/8/layout/radial6"/>
    <dgm:cxn modelId="{85EB3E47-A2A4-453F-8FCE-BB53DED81CC5}" type="presParOf" srcId="{390F5494-DA44-405B-933F-B549749E258A}" destId="{2BA2C047-84B8-4CD6-BA8C-76C3E7C4B4ED}" srcOrd="1" destOrd="0" presId="urn:microsoft.com/office/officeart/2005/8/layout/radial6"/>
    <dgm:cxn modelId="{CD955042-2E0B-49B8-86D4-B51BF122FFCD}" type="presParOf" srcId="{390F5494-DA44-405B-933F-B549749E258A}" destId="{D7991094-59A3-40E3-825C-88DCF1F1C0DD}" srcOrd="2" destOrd="0" presId="urn:microsoft.com/office/officeart/2005/8/layout/radial6"/>
    <dgm:cxn modelId="{BBDD609D-0C8A-4221-A0A6-F020568F9881}" type="presParOf" srcId="{390F5494-DA44-405B-933F-B549749E258A}" destId="{6B00BC76-5586-4A7B-8E15-0D0D44006298}" srcOrd="3" destOrd="0" presId="urn:microsoft.com/office/officeart/2005/8/layout/radial6"/>
    <dgm:cxn modelId="{49DF6112-5BAE-4C63-A7CA-B676EE8C74DD}" type="presParOf" srcId="{390F5494-DA44-405B-933F-B549749E258A}" destId="{D2098BB9-0F9A-4E2A-95A1-94F725C9BB4A}" srcOrd="4" destOrd="0" presId="urn:microsoft.com/office/officeart/2005/8/layout/radial6"/>
    <dgm:cxn modelId="{C998C908-E430-4F8F-BA2A-519E55ADA646}" type="presParOf" srcId="{390F5494-DA44-405B-933F-B549749E258A}" destId="{7C5A6D84-5947-41E5-9371-B6CEF6435F63}" srcOrd="5" destOrd="0" presId="urn:microsoft.com/office/officeart/2005/8/layout/radial6"/>
    <dgm:cxn modelId="{806EEABA-3F6D-4605-9613-8FD21B33533B}" type="presParOf" srcId="{390F5494-DA44-405B-933F-B549749E258A}" destId="{59F32E9D-05F7-4F0B-BA4D-977BCEC9F393}" srcOrd="6" destOrd="0" presId="urn:microsoft.com/office/officeart/2005/8/layout/radial6"/>
    <dgm:cxn modelId="{9101603F-A3D6-4CF6-85E2-4183E386EBC5}" type="presParOf" srcId="{390F5494-DA44-405B-933F-B549749E258A}" destId="{2A6C1EA7-A6D4-4176-952C-7F92BFC96493}" srcOrd="7" destOrd="0" presId="urn:microsoft.com/office/officeart/2005/8/layout/radial6"/>
    <dgm:cxn modelId="{A95DC81C-FE6E-4777-89F7-41D0F06B6B42}" type="presParOf" srcId="{390F5494-DA44-405B-933F-B549749E258A}" destId="{24964E06-1D35-4865-9117-22F7FE9BAB29}" srcOrd="8" destOrd="0" presId="urn:microsoft.com/office/officeart/2005/8/layout/radial6"/>
    <dgm:cxn modelId="{1E82AAC3-101E-4A12-97C3-73AD3899826D}" type="presParOf" srcId="{390F5494-DA44-405B-933F-B549749E258A}" destId="{859E5C2E-D536-4E8F-9F28-6755D2B420BB}" srcOrd="9" destOrd="0" presId="urn:microsoft.com/office/officeart/2005/8/layout/radial6"/>
    <dgm:cxn modelId="{CD18E3EE-2A58-4E51-A14B-31A83177827C}" type="presParOf" srcId="{390F5494-DA44-405B-933F-B549749E258A}" destId="{6EAAD9BF-BC6E-4853-A4D1-98BA3F0E0299}" srcOrd="10" destOrd="0" presId="urn:microsoft.com/office/officeart/2005/8/layout/radial6"/>
    <dgm:cxn modelId="{089D6F5C-8274-43ED-8B77-7ACAE0245D3B}" type="presParOf" srcId="{390F5494-DA44-405B-933F-B549749E258A}" destId="{71DD795E-458B-4EA6-99E0-1D3510BBDA91}" srcOrd="11" destOrd="0" presId="urn:microsoft.com/office/officeart/2005/8/layout/radial6"/>
    <dgm:cxn modelId="{3DA91F2D-B362-4CFD-8812-9A8203CA2BC0}" type="presParOf" srcId="{390F5494-DA44-405B-933F-B549749E258A}" destId="{7869D3E2-E7D7-4873-94F7-E80CC69B6000}" srcOrd="12" destOrd="0" presId="urn:microsoft.com/office/officeart/2005/8/layout/radial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5E3DD-961F-4A47-9086-81292E86C738}" type="datetimeFigureOut">
              <a:rPr lang="ar-SA" smtClean="0"/>
              <a:pPr/>
              <a:t>23/11/36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0649-3619-402B-BF7C-215F1E4A676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5E3DD-961F-4A47-9086-81292E86C738}" type="datetimeFigureOut">
              <a:rPr lang="ar-SA" smtClean="0"/>
              <a:pPr/>
              <a:t>23/11/36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0649-3619-402B-BF7C-215F1E4A676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5E3DD-961F-4A47-9086-81292E86C738}" type="datetimeFigureOut">
              <a:rPr lang="ar-SA" smtClean="0"/>
              <a:pPr/>
              <a:t>23/11/36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0649-3619-402B-BF7C-215F1E4A676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5E3DD-961F-4A47-9086-81292E86C738}" type="datetimeFigureOut">
              <a:rPr lang="ar-SA" smtClean="0"/>
              <a:pPr/>
              <a:t>23/11/36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0649-3619-402B-BF7C-215F1E4A676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5E3DD-961F-4A47-9086-81292E86C738}" type="datetimeFigureOut">
              <a:rPr lang="ar-SA" smtClean="0"/>
              <a:pPr/>
              <a:t>23/11/36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0649-3619-402B-BF7C-215F1E4A676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5E3DD-961F-4A47-9086-81292E86C738}" type="datetimeFigureOut">
              <a:rPr lang="ar-SA" smtClean="0"/>
              <a:pPr/>
              <a:t>23/11/36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0649-3619-402B-BF7C-215F1E4A676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5E3DD-961F-4A47-9086-81292E86C738}" type="datetimeFigureOut">
              <a:rPr lang="ar-SA" smtClean="0"/>
              <a:pPr/>
              <a:t>23/11/36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0649-3619-402B-BF7C-215F1E4A676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5E3DD-961F-4A47-9086-81292E86C738}" type="datetimeFigureOut">
              <a:rPr lang="ar-SA" smtClean="0"/>
              <a:pPr/>
              <a:t>23/11/36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0649-3619-402B-BF7C-215F1E4A676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5E3DD-961F-4A47-9086-81292E86C738}" type="datetimeFigureOut">
              <a:rPr lang="ar-SA" smtClean="0"/>
              <a:pPr/>
              <a:t>23/11/36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0649-3619-402B-BF7C-215F1E4A676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5E3DD-961F-4A47-9086-81292E86C738}" type="datetimeFigureOut">
              <a:rPr lang="ar-SA" smtClean="0"/>
              <a:pPr/>
              <a:t>23/11/36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0649-3619-402B-BF7C-215F1E4A676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5E3DD-961F-4A47-9086-81292E86C738}" type="datetimeFigureOut">
              <a:rPr lang="ar-SA" smtClean="0"/>
              <a:pPr/>
              <a:t>23/11/36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0649-3619-402B-BF7C-215F1E4A676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5E3DD-961F-4A47-9086-81292E86C738}" type="datetimeFigureOut">
              <a:rPr lang="ar-SA" smtClean="0"/>
              <a:pPr/>
              <a:t>23/11/36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80649-3619-402B-BF7C-215F1E4A6763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imagesCAQRYRT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8" y="214290"/>
            <a:ext cx="6286512" cy="6286512"/>
          </a:xfrm>
          <a:prstGeom prst="rect">
            <a:avLst/>
          </a:prstGeom>
        </p:spPr>
      </p:pic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>
            <a:off x="5786446" y="1571612"/>
            <a:ext cx="2943188" cy="3571900"/>
          </a:xfrm>
        </p:spPr>
        <p:txBody>
          <a:bodyPr>
            <a:normAutofit/>
          </a:bodyPr>
          <a:lstStyle/>
          <a:p>
            <a:r>
              <a:rPr lang="ar-SA" sz="4800" b="1" dirty="0" smtClean="0">
                <a:solidFill>
                  <a:srgbClr val="FF0000"/>
                </a:solidFill>
              </a:rPr>
              <a:t>مدخل علم التاريخ</a:t>
            </a:r>
            <a:endParaRPr lang="ar-SA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imagesCAPZG1J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357166"/>
            <a:ext cx="3571900" cy="6500834"/>
          </a:xfrm>
          <a:prstGeom prst="rect">
            <a:avLst/>
          </a:prstGeom>
        </p:spPr>
      </p:pic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4857752" y="1000108"/>
            <a:ext cx="3529010" cy="1470025"/>
          </a:xfrm>
        </p:spPr>
        <p:txBody>
          <a:bodyPr/>
          <a:lstStyle/>
          <a:p>
            <a:r>
              <a:rPr lang="ar-SA" b="1" dirty="0" smtClean="0"/>
              <a:t>مفهوم التاريخ</a:t>
            </a:r>
            <a:endParaRPr lang="ar-SA" b="1" dirty="0"/>
          </a:p>
        </p:txBody>
      </p:sp>
      <p:sp>
        <p:nvSpPr>
          <p:cNvPr id="4" name="عنوان فرعي 3"/>
          <p:cNvSpPr>
            <a:spLocks noGrp="1"/>
          </p:cNvSpPr>
          <p:nvPr>
            <p:ph type="subTitle" idx="1"/>
          </p:nvPr>
        </p:nvSpPr>
        <p:spPr>
          <a:xfrm>
            <a:off x="4286248" y="3000372"/>
            <a:ext cx="4686288" cy="3429024"/>
          </a:xfrm>
        </p:spPr>
        <p:txBody>
          <a:bodyPr/>
          <a:lstStyle/>
          <a:p>
            <a:r>
              <a:rPr lang="ar-SA" b="1" dirty="0" smtClean="0">
                <a:solidFill>
                  <a:srgbClr val="7030A0"/>
                </a:solidFill>
              </a:rPr>
              <a:t>علم التاريخ أحد العلوم الاجتماعية التي تعني بدراسة الماضي البشري ويقوم المؤرخون بدراسة </a:t>
            </a:r>
            <a:r>
              <a:rPr lang="ar-SA" b="1" dirty="0" err="1" smtClean="0">
                <a:solidFill>
                  <a:srgbClr val="7030A0"/>
                </a:solidFill>
              </a:rPr>
              <a:t>مصادرمتنوعة</a:t>
            </a:r>
            <a:r>
              <a:rPr lang="ar-SA" b="1" dirty="0" smtClean="0">
                <a:solidFill>
                  <a:srgbClr val="7030A0"/>
                </a:solidFill>
              </a:rPr>
              <a:t> لاستخراج الحوادث الماضية منها</a:t>
            </a:r>
            <a:endParaRPr lang="ar-SA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 descr="imagesCAT48VVJ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571480"/>
            <a:ext cx="7596240" cy="5697180"/>
          </a:xfrm>
          <a:prstGeom prst="rect">
            <a:avLst/>
          </a:prstGeom>
        </p:spPr>
      </p:pic>
      <p:sp>
        <p:nvSpPr>
          <p:cNvPr id="4" name="عنوان 3"/>
          <p:cNvSpPr>
            <a:spLocks noGrp="1"/>
          </p:cNvSpPr>
          <p:nvPr>
            <p:ph type="ctrTitle"/>
          </p:nvPr>
        </p:nvSpPr>
        <p:spPr>
          <a:xfrm>
            <a:off x="857224" y="571480"/>
            <a:ext cx="7772400" cy="1470025"/>
          </a:xfrm>
        </p:spPr>
        <p:txBody>
          <a:bodyPr/>
          <a:lstStyle/>
          <a:p>
            <a:r>
              <a:rPr lang="ar-SA" b="1" dirty="0" smtClean="0">
                <a:solidFill>
                  <a:srgbClr val="0070C0"/>
                </a:solidFill>
                <a:cs typeface="Mudir MT" pitchFamily="2" charset="-78"/>
              </a:rPr>
              <a:t>فكرة التاريخ</a:t>
            </a:r>
            <a:endParaRPr lang="ar-SA" b="1" dirty="0">
              <a:solidFill>
                <a:srgbClr val="0070C0"/>
              </a:solidFill>
              <a:cs typeface="Mudir MT" pitchFamily="2" charset="-78"/>
            </a:endParaRPr>
          </a:p>
        </p:txBody>
      </p:sp>
      <p:sp>
        <p:nvSpPr>
          <p:cNvPr id="5" name="عنوان فرعي 4"/>
          <p:cNvSpPr>
            <a:spLocks noGrp="1"/>
          </p:cNvSpPr>
          <p:nvPr>
            <p:ph type="subTitle" idx="1"/>
          </p:nvPr>
        </p:nvSpPr>
        <p:spPr>
          <a:xfrm>
            <a:off x="928662" y="2071678"/>
            <a:ext cx="7129490" cy="3500462"/>
          </a:xfrm>
        </p:spPr>
        <p:txBody>
          <a:bodyPr>
            <a:normAutofit/>
          </a:bodyPr>
          <a:lstStyle/>
          <a:p>
            <a:r>
              <a:rPr lang="ar-SA" sz="4000" b="1" dirty="0" smtClean="0">
                <a:solidFill>
                  <a:schemeClr val="tx2">
                    <a:lumMod val="75000"/>
                  </a:schemeClr>
                </a:solidFill>
                <a:cs typeface="Mudir MT" pitchFamily="2" charset="-78"/>
              </a:rPr>
              <a:t>تقوم فكرة التاريخ علي </a:t>
            </a:r>
            <a:r>
              <a:rPr lang="ar-SA" sz="4000" b="1" dirty="0" err="1" smtClean="0">
                <a:solidFill>
                  <a:schemeClr val="tx2">
                    <a:lumMod val="75000"/>
                  </a:schemeClr>
                </a:solidFill>
                <a:cs typeface="Mudir MT" pitchFamily="2" charset="-78"/>
              </a:rPr>
              <a:t>اساس</a:t>
            </a:r>
            <a:r>
              <a:rPr lang="ar-SA" sz="4000" b="1" dirty="0" smtClean="0">
                <a:solidFill>
                  <a:schemeClr val="tx2">
                    <a:lumMod val="75000"/>
                  </a:schemeClr>
                </a:solidFill>
                <a:cs typeface="Mudir MT" pitchFamily="2" charset="-78"/>
              </a:rPr>
              <a:t> التدوين القصصي لمجرى التفاعل بين </a:t>
            </a:r>
            <a:r>
              <a:rPr lang="ar-SA" sz="4000" b="1" dirty="0" err="1" smtClean="0">
                <a:solidFill>
                  <a:schemeClr val="tx2">
                    <a:lumMod val="75000"/>
                  </a:schemeClr>
                </a:solidFill>
                <a:cs typeface="Mudir MT" pitchFamily="2" charset="-78"/>
              </a:rPr>
              <a:t>الانسان</a:t>
            </a:r>
            <a:r>
              <a:rPr lang="ar-SA" sz="4000" b="1" dirty="0" smtClean="0">
                <a:solidFill>
                  <a:schemeClr val="tx2">
                    <a:lumMod val="75000"/>
                  </a:schemeClr>
                </a:solidFill>
                <a:cs typeface="Mudir MT" pitchFamily="2" charset="-78"/>
              </a:rPr>
              <a:t> وبيئته </a:t>
            </a:r>
            <a:r>
              <a:rPr lang="ar-SA" sz="4000" b="1" dirty="0" err="1" smtClean="0">
                <a:solidFill>
                  <a:schemeClr val="tx2">
                    <a:lumMod val="75000"/>
                  </a:schemeClr>
                </a:solidFill>
                <a:cs typeface="Mudir MT" pitchFamily="2" charset="-78"/>
              </a:rPr>
              <a:t>ومايترتب</a:t>
            </a:r>
            <a:r>
              <a:rPr lang="ar-SA" sz="4000" b="1" dirty="0" smtClean="0">
                <a:solidFill>
                  <a:schemeClr val="tx2">
                    <a:lumMod val="75000"/>
                  </a:schemeClr>
                </a:solidFill>
                <a:cs typeface="Mudir MT" pitchFamily="2" charset="-78"/>
              </a:rPr>
              <a:t> عليها من حوادث وانجازات ساهمت في صقل مدارك البشرية </a:t>
            </a:r>
            <a:endParaRPr lang="ar-SA" sz="4000" b="1" dirty="0">
              <a:solidFill>
                <a:schemeClr val="tx2">
                  <a:lumMod val="75000"/>
                </a:schemeClr>
              </a:solidFill>
              <a:cs typeface="Mudir MT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____1_~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4" y="71414"/>
            <a:ext cx="5429288" cy="6673498"/>
          </a:xfrm>
          <a:prstGeom prst="rect">
            <a:avLst/>
          </a:prstGeom>
        </p:spPr>
      </p:pic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>
            <a:off x="5500694" y="274638"/>
            <a:ext cx="3571900" cy="6583362"/>
          </a:xfrm>
        </p:spPr>
        <p:txBody>
          <a:bodyPr/>
          <a:lstStyle/>
          <a:p>
            <a:r>
              <a:rPr lang="ar-SA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GA Arabesque Desktop" pitchFamily="2" charset="2"/>
              </a:rPr>
              <a:t>طالبتي المبدعة ...</a:t>
            </a:r>
            <a:r>
              <a:rPr lang="ar-SA" b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GA Arabesque Desktop" pitchFamily="2" charset="2"/>
              </a:rPr>
              <a:t/>
            </a:r>
            <a:br>
              <a:rPr lang="ar-SA" b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GA Arabesque Desktop" pitchFamily="2" charset="2"/>
              </a:rPr>
            </a:br>
            <a:r>
              <a:rPr lang="ar-SA" b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GA Arabesque Desktop" pitchFamily="2" charset="2"/>
              </a:rPr>
              <a:t>استرخي </a:t>
            </a:r>
            <a:r>
              <a:rPr lang="ar-SA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GA Arabesque Desktop" pitchFamily="2" charset="2"/>
              </a:rPr>
              <a:t>قليلا واستعيدي شي من تاريخك خلال السنوات الماضية </a:t>
            </a:r>
            <a:br>
              <a:rPr lang="ar-SA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GA Arabesque Desktop" pitchFamily="2" charset="2"/>
              </a:rPr>
            </a:br>
            <a:r>
              <a:rPr lang="ar-SA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GA Arabesque Desktop" pitchFamily="2" charset="2"/>
              </a:rPr>
              <a:t>فلا إنسان بلا تاريخ ولا تاريخ بلا إنسان</a:t>
            </a:r>
            <a:endParaRPr lang="ar-SA" b="1" dirty="0">
              <a:solidFill>
                <a:schemeClr val="accent2">
                  <a:lumMod val="60000"/>
                  <a:lumOff val="40000"/>
                </a:schemeClr>
              </a:solidFill>
              <a:latin typeface="AGA Arabesque Desktop" pitchFamily="2" charset="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رسم تخطيطي 3"/>
          <p:cNvGraphicFramePr/>
          <p:nvPr/>
        </p:nvGraphicFramePr>
        <p:xfrm>
          <a:off x="428596" y="357166"/>
          <a:ext cx="8358246" cy="6215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تتتت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214290"/>
            <a:ext cx="3357586" cy="635798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عنوان 2"/>
          <p:cNvSpPr>
            <a:spLocks noGrp="1"/>
          </p:cNvSpPr>
          <p:nvPr>
            <p:ph type="ctrTitle"/>
          </p:nvPr>
        </p:nvSpPr>
        <p:spPr>
          <a:xfrm>
            <a:off x="4786314" y="571480"/>
            <a:ext cx="3771872" cy="1285884"/>
          </a:xfrm>
        </p:spPr>
        <p:txBody>
          <a:bodyPr/>
          <a:lstStyle/>
          <a:p>
            <a:r>
              <a:rPr lang="ar-SA" b="1" dirty="0" smtClean="0">
                <a:solidFill>
                  <a:srgbClr val="FFC000"/>
                </a:solidFill>
              </a:rPr>
              <a:t>محور التاريخ</a:t>
            </a:r>
            <a:endParaRPr lang="ar-SA" b="1" dirty="0">
              <a:solidFill>
                <a:srgbClr val="FFC000"/>
              </a:solidFill>
            </a:endParaRPr>
          </a:p>
        </p:txBody>
      </p:sp>
      <p:sp>
        <p:nvSpPr>
          <p:cNvPr id="4" name="عنوان فرعي 3"/>
          <p:cNvSpPr>
            <a:spLocks noGrp="1"/>
          </p:cNvSpPr>
          <p:nvPr>
            <p:ph type="subTitle" idx="1"/>
          </p:nvPr>
        </p:nvSpPr>
        <p:spPr>
          <a:xfrm>
            <a:off x="4214810" y="2357430"/>
            <a:ext cx="4357718" cy="3857652"/>
          </a:xfrm>
        </p:spPr>
        <p:txBody>
          <a:bodyPr>
            <a:noAutofit/>
          </a:bodyPr>
          <a:lstStyle/>
          <a:p>
            <a:r>
              <a:rPr lang="ar-SA" sz="4000" b="1" dirty="0" err="1" smtClean="0">
                <a:solidFill>
                  <a:srgbClr val="C00000"/>
                </a:solidFill>
              </a:rPr>
              <a:t>الانسان</a:t>
            </a:r>
            <a:r>
              <a:rPr lang="ar-SA" sz="4000" b="1" dirty="0" smtClean="0">
                <a:solidFill>
                  <a:srgbClr val="C00000"/>
                </a:solidFill>
              </a:rPr>
              <a:t> هو المحور </a:t>
            </a:r>
          </a:p>
          <a:p>
            <a:r>
              <a:rPr lang="ar-SA" sz="4000" b="1" dirty="0" smtClean="0">
                <a:solidFill>
                  <a:srgbClr val="92D050"/>
                </a:solidFill>
              </a:rPr>
              <a:t>وحوادث </a:t>
            </a:r>
            <a:r>
              <a:rPr lang="ar-SA" sz="4000" b="1" dirty="0" err="1" smtClean="0">
                <a:solidFill>
                  <a:srgbClr val="92D050"/>
                </a:solidFill>
              </a:rPr>
              <a:t>الانسان</a:t>
            </a:r>
            <a:r>
              <a:rPr lang="ar-SA" sz="4000" b="1" dirty="0" smtClean="0">
                <a:solidFill>
                  <a:srgbClr val="92D050"/>
                </a:solidFill>
              </a:rPr>
              <a:t> في كل مكان وزمان هي</a:t>
            </a:r>
          </a:p>
          <a:p>
            <a:r>
              <a:rPr lang="ar-SA" sz="4000" b="1" dirty="0" smtClean="0">
                <a:solidFill>
                  <a:srgbClr val="92D050"/>
                </a:solidFill>
              </a:rPr>
              <a:t> </a:t>
            </a:r>
            <a:r>
              <a:rPr lang="ar-SA" sz="4000" b="1" dirty="0" smtClean="0">
                <a:solidFill>
                  <a:srgbClr val="FF0000"/>
                </a:solidFill>
              </a:rPr>
              <a:t>موضوع التاريخ</a:t>
            </a:r>
            <a:endParaRPr lang="ar-SA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imagesCA1PD5T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214554"/>
            <a:ext cx="5268729" cy="4397865"/>
          </a:xfrm>
          <a:prstGeom prst="rect">
            <a:avLst/>
          </a:prstGeom>
        </p:spPr>
      </p:pic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2357422" y="428604"/>
            <a:ext cx="3886200" cy="1084261"/>
          </a:xfrm>
        </p:spPr>
        <p:txBody>
          <a:bodyPr/>
          <a:lstStyle/>
          <a:p>
            <a:r>
              <a:rPr lang="ar-SA" dirty="0" err="1" smtClean="0">
                <a:solidFill>
                  <a:srgbClr val="FF0066"/>
                </a:solidFill>
                <a:latin typeface="Microsoft Sans Serif" pitchFamily="34" charset="0"/>
                <a:cs typeface="Microsoft Sans Serif" pitchFamily="34" charset="0"/>
              </a:rPr>
              <a:t>اهمية</a:t>
            </a:r>
            <a:r>
              <a:rPr lang="ar-SA" dirty="0" smtClean="0">
                <a:solidFill>
                  <a:srgbClr val="FF0066"/>
                </a:solidFill>
                <a:latin typeface="Microsoft Sans Serif" pitchFamily="34" charset="0"/>
                <a:cs typeface="Microsoft Sans Serif" pitchFamily="34" charset="0"/>
              </a:rPr>
              <a:t> التاريخ</a:t>
            </a:r>
            <a:endParaRPr lang="ar-SA" dirty="0">
              <a:solidFill>
                <a:srgbClr val="FF0066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4071934" y="2285992"/>
            <a:ext cx="4572032" cy="4143404"/>
          </a:xfrm>
        </p:spPr>
        <p:txBody>
          <a:bodyPr>
            <a:noAutofit/>
          </a:bodyPr>
          <a:lstStyle/>
          <a:p>
            <a:r>
              <a:rPr lang="ar-SA" sz="4000" b="1" dirty="0" smtClean="0">
                <a:solidFill>
                  <a:srgbClr val="7030A0"/>
                </a:solidFill>
              </a:rPr>
              <a:t>يمثل جزء مهما من حياة </a:t>
            </a:r>
            <a:r>
              <a:rPr lang="ar-SA" sz="4000" b="1" dirty="0" err="1" smtClean="0">
                <a:solidFill>
                  <a:srgbClr val="7030A0"/>
                </a:solidFill>
              </a:rPr>
              <a:t>الانسان</a:t>
            </a:r>
            <a:r>
              <a:rPr lang="ar-SA" sz="4000" b="1" dirty="0" smtClean="0">
                <a:solidFill>
                  <a:srgbClr val="7030A0"/>
                </a:solidFill>
              </a:rPr>
              <a:t> </a:t>
            </a:r>
            <a:r>
              <a:rPr lang="ar-SA" sz="4000" b="1" dirty="0" err="1" smtClean="0">
                <a:solidFill>
                  <a:srgbClr val="7030A0"/>
                </a:solidFill>
              </a:rPr>
              <a:t>اذ</a:t>
            </a:r>
            <a:r>
              <a:rPr lang="ar-SA" sz="4000" b="1" dirty="0" smtClean="0">
                <a:solidFill>
                  <a:srgbClr val="7030A0"/>
                </a:solidFill>
              </a:rPr>
              <a:t> يساهم في بناء </a:t>
            </a:r>
            <a:r>
              <a:rPr lang="ar-SA" sz="4000" b="1" dirty="0" err="1" smtClean="0">
                <a:solidFill>
                  <a:srgbClr val="7030A0"/>
                </a:solidFill>
              </a:rPr>
              <a:t>شخصيتة</a:t>
            </a:r>
            <a:r>
              <a:rPr lang="ar-SA" sz="4000" b="1" dirty="0" smtClean="0">
                <a:solidFill>
                  <a:srgbClr val="7030A0"/>
                </a:solidFill>
              </a:rPr>
              <a:t> وتشكيل ثقافته وتحقيق وعيه بذاته</a:t>
            </a:r>
            <a:endParaRPr lang="ar-SA" sz="40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88</Words>
  <Application>Microsoft Office PowerPoint</Application>
  <PresentationFormat>عرض على الشاشة (3:4)‏</PresentationFormat>
  <Paragraphs>17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سمة Office</vt:lpstr>
      <vt:lpstr>مدخل علم التاريخ</vt:lpstr>
      <vt:lpstr>مفهوم التاريخ</vt:lpstr>
      <vt:lpstr>فكرة التاريخ</vt:lpstr>
      <vt:lpstr>طالبتي المبدعة ... استرخي قليلا واستعيدي شي من تاريخك خلال السنوات الماضية  فلا إنسان بلا تاريخ ولا تاريخ بلا إنسان</vt:lpstr>
      <vt:lpstr>الشريحة 5</vt:lpstr>
      <vt:lpstr>محور التاريخ</vt:lpstr>
      <vt:lpstr>اهمية التاريخ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مدخل علم التاريخ</dc:title>
  <dc:creator>EMKANAT</dc:creator>
  <cp:lastModifiedBy>EMKANAT</cp:lastModifiedBy>
  <cp:revision>9</cp:revision>
  <dcterms:created xsi:type="dcterms:W3CDTF">2015-08-31T20:53:38Z</dcterms:created>
  <dcterms:modified xsi:type="dcterms:W3CDTF">2015-09-06T16:20:26Z</dcterms:modified>
</cp:coreProperties>
</file>