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C98E"/>
    <a:srgbClr val="2CC6D2"/>
    <a:srgbClr val="0499D3"/>
    <a:srgbClr val="0B4366"/>
    <a:srgbClr val="7A032D"/>
    <a:srgbClr val="CB2332"/>
    <a:srgbClr val="FA7902"/>
    <a:srgbClr val="FBB321"/>
    <a:srgbClr val="F1EFF0"/>
    <a:srgbClr val="EFED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8" y="9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305909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dirty="0" smtClean="0">
                <a:solidFill>
                  <a:schemeClr val="bg1">
                    <a:lumMod val="75000"/>
                  </a:schemeClr>
                </a:solidFill>
              </a:rPr>
              <a:t>www.</a:t>
            </a:r>
            <a:r>
              <a:rPr lang="en-US" sz="24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presentationgo</a:t>
            </a:r>
            <a:r>
              <a:rPr lang="en-US" sz="2400" b="0" dirty="0" smtClean="0">
                <a:solidFill>
                  <a:schemeClr val="bg1">
                    <a:lumMod val="75000"/>
                  </a:schemeClr>
                </a:solidFill>
              </a:rPr>
              <a:t>.com</a:t>
            </a:r>
            <a:endParaRPr lang="en-US" sz="2400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174282"/>
            <a:ext cx="10515600" cy="50026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3" name="Picture 2" descr="Creative Commons Licens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053459"/>
            <a:ext cx="62865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30163" y="7062984"/>
            <a:ext cx="5276850" cy="276225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305909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dirty="0" smtClean="0">
                <a:solidFill>
                  <a:schemeClr val="bg1">
                    <a:lumMod val="75000"/>
                  </a:schemeClr>
                </a:solidFill>
              </a:rPr>
              <a:t>www.</a:t>
            </a:r>
            <a:r>
              <a:rPr lang="en-US" sz="24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presentationgo</a:t>
            </a:r>
            <a:r>
              <a:rPr lang="en-US" sz="2400" b="0" dirty="0" smtClean="0">
                <a:solidFill>
                  <a:schemeClr val="bg1">
                    <a:lumMod val="75000"/>
                  </a:schemeClr>
                </a:solidFill>
              </a:rPr>
              <a:t>.com</a:t>
            </a:r>
            <a:endParaRPr lang="en-US" sz="2400" b="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Freeform 10"/>
          <p:cNvSpPr/>
          <p:nvPr userDrawn="1"/>
        </p:nvSpPr>
        <p:spPr>
          <a:xfrm rot="5400000">
            <a:off x="91178" y="11643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&amp; Pricing - </a:t>
            </a:r>
            <a:r>
              <a:rPr lang="en-US" dirty="0" smtClean="0"/>
              <a:t>4 options with focus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977488" y="1656944"/>
            <a:ext cx="2731280" cy="3544111"/>
            <a:chOff x="1718370" y="1913442"/>
            <a:chExt cx="2335939" cy="3031116"/>
          </a:xfrm>
        </p:grpSpPr>
        <p:sp>
          <p:nvSpPr>
            <p:cNvPr id="70" name="Rounded Rectangle 69"/>
            <p:cNvSpPr/>
            <p:nvPr/>
          </p:nvSpPr>
          <p:spPr>
            <a:xfrm>
              <a:off x="1718370" y="1913442"/>
              <a:ext cx="2335939" cy="3031116"/>
            </a:xfrm>
            <a:prstGeom prst="roundRect">
              <a:avLst>
                <a:gd name="adj" fmla="val 5238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1962643" y="2168927"/>
              <a:ext cx="1874092" cy="251414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2400" dirty="0" smtClean="0"/>
                <a:t>Basic</a:t>
              </a:r>
            </a:p>
            <a:p>
              <a:pPr algn="ctr"/>
              <a:endParaRPr lang="en-US" dirty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1600" dirty="0" smtClean="0"/>
                <a:t>Feature 1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1600" dirty="0"/>
                <a:t>Feature </a:t>
              </a:r>
              <a:r>
                <a:rPr lang="en-US" sz="1600" dirty="0" smtClean="0"/>
                <a:t>2</a:t>
              </a:r>
              <a:endParaRPr lang="en-US" sz="1600" dirty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1600" dirty="0"/>
                <a:t>Feature </a:t>
              </a:r>
              <a:r>
                <a:rPr lang="en-US" sz="1600" dirty="0" smtClean="0"/>
                <a:t>3</a:t>
              </a:r>
              <a:endParaRPr lang="en-US" sz="1600" dirty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1600" dirty="0"/>
                <a:t>Feature </a:t>
              </a:r>
              <a:r>
                <a:rPr lang="en-US" sz="1600" dirty="0" smtClean="0"/>
                <a:t>4</a:t>
              </a:r>
              <a:endParaRPr lang="en-US" sz="1600" dirty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1600" dirty="0"/>
                <a:t>Feature </a:t>
              </a:r>
              <a:r>
                <a:rPr lang="en-US" sz="1600" dirty="0" smtClean="0"/>
                <a:t>5</a:t>
              </a:r>
              <a:endParaRPr lang="en-US" sz="1600" dirty="0"/>
            </a:p>
            <a:p>
              <a:pPr algn="ctr"/>
              <a:endParaRPr lang="en-US" dirty="0" smtClean="0"/>
            </a:p>
            <a:p>
              <a:pPr algn="ctr"/>
              <a:r>
                <a:rPr lang="en-US" b="1" dirty="0" smtClean="0"/>
                <a:t>Price </a:t>
              </a:r>
              <a:r>
                <a:rPr lang="id-ID" b="1" spc="-150" dirty="0" smtClean="0">
                  <a:solidFill>
                    <a:schemeClr val="bg1"/>
                  </a:solidFill>
                  <a:ea typeface="Open Sans" pitchFamily="34" charset="0"/>
                  <a:cs typeface="Open Sans" pitchFamily="34" charset="0"/>
                </a:rPr>
                <a:t>$</a:t>
              </a:r>
              <a:r>
                <a:rPr lang="id-ID" b="1" spc="-150" dirty="0">
                  <a:solidFill>
                    <a:schemeClr val="bg1"/>
                  </a:solidFill>
                  <a:ea typeface="Open Sans" pitchFamily="34" charset="0"/>
                  <a:cs typeface="Open Sans" pitchFamily="34" charset="0"/>
                </a:rPr>
                <a:t> $</a:t>
              </a:r>
              <a:endParaRPr lang="en-US" b="1" dirty="0"/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2798712" y="4731591"/>
              <a:ext cx="166319" cy="164450"/>
              <a:chOff x="4446940" y="5280381"/>
              <a:chExt cx="237363" cy="234696"/>
            </a:xfrm>
          </p:grpSpPr>
          <p:sp>
            <p:nvSpPr>
              <p:cNvPr id="93" name="Oval 92"/>
              <p:cNvSpPr>
                <a:spLocks noChangeArrowheads="1"/>
              </p:cNvSpPr>
              <p:nvPr/>
            </p:nvSpPr>
            <p:spPr bwMode="auto">
              <a:xfrm>
                <a:off x="4446940" y="5280381"/>
                <a:ext cx="237363" cy="234696"/>
              </a:xfrm>
              <a:prstGeom prst="ellipse">
                <a:avLst/>
              </a:prstGeom>
              <a:gradFill flip="none" rotWithShape="1">
                <a:gsLst>
                  <a:gs pos="29000">
                    <a:schemeClr val="tx1"/>
                  </a:gs>
                  <a:gs pos="73000">
                    <a:schemeClr val="tx1">
                      <a:lumMod val="65000"/>
                      <a:lumOff val="3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94" name="Rounded Rectangle 93"/>
              <p:cNvSpPr/>
              <p:nvPr/>
            </p:nvSpPr>
            <p:spPr>
              <a:xfrm>
                <a:off x="4515460" y="5356864"/>
                <a:ext cx="100323" cy="100323"/>
              </a:xfrm>
              <a:prstGeom prst="roundRect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73" name="Freeform 72"/>
            <p:cNvSpPr/>
            <p:nvPr/>
          </p:nvSpPr>
          <p:spPr>
            <a:xfrm>
              <a:off x="2428452" y="1930129"/>
              <a:ext cx="1609171" cy="2036523"/>
            </a:xfrm>
            <a:custGeom>
              <a:avLst/>
              <a:gdLst>
                <a:gd name="connsiteX0" fmla="*/ 0 w 2296537"/>
                <a:gd name="connsiteY0" fmla="*/ 0 h 2906437"/>
                <a:gd name="connsiteX1" fmla="*/ 2121915 w 2296537"/>
                <a:gd name="connsiteY1" fmla="*/ 0 h 2906437"/>
                <a:gd name="connsiteX2" fmla="*/ 2296537 w 2296537"/>
                <a:gd name="connsiteY2" fmla="*/ 174622 h 2906437"/>
                <a:gd name="connsiteX3" fmla="*/ 2296537 w 2296537"/>
                <a:gd name="connsiteY3" fmla="*/ 2906437 h 29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6537" h="2906437">
                  <a:moveTo>
                    <a:pt x="0" y="0"/>
                  </a:moveTo>
                  <a:lnTo>
                    <a:pt x="2121915" y="0"/>
                  </a:lnTo>
                  <a:cubicBezTo>
                    <a:pt x="2218356" y="0"/>
                    <a:pt x="2296537" y="78181"/>
                    <a:pt x="2296537" y="174622"/>
                  </a:cubicBezTo>
                  <a:lnTo>
                    <a:pt x="2296537" y="2906437"/>
                  </a:lnTo>
                  <a:close/>
                </a:path>
              </a:pathLst>
            </a:custGeom>
            <a:solidFill>
              <a:schemeClr val="bg1">
                <a:lumMod val="95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721479" y="1656944"/>
            <a:ext cx="2731280" cy="3544111"/>
            <a:chOff x="5775689" y="1913442"/>
            <a:chExt cx="2335939" cy="3031116"/>
          </a:xfrm>
        </p:grpSpPr>
        <p:sp>
          <p:nvSpPr>
            <p:cNvPr id="74" name="Rounded Rectangle 73"/>
            <p:cNvSpPr/>
            <p:nvPr/>
          </p:nvSpPr>
          <p:spPr>
            <a:xfrm>
              <a:off x="5775689" y="1913442"/>
              <a:ext cx="2335939" cy="3031116"/>
            </a:xfrm>
            <a:prstGeom prst="roundRect">
              <a:avLst>
                <a:gd name="adj" fmla="val 5238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019961" y="2168927"/>
              <a:ext cx="1874092" cy="251414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 algn="ctr"/>
              <a:r>
                <a:rPr lang="en-US" sz="2400" dirty="0" smtClean="0"/>
                <a:t>Expert</a:t>
              </a: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1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2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3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4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5</a:t>
              </a: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lvl="0" algn="ctr"/>
              <a:r>
                <a:rPr lang="en-US" b="1" dirty="0">
                  <a:solidFill>
                    <a:prstClr val="white"/>
                  </a:solidFill>
                </a:rPr>
                <a:t>Price </a:t>
              </a:r>
              <a:r>
                <a:rPr lang="id-ID" b="1" spc="-150" dirty="0">
                  <a:solidFill>
                    <a:prstClr val="white"/>
                  </a:solidFill>
                  <a:ea typeface="Open Sans" pitchFamily="34" charset="0"/>
                  <a:cs typeface="Open Sans" pitchFamily="34" charset="0"/>
                </a:rPr>
                <a:t>$ </a:t>
              </a:r>
              <a:r>
                <a:rPr lang="id-ID" b="1" spc="-150" dirty="0" smtClean="0">
                  <a:solidFill>
                    <a:prstClr val="white"/>
                  </a:solidFill>
                  <a:ea typeface="Open Sans" pitchFamily="34" charset="0"/>
                  <a:cs typeface="Open Sans" pitchFamily="34" charset="0"/>
                </a:rPr>
                <a:t>$</a:t>
              </a:r>
              <a:endParaRPr lang="en-US" b="1" dirty="0">
                <a:solidFill>
                  <a:prstClr val="white"/>
                </a:solidFill>
              </a:endParaRPr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6856031" y="4731591"/>
              <a:ext cx="166319" cy="164450"/>
              <a:chOff x="4446940" y="5280381"/>
              <a:chExt cx="237363" cy="234696"/>
            </a:xfrm>
          </p:grpSpPr>
          <p:sp>
            <p:nvSpPr>
              <p:cNvPr id="91" name="Oval 90"/>
              <p:cNvSpPr>
                <a:spLocks noChangeArrowheads="1"/>
              </p:cNvSpPr>
              <p:nvPr/>
            </p:nvSpPr>
            <p:spPr bwMode="auto">
              <a:xfrm>
                <a:off x="4446940" y="5280381"/>
                <a:ext cx="237363" cy="234696"/>
              </a:xfrm>
              <a:prstGeom prst="ellipse">
                <a:avLst/>
              </a:prstGeom>
              <a:gradFill flip="none" rotWithShape="1">
                <a:gsLst>
                  <a:gs pos="29000">
                    <a:schemeClr val="tx1"/>
                  </a:gs>
                  <a:gs pos="73000">
                    <a:schemeClr val="tx1">
                      <a:lumMod val="65000"/>
                      <a:lumOff val="3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92" name="Rounded Rectangle 91"/>
              <p:cNvSpPr/>
              <p:nvPr/>
            </p:nvSpPr>
            <p:spPr>
              <a:xfrm>
                <a:off x="4515460" y="5356864"/>
                <a:ext cx="100323" cy="100323"/>
              </a:xfrm>
              <a:prstGeom prst="roundRect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77" name="Freeform 76"/>
            <p:cNvSpPr/>
            <p:nvPr/>
          </p:nvSpPr>
          <p:spPr>
            <a:xfrm>
              <a:off x="6485771" y="1930129"/>
              <a:ext cx="1609171" cy="2036523"/>
            </a:xfrm>
            <a:custGeom>
              <a:avLst/>
              <a:gdLst>
                <a:gd name="connsiteX0" fmla="*/ 0 w 2296537"/>
                <a:gd name="connsiteY0" fmla="*/ 0 h 2906437"/>
                <a:gd name="connsiteX1" fmla="*/ 2121915 w 2296537"/>
                <a:gd name="connsiteY1" fmla="*/ 0 h 2906437"/>
                <a:gd name="connsiteX2" fmla="*/ 2296537 w 2296537"/>
                <a:gd name="connsiteY2" fmla="*/ 174622 h 2906437"/>
                <a:gd name="connsiteX3" fmla="*/ 2296537 w 2296537"/>
                <a:gd name="connsiteY3" fmla="*/ 2906437 h 29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6537" h="2906437">
                  <a:moveTo>
                    <a:pt x="0" y="0"/>
                  </a:moveTo>
                  <a:lnTo>
                    <a:pt x="2121915" y="0"/>
                  </a:lnTo>
                  <a:cubicBezTo>
                    <a:pt x="2218356" y="0"/>
                    <a:pt x="2296537" y="78181"/>
                    <a:pt x="2296537" y="174622"/>
                  </a:cubicBezTo>
                  <a:lnTo>
                    <a:pt x="2296537" y="2906437"/>
                  </a:lnTo>
                  <a:close/>
                </a:path>
              </a:pathLst>
            </a:custGeom>
            <a:solidFill>
              <a:schemeClr val="bg1">
                <a:lumMod val="95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2995246" y="1303665"/>
            <a:ext cx="3275791" cy="4250669"/>
            <a:chOff x="2905124" y="1266062"/>
            <a:chExt cx="3333750" cy="4325875"/>
          </a:xfrm>
        </p:grpSpPr>
        <p:sp>
          <p:nvSpPr>
            <p:cNvPr id="85" name="Rounded Rectangle 84"/>
            <p:cNvSpPr/>
            <p:nvPr/>
          </p:nvSpPr>
          <p:spPr>
            <a:xfrm>
              <a:off x="2905124" y="1266062"/>
              <a:ext cx="3333750" cy="4325875"/>
            </a:xfrm>
            <a:prstGeom prst="roundRect">
              <a:avLst>
                <a:gd name="adj" fmla="val 5238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3253739" y="1630680"/>
              <a:ext cx="2674621" cy="358808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 algn="ctr"/>
              <a:r>
                <a:rPr lang="en-US" sz="3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Standard</a:t>
              </a:r>
            </a:p>
            <a:p>
              <a:pPr lvl="0" algn="ctr"/>
              <a:endPara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515938" lvl="0" indent="-228600">
                <a:buFont typeface="Arial" panose="020B0604020202020204" pitchFamily="34" charset="0"/>
                <a:buChar char="•"/>
              </a:pP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Feature 1</a:t>
              </a:r>
            </a:p>
            <a:p>
              <a:pPr marL="515938" lvl="0" indent="-228600">
                <a:buFont typeface="Arial" panose="020B0604020202020204" pitchFamily="34" charset="0"/>
                <a:buChar char="•"/>
              </a:pP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Feature 2</a:t>
              </a:r>
            </a:p>
            <a:p>
              <a:pPr marL="515938" lvl="0" indent="-228600">
                <a:buFont typeface="Arial" panose="020B0604020202020204" pitchFamily="34" charset="0"/>
                <a:buChar char="•"/>
              </a:pP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Feature 3</a:t>
              </a:r>
            </a:p>
            <a:p>
              <a:pPr marL="515938" lvl="0" indent="-228600">
                <a:buFont typeface="Arial" panose="020B0604020202020204" pitchFamily="34" charset="0"/>
                <a:buChar char="•"/>
              </a:pP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Feature 4</a:t>
              </a:r>
            </a:p>
            <a:p>
              <a:pPr marL="515938" lvl="0" indent="-228600">
                <a:buFont typeface="Arial" panose="020B0604020202020204" pitchFamily="34" charset="0"/>
                <a:buChar char="•"/>
              </a:pPr>
              <a:r>
                <a:rPr 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Feature 5</a:t>
              </a:r>
            </a:p>
            <a:p>
              <a:pPr lvl="0" algn="ctr"/>
              <a:endPara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lvl="0" algn="ctr"/>
              <a:r>
                <a:rPr lang="en-US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Price </a:t>
              </a:r>
              <a:r>
                <a:rPr lang="id-ID" sz="2800" b="1" spc="-150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Open Sans" pitchFamily="34" charset="0"/>
                  <a:cs typeface="Open Sans" pitchFamily="34" charset="0"/>
                </a:rPr>
                <a:t>$ </a:t>
              </a:r>
              <a:r>
                <a:rPr lang="id-ID" sz="2800" b="1" spc="-15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Open Sans" pitchFamily="34" charset="0"/>
                  <a:cs typeface="Open Sans" pitchFamily="34" charset="0"/>
                </a:rPr>
                <a:t>$</a:t>
              </a:r>
              <a:endPara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87" name="Group 86"/>
            <p:cNvGrpSpPr/>
            <p:nvPr/>
          </p:nvGrpSpPr>
          <p:grpSpPr>
            <a:xfrm>
              <a:off x="4446940" y="5288001"/>
              <a:ext cx="237363" cy="234696"/>
              <a:chOff x="4446940" y="5280381"/>
              <a:chExt cx="237363" cy="234696"/>
            </a:xfrm>
          </p:grpSpPr>
          <p:sp>
            <p:nvSpPr>
              <p:cNvPr id="89" name="Oval 88"/>
              <p:cNvSpPr>
                <a:spLocks noChangeArrowheads="1"/>
              </p:cNvSpPr>
              <p:nvPr/>
            </p:nvSpPr>
            <p:spPr bwMode="auto">
              <a:xfrm>
                <a:off x="4446940" y="5280381"/>
                <a:ext cx="237363" cy="234696"/>
              </a:xfrm>
              <a:prstGeom prst="ellipse">
                <a:avLst/>
              </a:prstGeom>
              <a:gradFill flip="none" rotWithShape="1">
                <a:gsLst>
                  <a:gs pos="29000">
                    <a:schemeClr val="tx1"/>
                  </a:gs>
                  <a:gs pos="73000">
                    <a:schemeClr val="tx1">
                      <a:lumMod val="65000"/>
                      <a:lumOff val="3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chemeClr val="lt1"/>
                  </a:solidFill>
                </a:endParaRPr>
              </a:p>
            </p:txBody>
          </p:sp>
          <p:sp>
            <p:nvSpPr>
              <p:cNvPr id="90" name="Rounded Rectangle 89"/>
              <p:cNvSpPr/>
              <p:nvPr/>
            </p:nvSpPr>
            <p:spPr>
              <a:xfrm>
                <a:off x="4515460" y="5356864"/>
                <a:ext cx="100323" cy="100323"/>
              </a:xfrm>
              <a:prstGeom prst="roundRect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8" name="Freeform 87"/>
            <p:cNvSpPr/>
            <p:nvPr/>
          </p:nvSpPr>
          <p:spPr>
            <a:xfrm>
              <a:off x="3918522" y="1289877"/>
              <a:ext cx="2296537" cy="2906437"/>
            </a:xfrm>
            <a:custGeom>
              <a:avLst/>
              <a:gdLst>
                <a:gd name="connsiteX0" fmla="*/ 0 w 2296537"/>
                <a:gd name="connsiteY0" fmla="*/ 0 h 2906437"/>
                <a:gd name="connsiteX1" fmla="*/ 2121915 w 2296537"/>
                <a:gd name="connsiteY1" fmla="*/ 0 h 2906437"/>
                <a:gd name="connsiteX2" fmla="*/ 2296537 w 2296537"/>
                <a:gd name="connsiteY2" fmla="*/ 174622 h 2906437"/>
                <a:gd name="connsiteX3" fmla="*/ 2296537 w 2296537"/>
                <a:gd name="connsiteY3" fmla="*/ 2906437 h 29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6537" h="2906437">
                  <a:moveTo>
                    <a:pt x="0" y="0"/>
                  </a:moveTo>
                  <a:lnTo>
                    <a:pt x="2121915" y="0"/>
                  </a:lnTo>
                  <a:cubicBezTo>
                    <a:pt x="2218356" y="0"/>
                    <a:pt x="2296537" y="78181"/>
                    <a:pt x="2296537" y="174622"/>
                  </a:cubicBezTo>
                  <a:lnTo>
                    <a:pt x="2296537" y="2906437"/>
                  </a:lnTo>
                  <a:close/>
                </a:path>
              </a:pathLst>
            </a:custGeom>
            <a:solidFill>
              <a:schemeClr val="bg1">
                <a:lumMod val="95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8483232" y="1656944"/>
            <a:ext cx="2731280" cy="3544111"/>
            <a:chOff x="8137690" y="1916648"/>
            <a:chExt cx="2335939" cy="3031116"/>
          </a:xfrm>
        </p:grpSpPr>
        <p:sp>
          <p:nvSpPr>
            <p:cNvPr id="79" name="Rounded Rectangle 78"/>
            <p:cNvSpPr/>
            <p:nvPr/>
          </p:nvSpPr>
          <p:spPr>
            <a:xfrm>
              <a:off x="8137690" y="1916648"/>
              <a:ext cx="2335939" cy="3031116"/>
            </a:xfrm>
            <a:prstGeom prst="roundRect">
              <a:avLst>
                <a:gd name="adj" fmla="val 5238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8381961" y="2172134"/>
              <a:ext cx="1874092" cy="2514147"/>
            </a:xfrm>
            <a:prstGeom prst="rect">
              <a:avLst/>
            </a:prstGeom>
            <a:solidFill>
              <a:srgbClr val="7A03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 algn="ctr"/>
              <a:r>
                <a:rPr lang="en-US" sz="2400" dirty="0" smtClean="0"/>
                <a:t>Premium</a:t>
              </a: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1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2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3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4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5</a:t>
              </a: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lvl="0" algn="ctr"/>
              <a:r>
                <a:rPr lang="en-US" b="1" dirty="0">
                  <a:solidFill>
                    <a:prstClr val="white"/>
                  </a:solidFill>
                </a:rPr>
                <a:t>Price </a:t>
              </a:r>
              <a:r>
                <a:rPr lang="id-ID" b="1" spc="-150" dirty="0">
                  <a:solidFill>
                    <a:prstClr val="white"/>
                  </a:solidFill>
                  <a:ea typeface="Open Sans" pitchFamily="34" charset="0"/>
                  <a:cs typeface="Open Sans" pitchFamily="34" charset="0"/>
                </a:rPr>
                <a:t>$ </a:t>
              </a:r>
              <a:r>
                <a:rPr lang="id-ID" b="1" spc="-150" dirty="0" smtClean="0">
                  <a:solidFill>
                    <a:prstClr val="white"/>
                  </a:solidFill>
                  <a:ea typeface="Open Sans" pitchFamily="34" charset="0"/>
                  <a:cs typeface="Open Sans" pitchFamily="34" charset="0"/>
                </a:rPr>
                <a:t>$</a:t>
              </a:r>
              <a:endParaRPr lang="en-US" b="1" dirty="0">
                <a:solidFill>
                  <a:prstClr val="white"/>
                </a:solidFill>
              </a:endParaRPr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9218031" y="4734797"/>
              <a:ext cx="166319" cy="164450"/>
              <a:chOff x="4446940" y="5280381"/>
              <a:chExt cx="237363" cy="234696"/>
            </a:xfrm>
          </p:grpSpPr>
          <p:sp>
            <p:nvSpPr>
              <p:cNvPr id="83" name="Oval 82"/>
              <p:cNvSpPr>
                <a:spLocks noChangeArrowheads="1"/>
              </p:cNvSpPr>
              <p:nvPr/>
            </p:nvSpPr>
            <p:spPr bwMode="auto">
              <a:xfrm>
                <a:off x="4446940" y="5280381"/>
                <a:ext cx="237363" cy="234696"/>
              </a:xfrm>
              <a:prstGeom prst="ellipse">
                <a:avLst/>
              </a:prstGeom>
              <a:gradFill flip="none" rotWithShape="1">
                <a:gsLst>
                  <a:gs pos="29000">
                    <a:schemeClr val="tx1"/>
                  </a:gs>
                  <a:gs pos="73000">
                    <a:schemeClr val="tx1">
                      <a:lumMod val="65000"/>
                      <a:lumOff val="3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84" name="Rounded Rectangle 83"/>
              <p:cNvSpPr/>
              <p:nvPr/>
            </p:nvSpPr>
            <p:spPr>
              <a:xfrm>
                <a:off x="4515460" y="5356864"/>
                <a:ext cx="100323" cy="100323"/>
              </a:xfrm>
              <a:prstGeom prst="roundRect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82" name="Freeform 81"/>
            <p:cNvSpPr/>
            <p:nvPr/>
          </p:nvSpPr>
          <p:spPr>
            <a:xfrm>
              <a:off x="8847771" y="1933336"/>
              <a:ext cx="1609171" cy="2036523"/>
            </a:xfrm>
            <a:custGeom>
              <a:avLst/>
              <a:gdLst>
                <a:gd name="connsiteX0" fmla="*/ 0 w 2296537"/>
                <a:gd name="connsiteY0" fmla="*/ 0 h 2906437"/>
                <a:gd name="connsiteX1" fmla="*/ 2121915 w 2296537"/>
                <a:gd name="connsiteY1" fmla="*/ 0 h 2906437"/>
                <a:gd name="connsiteX2" fmla="*/ 2296537 w 2296537"/>
                <a:gd name="connsiteY2" fmla="*/ 174622 h 2906437"/>
                <a:gd name="connsiteX3" fmla="*/ 2296537 w 2296537"/>
                <a:gd name="connsiteY3" fmla="*/ 2906437 h 29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6537" h="2906437">
                  <a:moveTo>
                    <a:pt x="0" y="0"/>
                  </a:moveTo>
                  <a:lnTo>
                    <a:pt x="2121915" y="0"/>
                  </a:lnTo>
                  <a:cubicBezTo>
                    <a:pt x="2218356" y="0"/>
                    <a:pt x="2296537" y="78181"/>
                    <a:pt x="2296537" y="174622"/>
                  </a:cubicBezTo>
                  <a:lnTo>
                    <a:pt x="2296537" y="2906437"/>
                  </a:lnTo>
                  <a:close/>
                </a:path>
              </a:pathLst>
            </a:custGeom>
            <a:solidFill>
              <a:schemeClr val="bg1">
                <a:lumMod val="95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53612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683</TotalTime>
  <Words>64</Words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Custom Design</vt:lpstr>
      <vt:lpstr>Plans &amp; Pricing - 4 options with focus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Plans &amp; Pricing for PowerPoint</dc:title>
  <dc:creator>PresentationGo.com</dc:creator>
  <dcterms:created xsi:type="dcterms:W3CDTF">2014-11-26T05:14:11Z</dcterms:created>
  <dcterms:modified xsi:type="dcterms:W3CDTF">2015-01-13T02:42:07Z</dcterms:modified>
</cp:coreProperties>
</file>