
<file path=[Content_Types].xml><?xml version="1.0" encoding="utf-8"?>
<Types xmlns="http://schemas.openxmlformats.org/package/2006/content-types">
  <Default Extension="gif" ContentType="image/gif"/>
  <Default Extension="jpeg" ContentType="image/jpeg"/>
  <Default Extension="jpg" ContentType="image/jpeg"/>
  <Default Extension="mp3" ContentType="audio/mpeg"/>
  <Default Extension="mp4" ContentType="video/mp4"/>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 id="2147483660" r:id="rId2"/>
    <p:sldMasterId id="2147483672" r:id="rId3"/>
  </p:sldMasterIdLst>
  <p:notesMasterIdLst>
    <p:notesMasterId r:id="rId22"/>
  </p:notesMasterIdLst>
  <p:sldIdLst>
    <p:sldId id="260" r:id="rId4"/>
    <p:sldId id="304" r:id="rId5"/>
    <p:sldId id="309" r:id="rId6"/>
    <p:sldId id="264" r:id="rId7"/>
    <p:sldId id="317" r:id="rId8"/>
    <p:sldId id="263" r:id="rId9"/>
    <p:sldId id="321" r:id="rId10"/>
    <p:sldId id="311" r:id="rId11"/>
    <p:sldId id="305" r:id="rId12"/>
    <p:sldId id="316" r:id="rId13"/>
    <p:sldId id="320" r:id="rId14"/>
    <p:sldId id="270" r:id="rId15"/>
    <p:sldId id="312" r:id="rId16"/>
    <p:sldId id="271" r:id="rId17"/>
    <p:sldId id="319" r:id="rId18"/>
    <p:sldId id="307" r:id="rId19"/>
    <p:sldId id="303" r:id="rId20"/>
    <p:sldId id="273" r:id="rId21"/>
  </p:sldIdLst>
  <p:sldSz cx="12192000" cy="6858000"/>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5000" autoAdjust="0"/>
    <p:restoredTop sz="94660"/>
  </p:normalViewPr>
  <p:slideViewPr>
    <p:cSldViewPr snapToGrid="0">
      <p:cViewPr varScale="1">
        <p:scale>
          <a:sx n="68" d="100"/>
          <a:sy n="68" d="100"/>
        </p:scale>
        <p:origin x="816"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8788"/>
          </a:xfrm>
          <a:prstGeom prst="rect">
            <a:avLst/>
          </a:prstGeom>
        </p:spPr>
        <p:txBody>
          <a:bodyPr vert="horz" lIns="91440" tIns="45720" rIns="91440" bIns="45720" rtlCol="1"/>
          <a:lstStyle>
            <a:lvl1pPr algn="r">
              <a:defRPr sz="1200"/>
            </a:lvl1pPr>
          </a:lstStyle>
          <a:p>
            <a:endParaRPr lang="ar-SA"/>
          </a:p>
        </p:txBody>
      </p:sp>
      <p:sp>
        <p:nvSpPr>
          <p:cNvPr id="3" name="عنصر نائب للتاريخ 2"/>
          <p:cNvSpPr>
            <a:spLocks noGrp="1"/>
          </p:cNvSpPr>
          <p:nvPr>
            <p:ph type="dt" idx="1"/>
          </p:nvPr>
        </p:nvSpPr>
        <p:spPr>
          <a:xfrm>
            <a:off x="1588" y="0"/>
            <a:ext cx="2971800" cy="458788"/>
          </a:xfrm>
          <a:prstGeom prst="rect">
            <a:avLst/>
          </a:prstGeom>
        </p:spPr>
        <p:txBody>
          <a:bodyPr vert="horz" lIns="91440" tIns="45720" rIns="91440" bIns="45720" rtlCol="1"/>
          <a:lstStyle>
            <a:lvl1pPr algn="l">
              <a:defRPr sz="1200"/>
            </a:lvl1pPr>
          </a:lstStyle>
          <a:p>
            <a:fld id="{DBF43604-C250-48E5-9A18-27A740882A47}" type="datetimeFigureOut">
              <a:rPr lang="ar-SA" smtClean="0"/>
              <a:t>12/03/43</a:t>
            </a:fld>
            <a:endParaRPr lang="ar-SA"/>
          </a:p>
        </p:txBody>
      </p:sp>
      <p:sp>
        <p:nvSpPr>
          <p:cNvPr id="4" name="عنصر نائب لصورة الشريحة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1" anchor="ctr"/>
          <a:lstStyle/>
          <a:p>
            <a:endParaRPr lang="ar-SA"/>
          </a:p>
        </p:txBody>
      </p:sp>
      <p:sp>
        <p:nvSpPr>
          <p:cNvPr id="5" name="عنصر نائب للملاحظات 4"/>
          <p:cNvSpPr>
            <a:spLocks noGrp="1"/>
          </p:cNvSpPr>
          <p:nvPr>
            <p:ph type="body" sz="quarter" idx="3"/>
          </p:nvPr>
        </p:nvSpPr>
        <p:spPr>
          <a:xfrm>
            <a:off x="685800" y="4400550"/>
            <a:ext cx="5486400" cy="3600450"/>
          </a:xfrm>
          <a:prstGeom prst="rect">
            <a:avLst/>
          </a:prstGeom>
        </p:spPr>
        <p:txBody>
          <a:bodyPr vert="horz" lIns="91440" tIns="45720" rIns="91440" bIns="45720" rtlCol="1"/>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6" name="عنصر نائب للتذييل 5"/>
          <p:cNvSpPr>
            <a:spLocks noGrp="1"/>
          </p:cNvSpPr>
          <p:nvPr>
            <p:ph type="ftr" sz="quarter" idx="4"/>
          </p:nvPr>
        </p:nvSpPr>
        <p:spPr>
          <a:xfrm>
            <a:off x="3886200" y="8685213"/>
            <a:ext cx="2971800" cy="458787"/>
          </a:xfrm>
          <a:prstGeom prst="rect">
            <a:avLst/>
          </a:prstGeom>
        </p:spPr>
        <p:txBody>
          <a:bodyPr vert="horz" lIns="91440" tIns="45720" rIns="91440" bIns="45720" rtlCol="1" anchor="b"/>
          <a:lstStyle>
            <a:lvl1pPr algn="r">
              <a:defRPr sz="1200"/>
            </a:lvl1pPr>
          </a:lstStyle>
          <a:p>
            <a:endParaRPr lang="ar-SA"/>
          </a:p>
        </p:txBody>
      </p:sp>
      <p:sp>
        <p:nvSpPr>
          <p:cNvPr id="7" name="عنصر نائب لرقم الشريحة 6"/>
          <p:cNvSpPr>
            <a:spLocks noGrp="1"/>
          </p:cNvSpPr>
          <p:nvPr>
            <p:ph type="sldNum" sz="quarter" idx="5"/>
          </p:nvPr>
        </p:nvSpPr>
        <p:spPr>
          <a:xfrm>
            <a:off x="1588" y="8685213"/>
            <a:ext cx="2971800" cy="458787"/>
          </a:xfrm>
          <a:prstGeom prst="rect">
            <a:avLst/>
          </a:prstGeom>
        </p:spPr>
        <p:txBody>
          <a:bodyPr vert="horz" lIns="91440" tIns="45720" rIns="91440" bIns="45720" rtlCol="1" anchor="b"/>
          <a:lstStyle>
            <a:lvl1pPr algn="l">
              <a:defRPr sz="1200"/>
            </a:lvl1pPr>
          </a:lstStyle>
          <a:p>
            <a:fld id="{198E56CB-CF88-4824-9A73-0F2CA77B3B51}" type="slidenum">
              <a:rPr lang="ar-SA" smtClean="0"/>
              <a:t>‹#›</a:t>
            </a:fld>
            <a:endParaRPr lang="ar-SA"/>
          </a:p>
        </p:txBody>
      </p:sp>
    </p:spTree>
    <p:extLst>
      <p:ext uri="{BB962C8B-B14F-4D97-AF65-F5344CB8AC3E}">
        <p14:creationId xmlns:p14="http://schemas.microsoft.com/office/powerpoint/2010/main" val="3789799290"/>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algn="r" defTabSz="914400" rtl="1" eaLnBrk="1" latinLnBrk="0" hangingPunct="1"/>
            <a:endParaRPr lang="x-none" dirty="0"/>
          </a:p>
        </p:txBody>
      </p:sp>
      <p:sp>
        <p:nvSpPr>
          <p:cNvPr id="4" name="Slide Number Placeholder 3"/>
          <p:cNvSpPr>
            <a:spLocks noGrp="1"/>
          </p:cNvSpPr>
          <p:nvPr>
            <p:ph type="sldNum" sz="quarter" idx="5"/>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fld id="{11942DBA-FF9A-A547-BC47-534D4B2B8E91}" type="slidenum">
              <a:rPr kumimoji="0" lang="x-none" sz="1200" b="0" i="0" u="none" strike="noStrike" kern="1200" cap="none" spc="0" normalizeH="0" baseline="0" noProof="0" smtClean="0">
                <a:ln>
                  <a:noFill/>
                </a:ln>
                <a:solidFill>
                  <a:prstClr val="black"/>
                </a:solidFill>
                <a:effectLst/>
                <a:uLnTx/>
                <a:uFillTx/>
                <a:latin typeface="Calibri"/>
                <a:ea typeface="+mn-ea"/>
                <a:cs typeface="+mn-cs"/>
              </a:rPr>
              <a:pPr marL="0" marR="0" lvl="0" indent="0" algn="l" defTabSz="914400" rtl="1" eaLnBrk="1" fontAlgn="auto" latinLnBrk="0" hangingPunct="1">
                <a:lnSpc>
                  <a:spcPct val="100000"/>
                </a:lnSpc>
                <a:spcBef>
                  <a:spcPts val="0"/>
                </a:spcBef>
                <a:spcAft>
                  <a:spcPts val="0"/>
                </a:spcAft>
                <a:buClrTx/>
                <a:buSzTx/>
                <a:buFontTx/>
                <a:buNone/>
                <a:tabLst/>
                <a:defRPr/>
              </a:pPr>
              <a:t>17</a:t>
            </a:fld>
            <a:endParaRPr kumimoji="0" lang="x-non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445701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83A51D99-BA2B-485D-B66A-7C127A0A56A4}"/>
              </a:ext>
            </a:extLst>
          </p:cNvPr>
          <p:cNvSpPr>
            <a:spLocks noGrp="1"/>
          </p:cNvSpPr>
          <p:nvPr>
            <p:ph type="ctrTitle"/>
          </p:nvPr>
        </p:nvSpPr>
        <p:spPr>
          <a:xfrm>
            <a:off x="1524000" y="1122363"/>
            <a:ext cx="9144000" cy="2387600"/>
          </a:xfrm>
        </p:spPr>
        <p:txBody>
          <a:bodyPr anchor="b"/>
          <a:lstStyle>
            <a:lvl1pPr algn="ctr">
              <a:defRPr sz="6000"/>
            </a:lvl1pPr>
          </a:lstStyle>
          <a:p>
            <a:r>
              <a:rPr lang="ar-SA"/>
              <a:t>انقر لتحرير نمط عنوان الشكل الرئيسي</a:t>
            </a:r>
          </a:p>
        </p:txBody>
      </p:sp>
      <p:sp>
        <p:nvSpPr>
          <p:cNvPr id="3" name="عنوان فرعي 2">
            <a:extLst>
              <a:ext uri="{FF2B5EF4-FFF2-40B4-BE49-F238E27FC236}">
                <a16:creationId xmlns:a16="http://schemas.microsoft.com/office/drawing/2014/main" id="{2B096E6B-4097-4340-8050-08EC84241D4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ar-SA"/>
              <a:t>انقر لتحرير نمط العنوان الفرعي للشكل الرئيسي</a:t>
            </a:r>
          </a:p>
        </p:txBody>
      </p:sp>
      <p:sp>
        <p:nvSpPr>
          <p:cNvPr id="4" name="عنصر نائب للتاريخ 3">
            <a:extLst>
              <a:ext uri="{FF2B5EF4-FFF2-40B4-BE49-F238E27FC236}">
                <a16:creationId xmlns:a16="http://schemas.microsoft.com/office/drawing/2014/main" id="{87704E2E-3AA3-49C2-9F74-4A08451EC484}"/>
              </a:ext>
            </a:extLst>
          </p:cNvPr>
          <p:cNvSpPr>
            <a:spLocks noGrp="1"/>
          </p:cNvSpPr>
          <p:nvPr>
            <p:ph type="dt" sz="half" idx="10"/>
          </p:nvPr>
        </p:nvSpPr>
        <p:spPr/>
        <p:txBody>
          <a:bodyPr/>
          <a:lstStyle/>
          <a:p>
            <a:fld id="{3B397612-57AA-4295-8E2B-6E6AA3A62A2B}" type="datetimeFigureOut">
              <a:rPr lang="ar-SA" smtClean="0"/>
              <a:t>12/03/43</a:t>
            </a:fld>
            <a:endParaRPr lang="ar-SA"/>
          </a:p>
        </p:txBody>
      </p:sp>
      <p:sp>
        <p:nvSpPr>
          <p:cNvPr id="5" name="عنصر نائب للتذييل 4">
            <a:extLst>
              <a:ext uri="{FF2B5EF4-FFF2-40B4-BE49-F238E27FC236}">
                <a16:creationId xmlns:a16="http://schemas.microsoft.com/office/drawing/2014/main" id="{E273CFC1-1663-446F-8B56-5CE89C76A8DD}"/>
              </a:ext>
            </a:extLst>
          </p:cNvPr>
          <p:cNvSpPr>
            <a:spLocks noGrp="1"/>
          </p:cNvSpPr>
          <p:nvPr>
            <p:ph type="ftr" sz="quarter" idx="11"/>
          </p:nvPr>
        </p:nvSpPr>
        <p:spPr/>
        <p:txBody>
          <a:bodyPr/>
          <a:lstStyle/>
          <a:p>
            <a:endParaRPr lang="ar-SA"/>
          </a:p>
        </p:txBody>
      </p:sp>
      <p:sp>
        <p:nvSpPr>
          <p:cNvPr id="6" name="عنصر نائب لرقم الشريحة 5">
            <a:extLst>
              <a:ext uri="{FF2B5EF4-FFF2-40B4-BE49-F238E27FC236}">
                <a16:creationId xmlns:a16="http://schemas.microsoft.com/office/drawing/2014/main" id="{16FA1338-6CE7-481C-B798-FAF8C641C323}"/>
              </a:ext>
            </a:extLst>
          </p:cNvPr>
          <p:cNvSpPr>
            <a:spLocks noGrp="1"/>
          </p:cNvSpPr>
          <p:nvPr>
            <p:ph type="sldNum" sz="quarter" idx="12"/>
          </p:nvPr>
        </p:nvSpPr>
        <p:spPr/>
        <p:txBody>
          <a:bodyPr/>
          <a:lstStyle/>
          <a:p>
            <a:fld id="{0268A7C2-C169-4575-9039-478A433AED39}" type="slidenum">
              <a:rPr lang="ar-SA" smtClean="0"/>
              <a:t>‹#›</a:t>
            </a:fld>
            <a:endParaRPr lang="ar-SA"/>
          </a:p>
        </p:txBody>
      </p:sp>
    </p:spTree>
    <p:extLst>
      <p:ext uri="{BB962C8B-B14F-4D97-AF65-F5344CB8AC3E}">
        <p14:creationId xmlns:p14="http://schemas.microsoft.com/office/powerpoint/2010/main" val="18543400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2CD158C3-A9C9-4E12-B7D8-993DA1B2A238}"/>
              </a:ext>
            </a:extLst>
          </p:cNvPr>
          <p:cNvSpPr>
            <a:spLocks noGrp="1"/>
          </p:cNvSpPr>
          <p:nvPr>
            <p:ph type="title"/>
          </p:nvPr>
        </p:nvSpPr>
        <p:spPr/>
        <p:txBody>
          <a:bodyPr/>
          <a:lstStyle/>
          <a:p>
            <a:r>
              <a:rPr lang="ar-SA"/>
              <a:t>انقر لتحرير نمط عنوان الشكل الرئيسي</a:t>
            </a:r>
          </a:p>
        </p:txBody>
      </p:sp>
      <p:sp>
        <p:nvSpPr>
          <p:cNvPr id="3" name="عنصر نائب للعنوان العمودي 2">
            <a:extLst>
              <a:ext uri="{FF2B5EF4-FFF2-40B4-BE49-F238E27FC236}">
                <a16:creationId xmlns:a16="http://schemas.microsoft.com/office/drawing/2014/main" id="{F7E7F4F8-1CFD-49BB-8371-B40A7C84D0FB}"/>
              </a:ext>
            </a:extLst>
          </p:cNvPr>
          <p:cNvSpPr>
            <a:spLocks noGrp="1"/>
          </p:cNvSpPr>
          <p:nvPr>
            <p:ph type="body" orient="vert" idx="1"/>
          </p:nvPr>
        </p:nvSpPr>
        <p:spPr/>
        <p:txBody>
          <a:bodyPr vert="eaVe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a:extLst>
              <a:ext uri="{FF2B5EF4-FFF2-40B4-BE49-F238E27FC236}">
                <a16:creationId xmlns:a16="http://schemas.microsoft.com/office/drawing/2014/main" id="{90E7F81B-E541-4870-9EA5-E13D1D798E09}"/>
              </a:ext>
            </a:extLst>
          </p:cNvPr>
          <p:cNvSpPr>
            <a:spLocks noGrp="1"/>
          </p:cNvSpPr>
          <p:nvPr>
            <p:ph type="dt" sz="half" idx="10"/>
          </p:nvPr>
        </p:nvSpPr>
        <p:spPr/>
        <p:txBody>
          <a:bodyPr/>
          <a:lstStyle/>
          <a:p>
            <a:fld id="{3B397612-57AA-4295-8E2B-6E6AA3A62A2B}" type="datetimeFigureOut">
              <a:rPr lang="ar-SA" smtClean="0"/>
              <a:t>12/03/43</a:t>
            </a:fld>
            <a:endParaRPr lang="ar-SA"/>
          </a:p>
        </p:txBody>
      </p:sp>
      <p:sp>
        <p:nvSpPr>
          <p:cNvPr id="5" name="عنصر نائب للتذييل 4">
            <a:extLst>
              <a:ext uri="{FF2B5EF4-FFF2-40B4-BE49-F238E27FC236}">
                <a16:creationId xmlns:a16="http://schemas.microsoft.com/office/drawing/2014/main" id="{8EF25E19-4267-4349-8542-AEFB2E653033}"/>
              </a:ext>
            </a:extLst>
          </p:cNvPr>
          <p:cNvSpPr>
            <a:spLocks noGrp="1"/>
          </p:cNvSpPr>
          <p:nvPr>
            <p:ph type="ftr" sz="quarter" idx="11"/>
          </p:nvPr>
        </p:nvSpPr>
        <p:spPr/>
        <p:txBody>
          <a:bodyPr/>
          <a:lstStyle/>
          <a:p>
            <a:endParaRPr lang="ar-SA"/>
          </a:p>
        </p:txBody>
      </p:sp>
      <p:sp>
        <p:nvSpPr>
          <p:cNvPr id="6" name="عنصر نائب لرقم الشريحة 5">
            <a:extLst>
              <a:ext uri="{FF2B5EF4-FFF2-40B4-BE49-F238E27FC236}">
                <a16:creationId xmlns:a16="http://schemas.microsoft.com/office/drawing/2014/main" id="{F8923F27-8B9E-4514-957F-F5BB2DF0D3AA}"/>
              </a:ext>
            </a:extLst>
          </p:cNvPr>
          <p:cNvSpPr>
            <a:spLocks noGrp="1"/>
          </p:cNvSpPr>
          <p:nvPr>
            <p:ph type="sldNum" sz="quarter" idx="12"/>
          </p:nvPr>
        </p:nvSpPr>
        <p:spPr/>
        <p:txBody>
          <a:bodyPr/>
          <a:lstStyle/>
          <a:p>
            <a:fld id="{0268A7C2-C169-4575-9039-478A433AED39}" type="slidenum">
              <a:rPr lang="ar-SA" smtClean="0"/>
              <a:t>‹#›</a:t>
            </a:fld>
            <a:endParaRPr lang="ar-SA"/>
          </a:p>
        </p:txBody>
      </p:sp>
    </p:spTree>
    <p:extLst>
      <p:ext uri="{BB962C8B-B14F-4D97-AF65-F5344CB8AC3E}">
        <p14:creationId xmlns:p14="http://schemas.microsoft.com/office/powerpoint/2010/main" val="37063366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a:extLst>
              <a:ext uri="{FF2B5EF4-FFF2-40B4-BE49-F238E27FC236}">
                <a16:creationId xmlns:a16="http://schemas.microsoft.com/office/drawing/2014/main" id="{AEF40BED-AE9B-4526-A999-3260E9814477}"/>
              </a:ext>
            </a:extLst>
          </p:cNvPr>
          <p:cNvSpPr>
            <a:spLocks noGrp="1"/>
          </p:cNvSpPr>
          <p:nvPr>
            <p:ph type="title" orient="vert"/>
          </p:nvPr>
        </p:nvSpPr>
        <p:spPr>
          <a:xfrm>
            <a:off x="8724900" y="365125"/>
            <a:ext cx="2628900" cy="5811838"/>
          </a:xfrm>
        </p:spPr>
        <p:txBody>
          <a:bodyPr vert="eaVert"/>
          <a:lstStyle/>
          <a:p>
            <a:r>
              <a:rPr lang="ar-SA"/>
              <a:t>انقر لتحرير نمط عنوان الشكل الرئيسي</a:t>
            </a:r>
          </a:p>
        </p:txBody>
      </p:sp>
      <p:sp>
        <p:nvSpPr>
          <p:cNvPr id="3" name="عنصر نائب للعنوان العمودي 2">
            <a:extLst>
              <a:ext uri="{FF2B5EF4-FFF2-40B4-BE49-F238E27FC236}">
                <a16:creationId xmlns:a16="http://schemas.microsoft.com/office/drawing/2014/main" id="{A23DD690-7CF8-4C8A-A9DD-995432E4F8A8}"/>
              </a:ext>
            </a:extLst>
          </p:cNvPr>
          <p:cNvSpPr>
            <a:spLocks noGrp="1"/>
          </p:cNvSpPr>
          <p:nvPr>
            <p:ph type="body" orient="vert" idx="1"/>
          </p:nvPr>
        </p:nvSpPr>
        <p:spPr>
          <a:xfrm>
            <a:off x="838200" y="365125"/>
            <a:ext cx="7734300" cy="5811838"/>
          </a:xfrm>
        </p:spPr>
        <p:txBody>
          <a:bodyPr vert="eaVe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a:extLst>
              <a:ext uri="{FF2B5EF4-FFF2-40B4-BE49-F238E27FC236}">
                <a16:creationId xmlns:a16="http://schemas.microsoft.com/office/drawing/2014/main" id="{E22740EC-8541-49C0-8E83-7934A867AEA8}"/>
              </a:ext>
            </a:extLst>
          </p:cNvPr>
          <p:cNvSpPr>
            <a:spLocks noGrp="1"/>
          </p:cNvSpPr>
          <p:nvPr>
            <p:ph type="dt" sz="half" idx="10"/>
          </p:nvPr>
        </p:nvSpPr>
        <p:spPr/>
        <p:txBody>
          <a:bodyPr/>
          <a:lstStyle/>
          <a:p>
            <a:fld id="{3B397612-57AA-4295-8E2B-6E6AA3A62A2B}" type="datetimeFigureOut">
              <a:rPr lang="ar-SA" smtClean="0"/>
              <a:t>12/03/43</a:t>
            </a:fld>
            <a:endParaRPr lang="ar-SA"/>
          </a:p>
        </p:txBody>
      </p:sp>
      <p:sp>
        <p:nvSpPr>
          <p:cNvPr id="5" name="عنصر نائب للتذييل 4">
            <a:extLst>
              <a:ext uri="{FF2B5EF4-FFF2-40B4-BE49-F238E27FC236}">
                <a16:creationId xmlns:a16="http://schemas.microsoft.com/office/drawing/2014/main" id="{1E7FAEF4-BC22-4793-8F9B-648A65EF2517}"/>
              </a:ext>
            </a:extLst>
          </p:cNvPr>
          <p:cNvSpPr>
            <a:spLocks noGrp="1"/>
          </p:cNvSpPr>
          <p:nvPr>
            <p:ph type="ftr" sz="quarter" idx="11"/>
          </p:nvPr>
        </p:nvSpPr>
        <p:spPr/>
        <p:txBody>
          <a:bodyPr/>
          <a:lstStyle/>
          <a:p>
            <a:endParaRPr lang="ar-SA"/>
          </a:p>
        </p:txBody>
      </p:sp>
      <p:sp>
        <p:nvSpPr>
          <p:cNvPr id="6" name="عنصر نائب لرقم الشريحة 5">
            <a:extLst>
              <a:ext uri="{FF2B5EF4-FFF2-40B4-BE49-F238E27FC236}">
                <a16:creationId xmlns:a16="http://schemas.microsoft.com/office/drawing/2014/main" id="{657BE36C-B3E3-413A-AC8C-12FD2EE3DA6E}"/>
              </a:ext>
            </a:extLst>
          </p:cNvPr>
          <p:cNvSpPr>
            <a:spLocks noGrp="1"/>
          </p:cNvSpPr>
          <p:nvPr>
            <p:ph type="sldNum" sz="quarter" idx="12"/>
          </p:nvPr>
        </p:nvSpPr>
        <p:spPr/>
        <p:txBody>
          <a:bodyPr/>
          <a:lstStyle/>
          <a:p>
            <a:fld id="{0268A7C2-C169-4575-9039-478A433AED39}" type="slidenum">
              <a:rPr lang="ar-SA" smtClean="0"/>
              <a:t>‹#›</a:t>
            </a:fld>
            <a:endParaRPr lang="ar-SA"/>
          </a:p>
        </p:txBody>
      </p:sp>
    </p:spTree>
    <p:extLst>
      <p:ext uri="{BB962C8B-B14F-4D97-AF65-F5344CB8AC3E}">
        <p14:creationId xmlns:p14="http://schemas.microsoft.com/office/powerpoint/2010/main" val="22720176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11" name="Freeform 6" title="scalloped circle"/>
          <p:cNvSpPr/>
          <p:nvPr/>
        </p:nvSpPr>
        <p:spPr bwMode="auto">
          <a:xfrm>
            <a:off x="3557016" y="630936"/>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sp>
      <p:sp>
        <p:nvSpPr>
          <p:cNvPr id="2" name="Title 1"/>
          <p:cNvSpPr>
            <a:spLocks noGrp="1"/>
          </p:cNvSpPr>
          <p:nvPr>
            <p:ph type="ctrTitle"/>
          </p:nvPr>
        </p:nvSpPr>
        <p:spPr>
          <a:xfrm>
            <a:off x="1078523" y="1098388"/>
            <a:ext cx="10318418" cy="4394988"/>
          </a:xfrm>
        </p:spPr>
        <p:txBody>
          <a:bodyPr anchor="ctr">
            <a:noAutofit/>
          </a:bodyPr>
          <a:lstStyle>
            <a:lvl1pPr algn="ctr">
              <a:defRPr sz="10000" spc="800" baseline="0"/>
            </a:lvl1pPr>
          </a:lstStyle>
          <a:p>
            <a:r>
              <a:rPr lang="ar-SA"/>
              <a:t>انقر لتحرير نمط عنوان الشكل الرئيسي</a:t>
            </a:r>
            <a:endParaRPr lang="en-US" dirty="0"/>
          </a:p>
        </p:txBody>
      </p:sp>
      <p:sp>
        <p:nvSpPr>
          <p:cNvPr id="3" name="Subtitle 2"/>
          <p:cNvSpPr>
            <a:spLocks noGrp="1"/>
          </p:cNvSpPr>
          <p:nvPr>
            <p:ph type="subTitle" idx="1"/>
          </p:nvPr>
        </p:nvSpPr>
        <p:spPr>
          <a:xfrm>
            <a:off x="2215045" y="5979196"/>
            <a:ext cx="8045373" cy="742279"/>
          </a:xfrm>
        </p:spPr>
        <p:txBody>
          <a:bodyPr anchor="t">
            <a:normAutofit/>
          </a:bodyPr>
          <a:lstStyle>
            <a:lvl1pPr marL="0" indent="0" algn="ctr">
              <a:lnSpc>
                <a:spcPct val="100000"/>
              </a:lnSpc>
              <a:buNone/>
              <a:defRPr sz="2000" b="1" i="0" cap="all" spc="400"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ar-SA"/>
              <a:t>انقر لتحرير نمط العنوان الفرعي للشكل الرئيسي</a:t>
            </a:r>
            <a:endParaRPr lang="en-US" dirty="0"/>
          </a:p>
        </p:txBody>
      </p:sp>
      <p:sp>
        <p:nvSpPr>
          <p:cNvPr id="4" name="Date Placeholder 3"/>
          <p:cNvSpPr>
            <a:spLocks noGrp="1"/>
          </p:cNvSpPr>
          <p:nvPr>
            <p:ph type="dt" sz="half" idx="10"/>
          </p:nvPr>
        </p:nvSpPr>
        <p:spPr>
          <a:xfrm>
            <a:off x="1078523" y="6375679"/>
            <a:ext cx="2329722" cy="348462"/>
          </a:xfrm>
        </p:spPr>
        <p:txBody>
          <a:bodyPr/>
          <a:lstStyle>
            <a:lvl1pPr>
              <a:defRPr baseline="0">
                <a:solidFill>
                  <a:schemeClr val="accent1">
                    <a:lumMod val="50000"/>
                  </a:schemeClr>
                </a:solidFill>
              </a:defRPr>
            </a:lvl1pPr>
          </a:lstStyle>
          <a:p>
            <a:fld id="{45535886-4D11-4D50-BACB-3FF608FCC18A}" type="datetimeFigureOut">
              <a:rPr lang="ar-SA" smtClean="0"/>
              <a:t>12/03/43</a:t>
            </a:fld>
            <a:endParaRPr lang="ar-SA"/>
          </a:p>
        </p:txBody>
      </p:sp>
      <p:sp>
        <p:nvSpPr>
          <p:cNvPr id="5" name="Footer Placeholder 4"/>
          <p:cNvSpPr>
            <a:spLocks noGrp="1"/>
          </p:cNvSpPr>
          <p:nvPr>
            <p:ph type="ftr" sz="quarter" idx="11"/>
          </p:nvPr>
        </p:nvSpPr>
        <p:spPr>
          <a:xfrm>
            <a:off x="4180332" y="6375679"/>
            <a:ext cx="4114800" cy="345796"/>
          </a:xfrm>
        </p:spPr>
        <p:txBody>
          <a:bodyPr/>
          <a:lstStyle>
            <a:lvl1pPr>
              <a:defRPr baseline="0">
                <a:solidFill>
                  <a:schemeClr val="accent1">
                    <a:lumMod val="50000"/>
                  </a:schemeClr>
                </a:solidFill>
              </a:defRPr>
            </a:lvl1pPr>
          </a:lstStyle>
          <a:p>
            <a:endParaRPr lang="ar-SA"/>
          </a:p>
        </p:txBody>
      </p:sp>
      <p:sp>
        <p:nvSpPr>
          <p:cNvPr id="6" name="Slide Number Placeholder 5"/>
          <p:cNvSpPr>
            <a:spLocks noGrp="1"/>
          </p:cNvSpPr>
          <p:nvPr>
            <p:ph type="sldNum" sz="quarter" idx="12"/>
          </p:nvPr>
        </p:nvSpPr>
        <p:spPr>
          <a:xfrm>
            <a:off x="9067218" y="6375679"/>
            <a:ext cx="2329723" cy="345796"/>
          </a:xfrm>
        </p:spPr>
        <p:txBody>
          <a:bodyPr/>
          <a:lstStyle>
            <a:lvl1pPr>
              <a:defRPr baseline="0">
                <a:solidFill>
                  <a:schemeClr val="accent1">
                    <a:lumMod val="50000"/>
                  </a:schemeClr>
                </a:solidFill>
              </a:defRPr>
            </a:lvl1pPr>
          </a:lstStyle>
          <a:p>
            <a:fld id="{9FBED8AE-19E6-4390-A592-F6412A2D5F17}" type="slidenum">
              <a:rPr lang="ar-SA" smtClean="0"/>
              <a:t>‹#›</a:t>
            </a:fld>
            <a:endParaRPr lang="ar-SA"/>
          </a:p>
        </p:txBody>
      </p:sp>
      <p:sp>
        <p:nvSpPr>
          <p:cNvPr id="13" name="Rectangle 12" title="left edge border"/>
          <p:cNvSpPr/>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1381774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Content Placeholder 2"/>
          <p:cNvSpPr>
            <a:spLocks noGrp="1"/>
          </p:cNvSpPr>
          <p:nvPr>
            <p:ph idx="1"/>
          </p:nvPr>
        </p:nvSpPr>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45535886-4D11-4D50-BACB-3FF608FCC18A}" type="datetimeFigureOut">
              <a:rPr lang="ar-SA" smtClean="0"/>
              <a:t>12/03/43</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9FBED8AE-19E6-4390-A592-F6412A2D5F17}" type="slidenum">
              <a:rPr lang="ar-SA" smtClean="0"/>
              <a:t>‹#›</a:t>
            </a:fld>
            <a:endParaRPr lang="ar-SA"/>
          </a:p>
        </p:txBody>
      </p:sp>
    </p:spTree>
    <p:extLst>
      <p:ext uri="{BB962C8B-B14F-4D97-AF65-F5344CB8AC3E}">
        <p14:creationId xmlns:p14="http://schemas.microsoft.com/office/powerpoint/2010/main" val="227435768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Title 1"/>
          <p:cNvSpPr>
            <a:spLocks noGrp="1"/>
          </p:cNvSpPr>
          <p:nvPr>
            <p:ph type="title"/>
          </p:nvPr>
        </p:nvSpPr>
        <p:spPr>
          <a:xfrm>
            <a:off x="3242929" y="1073888"/>
            <a:ext cx="8187071" cy="4064627"/>
          </a:xfrm>
        </p:spPr>
        <p:txBody>
          <a:bodyPr anchor="b">
            <a:normAutofit/>
          </a:bodyPr>
          <a:lstStyle>
            <a:lvl1pPr>
              <a:defRPr sz="8400" spc="800" baseline="0">
                <a:solidFill>
                  <a:schemeClr val="tx2"/>
                </a:solidFill>
              </a:defRPr>
            </a:lvl1p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3242930" y="5159781"/>
            <a:ext cx="7017488" cy="951135"/>
          </a:xfrm>
        </p:spPr>
        <p:txBody>
          <a:bodyPr>
            <a:normAutofit/>
          </a:bodyPr>
          <a:lstStyle>
            <a:lvl1pPr marL="0" indent="0">
              <a:lnSpc>
                <a:spcPct val="100000"/>
              </a:lnSpc>
              <a:buNone/>
              <a:defRPr sz="2000" b="1" i="0" cap="all" spc="400" baseline="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ar-SA"/>
              <a:t>انقر لتحرير أنماط نص الشكل الرئيسي</a:t>
            </a:r>
          </a:p>
        </p:txBody>
      </p:sp>
      <p:sp>
        <p:nvSpPr>
          <p:cNvPr id="4" name="Date Placeholder 3"/>
          <p:cNvSpPr>
            <a:spLocks noGrp="1"/>
          </p:cNvSpPr>
          <p:nvPr>
            <p:ph type="dt" sz="half" idx="10"/>
          </p:nvPr>
        </p:nvSpPr>
        <p:spPr>
          <a:xfrm>
            <a:off x="3236546" y="6375679"/>
            <a:ext cx="1493947" cy="348462"/>
          </a:xfrm>
        </p:spPr>
        <p:txBody>
          <a:bodyPr/>
          <a:lstStyle>
            <a:lvl1pPr>
              <a:defRPr baseline="0">
                <a:solidFill>
                  <a:schemeClr val="tx2"/>
                </a:solidFill>
              </a:defRPr>
            </a:lvl1pPr>
          </a:lstStyle>
          <a:p>
            <a:fld id="{45535886-4D11-4D50-BACB-3FF608FCC18A}" type="datetimeFigureOut">
              <a:rPr lang="ar-SA" smtClean="0"/>
              <a:t>12/03/43</a:t>
            </a:fld>
            <a:endParaRPr lang="ar-SA"/>
          </a:p>
        </p:txBody>
      </p:sp>
      <p:sp>
        <p:nvSpPr>
          <p:cNvPr id="5" name="Footer Placeholder 4"/>
          <p:cNvSpPr>
            <a:spLocks noGrp="1"/>
          </p:cNvSpPr>
          <p:nvPr>
            <p:ph type="ftr" sz="quarter" idx="11"/>
          </p:nvPr>
        </p:nvSpPr>
        <p:spPr>
          <a:xfrm>
            <a:off x="5279064" y="6375679"/>
            <a:ext cx="4114800" cy="345796"/>
          </a:xfrm>
        </p:spPr>
        <p:txBody>
          <a:bodyPr/>
          <a:lstStyle>
            <a:lvl1pPr>
              <a:defRPr baseline="0">
                <a:solidFill>
                  <a:schemeClr val="tx2"/>
                </a:solidFill>
              </a:defRPr>
            </a:lvl1pPr>
          </a:lstStyle>
          <a:p>
            <a:endParaRPr lang="ar-SA"/>
          </a:p>
        </p:txBody>
      </p:sp>
      <p:sp>
        <p:nvSpPr>
          <p:cNvPr id="6" name="Slide Number Placeholder 5"/>
          <p:cNvSpPr>
            <a:spLocks noGrp="1"/>
          </p:cNvSpPr>
          <p:nvPr>
            <p:ph type="sldNum" sz="quarter" idx="12"/>
          </p:nvPr>
        </p:nvSpPr>
        <p:spPr>
          <a:xfrm>
            <a:off x="9942434" y="6375679"/>
            <a:ext cx="1487566" cy="345796"/>
          </a:xfrm>
        </p:spPr>
        <p:txBody>
          <a:bodyPr/>
          <a:lstStyle>
            <a:lvl1pPr>
              <a:defRPr baseline="0">
                <a:solidFill>
                  <a:schemeClr val="tx2"/>
                </a:solidFill>
              </a:defRPr>
            </a:lvl1pPr>
          </a:lstStyle>
          <a:p>
            <a:fld id="{9FBED8AE-19E6-4390-A592-F6412A2D5F17}" type="slidenum">
              <a:rPr lang="ar-SA" smtClean="0"/>
              <a:t>‹#›</a:t>
            </a:fld>
            <a:endParaRPr lang="ar-SA"/>
          </a:p>
        </p:txBody>
      </p:sp>
      <p:grpSp>
        <p:nvGrpSpPr>
          <p:cNvPr id="7" name="Group 6" title="left scallop shape"/>
          <p:cNvGrpSpPr/>
          <p:nvPr/>
        </p:nvGrpSpPr>
        <p:grpSpPr>
          <a:xfrm>
            <a:off x="0" y="0"/>
            <a:ext cx="2814638" cy="6858000"/>
            <a:chOff x="0" y="0"/>
            <a:chExt cx="2814638" cy="6858000"/>
          </a:xfrm>
        </p:grpSpPr>
        <p:sp>
          <p:nvSpPr>
            <p:cNvPr id="11" name="Freeform 6" title="left scallop shape"/>
            <p:cNvSpPr/>
            <p:nvPr/>
          </p:nvSpPr>
          <p:spPr bwMode="auto">
            <a:xfrm>
              <a:off x="0" y="0"/>
              <a:ext cx="2814638"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tx2"/>
            </a:solidFill>
            <a:ln w="0">
              <a:noFill/>
              <a:prstDash val="solid"/>
              <a:round/>
              <a:headEnd/>
              <a:tailEnd/>
            </a:ln>
          </p:spPr>
        </p:sp>
        <p:sp>
          <p:nvSpPr>
            <p:cNvPr id="16" name="Freeform 11" title="left scallop inline"/>
            <p:cNvSpPr/>
            <p:nvPr/>
          </p:nvSpPr>
          <p:spPr bwMode="auto">
            <a:xfrm>
              <a:off x="874382" y="0"/>
              <a:ext cx="1646238"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headEnd/>
              <a:tailEnd/>
            </a:ln>
          </p:spPr>
        </p:sp>
      </p:grpSp>
    </p:spTree>
    <p:extLst>
      <p:ext uri="{BB962C8B-B14F-4D97-AF65-F5344CB8AC3E}">
        <p14:creationId xmlns:p14="http://schemas.microsoft.com/office/powerpoint/2010/main" val="2859261383"/>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محتويان">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Content Placeholder 2"/>
          <p:cNvSpPr>
            <a:spLocks noGrp="1"/>
          </p:cNvSpPr>
          <p:nvPr>
            <p:ph sz="half" idx="1"/>
          </p:nvPr>
        </p:nvSpPr>
        <p:spPr>
          <a:xfrm>
            <a:off x="1257300" y="2286000"/>
            <a:ext cx="4800600" cy="3619500"/>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Content Placeholder 3"/>
          <p:cNvSpPr>
            <a:spLocks noGrp="1"/>
          </p:cNvSpPr>
          <p:nvPr>
            <p:ph sz="half" idx="2"/>
          </p:nvPr>
        </p:nvSpPr>
        <p:spPr>
          <a:xfrm>
            <a:off x="6647796" y="2286000"/>
            <a:ext cx="4800600" cy="3619500"/>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5" name="Date Placeholder 4"/>
          <p:cNvSpPr>
            <a:spLocks noGrp="1"/>
          </p:cNvSpPr>
          <p:nvPr>
            <p:ph type="dt" sz="half" idx="10"/>
          </p:nvPr>
        </p:nvSpPr>
        <p:spPr/>
        <p:txBody>
          <a:bodyPr/>
          <a:lstStyle/>
          <a:p>
            <a:fld id="{45535886-4D11-4D50-BACB-3FF608FCC18A}" type="datetimeFigureOut">
              <a:rPr lang="ar-SA" smtClean="0"/>
              <a:t>12/03/43</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9FBED8AE-19E6-4390-A592-F6412A2D5F17}" type="slidenum">
              <a:rPr lang="ar-SA" smtClean="0"/>
              <a:t>‹#›</a:t>
            </a:fld>
            <a:endParaRPr lang="ar-SA"/>
          </a:p>
        </p:txBody>
      </p:sp>
    </p:spTree>
    <p:extLst>
      <p:ext uri="{BB962C8B-B14F-4D97-AF65-F5344CB8AC3E}">
        <p14:creationId xmlns:p14="http://schemas.microsoft.com/office/powerpoint/2010/main" val="3229871433"/>
      </p:ext>
    </p:extLst>
  </p:cSld>
  <p:clrMapOvr>
    <a:masterClrMapping/>
  </p:clrMapOvr>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Title 1"/>
          <p:cNvSpPr>
            <a:spLocks noGrp="1"/>
          </p:cNvSpPr>
          <p:nvPr>
            <p:ph type="title"/>
          </p:nvPr>
        </p:nvSpPr>
        <p:spPr>
          <a:xfrm>
            <a:off x="1252728" y="381000"/>
            <a:ext cx="10172700" cy="1493517"/>
          </a:xfrm>
        </p:spPr>
        <p:txBody>
          <a:body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1251678"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4" name="Content Placeholder 3"/>
          <p:cNvSpPr>
            <a:spLocks noGrp="1"/>
          </p:cNvSpPr>
          <p:nvPr>
            <p:ph sz="half" idx="2"/>
          </p:nvPr>
        </p:nvSpPr>
        <p:spPr>
          <a:xfrm>
            <a:off x="1257300" y="2909102"/>
            <a:ext cx="4800600" cy="2996398"/>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5" name="Text Placeholder 4"/>
          <p:cNvSpPr>
            <a:spLocks noGrp="1"/>
          </p:cNvSpPr>
          <p:nvPr>
            <p:ph type="body" sz="quarter" idx="3"/>
          </p:nvPr>
        </p:nvSpPr>
        <p:spPr>
          <a:xfrm>
            <a:off x="6633864"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6" name="Content Placeholder 5"/>
          <p:cNvSpPr>
            <a:spLocks noGrp="1"/>
          </p:cNvSpPr>
          <p:nvPr>
            <p:ph sz="quarter" idx="4"/>
          </p:nvPr>
        </p:nvSpPr>
        <p:spPr>
          <a:xfrm>
            <a:off x="6633864" y="2909102"/>
            <a:ext cx="4800600" cy="2996398"/>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7" name="Date Placeholder 6"/>
          <p:cNvSpPr>
            <a:spLocks noGrp="1"/>
          </p:cNvSpPr>
          <p:nvPr>
            <p:ph type="dt" sz="half" idx="10"/>
          </p:nvPr>
        </p:nvSpPr>
        <p:spPr/>
        <p:txBody>
          <a:bodyPr/>
          <a:lstStyle/>
          <a:p>
            <a:fld id="{45535886-4D11-4D50-BACB-3FF608FCC18A}" type="datetimeFigureOut">
              <a:rPr lang="ar-SA" smtClean="0"/>
              <a:t>12/03/43</a:t>
            </a:fld>
            <a:endParaRPr lang="ar-SA"/>
          </a:p>
        </p:txBody>
      </p:sp>
      <p:sp>
        <p:nvSpPr>
          <p:cNvPr id="8" name="Footer Placeholder 7"/>
          <p:cNvSpPr>
            <a:spLocks noGrp="1"/>
          </p:cNvSpPr>
          <p:nvPr>
            <p:ph type="ftr" sz="quarter" idx="11"/>
          </p:nvPr>
        </p:nvSpPr>
        <p:spPr/>
        <p:txBody>
          <a:bodyPr/>
          <a:lstStyle/>
          <a:p>
            <a:endParaRPr lang="ar-SA"/>
          </a:p>
        </p:txBody>
      </p:sp>
      <p:sp>
        <p:nvSpPr>
          <p:cNvPr id="9" name="Slide Number Placeholder 8"/>
          <p:cNvSpPr>
            <a:spLocks noGrp="1"/>
          </p:cNvSpPr>
          <p:nvPr>
            <p:ph type="sldNum" sz="quarter" idx="12"/>
          </p:nvPr>
        </p:nvSpPr>
        <p:spPr/>
        <p:txBody>
          <a:bodyPr/>
          <a:lstStyle/>
          <a:p>
            <a:fld id="{9FBED8AE-19E6-4390-A592-F6412A2D5F17}" type="slidenum">
              <a:rPr lang="ar-SA" smtClean="0"/>
              <a:t>‹#›</a:t>
            </a:fld>
            <a:endParaRPr lang="ar-SA"/>
          </a:p>
        </p:txBody>
      </p:sp>
    </p:spTree>
    <p:extLst>
      <p:ext uri="{BB962C8B-B14F-4D97-AF65-F5344CB8AC3E}">
        <p14:creationId xmlns:p14="http://schemas.microsoft.com/office/powerpoint/2010/main" val="749102035"/>
      </p:ext>
    </p:extLst>
  </p:cSld>
  <p:clrMapOvr>
    <a:masterClrMapping/>
  </p:clrMapOvr>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Date Placeholder 2"/>
          <p:cNvSpPr>
            <a:spLocks noGrp="1"/>
          </p:cNvSpPr>
          <p:nvPr>
            <p:ph type="dt" sz="half" idx="10"/>
          </p:nvPr>
        </p:nvSpPr>
        <p:spPr/>
        <p:txBody>
          <a:bodyPr/>
          <a:lstStyle/>
          <a:p>
            <a:fld id="{45535886-4D11-4D50-BACB-3FF608FCC18A}" type="datetimeFigureOut">
              <a:rPr lang="ar-SA" smtClean="0"/>
              <a:t>12/03/43</a:t>
            </a:fld>
            <a:endParaRPr lang="ar-SA"/>
          </a:p>
        </p:txBody>
      </p:sp>
      <p:sp>
        <p:nvSpPr>
          <p:cNvPr id="4" name="Footer Placeholder 3"/>
          <p:cNvSpPr>
            <a:spLocks noGrp="1"/>
          </p:cNvSpPr>
          <p:nvPr>
            <p:ph type="ftr" sz="quarter" idx="11"/>
          </p:nvPr>
        </p:nvSpPr>
        <p:spPr/>
        <p:txBody>
          <a:bodyPr/>
          <a:lstStyle/>
          <a:p>
            <a:endParaRPr lang="ar-SA"/>
          </a:p>
        </p:txBody>
      </p:sp>
      <p:sp>
        <p:nvSpPr>
          <p:cNvPr id="5" name="Slide Number Placeholder 4"/>
          <p:cNvSpPr>
            <a:spLocks noGrp="1"/>
          </p:cNvSpPr>
          <p:nvPr>
            <p:ph type="sldNum" sz="quarter" idx="12"/>
          </p:nvPr>
        </p:nvSpPr>
        <p:spPr/>
        <p:txBody>
          <a:bodyPr/>
          <a:lstStyle/>
          <a:p>
            <a:fld id="{9FBED8AE-19E6-4390-A592-F6412A2D5F17}" type="slidenum">
              <a:rPr lang="ar-SA" smtClean="0"/>
              <a:t>‹#›</a:t>
            </a:fld>
            <a:endParaRPr lang="ar-SA"/>
          </a:p>
        </p:txBody>
      </p:sp>
    </p:spTree>
    <p:extLst>
      <p:ext uri="{BB962C8B-B14F-4D97-AF65-F5344CB8AC3E}">
        <p14:creationId xmlns:p14="http://schemas.microsoft.com/office/powerpoint/2010/main" val="391465784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5535886-4D11-4D50-BACB-3FF608FCC18A}" type="datetimeFigureOut">
              <a:rPr lang="ar-SA" smtClean="0"/>
              <a:t>12/03/43</a:t>
            </a:fld>
            <a:endParaRPr lang="ar-SA"/>
          </a:p>
        </p:txBody>
      </p:sp>
      <p:sp>
        <p:nvSpPr>
          <p:cNvPr id="3" name="Footer Placeholder 2"/>
          <p:cNvSpPr>
            <a:spLocks noGrp="1"/>
          </p:cNvSpPr>
          <p:nvPr>
            <p:ph type="ftr" sz="quarter" idx="11"/>
          </p:nvPr>
        </p:nvSpPr>
        <p:spPr/>
        <p:txBody>
          <a:bodyPr/>
          <a:lstStyle/>
          <a:p>
            <a:endParaRPr lang="ar-SA"/>
          </a:p>
        </p:txBody>
      </p:sp>
      <p:sp>
        <p:nvSpPr>
          <p:cNvPr id="4" name="Slide Number Placeholder 3"/>
          <p:cNvSpPr>
            <a:spLocks noGrp="1"/>
          </p:cNvSpPr>
          <p:nvPr>
            <p:ph type="sldNum" sz="quarter" idx="12"/>
          </p:nvPr>
        </p:nvSpPr>
        <p:spPr/>
        <p:txBody>
          <a:bodyPr/>
          <a:lstStyle/>
          <a:p>
            <a:fld id="{9FBED8AE-19E6-4390-A592-F6412A2D5F17}" type="slidenum">
              <a:rPr lang="ar-SA" smtClean="0"/>
              <a:t>‹#›</a:t>
            </a:fld>
            <a:endParaRPr lang="ar-SA"/>
          </a:p>
        </p:txBody>
      </p:sp>
    </p:spTree>
    <p:extLst>
      <p:ext uri="{BB962C8B-B14F-4D97-AF65-F5344CB8AC3E}">
        <p14:creationId xmlns:p14="http://schemas.microsoft.com/office/powerpoint/2010/main" val="173239812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محتوى مع تسمية توضيحية">
    <p:spTree>
      <p:nvGrpSpPr>
        <p:cNvPr id="1" name=""/>
        <p:cNvGrpSpPr/>
        <p:nvPr/>
      </p:nvGrpSpPr>
      <p:grpSpPr>
        <a:xfrm>
          <a:off x="0" y="0"/>
          <a:ext cx="0" cy="0"/>
          <a:chOff x="0" y="0"/>
          <a:chExt cx="0" cy="0"/>
        </a:xfrm>
      </p:grpSpPr>
      <p:sp>
        <p:nvSpPr>
          <p:cNvPr id="17"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2" name="Title 1"/>
          <p:cNvSpPr>
            <a:spLocks noGrp="1"/>
          </p:cNvSpPr>
          <p:nvPr>
            <p:ph type="title"/>
          </p:nvPr>
        </p:nvSpPr>
        <p:spPr>
          <a:xfrm>
            <a:off x="8337884" y="457199"/>
            <a:ext cx="3092115" cy="1196671"/>
          </a:xfrm>
        </p:spPr>
        <p:txBody>
          <a:bodyPr anchor="b">
            <a:normAutofit/>
          </a:bodyPr>
          <a:lstStyle>
            <a:lvl1pPr>
              <a:lnSpc>
                <a:spcPct val="100000"/>
              </a:lnSpc>
              <a:defRPr sz="1900" b="1" i="0" cap="all" spc="300" baseline="0">
                <a:solidFill>
                  <a:schemeClr val="accent1"/>
                </a:solidFill>
                <a:latin typeface="+mn-lt"/>
              </a:defRPr>
            </a:lvl1pPr>
          </a:lstStyle>
          <a:p>
            <a:r>
              <a:rPr lang="ar-SA"/>
              <a:t>انقر لتحرير نمط عنوان الشكل الرئيسي</a:t>
            </a:r>
            <a:endParaRPr lang="en-US" dirty="0"/>
          </a:p>
        </p:txBody>
      </p:sp>
      <p:sp>
        <p:nvSpPr>
          <p:cNvPr id="3" name="Content Placeholder 2"/>
          <p:cNvSpPr>
            <a:spLocks noGrp="1"/>
          </p:cNvSpPr>
          <p:nvPr>
            <p:ph idx="1"/>
          </p:nvPr>
        </p:nvSpPr>
        <p:spPr>
          <a:xfrm>
            <a:off x="765051" y="920377"/>
            <a:ext cx="6158418" cy="498512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Text Placeholder 3"/>
          <p:cNvSpPr>
            <a:spLocks noGrp="1"/>
          </p:cNvSpPr>
          <p:nvPr>
            <p:ph type="body" sz="half" idx="2"/>
          </p:nvPr>
        </p:nvSpPr>
        <p:spPr>
          <a:xfrm>
            <a:off x="8337885" y="1741336"/>
            <a:ext cx="3092115"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a:t>انقر لتحرير أنماط نص الشكل الرئيسي</a:t>
            </a:r>
          </a:p>
        </p:txBody>
      </p:sp>
      <p:sp>
        <p:nvSpPr>
          <p:cNvPr id="5" name="Date Placeholder 4"/>
          <p:cNvSpPr>
            <a:spLocks noGrp="1"/>
          </p:cNvSpPr>
          <p:nvPr>
            <p:ph type="dt" sz="half" idx="10"/>
          </p:nvPr>
        </p:nvSpPr>
        <p:spPr>
          <a:xfrm>
            <a:off x="765051" y="6375679"/>
            <a:ext cx="1233355" cy="348462"/>
          </a:xfrm>
        </p:spPr>
        <p:txBody>
          <a:bodyPr/>
          <a:lstStyle/>
          <a:p>
            <a:fld id="{45535886-4D11-4D50-BACB-3FF608FCC18A}" type="datetimeFigureOut">
              <a:rPr lang="ar-SA" smtClean="0"/>
              <a:t>12/03/43</a:t>
            </a:fld>
            <a:endParaRPr lang="ar-SA"/>
          </a:p>
        </p:txBody>
      </p:sp>
      <p:sp>
        <p:nvSpPr>
          <p:cNvPr id="6" name="Footer Placeholder 5"/>
          <p:cNvSpPr>
            <a:spLocks noGrp="1"/>
          </p:cNvSpPr>
          <p:nvPr>
            <p:ph type="ftr" sz="quarter" idx="11"/>
          </p:nvPr>
        </p:nvSpPr>
        <p:spPr>
          <a:xfrm>
            <a:off x="2103620" y="6375679"/>
            <a:ext cx="3482179" cy="345796"/>
          </a:xfrm>
        </p:spPr>
        <p:txBody>
          <a:bodyPr/>
          <a:lstStyle/>
          <a:p>
            <a:endParaRPr lang="ar-SA"/>
          </a:p>
        </p:txBody>
      </p:sp>
      <p:sp>
        <p:nvSpPr>
          <p:cNvPr id="7" name="Slide Number Placeholder 6"/>
          <p:cNvSpPr>
            <a:spLocks noGrp="1"/>
          </p:cNvSpPr>
          <p:nvPr>
            <p:ph type="sldNum" sz="quarter" idx="12"/>
          </p:nvPr>
        </p:nvSpPr>
        <p:spPr>
          <a:xfrm>
            <a:off x="5691014" y="6375679"/>
            <a:ext cx="1232456" cy="345796"/>
          </a:xfrm>
        </p:spPr>
        <p:txBody>
          <a:bodyPr/>
          <a:lstStyle/>
          <a:p>
            <a:fld id="{9FBED8AE-19E6-4390-A592-F6412A2D5F17}" type="slidenum">
              <a:rPr lang="ar-SA" smtClean="0"/>
              <a:t>‹#›</a:t>
            </a:fld>
            <a:endParaRPr lang="ar-SA"/>
          </a:p>
        </p:txBody>
      </p:sp>
      <p:sp>
        <p:nvSpPr>
          <p:cNvPr id="8" name="Rectangle 7"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305969046"/>
      </p:ext>
    </p:extLst>
  </p:cSld>
  <p:clrMapOvr>
    <a:masterClrMapping/>
  </p:clrMapOvr>
  <p:extLst>
    <p:ext uri="{DCECCB84-F9BA-43D5-87BE-67443E8EF086}">
      <p15:sldGuideLst xmlns:p15="http://schemas.microsoft.com/office/powerpoint/2012/main">
        <p15:guide id="1" orient="horz" pos="696">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CEED39FF-993C-483F-B5F0-09B7E6814721}"/>
              </a:ext>
            </a:extLst>
          </p:cNvPr>
          <p:cNvSpPr>
            <a:spLocks noGrp="1"/>
          </p:cNvSpPr>
          <p:nvPr>
            <p:ph type="title"/>
          </p:nvPr>
        </p:nvSpPr>
        <p:spPr/>
        <p:txBody>
          <a:bodyPr/>
          <a:lstStyle/>
          <a:p>
            <a:r>
              <a:rPr lang="ar-SA"/>
              <a:t>انقر لتحرير نمط عنوان الشكل الرئيسي</a:t>
            </a:r>
          </a:p>
        </p:txBody>
      </p:sp>
      <p:sp>
        <p:nvSpPr>
          <p:cNvPr id="3" name="عنصر نائب للمحتوى 2">
            <a:extLst>
              <a:ext uri="{FF2B5EF4-FFF2-40B4-BE49-F238E27FC236}">
                <a16:creationId xmlns:a16="http://schemas.microsoft.com/office/drawing/2014/main" id="{D51BB686-453D-428F-BBEB-8D53AE5EC317}"/>
              </a:ext>
            </a:extLst>
          </p:cNvPr>
          <p:cNvSpPr>
            <a:spLocks noGrp="1"/>
          </p:cNvSpPr>
          <p:nvPr>
            <p:ph idx="1"/>
          </p:nvPr>
        </p:nvSpPr>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a:extLst>
              <a:ext uri="{FF2B5EF4-FFF2-40B4-BE49-F238E27FC236}">
                <a16:creationId xmlns:a16="http://schemas.microsoft.com/office/drawing/2014/main" id="{1941AA9F-EF94-43DA-81E6-3BCD79719A26}"/>
              </a:ext>
            </a:extLst>
          </p:cNvPr>
          <p:cNvSpPr>
            <a:spLocks noGrp="1"/>
          </p:cNvSpPr>
          <p:nvPr>
            <p:ph type="dt" sz="half" idx="10"/>
          </p:nvPr>
        </p:nvSpPr>
        <p:spPr/>
        <p:txBody>
          <a:bodyPr/>
          <a:lstStyle/>
          <a:p>
            <a:fld id="{3B397612-57AA-4295-8E2B-6E6AA3A62A2B}" type="datetimeFigureOut">
              <a:rPr lang="ar-SA" smtClean="0"/>
              <a:t>12/03/43</a:t>
            </a:fld>
            <a:endParaRPr lang="ar-SA"/>
          </a:p>
        </p:txBody>
      </p:sp>
      <p:sp>
        <p:nvSpPr>
          <p:cNvPr id="5" name="عنصر نائب للتذييل 4">
            <a:extLst>
              <a:ext uri="{FF2B5EF4-FFF2-40B4-BE49-F238E27FC236}">
                <a16:creationId xmlns:a16="http://schemas.microsoft.com/office/drawing/2014/main" id="{1A09F03A-2012-4549-BD69-BE1F35BB7C10}"/>
              </a:ext>
            </a:extLst>
          </p:cNvPr>
          <p:cNvSpPr>
            <a:spLocks noGrp="1"/>
          </p:cNvSpPr>
          <p:nvPr>
            <p:ph type="ftr" sz="quarter" idx="11"/>
          </p:nvPr>
        </p:nvSpPr>
        <p:spPr/>
        <p:txBody>
          <a:bodyPr/>
          <a:lstStyle/>
          <a:p>
            <a:endParaRPr lang="ar-SA"/>
          </a:p>
        </p:txBody>
      </p:sp>
      <p:sp>
        <p:nvSpPr>
          <p:cNvPr id="6" name="عنصر نائب لرقم الشريحة 5">
            <a:extLst>
              <a:ext uri="{FF2B5EF4-FFF2-40B4-BE49-F238E27FC236}">
                <a16:creationId xmlns:a16="http://schemas.microsoft.com/office/drawing/2014/main" id="{48D1AD91-2866-4C26-B8E1-6F901E95A953}"/>
              </a:ext>
            </a:extLst>
          </p:cNvPr>
          <p:cNvSpPr>
            <a:spLocks noGrp="1"/>
          </p:cNvSpPr>
          <p:nvPr>
            <p:ph type="sldNum" sz="quarter" idx="12"/>
          </p:nvPr>
        </p:nvSpPr>
        <p:spPr/>
        <p:txBody>
          <a:bodyPr/>
          <a:lstStyle/>
          <a:p>
            <a:fld id="{0268A7C2-C169-4575-9039-478A433AED39}" type="slidenum">
              <a:rPr lang="ar-SA" smtClean="0"/>
              <a:t>‹#›</a:t>
            </a:fld>
            <a:endParaRPr lang="ar-SA"/>
          </a:p>
        </p:txBody>
      </p:sp>
    </p:spTree>
    <p:extLst>
      <p:ext uri="{BB962C8B-B14F-4D97-AF65-F5344CB8AC3E}">
        <p14:creationId xmlns:p14="http://schemas.microsoft.com/office/powerpoint/2010/main" val="242615113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صورة مع تسمية توضيحية">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283464" y="0"/>
            <a:ext cx="7355585" cy="68579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ar-SA"/>
              <a:t>انقر فوق الأيقونة لإضافة صورة</a:t>
            </a:r>
            <a:endParaRPr lang="en-US" dirty="0"/>
          </a:p>
        </p:txBody>
      </p:sp>
      <p:sp>
        <p:nvSpPr>
          <p:cNvPr id="11"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12" name="Rectangle 11"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7883" y="457200"/>
            <a:ext cx="3092117" cy="1196670"/>
          </a:xfrm>
        </p:spPr>
        <p:txBody>
          <a:bodyPr anchor="b">
            <a:normAutofit/>
          </a:bodyPr>
          <a:lstStyle>
            <a:lvl1pPr>
              <a:lnSpc>
                <a:spcPct val="100000"/>
              </a:lnSpc>
              <a:defRPr sz="1900" b="1" i="0" spc="300" baseline="0">
                <a:solidFill>
                  <a:schemeClr val="accent1"/>
                </a:solidFill>
                <a:latin typeface="+mn-lt"/>
              </a:defRPr>
            </a:lvl1pPr>
          </a:lstStyle>
          <a:p>
            <a:r>
              <a:rPr lang="ar-SA"/>
              <a:t>انقر لتحرير نمط عنوان الشكل الرئيسي</a:t>
            </a:r>
            <a:endParaRPr lang="en-US" dirty="0"/>
          </a:p>
        </p:txBody>
      </p:sp>
      <p:sp>
        <p:nvSpPr>
          <p:cNvPr id="4" name="Text Placeholder 3"/>
          <p:cNvSpPr>
            <a:spLocks noGrp="1"/>
          </p:cNvSpPr>
          <p:nvPr>
            <p:ph type="body" sz="half" idx="2"/>
          </p:nvPr>
        </p:nvSpPr>
        <p:spPr>
          <a:xfrm>
            <a:off x="8337883" y="1741336"/>
            <a:ext cx="3092117"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a:t>انقر لتحرير أنماط نص الشكل الرئيسي</a:t>
            </a:r>
          </a:p>
        </p:txBody>
      </p:sp>
      <p:sp>
        <p:nvSpPr>
          <p:cNvPr id="5" name="Date Placeholder 4"/>
          <p:cNvSpPr>
            <a:spLocks noGrp="1"/>
          </p:cNvSpPr>
          <p:nvPr>
            <p:ph type="dt" sz="half" idx="10"/>
          </p:nvPr>
        </p:nvSpPr>
        <p:spPr>
          <a:xfrm>
            <a:off x="765950" y="6375679"/>
            <a:ext cx="1232456" cy="348462"/>
          </a:xfrm>
        </p:spPr>
        <p:txBody>
          <a:bodyPr/>
          <a:lstStyle/>
          <a:p>
            <a:fld id="{45535886-4D11-4D50-BACB-3FF608FCC18A}" type="datetimeFigureOut">
              <a:rPr lang="ar-SA" smtClean="0"/>
              <a:t>12/03/43</a:t>
            </a:fld>
            <a:endParaRPr lang="ar-SA"/>
          </a:p>
        </p:txBody>
      </p:sp>
      <p:sp>
        <p:nvSpPr>
          <p:cNvPr id="6" name="Footer Placeholder 5"/>
          <p:cNvSpPr>
            <a:spLocks noGrp="1"/>
          </p:cNvSpPr>
          <p:nvPr>
            <p:ph type="ftr" sz="quarter" idx="11"/>
          </p:nvPr>
        </p:nvSpPr>
        <p:spPr>
          <a:xfrm>
            <a:off x="2103621" y="6375679"/>
            <a:ext cx="3482178" cy="345796"/>
          </a:xfrm>
        </p:spPr>
        <p:txBody>
          <a:bodyPr/>
          <a:lstStyle/>
          <a:p>
            <a:endParaRPr lang="ar-SA"/>
          </a:p>
        </p:txBody>
      </p:sp>
      <p:sp>
        <p:nvSpPr>
          <p:cNvPr id="7" name="Slide Number Placeholder 6"/>
          <p:cNvSpPr>
            <a:spLocks noGrp="1"/>
          </p:cNvSpPr>
          <p:nvPr>
            <p:ph type="sldNum" sz="quarter" idx="12"/>
          </p:nvPr>
        </p:nvSpPr>
        <p:spPr>
          <a:xfrm>
            <a:off x="5687568" y="6375679"/>
            <a:ext cx="1234440" cy="345796"/>
          </a:xfrm>
        </p:spPr>
        <p:txBody>
          <a:bodyPr/>
          <a:lstStyle/>
          <a:p>
            <a:fld id="{9FBED8AE-19E6-4390-A592-F6412A2D5F17}" type="slidenum">
              <a:rPr lang="ar-SA" smtClean="0"/>
              <a:t>‹#›</a:t>
            </a:fld>
            <a:endParaRPr lang="ar-SA"/>
          </a:p>
        </p:txBody>
      </p:sp>
    </p:spTree>
    <p:extLst>
      <p:ext uri="{BB962C8B-B14F-4D97-AF65-F5344CB8AC3E}">
        <p14:creationId xmlns:p14="http://schemas.microsoft.com/office/powerpoint/2010/main" val="163486737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Vertical Text Placeholder 2"/>
          <p:cNvSpPr>
            <a:spLocks noGrp="1"/>
          </p:cNvSpPr>
          <p:nvPr>
            <p:ph type="body" orient="vert" idx="1"/>
          </p:nvPr>
        </p:nvSpPr>
        <p:spPr/>
        <p:txBody>
          <a:bodyPr vert="eaVe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45535886-4D11-4D50-BACB-3FF608FCC18A}" type="datetimeFigureOut">
              <a:rPr lang="ar-SA" smtClean="0"/>
              <a:t>12/03/43</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9FBED8AE-19E6-4390-A592-F6412A2D5F17}" type="slidenum">
              <a:rPr lang="ar-SA" smtClean="0"/>
              <a:t>‹#›</a:t>
            </a:fld>
            <a:endParaRPr lang="ar-SA"/>
          </a:p>
        </p:txBody>
      </p:sp>
    </p:spTree>
    <p:extLst>
      <p:ext uri="{BB962C8B-B14F-4D97-AF65-F5344CB8AC3E}">
        <p14:creationId xmlns:p14="http://schemas.microsoft.com/office/powerpoint/2010/main" val="369657483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066321" y="382386"/>
            <a:ext cx="1492132" cy="5600404"/>
          </a:xfrm>
        </p:spPr>
        <p:txBody>
          <a:bodyPr vert="eaVert"/>
          <a:lstStyle/>
          <a:p>
            <a:r>
              <a:rPr lang="ar-SA"/>
              <a:t>انقر لتحرير نمط عنوان الشكل الرئيسي</a:t>
            </a:r>
            <a:endParaRPr lang="en-US" dirty="0"/>
          </a:p>
        </p:txBody>
      </p:sp>
      <p:sp>
        <p:nvSpPr>
          <p:cNvPr id="3" name="Vertical Text Placeholder 2"/>
          <p:cNvSpPr>
            <a:spLocks noGrp="1"/>
          </p:cNvSpPr>
          <p:nvPr>
            <p:ph type="body" orient="vert" idx="1"/>
          </p:nvPr>
        </p:nvSpPr>
        <p:spPr>
          <a:xfrm>
            <a:off x="1257300" y="382385"/>
            <a:ext cx="8392585" cy="5600405"/>
          </a:xfrm>
        </p:spPr>
        <p:txBody>
          <a:bodyPr vert="eaVe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45535886-4D11-4D50-BACB-3FF608FCC18A}" type="datetimeFigureOut">
              <a:rPr lang="ar-SA" smtClean="0"/>
              <a:t>12/03/43</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9FBED8AE-19E6-4390-A592-F6412A2D5F17}" type="slidenum">
              <a:rPr lang="ar-SA" smtClean="0"/>
              <a:t>‹#›</a:t>
            </a:fld>
            <a:endParaRPr lang="ar-SA"/>
          </a:p>
        </p:txBody>
      </p:sp>
    </p:spTree>
    <p:extLst>
      <p:ext uri="{BB962C8B-B14F-4D97-AF65-F5344CB8AC3E}">
        <p14:creationId xmlns:p14="http://schemas.microsoft.com/office/powerpoint/2010/main" val="43730481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D3F1AC4-FF22-4B18-BE4C-D05D23D08AF1}" type="datetimeFigureOut">
              <a:rPr lang="en-US" smtClean="0"/>
              <a:t>10/18/2021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C9B305-DE4B-4971-AEC6-1FC0D2E66460}" type="slidenum">
              <a:rPr lang="en-US" smtClean="0"/>
              <a:t>‹#›</a:t>
            </a:fld>
            <a:endParaRPr lang="en-US"/>
          </a:p>
        </p:txBody>
      </p:sp>
    </p:spTree>
    <p:extLst>
      <p:ext uri="{BB962C8B-B14F-4D97-AF65-F5344CB8AC3E}">
        <p14:creationId xmlns:p14="http://schemas.microsoft.com/office/powerpoint/2010/main" val="76460001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D3F1AC4-FF22-4B18-BE4C-D05D23D08AF1}" type="datetimeFigureOut">
              <a:rPr lang="en-US" smtClean="0"/>
              <a:t>10/18/2021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C9B305-DE4B-4971-AEC6-1FC0D2E66460}" type="slidenum">
              <a:rPr lang="en-US" smtClean="0"/>
              <a:t>‹#›</a:t>
            </a:fld>
            <a:endParaRPr lang="en-US"/>
          </a:p>
        </p:txBody>
      </p:sp>
    </p:spTree>
    <p:extLst>
      <p:ext uri="{BB962C8B-B14F-4D97-AF65-F5344CB8AC3E}">
        <p14:creationId xmlns:p14="http://schemas.microsoft.com/office/powerpoint/2010/main" val="175019327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D3F1AC4-FF22-4B18-BE4C-D05D23D08AF1}" type="datetimeFigureOut">
              <a:rPr lang="en-US" smtClean="0"/>
              <a:t>10/18/2021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C9B305-DE4B-4971-AEC6-1FC0D2E66460}" type="slidenum">
              <a:rPr lang="en-US" smtClean="0"/>
              <a:t>‹#›</a:t>
            </a:fld>
            <a:endParaRPr lang="en-US"/>
          </a:p>
        </p:txBody>
      </p:sp>
    </p:spTree>
    <p:extLst>
      <p:ext uri="{BB962C8B-B14F-4D97-AF65-F5344CB8AC3E}">
        <p14:creationId xmlns:p14="http://schemas.microsoft.com/office/powerpoint/2010/main" val="10052882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D3F1AC4-FF22-4B18-BE4C-D05D23D08AF1}" type="datetimeFigureOut">
              <a:rPr lang="en-US" smtClean="0"/>
              <a:t>10/18/2021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5C9B305-DE4B-4971-AEC6-1FC0D2E66460}" type="slidenum">
              <a:rPr lang="en-US" smtClean="0"/>
              <a:t>‹#›</a:t>
            </a:fld>
            <a:endParaRPr lang="en-US"/>
          </a:p>
        </p:txBody>
      </p:sp>
    </p:spTree>
    <p:extLst>
      <p:ext uri="{BB962C8B-B14F-4D97-AF65-F5344CB8AC3E}">
        <p14:creationId xmlns:p14="http://schemas.microsoft.com/office/powerpoint/2010/main" val="75964149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D3F1AC4-FF22-4B18-BE4C-D05D23D08AF1}" type="datetimeFigureOut">
              <a:rPr lang="en-US" smtClean="0"/>
              <a:t>10/18/2021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5C9B305-DE4B-4971-AEC6-1FC0D2E66460}" type="slidenum">
              <a:rPr lang="en-US" smtClean="0"/>
              <a:t>‹#›</a:t>
            </a:fld>
            <a:endParaRPr lang="en-US"/>
          </a:p>
        </p:txBody>
      </p:sp>
    </p:spTree>
    <p:extLst>
      <p:ext uri="{BB962C8B-B14F-4D97-AF65-F5344CB8AC3E}">
        <p14:creationId xmlns:p14="http://schemas.microsoft.com/office/powerpoint/2010/main" val="228831403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D3F1AC4-FF22-4B18-BE4C-D05D23D08AF1}" type="datetimeFigureOut">
              <a:rPr lang="en-US" smtClean="0"/>
              <a:t>10/18/2021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5C9B305-DE4B-4971-AEC6-1FC0D2E66460}" type="slidenum">
              <a:rPr lang="en-US" smtClean="0"/>
              <a:t>‹#›</a:t>
            </a:fld>
            <a:endParaRPr lang="en-US"/>
          </a:p>
        </p:txBody>
      </p:sp>
    </p:spTree>
    <p:extLst>
      <p:ext uri="{BB962C8B-B14F-4D97-AF65-F5344CB8AC3E}">
        <p14:creationId xmlns:p14="http://schemas.microsoft.com/office/powerpoint/2010/main" val="333893866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D3F1AC4-FF22-4B18-BE4C-D05D23D08AF1}" type="datetimeFigureOut">
              <a:rPr lang="en-US" smtClean="0"/>
              <a:t>10/18/2021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5C9B305-DE4B-4971-AEC6-1FC0D2E66460}" type="slidenum">
              <a:rPr lang="en-US" smtClean="0"/>
              <a:t>‹#›</a:t>
            </a:fld>
            <a:endParaRPr lang="en-US"/>
          </a:p>
        </p:txBody>
      </p:sp>
    </p:spTree>
    <p:extLst>
      <p:ext uri="{BB962C8B-B14F-4D97-AF65-F5344CB8AC3E}">
        <p14:creationId xmlns:p14="http://schemas.microsoft.com/office/powerpoint/2010/main" val="3268742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C84B136F-2EBF-47FA-ACEA-F0C8791AA993}"/>
              </a:ext>
            </a:extLst>
          </p:cNvPr>
          <p:cNvSpPr>
            <a:spLocks noGrp="1"/>
          </p:cNvSpPr>
          <p:nvPr>
            <p:ph type="title"/>
          </p:nvPr>
        </p:nvSpPr>
        <p:spPr>
          <a:xfrm>
            <a:off x="831850" y="1709738"/>
            <a:ext cx="10515600" cy="2852737"/>
          </a:xfrm>
        </p:spPr>
        <p:txBody>
          <a:bodyPr anchor="b"/>
          <a:lstStyle>
            <a:lvl1pPr>
              <a:defRPr sz="6000"/>
            </a:lvl1pPr>
          </a:lstStyle>
          <a:p>
            <a:r>
              <a:rPr lang="ar-SA"/>
              <a:t>انقر لتحرير نمط عنوان الشكل الرئيسي</a:t>
            </a:r>
          </a:p>
        </p:txBody>
      </p:sp>
      <p:sp>
        <p:nvSpPr>
          <p:cNvPr id="3" name="عنصر نائب للنص 2">
            <a:extLst>
              <a:ext uri="{FF2B5EF4-FFF2-40B4-BE49-F238E27FC236}">
                <a16:creationId xmlns:a16="http://schemas.microsoft.com/office/drawing/2014/main" id="{5B5D1457-C6E2-401C-82F0-D7867FF339E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ar-SA"/>
              <a:t>انقر لتحرير أنماط نص الشكل الرئيسي</a:t>
            </a:r>
          </a:p>
        </p:txBody>
      </p:sp>
      <p:sp>
        <p:nvSpPr>
          <p:cNvPr id="4" name="عنصر نائب للتاريخ 3">
            <a:extLst>
              <a:ext uri="{FF2B5EF4-FFF2-40B4-BE49-F238E27FC236}">
                <a16:creationId xmlns:a16="http://schemas.microsoft.com/office/drawing/2014/main" id="{3246196F-A29D-4F63-A9A5-FBF8B33E4CB6}"/>
              </a:ext>
            </a:extLst>
          </p:cNvPr>
          <p:cNvSpPr>
            <a:spLocks noGrp="1"/>
          </p:cNvSpPr>
          <p:nvPr>
            <p:ph type="dt" sz="half" idx="10"/>
          </p:nvPr>
        </p:nvSpPr>
        <p:spPr/>
        <p:txBody>
          <a:bodyPr/>
          <a:lstStyle/>
          <a:p>
            <a:fld id="{3B397612-57AA-4295-8E2B-6E6AA3A62A2B}" type="datetimeFigureOut">
              <a:rPr lang="ar-SA" smtClean="0"/>
              <a:t>12/03/43</a:t>
            </a:fld>
            <a:endParaRPr lang="ar-SA"/>
          </a:p>
        </p:txBody>
      </p:sp>
      <p:sp>
        <p:nvSpPr>
          <p:cNvPr id="5" name="عنصر نائب للتذييل 4">
            <a:extLst>
              <a:ext uri="{FF2B5EF4-FFF2-40B4-BE49-F238E27FC236}">
                <a16:creationId xmlns:a16="http://schemas.microsoft.com/office/drawing/2014/main" id="{8E484E88-510C-4981-9CFA-F79A174C86A0}"/>
              </a:ext>
            </a:extLst>
          </p:cNvPr>
          <p:cNvSpPr>
            <a:spLocks noGrp="1"/>
          </p:cNvSpPr>
          <p:nvPr>
            <p:ph type="ftr" sz="quarter" idx="11"/>
          </p:nvPr>
        </p:nvSpPr>
        <p:spPr/>
        <p:txBody>
          <a:bodyPr/>
          <a:lstStyle/>
          <a:p>
            <a:endParaRPr lang="ar-SA"/>
          </a:p>
        </p:txBody>
      </p:sp>
      <p:sp>
        <p:nvSpPr>
          <p:cNvPr id="6" name="عنصر نائب لرقم الشريحة 5">
            <a:extLst>
              <a:ext uri="{FF2B5EF4-FFF2-40B4-BE49-F238E27FC236}">
                <a16:creationId xmlns:a16="http://schemas.microsoft.com/office/drawing/2014/main" id="{3296F0C5-6721-4621-A7A9-4A1017A2F754}"/>
              </a:ext>
            </a:extLst>
          </p:cNvPr>
          <p:cNvSpPr>
            <a:spLocks noGrp="1"/>
          </p:cNvSpPr>
          <p:nvPr>
            <p:ph type="sldNum" sz="quarter" idx="12"/>
          </p:nvPr>
        </p:nvSpPr>
        <p:spPr/>
        <p:txBody>
          <a:bodyPr/>
          <a:lstStyle/>
          <a:p>
            <a:fld id="{0268A7C2-C169-4575-9039-478A433AED39}" type="slidenum">
              <a:rPr lang="ar-SA" smtClean="0"/>
              <a:t>‹#›</a:t>
            </a:fld>
            <a:endParaRPr lang="ar-SA"/>
          </a:p>
        </p:txBody>
      </p:sp>
    </p:spTree>
    <p:extLst>
      <p:ext uri="{BB962C8B-B14F-4D97-AF65-F5344CB8AC3E}">
        <p14:creationId xmlns:p14="http://schemas.microsoft.com/office/powerpoint/2010/main" val="317620923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D3F1AC4-FF22-4B18-BE4C-D05D23D08AF1}" type="datetimeFigureOut">
              <a:rPr lang="en-US" smtClean="0"/>
              <a:t>10/18/2021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5C9B305-DE4B-4971-AEC6-1FC0D2E66460}" type="slidenum">
              <a:rPr lang="en-US" smtClean="0"/>
              <a:t>‹#›</a:t>
            </a:fld>
            <a:endParaRPr lang="en-US"/>
          </a:p>
        </p:txBody>
      </p:sp>
    </p:spTree>
    <p:extLst>
      <p:ext uri="{BB962C8B-B14F-4D97-AF65-F5344CB8AC3E}">
        <p14:creationId xmlns:p14="http://schemas.microsoft.com/office/powerpoint/2010/main" val="306138532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D3F1AC4-FF22-4B18-BE4C-D05D23D08AF1}" type="datetimeFigureOut">
              <a:rPr lang="en-US" smtClean="0"/>
              <a:t>10/18/2021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5C9B305-DE4B-4971-AEC6-1FC0D2E66460}" type="slidenum">
              <a:rPr lang="en-US" smtClean="0"/>
              <a:t>‹#›</a:t>
            </a:fld>
            <a:endParaRPr lang="en-US"/>
          </a:p>
        </p:txBody>
      </p:sp>
    </p:spTree>
    <p:extLst>
      <p:ext uri="{BB962C8B-B14F-4D97-AF65-F5344CB8AC3E}">
        <p14:creationId xmlns:p14="http://schemas.microsoft.com/office/powerpoint/2010/main" val="9640172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D3F1AC4-FF22-4B18-BE4C-D05D23D08AF1}" type="datetimeFigureOut">
              <a:rPr lang="en-US" smtClean="0"/>
              <a:t>10/18/2021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C9B305-DE4B-4971-AEC6-1FC0D2E66460}" type="slidenum">
              <a:rPr lang="en-US" smtClean="0"/>
              <a:t>‹#›</a:t>
            </a:fld>
            <a:endParaRPr lang="en-US"/>
          </a:p>
        </p:txBody>
      </p:sp>
    </p:spTree>
    <p:extLst>
      <p:ext uri="{BB962C8B-B14F-4D97-AF65-F5344CB8AC3E}">
        <p14:creationId xmlns:p14="http://schemas.microsoft.com/office/powerpoint/2010/main" val="346667765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D3F1AC4-FF22-4B18-BE4C-D05D23D08AF1}" type="datetimeFigureOut">
              <a:rPr lang="en-US" smtClean="0"/>
              <a:t>10/18/2021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C9B305-DE4B-4971-AEC6-1FC0D2E66460}" type="slidenum">
              <a:rPr lang="en-US" smtClean="0"/>
              <a:t>‹#›</a:t>
            </a:fld>
            <a:endParaRPr lang="en-US"/>
          </a:p>
        </p:txBody>
      </p:sp>
    </p:spTree>
    <p:extLst>
      <p:ext uri="{BB962C8B-B14F-4D97-AF65-F5344CB8AC3E}">
        <p14:creationId xmlns:p14="http://schemas.microsoft.com/office/powerpoint/2010/main" val="21011957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ان">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CE8EEBF8-98D2-438B-827E-1E80E609FF5C}"/>
              </a:ext>
            </a:extLst>
          </p:cNvPr>
          <p:cNvSpPr>
            <a:spLocks noGrp="1"/>
          </p:cNvSpPr>
          <p:nvPr>
            <p:ph type="title"/>
          </p:nvPr>
        </p:nvSpPr>
        <p:spPr/>
        <p:txBody>
          <a:bodyPr/>
          <a:lstStyle/>
          <a:p>
            <a:r>
              <a:rPr lang="ar-SA"/>
              <a:t>انقر لتحرير نمط عنوان الشكل الرئيسي</a:t>
            </a:r>
          </a:p>
        </p:txBody>
      </p:sp>
      <p:sp>
        <p:nvSpPr>
          <p:cNvPr id="3" name="عنصر نائب للمحتوى 2">
            <a:extLst>
              <a:ext uri="{FF2B5EF4-FFF2-40B4-BE49-F238E27FC236}">
                <a16:creationId xmlns:a16="http://schemas.microsoft.com/office/drawing/2014/main" id="{5EFFA9D0-AA6C-4AC0-AA2B-E94B332FE952}"/>
              </a:ext>
            </a:extLst>
          </p:cNvPr>
          <p:cNvSpPr>
            <a:spLocks noGrp="1"/>
          </p:cNvSpPr>
          <p:nvPr>
            <p:ph sz="half" idx="1"/>
          </p:nvPr>
        </p:nvSpPr>
        <p:spPr>
          <a:xfrm>
            <a:off x="838200" y="1825625"/>
            <a:ext cx="5181600" cy="4351338"/>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محتوى 3">
            <a:extLst>
              <a:ext uri="{FF2B5EF4-FFF2-40B4-BE49-F238E27FC236}">
                <a16:creationId xmlns:a16="http://schemas.microsoft.com/office/drawing/2014/main" id="{CA6CCA4A-218E-4AA4-AF7B-B6ADFB76183D}"/>
              </a:ext>
            </a:extLst>
          </p:cNvPr>
          <p:cNvSpPr>
            <a:spLocks noGrp="1"/>
          </p:cNvSpPr>
          <p:nvPr>
            <p:ph sz="half" idx="2"/>
          </p:nvPr>
        </p:nvSpPr>
        <p:spPr>
          <a:xfrm>
            <a:off x="6172200" y="1825625"/>
            <a:ext cx="5181600" cy="4351338"/>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5" name="عنصر نائب للتاريخ 4">
            <a:extLst>
              <a:ext uri="{FF2B5EF4-FFF2-40B4-BE49-F238E27FC236}">
                <a16:creationId xmlns:a16="http://schemas.microsoft.com/office/drawing/2014/main" id="{1C361482-E688-4DC0-9CD9-35711B19E2CC}"/>
              </a:ext>
            </a:extLst>
          </p:cNvPr>
          <p:cNvSpPr>
            <a:spLocks noGrp="1"/>
          </p:cNvSpPr>
          <p:nvPr>
            <p:ph type="dt" sz="half" idx="10"/>
          </p:nvPr>
        </p:nvSpPr>
        <p:spPr/>
        <p:txBody>
          <a:bodyPr/>
          <a:lstStyle/>
          <a:p>
            <a:fld id="{3B397612-57AA-4295-8E2B-6E6AA3A62A2B}" type="datetimeFigureOut">
              <a:rPr lang="ar-SA" smtClean="0"/>
              <a:t>12/03/43</a:t>
            </a:fld>
            <a:endParaRPr lang="ar-SA"/>
          </a:p>
        </p:txBody>
      </p:sp>
      <p:sp>
        <p:nvSpPr>
          <p:cNvPr id="6" name="عنصر نائب للتذييل 5">
            <a:extLst>
              <a:ext uri="{FF2B5EF4-FFF2-40B4-BE49-F238E27FC236}">
                <a16:creationId xmlns:a16="http://schemas.microsoft.com/office/drawing/2014/main" id="{3ED8BFAD-C905-4AB0-8905-268F6CE83C6E}"/>
              </a:ext>
            </a:extLst>
          </p:cNvPr>
          <p:cNvSpPr>
            <a:spLocks noGrp="1"/>
          </p:cNvSpPr>
          <p:nvPr>
            <p:ph type="ftr" sz="quarter" idx="11"/>
          </p:nvPr>
        </p:nvSpPr>
        <p:spPr/>
        <p:txBody>
          <a:bodyPr/>
          <a:lstStyle/>
          <a:p>
            <a:endParaRPr lang="ar-SA"/>
          </a:p>
        </p:txBody>
      </p:sp>
      <p:sp>
        <p:nvSpPr>
          <p:cNvPr id="7" name="عنصر نائب لرقم الشريحة 6">
            <a:extLst>
              <a:ext uri="{FF2B5EF4-FFF2-40B4-BE49-F238E27FC236}">
                <a16:creationId xmlns:a16="http://schemas.microsoft.com/office/drawing/2014/main" id="{51F30ACF-38AC-41DD-ACD2-9B45D6325253}"/>
              </a:ext>
            </a:extLst>
          </p:cNvPr>
          <p:cNvSpPr>
            <a:spLocks noGrp="1"/>
          </p:cNvSpPr>
          <p:nvPr>
            <p:ph type="sldNum" sz="quarter" idx="12"/>
          </p:nvPr>
        </p:nvSpPr>
        <p:spPr/>
        <p:txBody>
          <a:bodyPr/>
          <a:lstStyle/>
          <a:p>
            <a:fld id="{0268A7C2-C169-4575-9039-478A433AED39}" type="slidenum">
              <a:rPr lang="ar-SA" smtClean="0"/>
              <a:t>‹#›</a:t>
            </a:fld>
            <a:endParaRPr lang="ar-SA"/>
          </a:p>
        </p:txBody>
      </p:sp>
    </p:spTree>
    <p:extLst>
      <p:ext uri="{BB962C8B-B14F-4D97-AF65-F5344CB8AC3E}">
        <p14:creationId xmlns:p14="http://schemas.microsoft.com/office/powerpoint/2010/main" val="33052159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A0A6EBD3-62BF-44F6-A7C3-D9A00D0B6961}"/>
              </a:ext>
            </a:extLst>
          </p:cNvPr>
          <p:cNvSpPr>
            <a:spLocks noGrp="1"/>
          </p:cNvSpPr>
          <p:nvPr>
            <p:ph type="title"/>
          </p:nvPr>
        </p:nvSpPr>
        <p:spPr>
          <a:xfrm>
            <a:off x="839788" y="365125"/>
            <a:ext cx="10515600" cy="1325563"/>
          </a:xfrm>
        </p:spPr>
        <p:txBody>
          <a:bodyPr/>
          <a:lstStyle/>
          <a:p>
            <a:r>
              <a:rPr lang="ar-SA"/>
              <a:t>انقر لتحرير نمط عنوان الشكل الرئيسي</a:t>
            </a:r>
          </a:p>
        </p:txBody>
      </p:sp>
      <p:sp>
        <p:nvSpPr>
          <p:cNvPr id="3" name="عنصر نائب للنص 2">
            <a:extLst>
              <a:ext uri="{FF2B5EF4-FFF2-40B4-BE49-F238E27FC236}">
                <a16:creationId xmlns:a16="http://schemas.microsoft.com/office/drawing/2014/main" id="{537A9F9E-0D15-4ECB-B826-01FD5B5F9B5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4" name="عنصر نائب للمحتوى 3">
            <a:extLst>
              <a:ext uri="{FF2B5EF4-FFF2-40B4-BE49-F238E27FC236}">
                <a16:creationId xmlns:a16="http://schemas.microsoft.com/office/drawing/2014/main" id="{552D6449-AF35-4748-A291-9C7E14E71440}"/>
              </a:ext>
            </a:extLst>
          </p:cNvPr>
          <p:cNvSpPr>
            <a:spLocks noGrp="1"/>
          </p:cNvSpPr>
          <p:nvPr>
            <p:ph sz="half" idx="2"/>
          </p:nvPr>
        </p:nvSpPr>
        <p:spPr>
          <a:xfrm>
            <a:off x="839788" y="2505075"/>
            <a:ext cx="5157787" cy="3684588"/>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5" name="عنصر نائب للنص 4">
            <a:extLst>
              <a:ext uri="{FF2B5EF4-FFF2-40B4-BE49-F238E27FC236}">
                <a16:creationId xmlns:a16="http://schemas.microsoft.com/office/drawing/2014/main" id="{15756F5C-AF92-4668-A8B5-F0A056BBD6A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6" name="عنصر نائب للمحتوى 5">
            <a:extLst>
              <a:ext uri="{FF2B5EF4-FFF2-40B4-BE49-F238E27FC236}">
                <a16:creationId xmlns:a16="http://schemas.microsoft.com/office/drawing/2014/main" id="{3245A63A-54D5-4432-8767-B93A84AF401C}"/>
              </a:ext>
            </a:extLst>
          </p:cNvPr>
          <p:cNvSpPr>
            <a:spLocks noGrp="1"/>
          </p:cNvSpPr>
          <p:nvPr>
            <p:ph sz="quarter" idx="4"/>
          </p:nvPr>
        </p:nvSpPr>
        <p:spPr>
          <a:xfrm>
            <a:off x="6172200" y="2505075"/>
            <a:ext cx="5183188" cy="3684588"/>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7" name="عنصر نائب للتاريخ 6">
            <a:extLst>
              <a:ext uri="{FF2B5EF4-FFF2-40B4-BE49-F238E27FC236}">
                <a16:creationId xmlns:a16="http://schemas.microsoft.com/office/drawing/2014/main" id="{E63C1B16-699C-4A30-83FD-4E97DEE33D50}"/>
              </a:ext>
            </a:extLst>
          </p:cNvPr>
          <p:cNvSpPr>
            <a:spLocks noGrp="1"/>
          </p:cNvSpPr>
          <p:nvPr>
            <p:ph type="dt" sz="half" idx="10"/>
          </p:nvPr>
        </p:nvSpPr>
        <p:spPr/>
        <p:txBody>
          <a:bodyPr/>
          <a:lstStyle/>
          <a:p>
            <a:fld id="{3B397612-57AA-4295-8E2B-6E6AA3A62A2B}" type="datetimeFigureOut">
              <a:rPr lang="ar-SA" smtClean="0"/>
              <a:t>12/03/43</a:t>
            </a:fld>
            <a:endParaRPr lang="ar-SA"/>
          </a:p>
        </p:txBody>
      </p:sp>
      <p:sp>
        <p:nvSpPr>
          <p:cNvPr id="8" name="عنصر نائب للتذييل 7">
            <a:extLst>
              <a:ext uri="{FF2B5EF4-FFF2-40B4-BE49-F238E27FC236}">
                <a16:creationId xmlns:a16="http://schemas.microsoft.com/office/drawing/2014/main" id="{66E78FB2-14EE-4389-A552-1337ABA64567}"/>
              </a:ext>
            </a:extLst>
          </p:cNvPr>
          <p:cNvSpPr>
            <a:spLocks noGrp="1"/>
          </p:cNvSpPr>
          <p:nvPr>
            <p:ph type="ftr" sz="quarter" idx="11"/>
          </p:nvPr>
        </p:nvSpPr>
        <p:spPr/>
        <p:txBody>
          <a:bodyPr/>
          <a:lstStyle/>
          <a:p>
            <a:endParaRPr lang="ar-SA"/>
          </a:p>
        </p:txBody>
      </p:sp>
      <p:sp>
        <p:nvSpPr>
          <p:cNvPr id="9" name="عنصر نائب لرقم الشريحة 8">
            <a:extLst>
              <a:ext uri="{FF2B5EF4-FFF2-40B4-BE49-F238E27FC236}">
                <a16:creationId xmlns:a16="http://schemas.microsoft.com/office/drawing/2014/main" id="{2512D628-9570-4D60-9639-40EB0D6DCD5E}"/>
              </a:ext>
            </a:extLst>
          </p:cNvPr>
          <p:cNvSpPr>
            <a:spLocks noGrp="1"/>
          </p:cNvSpPr>
          <p:nvPr>
            <p:ph type="sldNum" sz="quarter" idx="12"/>
          </p:nvPr>
        </p:nvSpPr>
        <p:spPr/>
        <p:txBody>
          <a:bodyPr/>
          <a:lstStyle/>
          <a:p>
            <a:fld id="{0268A7C2-C169-4575-9039-478A433AED39}" type="slidenum">
              <a:rPr lang="ar-SA" smtClean="0"/>
              <a:t>‹#›</a:t>
            </a:fld>
            <a:endParaRPr lang="ar-SA"/>
          </a:p>
        </p:txBody>
      </p:sp>
    </p:spTree>
    <p:extLst>
      <p:ext uri="{BB962C8B-B14F-4D97-AF65-F5344CB8AC3E}">
        <p14:creationId xmlns:p14="http://schemas.microsoft.com/office/powerpoint/2010/main" val="39232355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7C8DA270-98A7-4197-909A-7B5656A1D04B}"/>
              </a:ext>
            </a:extLst>
          </p:cNvPr>
          <p:cNvSpPr>
            <a:spLocks noGrp="1"/>
          </p:cNvSpPr>
          <p:nvPr>
            <p:ph type="title"/>
          </p:nvPr>
        </p:nvSpPr>
        <p:spPr/>
        <p:txBody>
          <a:bodyPr/>
          <a:lstStyle/>
          <a:p>
            <a:r>
              <a:rPr lang="ar-SA"/>
              <a:t>انقر لتحرير نمط عنوان الشكل الرئيسي</a:t>
            </a:r>
          </a:p>
        </p:txBody>
      </p:sp>
      <p:sp>
        <p:nvSpPr>
          <p:cNvPr id="3" name="عنصر نائب للتاريخ 2">
            <a:extLst>
              <a:ext uri="{FF2B5EF4-FFF2-40B4-BE49-F238E27FC236}">
                <a16:creationId xmlns:a16="http://schemas.microsoft.com/office/drawing/2014/main" id="{4BCBEB1B-89F9-4FF6-9952-78478B1D8644}"/>
              </a:ext>
            </a:extLst>
          </p:cNvPr>
          <p:cNvSpPr>
            <a:spLocks noGrp="1"/>
          </p:cNvSpPr>
          <p:nvPr>
            <p:ph type="dt" sz="half" idx="10"/>
          </p:nvPr>
        </p:nvSpPr>
        <p:spPr/>
        <p:txBody>
          <a:bodyPr/>
          <a:lstStyle/>
          <a:p>
            <a:fld id="{3B397612-57AA-4295-8E2B-6E6AA3A62A2B}" type="datetimeFigureOut">
              <a:rPr lang="ar-SA" smtClean="0"/>
              <a:t>12/03/43</a:t>
            </a:fld>
            <a:endParaRPr lang="ar-SA"/>
          </a:p>
        </p:txBody>
      </p:sp>
      <p:sp>
        <p:nvSpPr>
          <p:cNvPr id="4" name="عنصر نائب للتذييل 3">
            <a:extLst>
              <a:ext uri="{FF2B5EF4-FFF2-40B4-BE49-F238E27FC236}">
                <a16:creationId xmlns:a16="http://schemas.microsoft.com/office/drawing/2014/main" id="{E3453280-CE2F-4792-AFFC-12D376B03408}"/>
              </a:ext>
            </a:extLst>
          </p:cNvPr>
          <p:cNvSpPr>
            <a:spLocks noGrp="1"/>
          </p:cNvSpPr>
          <p:nvPr>
            <p:ph type="ftr" sz="quarter" idx="11"/>
          </p:nvPr>
        </p:nvSpPr>
        <p:spPr/>
        <p:txBody>
          <a:bodyPr/>
          <a:lstStyle/>
          <a:p>
            <a:endParaRPr lang="ar-SA"/>
          </a:p>
        </p:txBody>
      </p:sp>
      <p:sp>
        <p:nvSpPr>
          <p:cNvPr id="5" name="عنصر نائب لرقم الشريحة 4">
            <a:extLst>
              <a:ext uri="{FF2B5EF4-FFF2-40B4-BE49-F238E27FC236}">
                <a16:creationId xmlns:a16="http://schemas.microsoft.com/office/drawing/2014/main" id="{ABE2A5F4-4A8F-4253-8577-F4A84CAD7448}"/>
              </a:ext>
            </a:extLst>
          </p:cNvPr>
          <p:cNvSpPr>
            <a:spLocks noGrp="1"/>
          </p:cNvSpPr>
          <p:nvPr>
            <p:ph type="sldNum" sz="quarter" idx="12"/>
          </p:nvPr>
        </p:nvSpPr>
        <p:spPr/>
        <p:txBody>
          <a:bodyPr/>
          <a:lstStyle/>
          <a:p>
            <a:fld id="{0268A7C2-C169-4575-9039-478A433AED39}" type="slidenum">
              <a:rPr lang="ar-SA" smtClean="0"/>
              <a:t>‹#›</a:t>
            </a:fld>
            <a:endParaRPr lang="ar-SA"/>
          </a:p>
        </p:txBody>
      </p:sp>
    </p:spTree>
    <p:extLst>
      <p:ext uri="{BB962C8B-B14F-4D97-AF65-F5344CB8AC3E}">
        <p14:creationId xmlns:p14="http://schemas.microsoft.com/office/powerpoint/2010/main" val="7637982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a:extLst>
              <a:ext uri="{FF2B5EF4-FFF2-40B4-BE49-F238E27FC236}">
                <a16:creationId xmlns:a16="http://schemas.microsoft.com/office/drawing/2014/main" id="{5961C29D-808F-45C2-8B74-72FD2176A8BC}"/>
              </a:ext>
            </a:extLst>
          </p:cNvPr>
          <p:cNvSpPr>
            <a:spLocks noGrp="1"/>
          </p:cNvSpPr>
          <p:nvPr>
            <p:ph type="dt" sz="half" idx="10"/>
          </p:nvPr>
        </p:nvSpPr>
        <p:spPr/>
        <p:txBody>
          <a:bodyPr/>
          <a:lstStyle/>
          <a:p>
            <a:fld id="{3B397612-57AA-4295-8E2B-6E6AA3A62A2B}" type="datetimeFigureOut">
              <a:rPr lang="ar-SA" smtClean="0"/>
              <a:t>12/03/43</a:t>
            </a:fld>
            <a:endParaRPr lang="ar-SA"/>
          </a:p>
        </p:txBody>
      </p:sp>
      <p:sp>
        <p:nvSpPr>
          <p:cNvPr id="3" name="عنصر نائب للتذييل 2">
            <a:extLst>
              <a:ext uri="{FF2B5EF4-FFF2-40B4-BE49-F238E27FC236}">
                <a16:creationId xmlns:a16="http://schemas.microsoft.com/office/drawing/2014/main" id="{6E746C60-6547-442C-A537-04A9AD74D7FC}"/>
              </a:ext>
            </a:extLst>
          </p:cNvPr>
          <p:cNvSpPr>
            <a:spLocks noGrp="1"/>
          </p:cNvSpPr>
          <p:nvPr>
            <p:ph type="ftr" sz="quarter" idx="11"/>
          </p:nvPr>
        </p:nvSpPr>
        <p:spPr/>
        <p:txBody>
          <a:bodyPr/>
          <a:lstStyle/>
          <a:p>
            <a:endParaRPr lang="ar-SA"/>
          </a:p>
        </p:txBody>
      </p:sp>
      <p:sp>
        <p:nvSpPr>
          <p:cNvPr id="4" name="عنصر نائب لرقم الشريحة 3">
            <a:extLst>
              <a:ext uri="{FF2B5EF4-FFF2-40B4-BE49-F238E27FC236}">
                <a16:creationId xmlns:a16="http://schemas.microsoft.com/office/drawing/2014/main" id="{D2807241-43E7-4F4A-B5C9-5BA8A89D13A9}"/>
              </a:ext>
            </a:extLst>
          </p:cNvPr>
          <p:cNvSpPr>
            <a:spLocks noGrp="1"/>
          </p:cNvSpPr>
          <p:nvPr>
            <p:ph type="sldNum" sz="quarter" idx="12"/>
          </p:nvPr>
        </p:nvSpPr>
        <p:spPr/>
        <p:txBody>
          <a:bodyPr/>
          <a:lstStyle/>
          <a:p>
            <a:fld id="{0268A7C2-C169-4575-9039-478A433AED39}" type="slidenum">
              <a:rPr lang="ar-SA" smtClean="0"/>
              <a:t>‹#›</a:t>
            </a:fld>
            <a:endParaRPr lang="ar-SA"/>
          </a:p>
        </p:txBody>
      </p:sp>
    </p:spTree>
    <p:extLst>
      <p:ext uri="{BB962C8B-B14F-4D97-AF65-F5344CB8AC3E}">
        <p14:creationId xmlns:p14="http://schemas.microsoft.com/office/powerpoint/2010/main" val="3853969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مع تسمية توضيحية">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B22EBF68-AF82-4E2D-82C6-6DFF68E662DF}"/>
              </a:ext>
            </a:extLst>
          </p:cNvPr>
          <p:cNvSpPr>
            <a:spLocks noGrp="1"/>
          </p:cNvSpPr>
          <p:nvPr>
            <p:ph type="title"/>
          </p:nvPr>
        </p:nvSpPr>
        <p:spPr>
          <a:xfrm>
            <a:off x="839788" y="457200"/>
            <a:ext cx="3932237" cy="1600200"/>
          </a:xfrm>
        </p:spPr>
        <p:txBody>
          <a:bodyPr anchor="b"/>
          <a:lstStyle>
            <a:lvl1pPr>
              <a:defRPr sz="3200"/>
            </a:lvl1pPr>
          </a:lstStyle>
          <a:p>
            <a:r>
              <a:rPr lang="ar-SA"/>
              <a:t>انقر لتحرير نمط عنوان الشكل الرئيسي</a:t>
            </a:r>
          </a:p>
        </p:txBody>
      </p:sp>
      <p:sp>
        <p:nvSpPr>
          <p:cNvPr id="3" name="عنصر نائب للمحتوى 2">
            <a:extLst>
              <a:ext uri="{FF2B5EF4-FFF2-40B4-BE49-F238E27FC236}">
                <a16:creationId xmlns:a16="http://schemas.microsoft.com/office/drawing/2014/main" id="{B445FC66-2613-4484-9A45-98205CE2E44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نص 3">
            <a:extLst>
              <a:ext uri="{FF2B5EF4-FFF2-40B4-BE49-F238E27FC236}">
                <a16:creationId xmlns:a16="http://schemas.microsoft.com/office/drawing/2014/main" id="{18C740CA-E9C2-4F6D-9B20-2C6B982BECB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a:t>انقر لتحرير أنماط نص الشكل الرئيسي</a:t>
            </a:r>
          </a:p>
        </p:txBody>
      </p:sp>
      <p:sp>
        <p:nvSpPr>
          <p:cNvPr id="5" name="عنصر نائب للتاريخ 4">
            <a:extLst>
              <a:ext uri="{FF2B5EF4-FFF2-40B4-BE49-F238E27FC236}">
                <a16:creationId xmlns:a16="http://schemas.microsoft.com/office/drawing/2014/main" id="{478F38B1-CCCC-4D49-AF92-FC377C8AAEE0}"/>
              </a:ext>
            </a:extLst>
          </p:cNvPr>
          <p:cNvSpPr>
            <a:spLocks noGrp="1"/>
          </p:cNvSpPr>
          <p:nvPr>
            <p:ph type="dt" sz="half" idx="10"/>
          </p:nvPr>
        </p:nvSpPr>
        <p:spPr/>
        <p:txBody>
          <a:bodyPr/>
          <a:lstStyle/>
          <a:p>
            <a:fld id="{3B397612-57AA-4295-8E2B-6E6AA3A62A2B}" type="datetimeFigureOut">
              <a:rPr lang="ar-SA" smtClean="0"/>
              <a:t>12/03/43</a:t>
            </a:fld>
            <a:endParaRPr lang="ar-SA"/>
          </a:p>
        </p:txBody>
      </p:sp>
      <p:sp>
        <p:nvSpPr>
          <p:cNvPr id="6" name="عنصر نائب للتذييل 5">
            <a:extLst>
              <a:ext uri="{FF2B5EF4-FFF2-40B4-BE49-F238E27FC236}">
                <a16:creationId xmlns:a16="http://schemas.microsoft.com/office/drawing/2014/main" id="{E7031637-AB37-449C-ACF2-F66CB8E9AFA5}"/>
              </a:ext>
            </a:extLst>
          </p:cNvPr>
          <p:cNvSpPr>
            <a:spLocks noGrp="1"/>
          </p:cNvSpPr>
          <p:nvPr>
            <p:ph type="ftr" sz="quarter" idx="11"/>
          </p:nvPr>
        </p:nvSpPr>
        <p:spPr/>
        <p:txBody>
          <a:bodyPr/>
          <a:lstStyle/>
          <a:p>
            <a:endParaRPr lang="ar-SA"/>
          </a:p>
        </p:txBody>
      </p:sp>
      <p:sp>
        <p:nvSpPr>
          <p:cNvPr id="7" name="عنصر نائب لرقم الشريحة 6">
            <a:extLst>
              <a:ext uri="{FF2B5EF4-FFF2-40B4-BE49-F238E27FC236}">
                <a16:creationId xmlns:a16="http://schemas.microsoft.com/office/drawing/2014/main" id="{9EA2462E-82C1-4CDC-BC7F-E7325A383665}"/>
              </a:ext>
            </a:extLst>
          </p:cNvPr>
          <p:cNvSpPr>
            <a:spLocks noGrp="1"/>
          </p:cNvSpPr>
          <p:nvPr>
            <p:ph type="sldNum" sz="quarter" idx="12"/>
          </p:nvPr>
        </p:nvSpPr>
        <p:spPr/>
        <p:txBody>
          <a:bodyPr/>
          <a:lstStyle/>
          <a:p>
            <a:fld id="{0268A7C2-C169-4575-9039-478A433AED39}" type="slidenum">
              <a:rPr lang="ar-SA" smtClean="0"/>
              <a:t>‹#›</a:t>
            </a:fld>
            <a:endParaRPr lang="ar-SA"/>
          </a:p>
        </p:txBody>
      </p:sp>
    </p:spTree>
    <p:extLst>
      <p:ext uri="{BB962C8B-B14F-4D97-AF65-F5344CB8AC3E}">
        <p14:creationId xmlns:p14="http://schemas.microsoft.com/office/powerpoint/2010/main" val="10329937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مع تسمية توضيحية">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57301E59-EC85-442C-BB59-80368D41C2CC}"/>
              </a:ext>
            </a:extLst>
          </p:cNvPr>
          <p:cNvSpPr>
            <a:spLocks noGrp="1"/>
          </p:cNvSpPr>
          <p:nvPr>
            <p:ph type="title"/>
          </p:nvPr>
        </p:nvSpPr>
        <p:spPr>
          <a:xfrm>
            <a:off x="839788" y="457200"/>
            <a:ext cx="3932237" cy="1600200"/>
          </a:xfrm>
        </p:spPr>
        <p:txBody>
          <a:bodyPr anchor="b"/>
          <a:lstStyle>
            <a:lvl1pPr>
              <a:defRPr sz="3200"/>
            </a:lvl1pPr>
          </a:lstStyle>
          <a:p>
            <a:r>
              <a:rPr lang="ar-SA"/>
              <a:t>انقر لتحرير نمط عنوان الشكل الرئيسي</a:t>
            </a:r>
          </a:p>
        </p:txBody>
      </p:sp>
      <p:sp>
        <p:nvSpPr>
          <p:cNvPr id="3" name="عنصر نائب للصورة 2">
            <a:extLst>
              <a:ext uri="{FF2B5EF4-FFF2-40B4-BE49-F238E27FC236}">
                <a16:creationId xmlns:a16="http://schemas.microsoft.com/office/drawing/2014/main" id="{088AB3DD-DA2F-4C41-8325-5BB2DBC9803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عنصر نائب للنص 3">
            <a:extLst>
              <a:ext uri="{FF2B5EF4-FFF2-40B4-BE49-F238E27FC236}">
                <a16:creationId xmlns:a16="http://schemas.microsoft.com/office/drawing/2014/main" id="{C1EE3842-E23B-4235-8BA5-CDC664E083E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a:t>انقر لتحرير أنماط نص الشكل الرئيسي</a:t>
            </a:r>
          </a:p>
        </p:txBody>
      </p:sp>
      <p:sp>
        <p:nvSpPr>
          <p:cNvPr id="5" name="عنصر نائب للتاريخ 4">
            <a:extLst>
              <a:ext uri="{FF2B5EF4-FFF2-40B4-BE49-F238E27FC236}">
                <a16:creationId xmlns:a16="http://schemas.microsoft.com/office/drawing/2014/main" id="{33F7CC03-F53A-4D30-B6C8-064D9B6DA1E8}"/>
              </a:ext>
            </a:extLst>
          </p:cNvPr>
          <p:cNvSpPr>
            <a:spLocks noGrp="1"/>
          </p:cNvSpPr>
          <p:nvPr>
            <p:ph type="dt" sz="half" idx="10"/>
          </p:nvPr>
        </p:nvSpPr>
        <p:spPr/>
        <p:txBody>
          <a:bodyPr/>
          <a:lstStyle/>
          <a:p>
            <a:fld id="{3B397612-57AA-4295-8E2B-6E6AA3A62A2B}" type="datetimeFigureOut">
              <a:rPr lang="ar-SA" smtClean="0"/>
              <a:t>12/03/43</a:t>
            </a:fld>
            <a:endParaRPr lang="ar-SA"/>
          </a:p>
        </p:txBody>
      </p:sp>
      <p:sp>
        <p:nvSpPr>
          <p:cNvPr id="6" name="عنصر نائب للتذييل 5">
            <a:extLst>
              <a:ext uri="{FF2B5EF4-FFF2-40B4-BE49-F238E27FC236}">
                <a16:creationId xmlns:a16="http://schemas.microsoft.com/office/drawing/2014/main" id="{E174808F-F443-414A-964C-6E41AF6DAA54}"/>
              </a:ext>
            </a:extLst>
          </p:cNvPr>
          <p:cNvSpPr>
            <a:spLocks noGrp="1"/>
          </p:cNvSpPr>
          <p:nvPr>
            <p:ph type="ftr" sz="quarter" idx="11"/>
          </p:nvPr>
        </p:nvSpPr>
        <p:spPr/>
        <p:txBody>
          <a:bodyPr/>
          <a:lstStyle/>
          <a:p>
            <a:endParaRPr lang="ar-SA"/>
          </a:p>
        </p:txBody>
      </p:sp>
      <p:sp>
        <p:nvSpPr>
          <p:cNvPr id="7" name="عنصر نائب لرقم الشريحة 6">
            <a:extLst>
              <a:ext uri="{FF2B5EF4-FFF2-40B4-BE49-F238E27FC236}">
                <a16:creationId xmlns:a16="http://schemas.microsoft.com/office/drawing/2014/main" id="{31BA463C-F3BD-40B2-B376-192ADB5FA36A}"/>
              </a:ext>
            </a:extLst>
          </p:cNvPr>
          <p:cNvSpPr>
            <a:spLocks noGrp="1"/>
          </p:cNvSpPr>
          <p:nvPr>
            <p:ph type="sldNum" sz="quarter" idx="12"/>
          </p:nvPr>
        </p:nvSpPr>
        <p:spPr/>
        <p:txBody>
          <a:bodyPr/>
          <a:lstStyle/>
          <a:p>
            <a:fld id="{0268A7C2-C169-4575-9039-478A433AED39}" type="slidenum">
              <a:rPr lang="ar-SA" smtClean="0"/>
              <a:t>‹#›</a:t>
            </a:fld>
            <a:endParaRPr lang="ar-SA"/>
          </a:p>
        </p:txBody>
      </p:sp>
    </p:spTree>
    <p:extLst>
      <p:ext uri="{BB962C8B-B14F-4D97-AF65-F5344CB8AC3E}">
        <p14:creationId xmlns:p14="http://schemas.microsoft.com/office/powerpoint/2010/main" val="16028021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a:extLst>
              <a:ext uri="{FF2B5EF4-FFF2-40B4-BE49-F238E27FC236}">
                <a16:creationId xmlns:a16="http://schemas.microsoft.com/office/drawing/2014/main" id="{BA910E6F-9785-468B-B673-5FE3A8BB6031}"/>
              </a:ext>
            </a:extLst>
          </p:cNvPr>
          <p:cNvSpPr>
            <a:spLocks noGrp="1"/>
          </p:cNvSpPr>
          <p:nvPr>
            <p:ph type="title"/>
          </p:nvPr>
        </p:nvSpPr>
        <p:spPr>
          <a:xfrm>
            <a:off x="838200" y="365125"/>
            <a:ext cx="10515600" cy="1325563"/>
          </a:xfrm>
          <a:prstGeom prst="rect">
            <a:avLst/>
          </a:prstGeom>
        </p:spPr>
        <p:txBody>
          <a:bodyPr vert="horz" lIns="91440" tIns="45720" rIns="91440" bIns="45720" rtlCol="1" anchor="ctr">
            <a:normAutofit/>
          </a:bodyPr>
          <a:lstStyle/>
          <a:p>
            <a:r>
              <a:rPr lang="ar-SA"/>
              <a:t>انقر لتحرير نمط عنوان الشكل الرئيسي</a:t>
            </a:r>
          </a:p>
        </p:txBody>
      </p:sp>
      <p:sp>
        <p:nvSpPr>
          <p:cNvPr id="3" name="عنصر نائب للنص 2">
            <a:extLst>
              <a:ext uri="{FF2B5EF4-FFF2-40B4-BE49-F238E27FC236}">
                <a16:creationId xmlns:a16="http://schemas.microsoft.com/office/drawing/2014/main" id="{A06F2CE5-E99C-4424-BB54-FAF7956D0CE9}"/>
              </a:ext>
            </a:extLst>
          </p:cNvPr>
          <p:cNvSpPr>
            <a:spLocks noGrp="1"/>
          </p:cNvSpPr>
          <p:nvPr>
            <p:ph type="body" idx="1"/>
          </p:nvPr>
        </p:nvSpPr>
        <p:spPr>
          <a:xfrm>
            <a:off x="838200" y="1825625"/>
            <a:ext cx="10515600" cy="4351338"/>
          </a:xfrm>
          <a:prstGeom prst="rect">
            <a:avLst/>
          </a:prstGeom>
        </p:spPr>
        <p:txBody>
          <a:bodyPr vert="horz" lIns="91440" tIns="45720" rIns="91440" bIns="45720" rtlCol="1">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a:extLst>
              <a:ext uri="{FF2B5EF4-FFF2-40B4-BE49-F238E27FC236}">
                <a16:creationId xmlns:a16="http://schemas.microsoft.com/office/drawing/2014/main" id="{B9186BC4-067B-4431-A24C-6F22C2968E16}"/>
              </a:ext>
            </a:extLst>
          </p:cNvPr>
          <p:cNvSpPr>
            <a:spLocks noGrp="1"/>
          </p:cNvSpPr>
          <p:nvPr>
            <p:ph type="dt" sz="half" idx="2"/>
          </p:nvPr>
        </p:nvSpPr>
        <p:spPr>
          <a:xfrm>
            <a:off x="8610600" y="6356350"/>
            <a:ext cx="27432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3B397612-57AA-4295-8E2B-6E6AA3A62A2B}" type="datetimeFigureOut">
              <a:rPr lang="ar-SA" smtClean="0"/>
              <a:t>12/03/43</a:t>
            </a:fld>
            <a:endParaRPr lang="ar-SA"/>
          </a:p>
        </p:txBody>
      </p:sp>
      <p:sp>
        <p:nvSpPr>
          <p:cNvPr id="5" name="عنصر نائب للتذييل 4">
            <a:extLst>
              <a:ext uri="{FF2B5EF4-FFF2-40B4-BE49-F238E27FC236}">
                <a16:creationId xmlns:a16="http://schemas.microsoft.com/office/drawing/2014/main" id="{F08875EA-1391-407C-821C-0EF43B78E6B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SA"/>
          </a:p>
        </p:txBody>
      </p:sp>
      <p:sp>
        <p:nvSpPr>
          <p:cNvPr id="6" name="عنصر نائب لرقم الشريحة 5">
            <a:extLst>
              <a:ext uri="{FF2B5EF4-FFF2-40B4-BE49-F238E27FC236}">
                <a16:creationId xmlns:a16="http://schemas.microsoft.com/office/drawing/2014/main" id="{79EEEA65-1C83-4325-84F0-DAC1B90534AF}"/>
              </a:ext>
            </a:extLst>
          </p:cNvPr>
          <p:cNvSpPr>
            <a:spLocks noGrp="1"/>
          </p:cNvSpPr>
          <p:nvPr>
            <p:ph type="sldNum" sz="quarter" idx="4"/>
          </p:nvPr>
        </p:nvSpPr>
        <p:spPr>
          <a:xfrm>
            <a:off x="838200" y="6356350"/>
            <a:ext cx="27432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0268A7C2-C169-4575-9039-478A433AED39}" type="slidenum">
              <a:rPr lang="ar-SA" smtClean="0"/>
              <a:t>‹#›</a:t>
            </a:fld>
            <a:endParaRPr lang="ar-SA"/>
          </a:p>
        </p:txBody>
      </p:sp>
    </p:spTree>
    <p:extLst>
      <p:ext uri="{BB962C8B-B14F-4D97-AF65-F5344CB8AC3E}">
        <p14:creationId xmlns:p14="http://schemas.microsoft.com/office/powerpoint/2010/main" val="38487988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r"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1678" y="382385"/>
            <a:ext cx="10178322" cy="1492132"/>
          </a:xfrm>
          <a:prstGeom prst="rect">
            <a:avLst/>
          </a:prstGeom>
        </p:spPr>
        <p:txBody>
          <a:bodyPr vert="horz" lIns="91440" tIns="45720" rIns="91440" bIns="45720" rtlCol="0" anchor="t">
            <a:normAutofit/>
          </a:body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1251678" y="2286001"/>
            <a:ext cx="10178322" cy="3593591"/>
          </a:xfrm>
          <a:prstGeom prst="rect">
            <a:avLst/>
          </a:prstGeom>
        </p:spPr>
        <p:txBody>
          <a:bodyPr vert="horz" lIns="91440" tIns="45720" rIns="91440" bIns="45720" rtlCol="0">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2"/>
          </p:nvPr>
        </p:nvSpPr>
        <p:spPr>
          <a:xfrm>
            <a:off x="1251678" y="6375679"/>
            <a:ext cx="2329722" cy="348462"/>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fld id="{45535886-4D11-4D50-BACB-3FF608FCC18A}" type="datetimeFigureOut">
              <a:rPr lang="ar-SA" smtClean="0"/>
              <a:t>12/03/43</a:t>
            </a:fld>
            <a:endParaRPr lang="ar-SA"/>
          </a:p>
        </p:txBody>
      </p:sp>
      <p:sp>
        <p:nvSpPr>
          <p:cNvPr id="5" name="Footer Placeholder 4"/>
          <p:cNvSpPr>
            <a:spLocks noGrp="1"/>
          </p:cNvSpPr>
          <p:nvPr>
            <p:ph type="ftr" sz="quarter" idx="3"/>
          </p:nvPr>
        </p:nvSpPr>
        <p:spPr>
          <a:xfrm>
            <a:off x="4038600" y="6375679"/>
            <a:ext cx="4114800" cy="345796"/>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endParaRPr lang="ar-SA"/>
          </a:p>
        </p:txBody>
      </p:sp>
      <p:sp>
        <p:nvSpPr>
          <p:cNvPr id="6" name="Slide Number Placeholder 5"/>
          <p:cNvSpPr>
            <a:spLocks noGrp="1"/>
          </p:cNvSpPr>
          <p:nvPr>
            <p:ph type="sldNum" sz="quarter" idx="4"/>
          </p:nvPr>
        </p:nvSpPr>
        <p:spPr>
          <a:xfrm>
            <a:off x="8610601" y="6375679"/>
            <a:ext cx="2819399" cy="345796"/>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9FBED8AE-19E6-4390-A592-F6412A2D5F17}" type="slidenum">
              <a:rPr lang="ar-SA" smtClean="0"/>
              <a:t>‹#›</a:t>
            </a:fld>
            <a:endParaRPr lang="ar-SA"/>
          </a:p>
        </p:txBody>
      </p:sp>
      <p:sp>
        <p:nvSpPr>
          <p:cNvPr id="11" name="Freeform 6" title="Left scallop edge"/>
          <p:cNvSpPr/>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sp>
      <p:sp>
        <p:nvSpPr>
          <p:cNvPr id="12" name="Rectangle 11" title="right edge border"/>
          <p:cNvSpPr/>
          <p:nvPr/>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52656640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1" eaLnBrk="1" latinLnBrk="0" hangingPunct="1">
        <a:lnSpc>
          <a:spcPct val="90000"/>
        </a:lnSpc>
        <a:spcBef>
          <a:spcPct val="0"/>
        </a:spcBef>
        <a:buNone/>
        <a:defRPr sz="5100" kern="1200" cap="all" spc="200" baseline="0">
          <a:solidFill>
            <a:schemeClr val="tx2"/>
          </a:solidFill>
          <a:latin typeface="+mj-lt"/>
          <a:ea typeface="+mj-ea"/>
          <a:cs typeface="+mj-cs"/>
        </a:defRPr>
      </a:lvl1pPr>
    </p:titleStyle>
    <p:bodyStyle>
      <a:lvl1pPr marL="228600" indent="-228600" algn="r" defTabSz="914400" rtl="1"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r" defTabSz="914400" rtl="1"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r" defTabSz="914400" rtl="1"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r" defTabSz="914400" rtl="1"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r" defTabSz="914400" rtl="1"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r" defTabSz="914400" rtl="1"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r" defTabSz="914400" rtl="1"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r" defTabSz="914400" rtl="1"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r" defTabSz="914400" rtl="1"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92">
          <p15:clr>
            <a:srgbClr val="F26B43"/>
          </p15:clr>
        </p15:guide>
        <p15:guide id="2" pos="7200">
          <p15:clr>
            <a:srgbClr val="F26B43"/>
          </p15:clr>
        </p15:guide>
        <p15:guide id="3" orient="horz" pos="4008">
          <p15:clr>
            <a:srgbClr val="F26B43"/>
          </p15:clr>
        </p15:guide>
        <p15:guide id="4" orient="horz" pos="1440">
          <p15:clr>
            <a:srgbClr val="F26B43"/>
          </p15:clr>
        </p15:guide>
        <p15:guide id="5" orient="horz" pos="3720">
          <p15:clr>
            <a:srgbClr val="F26B43"/>
          </p15:clr>
        </p15:guide>
        <p15:guide id="6" orient="horz" pos="24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D3F1AC4-FF22-4B18-BE4C-D05D23D08AF1}" type="datetimeFigureOut">
              <a:rPr lang="en-US" smtClean="0"/>
              <a:t>10/18/2021</a:t>
            </a:fld>
            <a:endParaRPr lang="en-US"/>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C9B305-DE4B-4971-AEC6-1FC0D2E66460}" type="slidenum">
              <a:rPr lang="en-US" smtClean="0"/>
              <a:t>‹#›</a:t>
            </a:fld>
            <a:endParaRPr lang="en-US"/>
          </a:p>
        </p:txBody>
      </p:sp>
    </p:spTree>
    <p:extLst>
      <p:ext uri="{BB962C8B-B14F-4D97-AF65-F5344CB8AC3E}">
        <p14:creationId xmlns:p14="http://schemas.microsoft.com/office/powerpoint/2010/main" val="225180827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8.png"/><Relationship Id="rId18" Type="http://schemas.openxmlformats.org/officeDocument/2006/relationships/hyperlink" Target="https://pixabay.com/en/hanging-sign-red-board-161395/" TargetMode="External"/><Relationship Id="rId26" Type="http://schemas.openxmlformats.org/officeDocument/2006/relationships/slide" Target="slide12.xml"/><Relationship Id="rId39" Type="http://schemas.openxmlformats.org/officeDocument/2006/relationships/slide" Target="slide16.xml"/><Relationship Id="rId3" Type="http://schemas.microsoft.com/office/2007/relationships/media" Target="../media/media2.mp4"/><Relationship Id="rId21" Type="http://schemas.openxmlformats.org/officeDocument/2006/relationships/slide" Target="slide8.xml"/><Relationship Id="rId34" Type="http://schemas.openxmlformats.org/officeDocument/2006/relationships/slide" Target="slide15.xml"/><Relationship Id="rId7" Type="http://schemas.openxmlformats.org/officeDocument/2006/relationships/image" Target="../media/image3.png"/><Relationship Id="rId12" Type="http://schemas.openxmlformats.org/officeDocument/2006/relationships/image" Target="../media/image7.png"/><Relationship Id="rId17" Type="http://schemas.openxmlformats.org/officeDocument/2006/relationships/image" Target="../media/image10.png"/><Relationship Id="rId25" Type="http://schemas.openxmlformats.org/officeDocument/2006/relationships/slide" Target="slide11.xml"/><Relationship Id="rId33" Type="http://schemas.openxmlformats.org/officeDocument/2006/relationships/slide" Target="slide14.xml"/><Relationship Id="rId38" Type="http://schemas.openxmlformats.org/officeDocument/2006/relationships/image" Target="../media/image15.png"/><Relationship Id="rId2" Type="http://schemas.openxmlformats.org/officeDocument/2006/relationships/audio" Target="../media/media1.mp3"/><Relationship Id="rId16" Type="http://schemas.openxmlformats.org/officeDocument/2006/relationships/image" Target="../media/image9.png"/><Relationship Id="rId20" Type="http://schemas.openxmlformats.org/officeDocument/2006/relationships/slide" Target="slide18.xml"/><Relationship Id="rId29" Type="http://schemas.openxmlformats.org/officeDocument/2006/relationships/image" Target="../media/image12.png"/><Relationship Id="rId1" Type="http://schemas.microsoft.com/office/2007/relationships/media" Target="../media/media1.mp3"/><Relationship Id="rId6" Type="http://schemas.openxmlformats.org/officeDocument/2006/relationships/image" Target="../media/image2.jpg"/><Relationship Id="rId11" Type="http://schemas.openxmlformats.org/officeDocument/2006/relationships/image" Target="../media/image6.png"/><Relationship Id="rId24" Type="http://schemas.openxmlformats.org/officeDocument/2006/relationships/slide" Target="slide9.xml"/><Relationship Id="rId32" Type="http://schemas.openxmlformats.org/officeDocument/2006/relationships/image" Target="../media/image14.png"/><Relationship Id="rId37" Type="http://schemas.openxmlformats.org/officeDocument/2006/relationships/slide" Target="slide10.xml"/><Relationship Id="rId5" Type="http://schemas.openxmlformats.org/officeDocument/2006/relationships/slideLayout" Target="../slideLayouts/slideLayout1.xml"/><Relationship Id="rId15" Type="http://schemas.openxmlformats.org/officeDocument/2006/relationships/slide" Target="slide2.xml"/><Relationship Id="rId23" Type="http://schemas.openxmlformats.org/officeDocument/2006/relationships/slide" Target="slide5.xml"/><Relationship Id="rId28" Type="http://schemas.openxmlformats.org/officeDocument/2006/relationships/slide" Target="slide3.xml"/><Relationship Id="rId36" Type="http://schemas.openxmlformats.org/officeDocument/2006/relationships/slide" Target="slide4.xml"/><Relationship Id="rId10" Type="http://schemas.openxmlformats.org/officeDocument/2006/relationships/hyperlink" Target="http://www.pngall.com/floor-mat-png" TargetMode="External"/><Relationship Id="rId19" Type="http://schemas.openxmlformats.org/officeDocument/2006/relationships/slide" Target="slide17.xml"/><Relationship Id="rId31" Type="http://schemas.openxmlformats.org/officeDocument/2006/relationships/image" Target="../media/image13.png"/><Relationship Id="rId4" Type="http://schemas.openxmlformats.org/officeDocument/2006/relationships/video" Target="../media/media2.mp4"/><Relationship Id="rId9" Type="http://schemas.openxmlformats.org/officeDocument/2006/relationships/image" Target="../media/image5.png"/><Relationship Id="rId14" Type="http://schemas.openxmlformats.org/officeDocument/2006/relationships/hyperlink" Target="http://www.pngall.com/television-png" TargetMode="External"/><Relationship Id="rId22" Type="http://schemas.openxmlformats.org/officeDocument/2006/relationships/slide" Target="slide6.xml"/><Relationship Id="rId27" Type="http://schemas.openxmlformats.org/officeDocument/2006/relationships/image" Target="../media/image11.png"/><Relationship Id="rId30" Type="http://schemas.microsoft.com/office/2007/relationships/hdphoto" Target="../media/hdphoto1.wdp"/><Relationship Id="rId35" Type="http://schemas.openxmlformats.org/officeDocument/2006/relationships/slide" Target="slide13.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27.jpeg"/><Relationship Id="rId2" Type="http://schemas.openxmlformats.org/officeDocument/2006/relationships/image" Target="../media/image2.jpg"/><Relationship Id="rId1" Type="http://schemas.openxmlformats.org/officeDocument/2006/relationships/slideLayout" Target="../slideLayouts/slideLayout2.xml"/><Relationship Id="rId6" Type="http://schemas.openxmlformats.org/officeDocument/2006/relationships/hyperlink" Target="https://tafsir.app" TargetMode="External"/><Relationship Id="rId5" Type="http://schemas.openxmlformats.org/officeDocument/2006/relationships/image" Target="../media/image26.jpeg"/><Relationship Id="rId4" Type="http://schemas.openxmlformats.org/officeDocument/2006/relationships/slide" Target="slide1.xml"/></Relationships>
</file>

<file path=ppt/slides/_rels/slide11.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slideLayout" Target="../slideLayouts/slideLayout2.xml"/><Relationship Id="rId7" Type="http://schemas.openxmlformats.org/officeDocument/2006/relationships/image" Target="../media/image28.jpeg"/><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slide" Target="slide1.xml"/><Relationship Id="rId5" Type="http://schemas.openxmlformats.org/officeDocument/2006/relationships/image" Target="../media/image4.png"/><Relationship Id="rId4" Type="http://schemas.openxmlformats.org/officeDocument/2006/relationships/image" Target="../media/image2.jp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g"/><Relationship Id="rId1" Type="http://schemas.openxmlformats.org/officeDocument/2006/relationships/slideLayout" Target="../slideLayouts/slideLayout5.xml"/><Relationship Id="rId5" Type="http://schemas.openxmlformats.org/officeDocument/2006/relationships/image" Target="../media/image30.jpeg"/><Relationship Id="rId4" Type="http://schemas.openxmlformats.org/officeDocument/2006/relationships/slide" Target="slide1.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g"/><Relationship Id="rId1" Type="http://schemas.openxmlformats.org/officeDocument/2006/relationships/slideLayout" Target="../slideLayouts/slideLayout5.xml"/><Relationship Id="rId5" Type="http://schemas.openxmlformats.org/officeDocument/2006/relationships/image" Target="../media/image31.jpeg"/><Relationship Id="rId4" Type="http://schemas.openxmlformats.org/officeDocument/2006/relationships/slide" Target="slide1.xml"/></Relationships>
</file>

<file path=ppt/slides/_rels/slide14.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image" Target="../media/image2.jpg"/><Relationship Id="rId1" Type="http://schemas.openxmlformats.org/officeDocument/2006/relationships/slideLayout" Target="../slideLayouts/slideLayout2.xml"/><Relationship Id="rId5" Type="http://schemas.openxmlformats.org/officeDocument/2006/relationships/image" Target="../media/image32.jpeg"/><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g"/><Relationship Id="rId1" Type="http://schemas.openxmlformats.org/officeDocument/2006/relationships/slideLayout" Target="../slideLayouts/slideLayout2.xml"/><Relationship Id="rId6" Type="http://schemas.openxmlformats.org/officeDocument/2006/relationships/hyperlink" Target="https://fabiusmaximus.com/2017/11/13/ali-shihabi-explains-events-in-saudi-arabia/" TargetMode="External"/><Relationship Id="rId5" Type="http://schemas.openxmlformats.org/officeDocument/2006/relationships/image" Target="../media/image33.gif"/><Relationship Id="rId4" Type="http://schemas.openxmlformats.org/officeDocument/2006/relationships/slide" Target="slide1.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g"/><Relationship Id="rId1" Type="http://schemas.openxmlformats.org/officeDocument/2006/relationships/slideLayout" Target="../slideLayouts/slideLayout2.xml"/><Relationship Id="rId5" Type="http://schemas.openxmlformats.org/officeDocument/2006/relationships/image" Target="../media/image34.jpeg"/><Relationship Id="rId4" Type="http://schemas.openxmlformats.org/officeDocument/2006/relationships/slide" Target="slide1.xml"/></Relationships>
</file>

<file path=ppt/slides/_rels/slide17.xml.rels><?xml version="1.0" encoding="UTF-8" standalone="yes"?>
<Relationships xmlns="http://schemas.openxmlformats.org/package/2006/relationships"><Relationship Id="rId3" Type="http://schemas.openxmlformats.org/officeDocument/2006/relationships/audio" Target="../media/audio1.wav"/><Relationship Id="rId7" Type="http://schemas.openxmlformats.org/officeDocument/2006/relationships/hyperlink" Target="https://wheelofnames.com/ar/" TargetMode="External"/><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slide" Target="slide1.xml"/><Relationship Id="rId5" Type="http://schemas.openxmlformats.org/officeDocument/2006/relationships/image" Target="../media/image36.png"/><Relationship Id="rId4" Type="http://schemas.openxmlformats.org/officeDocument/2006/relationships/image" Target="../media/image35.png"/></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hyperlink" Target="https://tamheen-jeddah.com/" TargetMode="External"/><Relationship Id="rId2" Type="http://schemas.openxmlformats.org/officeDocument/2006/relationships/image" Target="../media/image2.jpg"/><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37.png"/><Relationship Id="rId4" Type="http://schemas.openxmlformats.org/officeDocument/2006/relationships/slide" Target="slide1.xml"/></Relationships>
</file>

<file path=ppt/slides/_rels/slide2.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image" Target="../media/image2.jpg"/><Relationship Id="rId1" Type="http://schemas.openxmlformats.org/officeDocument/2006/relationships/slideLayout" Target="../slideLayouts/slideLayout2.xml"/><Relationship Id="rId4" Type="http://schemas.openxmlformats.org/officeDocument/2006/relationships/image" Target="../media/image16.jpg"/></Relationships>
</file>

<file path=ppt/slides/_rels/slide3.xml.rels><?xml version="1.0" encoding="UTF-8" standalone="yes"?>
<Relationships xmlns="http://schemas.openxmlformats.org/package/2006/relationships"><Relationship Id="rId8" Type="http://schemas.openxmlformats.org/officeDocument/2006/relationships/hyperlink" Target="https://ar.wikipedia.org/wiki/%D9%85%D9%84%D9%81:P_Cinema.svg" TargetMode="External"/><Relationship Id="rId3" Type="http://schemas.openxmlformats.org/officeDocument/2006/relationships/image" Target="../media/image4.png"/><Relationship Id="rId7" Type="http://schemas.openxmlformats.org/officeDocument/2006/relationships/image" Target="../media/image18.png"/><Relationship Id="rId2" Type="http://schemas.openxmlformats.org/officeDocument/2006/relationships/image" Target="../media/image2.jpg"/><Relationship Id="rId1" Type="http://schemas.openxmlformats.org/officeDocument/2006/relationships/slideLayout" Target="../slideLayouts/slideLayout2.xml"/><Relationship Id="rId6" Type="http://schemas.openxmlformats.org/officeDocument/2006/relationships/hyperlink" Target="https://svgsilh.com/ar/image/1458416.html" TargetMode="External"/><Relationship Id="rId5" Type="http://schemas.openxmlformats.org/officeDocument/2006/relationships/image" Target="../media/image17.png"/><Relationship Id="rId4" Type="http://schemas.openxmlformats.org/officeDocument/2006/relationships/slide" Target="slide1.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g"/><Relationship Id="rId1" Type="http://schemas.openxmlformats.org/officeDocument/2006/relationships/slideLayout" Target="../slideLayouts/slideLayout2.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slide" Target="slide1.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g"/><Relationship Id="rId1" Type="http://schemas.openxmlformats.org/officeDocument/2006/relationships/slideLayout" Target="../slideLayouts/slideLayout2.xml"/><Relationship Id="rId5" Type="http://schemas.openxmlformats.org/officeDocument/2006/relationships/slide" Target="slide1.xml"/><Relationship Id="rId4" Type="http://schemas.openxmlformats.org/officeDocument/2006/relationships/image" Target="../media/image21.jpe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g"/><Relationship Id="rId1" Type="http://schemas.openxmlformats.org/officeDocument/2006/relationships/slideLayout" Target="../slideLayouts/slideLayout2.xml"/><Relationship Id="rId5" Type="http://schemas.openxmlformats.org/officeDocument/2006/relationships/image" Target="../media/image22.jpeg"/><Relationship Id="rId4" Type="http://schemas.openxmlformats.org/officeDocument/2006/relationships/slide" Target="slide1.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5.pn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slide" Target="slide1.xml"/><Relationship Id="rId5" Type="http://schemas.openxmlformats.org/officeDocument/2006/relationships/image" Target="../media/image4.png"/><Relationship Id="rId4" Type="http://schemas.openxmlformats.org/officeDocument/2006/relationships/image" Target="../media/image2.jp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g"/><Relationship Id="rId1" Type="http://schemas.openxmlformats.org/officeDocument/2006/relationships/slideLayout" Target="../slideLayouts/slideLayout2.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slide" Target="slide1.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g"/><Relationship Id="rId1" Type="http://schemas.openxmlformats.org/officeDocument/2006/relationships/slideLayout" Target="../slideLayouts/slideLayout2.xml"/><Relationship Id="rId5" Type="http://schemas.openxmlformats.org/officeDocument/2006/relationships/image" Target="../media/image25.jpeg"/><Relationship Id="rId4" Type="http://schemas.openxmlformats.org/officeDocument/2006/relationships/slide" Target="slid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oogle Shape;122;p17">
            <a:extLst>
              <a:ext uri="{FF2B5EF4-FFF2-40B4-BE49-F238E27FC236}">
                <a16:creationId xmlns:a16="http://schemas.microsoft.com/office/drawing/2014/main" id="{914B7D76-99AB-42E9-9DB2-8F72B2D2A586}"/>
              </a:ext>
            </a:extLst>
          </p:cNvPr>
          <p:cNvPicPr preferRelativeResize="0"/>
          <p:nvPr/>
        </p:nvPicPr>
        <p:blipFill rotWithShape="1">
          <a:blip r:embed="rId6">
            <a:alphaModFix/>
            <a:duotone>
              <a:prstClr val="black"/>
              <a:schemeClr val="accent4">
                <a:lumMod val="40000"/>
                <a:lumOff val="60000"/>
                <a:tint val="45000"/>
                <a:satMod val="400000"/>
              </a:schemeClr>
            </a:duotone>
          </a:blip>
          <a:srcRect r="45137" b="7458"/>
          <a:stretch/>
        </p:blipFill>
        <p:spPr>
          <a:xfrm>
            <a:off x="0" y="8892"/>
            <a:ext cx="12192000" cy="6782848"/>
          </a:xfrm>
          <a:prstGeom prst="rect">
            <a:avLst/>
          </a:prstGeom>
          <a:noFill/>
          <a:ln>
            <a:noFill/>
          </a:ln>
        </p:spPr>
      </p:pic>
      <p:pic>
        <p:nvPicPr>
          <p:cNvPr id="5" name="Picture 14" descr="A close - up of a solar panel&#10;&#10;Description automatically generated with medium confidence">
            <a:extLst>
              <a:ext uri="{FF2B5EF4-FFF2-40B4-BE49-F238E27FC236}">
                <a16:creationId xmlns:a16="http://schemas.microsoft.com/office/drawing/2014/main" id="{FD586BDD-C8EA-4BED-8FB5-020BF0522FD5}"/>
              </a:ext>
            </a:extLst>
          </p:cNvPr>
          <p:cNvPicPr>
            <a:picLocks noChangeAspect="1"/>
          </p:cNvPicPr>
          <p:nvPr/>
        </p:nvPicPr>
        <p:blipFill rotWithShape="1">
          <a:blip r:embed="rId7">
            <a:extLst>
              <a:ext uri="{28A0092B-C50C-407E-A947-70E740481C1C}">
                <a14:useLocalDpi xmlns:a14="http://schemas.microsoft.com/office/drawing/2010/main" val="0"/>
              </a:ext>
            </a:extLst>
          </a:blip>
          <a:srcRect b="25297"/>
          <a:stretch/>
        </p:blipFill>
        <p:spPr>
          <a:xfrm>
            <a:off x="0" y="4092783"/>
            <a:ext cx="12192000" cy="2765217"/>
          </a:xfrm>
          <a:prstGeom prst="rect">
            <a:avLst/>
          </a:prstGeom>
        </p:spPr>
      </p:pic>
      <p:pic>
        <p:nvPicPr>
          <p:cNvPr id="6" name="Google Shape;227;p12">
            <a:extLst>
              <a:ext uri="{FF2B5EF4-FFF2-40B4-BE49-F238E27FC236}">
                <a16:creationId xmlns:a16="http://schemas.microsoft.com/office/drawing/2014/main" id="{E88D8C07-EAFE-4DDC-AAF7-7112CDCD7CBB}"/>
              </a:ext>
            </a:extLst>
          </p:cNvPr>
          <p:cNvPicPr preferRelativeResize="0"/>
          <p:nvPr/>
        </p:nvPicPr>
        <p:blipFill rotWithShape="1">
          <a:blip r:embed="rId8">
            <a:alphaModFix/>
          </a:blip>
          <a:srcRect/>
          <a:stretch/>
        </p:blipFill>
        <p:spPr>
          <a:xfrm>
            <a:off x="1347666" y="497477"/>
            <a:ext cx="6666169" cy="3799541"/>
          </a:xfrm>
          <a:prstGeom prst="rect">
            <a:avLst/>
          </a:prstGeom>
          <a:noFill/>
          <a:ln>
            <a:noFill/>
          </a:ln>
        </p:spPr>
      </p:pic>
      <p:pic>
        <p:nvPicPr>
          <p:cNvPr id="14" name="صورة 13">
            <a:extLst>
              <a:ext uri="{FF2B5EF4-FFF2-40B4-BE49-F238E27FC236}">
                <a16:creationId xmlns:a16="http://schemas.microsoft.com/office/drawing/2014/main" id="{1DCBE50A-1EC8-4F97-A252-CAD4D64B3EA4}"/>
              </a:ext>
            </a:extLst>
          </p:cNvPr>
          <p:cNvPicPr>
            <a:picLocks noChangeAspect="1"/>
          </p:cNvPicPr>
          <p:nvPr/>
        </p:nvPicPr>
        <p:blipFill>
          <a:blip r:embed="rId9">
            <a:extLst>
              <a:ext uri="{28A0092B-C50C-407E-A947-70E740481C1C}">
                <a14:useLocalDpi xmlns:a14="http://schemas.microsoft.com/office/drawing/2010/main" val="0"/>
              </a:ext>
              <a:ext uri="{837473B0-CC2E-450A-ABE3-18F120FF3D39}">
                <a1611:picAttrSrcUrl xmlns:a1611="http://schemas.microsoft.com/office/drawing/2016/11/main" r:id="rId10"/>
              </a:ext>
            </a:extLst>
          </a:blip>
          <a:stretch>
            <a:fillRect/>
          </a:stretch>
        </p:blipFill>
        <p:spPr>
          <a:xfrm>
            <a:off x="2485779" y="5657627"/>
            <a:ext cx="5297413" cy="1342133"/>
          </a:xfrm>
          <a:prstGeom prst="rect">
            <a:avLst/>
          </a:prstGeom>
        </p:spPr>
      </p:pic>
      <p:pic>
        <p:nvPicPr>
          <p:cNvPr id="16" name="Google Shape;75;p14">
            <a:extLst>
              <a:ext uri="{FF2B5EF4-FFF2-40B4-BE49-F238E27FC236}">
                <a16:creationId xmlns:a16="http://schemas.microsoft.com/office/drawing/2014/main" id="{6E6DD354-F250-47F6-ADE5-46BDB35CDBB3}"/>
              </a:ext>
            </a:extLst>
          </p:cNvPr>
          <p:cNvPicPr preferRelativeResize="0"/>
          <p:nvPr/>
        </p:nvPicPr>
        <p:blipFill>
          <a:blip r:embed="rId11">
            <a:alphaModFix/>
          </a:blip>
          <a:stretch>
            <a:fillRect/>
          </a:stretch>
        </p:blipFill>
        <p:spPr>
          <a:xfrm>
            <a:off x="10966280" y="4197353"/>
            <a:ext cx="1173692" cy="1860993"/>
          </a:xfrm>
          <a:prstGeom prst="rect">
            <a:avLst/>
          </a:prstGeom>
          <a:noFill/>
          <a:ln>
            <a:noFill/>
          </a:ln>
        </p:spPr>
      </p:pic>
      <p:pic>
        <p:nvPicPr>
          <p:cNvPr id="17" name="Google Shape;64;p14">
            <a:extLst>
              <a:ext uri="{FF2B5EF4-FFF2-40B4-BE49-F238E27FC236}">
                <a16:creationId xmlns:a16="http://schemas.microsoft.com/office/drawing/2014/main" id="{F1E370B3-4743-4EE7-87F0-4AA80DCA8B03}"/>
              </a:ext>
            </a:extLst>
          </p:cNvPr>
          <p:cNvPicPr preferRelativeResize="0"/>
          <p:nvPr/>
        </p:nvPicPr>
        <p:blipFill>
          <a:blip r:embed="rId12">
            <a:alphaModFix/>
          </a:blip>
          <a:stretch>
            <a:fillRect/>
          </a:stretch>
        </p:blipFill>
        <p:spPr>
          <a:xfrm>
            <a:off x="213785" y="356091"/>
            <a:ext cx="1055769" cy="1047014"/>
          </a:xfrm>
          <a:prstGeom prst="rect">
            <a:avLst/>
          </a:prstGeom>
          <a:noFill/>
          <a:ln>
            <a:noFill/>
          </a:ln>
        </p:spPr>
      </p:pic>
      <p:pic>
        <p:nvPicPr>
          <p:cNvPr id="13" name="صورة 12">
            <a:extLst>
              <a:ext uri="{FF2B5EF4-FFF2-40B4-BE49-F238E27FC236}">
                <a16:creationId xmlns:a16="http://schemas.microsoft.com/office/drawing/2014/main" id="{D84BDAFA-B506-45EE-8407-5A521CCD6831}"/>
              </a:ext>
            </a:extLst>
          </p:cNvPr>
          <p:cNvPicPr>
            <a:picLocks noChangeAspect="1"/>
          </p:cNvPicPr>
          <p:nvPr/>
        </p:nvPicPr>
        <p:blipFill>
          <a:blip r:embed="rId13">
            <a:extLst>
              <a:ext uri="{28A0092B-C50C-407E-A947-70E740481C1C}">
                <a14:useLocalDpi xmlns:a14="http://schemas.microsoft.com/office/drawing/2010/main" val="0"/>
              </a:ext>
              <a:ext uri="{837473B0-CC2E-450A-ABE3-18F120FF3D39}">
                <a1611:picAttrSrcUrl xmlns:a1611="http://schemas.microsoft.com/office/drawing/2016/11/main" r:id="rId14"/>
              </a:ext>
            </a:extLst>
          </a:blip>
          <a:stretch>
            <a:fillRect/>
          </a:stretch>
        </p:blipFill>
        <p:spPr>
          <a:xfrm>
            <a:off x="7901717" y="288803"/>
            <a:ext cx="4390835" cy="3293126"/>
          </a:xfrm>
          <a:prstGeom prst="rect">
            <a:avLst/>
          </a:prstGeom>
        </p:spPr>
      </p:pic>
      <p:pic>
        <p:nvPicPr>
          <p:cNvPr id="15" name="صورة 14">
            <a:hlinkClick r:id="rId15" action="ppaction://hlinksldjump"/>
            <a:extLst>
              <a:ext uri="{FF2B5EF4-FFF2-40B4-BE49-F238E27FC236}">
                <a16:creationId xmlns:a16="http://schemas.microsoft.com/office/drawing/2014/main" id="{B279D957-D837-476E-863D-EECA1E1C4059}"/>
              </a:ext>
            </a:extLst>
          </p:cNvPr>
          <p:cNvPicPr>
            <a:picLocks noChangeAspect="1"/>
          </p:cNvPicPr>
          <p:nvPr/>
        </p:nvPicPr>
        <p:blipFill rotWithShape="1">
          <a:blip r:embed="rId16">
            <a:clrChange>
              <a:clrFrom>
                <a:srgbClr val="FFFFFF"/>
              </a:clrFrom>
              <a:clrTo>
                <a:srgbClr val="FFFFFF">
                  <a:alpha val="0"/>
                </a:srgbClr>
              </a:clrTo>
            </a:clrChange>
            <a:extLst>
              <a:ext uri="{28A0092B-C50C-407E-A947-70E740481C1C}">
                <a14:useLocalDpi xmlns:a14="http://schemas.microsoft.com/office/drawing/2010/main" val="0"/>
              </a:ext>
            </a:extLst>
          </a:blip>
          <a:srcRect l="29819" r="30384" b="70319"/>
          <a:stretch/>
        </p:blipFill>
        <p:spPr>
          <a:xfrm rot="20863270">
            <a:off x="6643056" y="4133766"/>
            <a:ext cx="1406296" cy="1048807"/>
          </a:xfrm>
          <a:prstGeom prst="rect">
            <a:avLst/>
          </a:prstGeom>
        </p:spPr>
      </p:pic>
      <p:pic>
        <p:nvPicPr>
          <p:cNvPr id="24" name="صورة 23">
            <a:extLst>
              <a:ext uri="{FF2B5EF4-FFF2-40B4-BE49-F238E27FC236}">
                <a16:creationId xmlns:a16="http://schemas.microsoft.com/office/drawing/2014/main" id="{E1AE85B2-A6A3-4F01-B26B-5B88D8275FD0}"/>
              </a:ext>
            </a:extLst>
          </p:cNvPr>
          <p:cNvPicPr>
            <a:picLocks noChangeAspect="1"/>
          </p:cNvPicPr>
          <p:nvPr/>
        </p:nvPicPr>
        <p:blipFill>
          <a:blip r:embed="rId17">
            <a:duotone>
              <a:schemeClr val="accent3">
                <a:shade val="45000"/>
                <a:satMod val="135000"/>
              </a:schemeClr>
              <a:prstClr val="white"/>
            </a:duotone>
            <a:extLst>
              <a:ext uri="{28A0092B-C50C-407E-A947-70E740481C1C}">
                <a14:useLocalDpi xmlns:a14="http://schemas.microsoft.com/office/drawing/2010/main" val="0"/>
              </a:ext>
              <a:ext uri="{837473B0-CC2E-450A-ABE3-18F120FF3D39}">
                <a1611:picAttrSrcUrl xmlns:a1611="http://schemas.microsoft.com/office/drawing/2016/11/main" r:id="rId18"/>
              </a:ext>
            </a:extLst>
          </a:blip>
          <a:stretch>
            <a:fillRect/>
          </a:stretch>
        </p:blipFill>
        <p:spPr>
          <a:xfrm>
            <a:off x="5310839" y="4163500"/>
            <a:ext cx="1385617" cy="1120183"/>
          </a:xfrm>
          <a:prstGeom prst="rect">
            <a:avLst/>
          </a:prstGeom>
        </p:spPr>
      </p:pic>
      <p:sp>
        <p:nvSpPr>
          <p:cNvPr id="25" name="مربع نص 24">
            <a:hlinkClick r:id="rId19" action="ppaction://hlinksldjump"/>
            <a:extLst>
              <a:ext uri="{FF2B5EF4-FFF2-40B4-BE49-F238E27FC236}">
                <a16:creationId xmlns:a16="http://schemas.microsoft.com/office/drawing/2014/main" id="{4A72A2F1-7915-4E7D-B997-0E0584593349}"/>
              </a:ext>
            </a:extLst>
          </p:cNvPr>
          <p:cNvSpPr txBox="1"/>
          <p:nvPr/>
        </p:nvSpPr>
        <p:spPr>
          <a:xfrm rot="20991263">
            <a:off x="5638584" y="4659321"/>
            <a:ext cx="748429" cy="369332"/>
          </a:xfrm>
          <a:prstGeom prst="rect">
            <a:avLst/>
          </a:prstGeom>
          <a:noFill/>
        </p:spPr>
        <p:txBody>
          <a:bodyPr wrap="square" rtlCol="1">
            <a:spAutoFit/>
          </a:bodyPr>
          <a:lstStyle/>
          <a:p>
            <a:pPr algn="r"/>
            <a:r>
              <a:rPr lang="ar-SA" dirty="0">
                <a:solidFill>
                  <a:schemeClr val="bg1"/>
                </a:solidFill>
                <a:latin typeface="Afsaneh Font" panose="02000700000000000000" pitchFamily="2" charset="-78"/>
                <a:cs typeface="Afsaneh Font" panose="02000700000000000000" pitchFamily="2" charset="-78"/>
              </a:rPr>
              <a:t>مسابقة</a:t>
            </a:r>
          </a:p>
        </p:txBody>
      </p:sp>
      <p:pic>
        <p:nvPicPr>
          <p:cNvPr id="26" name="صورة 25">
            <a:extLst>
              <a:ext uri="{FF2B5EF4-FFF2-40B4-BE49-F238E27FC236}">
                <a16:creationId xmlns:a16="http://schemas.microsoft.com/office/drawing/2014/main" id="{A13075B4-2AEB-4038-9C39-C86463A84DCF}"/>
              </a:ext>
            </a:extLst>
          </p:cNvPr>
          <p:cNvPicPr>
            <a:picLocks noChangeAspect="1"/>
          </p:cNvPicPr>
          <p:nvPr/>
        </p:nvPicPr>
        <p:blipFill>
          <a:blip r:embed="rId17">
            <a:duotone>
              <a:schemeClr val="accent4">
                <a:shade val="45000"/>
                <a:satMod val="135000"/>
              </a:schemeClr>
              <a:prstClr val="white"/>
            </a:duotone>
            <a:extLst>
              <a:ext uri="{28A0092B-C50C-407E-A947-70E740481C1C}">
                <a14:useLocalDpi xmlns:a14="http://schemas.microsoft.com/office/drawing/2010/main" val="0"/>
              </a:ext>
              <a:ext uri="{837473B0-CC2E-450A-ABE3-18F120FF3D39}">
                <a1611:picAttrSrcUrl xmlns:a1611="http://schemas.microsoft.com/office/drawing/2016/11/main" r:id="rId18"/>
              </a:ext>
            </a:extLst>
          </a:blip>
          <a:stretch>
            <a:fillRect/>
          </a:stretch>
        </p:blipFill>
        <p:spPr>
          <a:xfrm>
            <a:off x="3749490" y="4181717"/>
            <a:ext cx="1728490" cy="1198526"/>
          </a:xfrm>
          <a:prstGeom prst="rect">
            <a:avLst/>
          </a:prstGeom>
        </p:spPr>
      </p:pic>
      <p:sp>
        <p:nvSpPr>
          <p:cNvPr id="27" name="مربع نص 26">
            <a:hlinkClick r:id="rId20" action="ppaction://hlinksldjump"/>
            <a:extLst>
              <a:ext uri="{FF2B5EF4-FFF2-40B4-BE49-F238E27FC236}">
                <a16:creationId xmlns:a16="http://schemas.microsoft.com/office/drawing/2014/main" id="{18D102DC-EFC2-4326-A5E8-9E2A25AE55BE}"/>
              </a:ext>
            </a:extLst>
          </p:cNvPr>
          <p:cNvSpPr txBox="1"/>
          <p:nvPr/>
        </p:nvSpPr>
        <p:spPr>
          <a:xfrm rot="21117598">
            <a:off x="3852621" y="4662129"/>
            <a:ext cx="1404269" cy="369332"/>
          </a:xfrm>
          <a:prstGeom prst="rect">
            <a:avLst/>
          </a:prstGeom>
          <a:noFill/>
        </p:spPr>
        <p:txBody>
          <a:bodyPr wrap="square" rtlCol="1">
            <a:spAutoFit/>
          </a:bodyPr>
          <a:lstStyle/>
          <a:p>
            <a:pPr algn="r"/>
            <a:r>
              <a:rPr lang="ar-SA" dirty="0">
                <a:solidFill>
                  <a:schemeClr val="bg1"/>
                </a:solidFill>
                <a:latin typeface="Afsaneh Font" panose="02000700000000000000" pitchFamily="2" charset="-78"/>
                <a:cs typeface="Afsaneh Font" panose="02000700000000000000" pitchFamily="2" charset="-78"/>
              </a:rPr>
              <a:t>الواجب المنزلي</a:t>
            </a:r>
          </a:p>
        </p:txBody>
      </p:sp>
      <p:sp>
        <p:nvSpPr>
          <p:cNvPr id="28" name="مربع نص 27">
            <a:extLst>
              <a:ext uri="{FF2B5EF4-FFF2-40B4-BE49-F238E27FC236}">
                <a16:creationId xmlns:a16="http://schemas.microsoft.com/office/drawing/2014/main" id="{D46A44DB-A037-4BE7-AC78-82D7E0BD1E1B}"/>
              </a:ext>
            </a:extLst>
          </p:cNvPr>
          <p:cNvSpPr txBox="1"/>
          <p:nvPr/>
        </p:nvSpPr>
        <p:spPr>
          <a:xfrm>
            <a:off x="1470107" y="765510"/>
            <a:ext cx="4250275" cy="707886"/>
          </a:xfrm>
          <a:prstGeom prst="rect">
            <a:avLst/>
          </a:prstGeom>
          <a:noFill/>
        </p:spPr>
        <p:txBody>
          <a:bodyPr wrap="square" rtlCol="1">
            <a:spAutoFit/>
          </a:bodyPr>
          <a:lstStyle/>
          <a:p>
            <a:pPr algn="ctr"/>
            <a:r>
              <a:rPr lang="ar-SA" sz="2000" dirty="0">
                <a:solidFill>
                  <a:srgbClr val="FFFF00"/>
                </a:solidFill>
                <a:latin typeface="Afsaneh Font" panose="02000700000000000000" pitchFamily="2" charset="-78"/>
                <a:cs typeface="Afsaneh Font" panose="02000700000000000000" pitchFamily="2" charset="-78"/>
              </a:rPr>
              <a:t>الموضوع:  </a:t>
            </a:r>
            <a:r>
              <a:rPr lang="ar-SA" sz="2000" dirty="0">
                <a:solidFill>
                  <a:schemeClr val="bg1"/>
                </a:solidFill>
                <a:latin typeface="Afsaneh Font" panose="02000700000000000000" pitchFamily="2" charset="-78"/>
                <a:cs typeface="Afsaneh Font" panose="02000700000000000000" pitchFamily="2" charset="-78"/>
              </a:rPr>
              <a:t>هدي النبي صلى الله عليه وسلم </a:t>
            </a:r>
          </a:p>
          <a:p>
            <a:pPr algn="ctr"/>
            <a:r>
              <a:rPr lang="ar-SA" sz="2000" dirty="0">
                <a:solidFill>
                  <a:schemeClr val="bg1"/>
                </a:solidFill>
                <a:latin typeface="Afsaneh Font" panose="02000700000000000000" pitchFamily="2" charset="-78"/>
                <a:cs typeface="Afsaneh Font" panose="02000700000000000000" pitchFamily="2" charset="-78"/>
              </a:rPr>
              <a:t>                   في تعامله مع جيرانه</a:t>
            </a:r>
          </a:p>
        </p:txBody>
      </p:sp>
      <p:sp>
        <p:nvSpPr>
          <p:cNvPr id="29" name="مربع نص 28">
            <a:extLst>
              <a:ext uri="{FF2B5EF4-FFF2-40B4-BE49-F238E27FC236}">
                <a16:creationId xmlns:a16="http://schemas.microsoft.com/office/drawing/2014/main" id="{ED5047EE-85C4-4B4D-8974-02C1F51179CA}"/>
              </a:ext>
            </a:extLst>
          </p:cNvPr>
          <p:cNvSpPr txBox="1"/>
          <p:nvPr/>
        </p:nvSpPr>
        <p:spPr>
          <a:xfrm>
            <a:off x="5720382" y="742330"/>
            <a:ext cx="1793341" cy="400110"/>
          </a:xfrm>
          <a:prstGeom prst="rect">
            <a:avLst/>
          </a:prstGeom>
          <a:noFill/>
        </p:spPr>
        <p:txBody>
          <a:bodyPr wrap="square">
            <a:spAutoFit/>
          </a:bodyPr>
          <a:lstStyle/>
          <a:p>
            <a:pPr algn="r"/>
            <a:r>
              <a:rPr lang="ar-SA" sz="2000" dirty="0">
                <a:solidFill>
                  <a:srgbClr val="FFFF00"/>
                </a:solidFill>
                <a:latin typeface="Afsaneh Font" panose="02000700000000000000" pitchFamily="2" charset="-78"/>
                <a:cs typeface="Afsaneh Font" panose="02000700000000000000" pitchFamily="2" charset="-78"/>
              </a:rPr>
              <a:t>  المادة:  </a:t>
            </a:r>
            <a:r>
              <a:rPr lang="ar-SA" sz="2000" dirty="0">
                <a:solidFill>
                  <a:schemeClr val="bg1"/>
                </a:solidFill>
                <a:latin typeface="Afsaneh Font" panose="02000700000000000000" pitchFamily="2" charset="-78"/>
                <a:cs typeface="Afsaneh Font" panose="02000700000000000000" pitchFamily="2" charset="-78"/>
              </a:rPr>
              <a:t>حديث </a:t>
            </a:r>
          </a:p>
        </p:txBody>
      </p:sp>
      <p:sp>
        <p:nvSpPr>
          <p:cNvPr id="32" name="مربع نص 31">
            <a:hlinkClick r:id="rId21" action="ppaction://hlinksldjump"/>
            <a:extLst>
              <a:ext uri="{FF2B5EF4-FFF2-40B4-BE49-F238E27FC236}">
                <a16:creationId xmlns:a16="http://schemas.microsoft.com/office/drawing/2014/main" id="{17C00357-41E8-4FF9-A154-BE7CB087A6C4}"/>
              </a:ext>
            </a:extLst>
          </p:cNvPr>
          <p:cNvSpPr txBox="1"/>
          <p:nvPr/>
        </p:nvSpPr>
        <p:spPr>
          <a:xfrm rot="10800000" flipV="1">
            <a:off x="5949285" y="3621858"/>
            <a:ext cx="1614841" cy="400110"/>
          </a:xfrm>
          <a:prstGeom prst="rect">
            <a:avLst/>
          </a:prstGeom>
          <a:noFill/>
        </p:spPr>
        <p:txBody>
          <a:bodyPr wrap="square">
            <a:spAutoFit/>
          </a:bodyPr>
          <a:lstStyle/>
          <a:p>
            <a:pPr algn="ctr"/>
            <a:r>
              <a:rPr lang="ar-SA" sz="2000" dirty="0">
                <a:solidFill>
                  <a:schemeClr val="accent4"/>
                </a:solidFill>
                <a:latin typeface="Afsaneh Font" panose="02000700000000000000" pitchFamily="2" charset="-78"/>
                <a:cs typeface="Afsaneh Font" panose="02000700000000000000" pitchFamily="2" charset="-78"/>
              </a:rPr>
              <a:t>الإهداء إليهم</a:t>
            </a:r>
          </a:p>
        </p:txBody>
      </p:sp>
      <p:sp>
        <p:nvSpPr>
          <p:cNvPr id="33" name="مربع نص 32">
            <a:hlinkClick r:id="rId22" action="ppaction://hlinksldjump"/>
            <a:extLst>
              <a:ext uri="{FF2B5EF4-FFF2-40B4-BE49-F238E27FC236}">
                <a16:creationId xmlns:a16="http://schemas.microsoft.com/office/drawing/2014/main" id="{5F424A5E-D71A-47B9-A354-4C507D5A512D}"/>
              </a:ext>
            </a:extLst>
          </p:cNvPr>
          <p:cNvSpPr txBox="1"/>
          <p:nvPr/>
        </p:nvSpPr>
        <p:spPr>
          <a:xfrm>
            <a:off x="6221152" y="3167882"/>
            <a:ext cx="871234" cy="400110"/>
          </a:xfrm>
          <a:prstGeom prst="rect">
            <a:avLst/>
          </a:prstGeom>
          <a:noFill/>
        </p:spPr>
        <p:txBody>
          <a:bodyPr wrap="square">
            <a:spAutoFit/>
          </a:bodyPr>
          <a:lstStyle/>
          <a:p>
            <a:pPr algn="r"/>
            <a:r>
              <a:rPr lang="ar-SA" sz="2000" dirty="0">
                <a:solidFill>
                  <a:schemeClr val="accent2">
                    <a:lumMod val="60000"/>
                    <a:lumOff val="40000"/>
                  </a:schemeClr>
                </a:solidFill>
                <a:latin typeface="Afsaneh Font" panose="02000700000000000000" pitchFamily="2" charset="-78"/>
                <a:cs typeface="Afsaneh Font" panose="02000700000000000000" pitchFamily="2" charset="-78"/>
              </a:rPr>
              <a:t>تمهيد </a:t>
            </a:r>
          </a:p>
        </p:txBody>
      </p:sp>
      <p:sp>
        <p:nvSpPr>
          <p:cNvPr id="34" name="مربع نص 33">
            <a:hlinkClick r:id="rId23" action="ppaction://hlinksldjump"/>
            <a:extLst>
              <a:ext uri="{FF2B5EF4-FFF2-40B4-BE49-F238E27FC236}">
                <a16:creationId xmlns:a16="http://schemas.microsoft.com/office/drawing/2014/main" id="{34309CEE-8F52-475B-9D79-490947B49F35}"/>
              </a:ext>
            </a:extLst>
          </p:cNvPr>
          <p:cNvSpPr txBox="1"/>
          <p:nvPr/>
        </p:nvSpPr>
        <p:spPr>
          <a:xfrm>
            <a:off x="6106353" y="2685991"/>
            <a:ext cx="1327391" cy="400110"/>
          </a:xfrm>
          <a:prstGeom prst="rect">
            <a:avLst/>
          </a:prstGeom>
          <a:noFill/>
        </p:spPr>
        <p:txBody>
          <a:bodyPr wrap="square">
            <a:spAutoFit/>
          </a:bodyPr>
          <a:lstStyle/>
          <a:p>
            <a:pPr algn="r"/>
            <a:r>
              <a:rPr lang="ar-SA" sz="2000" dirty="0">
                <a:solidFill>
                  <a:schemeClr val="accent5">
                    <a:lumMod val="60000"/>
                    <a:lumOff val="40000"/>
                  </a:schemeClr>
                </a:solidFill>
                <a:latin typeface="Afsaneh Font" panose="02000700000000000000" pitchFamily="2" charset="-78"/>
                <a:cs typeface="Afsaneh Font" panose="02000700000000000000" pitchFamily="2" charset="-78"/>
              </a:rPr>
              <a:t>أهداف الدرس </a:t>
            </a:r>
          </a:p>
        </p:txBody>
      </p:sp>
      <p:sp>
        <p:nvSpPr>
          <p:cNvPr id="36" name="مربع نص 35">
            <a:hlinkClick r:id="rId24" action="ppaction://hlinksldjump"/>
            <a:extLst>
              <a:ext uri="{FF2B5EF4-FFF2-40B4-BE49-F238E27FC236}">
                <a16:creationId xmlns:a16="http://schemas.microsoft.com/office/drawing/2014/main" id="{C399AB05-CD28-443B-B3B8-97E4A2ED5764}"/>
              </a:ext>
            </a:extLst>
          </p:cNvPr>
          <p:cNvSpPr txBox="1"/>
          <p:nvPr/>
        </p:nvSpPr>
        <p:spPr>
          <a:xfrm>
            <a:off x="3968198" y="1679385"/>
            <a:ext cx="1517210" cy="400110"/>
          </a:xfrm>
          <a:prstGeom prst="rect">
            <a:avLst/>
          </a:prstGeom>
          <a:noFill/>
        </p:spPr>
        <p:txBody>
          <a:bodyPr wrap="square">
            <a:spAutoFit/>
          </a:bodyPr>
          <a:lstStyle/>
          <a:p>
            <a:pPr algn="ctr"/>
            <a:r>
              <a:rPr lang="ar-SA" sz="2000" dirty="0">
                <a:solidFill>
                  <a:schemeClr val="accent1">
                    <a:lumMod val="60000"/>
                    <a:lumOff val="40000"/>
                  </a:schemeClr>
                </a:solidFill>
                <a:latin typeface="Afsaneh Font" panose="02000700000000000000" pitchFamily="2" charset="-78"/>
                <a:cs typeface="Afsaneh Font" panose="02000700000000000000" pitchFamily="2" charset="-78"/>
              </a:rPr>
              <a:t>عيادة مريضهم</a:t>
            </a:r>
          </a:p>
        </p:txBody>
      </p:sp>
      <p:sp>
        <p:nvSpPr>
          <p:cNvPr id="37" name="مربع نص 36">
            <a:hlinkClick r:id="rId25" action="ppaction://hlinksldjump"/>
            <a:extLst>
              <a:ext uri="{FF2B5EF4-FFF2-40B4-BE49-F238E27FC236}">
                <a16:creationId xmlns:a16="http://schemas.microsoft.com/office/drawing/2014/main" id="{0D3119F0-C45F-4199-9CE7-F1A17D38BA6E}"/>
              </a:ext>
            </a:extLst>
          </p:cNvPr>
          <p:cNvSpPr txBox="1"/>
          <p:nvPr/>
        </p:nvSpPr>
        <p:spPr>
          <a:xfrm>
            <a:off x="3733529" y="2764667"/>
            <a:ext cx="1845166" cy="400110"/>
          </a:xfrm>
          <a:prstGeom prst="rect">
            <a:avLst/>
          </a:prstGeom>
          <a:noFill/>
        </p:spPr>
        <p:txBody>
          <a:bodyPr wrap="square">
            <a:spAutoFit/>
          </a:bodyPr>
          <a:lstStyle/>
          <a:p>
            <a:pPr algn="ctr"/>
            <a:r>
              <a:rPr lang="ar-SA" sz="2000" dirty="0">
                <a:solidFill>
                  <a:schemeClr val="bg1"/>
                </a:solidFill>
                <a:latin typeface="Afsaneh Font" panose="02000700000000000000" pitchFamily="2" charset="-78"/>
                <a:cs typeface="Afsaneh Font" panose="02000700000000000000" pitchFamily="2" charset="-78"/>
              </a:rPr>
              <a:t>النهي عن إيذاء الجار</a:t>
            </a:r>
          </a:p>
        </p:txBody>
      </p:sp>
      <p:sp>
        <p:nvSpPr>
          <p:cNvPr id="38" name="مربع نص 37">
            <a:hlinkClick r:id="rId26" action="ppaction://hlinksldjump"/>
            <a:extLst>
              <a:ext uri="{FF2B5EF4-FFF2-40B4-BE49-F238E27FC236}">
                <a16:creationId xmlns:a16="http://schemas.microsoft.com/office/drawing/2014/main" id="{5F33585D-2A9A-4EA9-AF42-8705C5DB0286}"/>
              </a:ext>
            </a:extLst>
          </p:cNvPr>
          <p:cNvSpPr txBox="1"/>
          <p:nvPr/>
        </p:nvSpPr>
        <p:spPr>
          <a:xfrm>
            <a:off x="3576759" y="3277266"/>
            <a:ext cx="1870845" cy="400110"/>
          </a:xfrm>
          <a:prstGeom prst="rect">
            <a:avLst/>
          </a:prstGeom>
          <a:noFill/>
        </p:spPr>
        <p:txBody>
          <a:bodyPr wrap="square">
            <a:spAutoFit/>
          </a:bodyPr>
          <a:lstStyle/>
          <a:p>
            <a:pPr algn="r"/>
            <a:r>
              <a:rPr lang="ar-SA" sz="2000" dirty="0">
                <a:solidFill>
                  <a:schemeClr val="accent2"/>
                </a:solidFill>
                <a:latin typeface="Afsaneh Font" panose="02000700000000000000" pitchFamily="2" charset="-78"/>
                <a:cs typeface="Afsaneh Font" panose="02000700000000000000" pitchFamily="2" charset="-78"/>
              </a:rPr>
              <a:t>صبره على أذى الجار</a:t>
            </a:r>
          </a:p>
        </p:txBody>
      </p:sp>
      <p:pic>
        <p:nvPicPr>
          <p:cNvPr id="43" name="Google Shape;75;p14">
            <a:extLst>
              <a:ext uri="{FF2B5EF4-FFF2-40B4-BE49-F238E27FC236}">
                <a16:creationId xmlns:a16="http://schemas.microsoft.com/office/drawing/2014/main" id="{D9C24C08-CD89-4C7A-B819-549901B3F086}"/>
              </a:ext>
            </a:extLst>
          </p:cNvPr>
          <p:cNvPicPr preferRelativeResize="0"/>
          <p:nvPr/>
        </p:nvPicPr>
        <p:blipFill>
          <a:blip r:embed="rId11">
            <a:alphaModFix/>
          </a:blip>
          <a:stretch>
            <a:fillRect/>
          </a:stretch>
        </p:blipFill>
        <p:spPr>
          <a:xfrm>
            <a:off x="8171106" y="4166332"/>
            <a:ext cx="1173692" cy="1860993"/>
          </a:xfrm>
          <a:prstGeom prst="rect">
            <a:avLst/>
          </a:prstGeom>
          <a:noFill/>
          <a:ln>
            <a:noFill/>
          </a:ln>
        </p:spPr>
      </p:pic>
      <p:pic>
        <p:nvPicPr>
          <p:cNvPr id="30" name="Google Shape;130;p17">
            <a:extLst>
              <a:ext uri="{FF2B5EF4-FFF2-40B4-BE49-F238E27FC236}">
                <a16:creationId xmlns:a16="http://schemas.microsoft.com/office/drawing/2014/main" id="{68E73612-F4F0-4CF4-BC58-C625F6F33632}"/>
              </a:ext>
            </a:extLst>
          </p:cNvPr>
          <p:cNvPicPr preferRelativeResize="0"/>
          <p:nvPr/>
        </p:nvPicPr>
        <p:blipFill rotWithShape="1">
          <a:blip r:embed="rId27">
            <a:alphaModFix/>
          </a:blip>
          <a:srcRect l="25795" t="21646" r="23909" b="15282"/>
          <a:stretch/>
        </p:blipFill>
        <p:spPr>
          <a:xfrm>
            <a:off x="8959901" y="3224835"/>
            <a:ext cx="2286032" cy="2866667"/>
          </a:xfrm>
          <a:prstGeom prst="rect">
            <a:avLst/>
          </a:prstGeom>
          <a:noFill/>
          <a:ln>
            <a:noFill/>
          </a:ln>
        </p:spPr>
      </p:pic>
      <p:sp>
        <p:nvSpPr>
          <p:cNvPr id="42" name="مربع نص 41">
            <a:hlinkClick r:id="rId28" action="ppaction://hlinksldjump"/>
            <a:extLst>
              <a:ext uri="{FF2B5EF4-FFF2-40B4-BE49-F238E27FC236}">
                <a16:creationId xmlns:a16="http://schemas.microsoft.com/office/drawing/2014/main" id="{B75C69B4-4E04-4DE7-8A25-0924F2D7C323}"/>
              </a:ext>
            </a:extLst>
          </p:cNvPr>
          <p:cNvSpPr txBox="1"/>
          <p:nvPr/>
        </p:nvSpPr>
        <p:spPr>
          <a:xfrm>
            <a:off x="5895711" y="1685554"/>
            <a:ext cx="1834866" cy="400110"/>
          </a:xfrm>
          <a:prstGeom prst="rect">
            <a:avLst/>
          </a:prstGeom>
          <a:noFill/>
        </p:spPr>
        <p:txBody>
          <a:bodyPr wrap="square">
            <a:spAutoFit/>
          </a:bodyPr>
          <a:lstStyle/>
          <a:p>
            <a:pPr algn="r"/>
            <a:r>
              <a:rPr lang="ar-SA" sz="2000" dirty="0">
                <a:solidFill>
                  <a:srgbClr val="92D050"/>
                </a:solidFill>
                <a:latin typeface="Afsaneh Font" panose="02000700000000000000" pitchFamily="2" charset="-78"/>
                <a:cs typeface="Afsaneh Font" panose="02000700000000000000" pitchFamily="2" charset="-78"/>
              </a:rPr>
              <a:t>مراجعة الدرس السابق </a:t>
            </a:r>
          </a:p>
        </p:txBody>
      </p:sp>
      <p:pic>
        <p:nvPicPr>
          <p:cNvPr id="44" name="صورة 43">
            <a:extLst>
              <a:ext uri="{FF2B5EF4-FFF2-40B4-BE49-F238E27FC236}">
                <a16:creationId xmlns:a16="http://schemas.microsoft.com/office/drawing/2014/main" id="{46D92912-7D47-4240-A2B9-270DC2D7A04B}"/>
              </a:ext>
            </a:extLst>
          </p:cNvPr>
          <p:cNvPicPr>
            <a:picLocks noChangeAspect="1"/>
          </p:cNvPicPr>
          <p:nvPr/>
        </p:nvPicPr>
        <p:blipFill rotWithShape="1">
          <a:blip r:embed="rId29">
            <a:clrChange>
              <a:clrFrom>
                <a:srgbClr val="000000"/>
              </a:clrFrom>
              <a:clrTo>
                <a:srgbClr val="000000">
                  <a:alpha val="0"/>
                </a:srgbClr>
              </a:clrTo>
            </a:clrChange>
            <a:extLst>
              <a:ext uri="{BEBA8EAE-BF5A-486C-A8C5-ECC9F3942E4B}">
                <a14:imgProps xmlns:a14="http://schemas.microsoft.com/office/drawing/2010/main">
                  <a14:imgLayer r:embed="rId30">
                    <a14:imgEffect>
                      <a14:backgroundRemoval t="10000" b="90000" l="14500" r="54200">
                        <a14:foregroundMark x1="37167" y1="33917" x2="37167" y2="33917"/>
                        <a14:foregroundMark x1="29000" y1="35583" x2="29000" y2="35583"/>
                        <a14:foregroundMark x1="29583" y1="86667" x2="29583" y2="86667"/>
                      </a14:backgroundRemoval>
                    </a14:imgEffect>
                  </a14:imgLayer>
                </a14:imgProps>
              </a:ext>
              <a:ext uri="{28A0092B-C50C-407E-A947-70E740481C1C}">
                <a14:useLocalDpi xmlns:a14="http://schemas.microsoft.com/office/drawing/2010/main" val="0"/>
              </a:ext>
            </a:extLst>
          </a:blip>
          <a:srcRect l="15622" t="6351" r="44172" b="9256"/>
          <a:stretch/>
        </p:blipFill>
        <p:spPr>
          <a:xfrm>
            <a:off x="-134179" y="1203050"/>
            <a:ext cx="2239468" cy="4735069"/>
          </a:xfrm>
          <a:prstGeom prst="rect">
            <a:avLst/>
          </a:prstGeom>
        </p:spPr>
      </p:pic>
      <p:pic>
        <p:nvPicPr>
          <p:cNvPr id="45" name="النشيد_الوطني_السّعودي_بدون_موسيقى">
            <a:hlinkClick r:id="" action="ppaction://media"/>
            <a:extLst>
              <a:ext uri="{FF2B5EF4-FFF2-40B4-BE49-F238E27FC236}">
                <a16:creationId xmlns:a16="http://schemas.microsoft.com/office/drawing/2014/main" id="{FE864152-A80A-4A44-8845-6BEAAF711303}"/>
              </a:ext>
            </a:extLst>
          </p:cNvPr>
          <p:cNvPicPr>
            <a:picLocks noChangeAspect="1"/>
          </p:cNvPicPr>
          <p:nvPr>
            <a:audioFile r:link="rId2"/>
            <p:extLst>
              <p:ext uri="{DAA4B4D4-6D71-4841-9C94-3DE7FCFB9230}">
                <p14:media xmlns:p14="http://schemas.microsoft.com/office/powerpoint/2010/main" r:embed="rId1"/>
              </p:ext>
            </p:extLst>
          </p:nvPr>
        </p:nvPicPr>
        <p:blipFill>
          <a:blip r:embed="rId31"/>
          <a:stretch>
            <a:fillRect/>
          </a:stretch>
        </p:blipFill>
        <p:spPr>
          <a:xfrm>
            <a:off x="110793" y="2225190"/>
            <a:ext cx="416267" cy="416267"/>
          </a:xfrm>
          <a:prstGeom prst="rect">
            <a:avLst/>
          </a:prstGeom>
        </p:spPr>
      </p:pic>
      <p:pic>
        <p:nvPicPr>
          <p:cNvPr id="7" name="Google Shape;124;p17">
            <a:extLst>
              <a:ext uri="{FF2B5EF4-FFF2-40B4-BE49-F238E27FC236}">
                <a16:creationId xmlns:a16="http://schemas.microsoft.com/office/drawing/2014/main" id="{10C27B5F-47B9-4D20-AAA9-9766E196A500}"/>
              </a:ext>
            </a:extLst>
          </p:cNvPr>
          <p:cNvPicPr preferRelativeResize="0"/>
          <p:nvPr/>
        </p:nvPicPr>
        <p:blipFill rotWithShape="1">
          <a:blip r:embed="rId32">
            <a:alphaModFix/>
          </a:blip>
          <a:srcRect t="12093" b="14915"/>
          <a:stretch/>
        </p:blipFill>
        <p:spPr>
          <a:xfrm>
            <a:off x="10375" y="3751453"/>
            <a:ext cx="3390879" cy="3118637"/>
          </a:xfrm>
          <a:prstGeom prst="rect">
            <a:avLst/>
          </a:prstGeom>
          <a:noFill/>
          <a:ln>
            <a:noFill/>
          </a:ln>
        </p:spPr>
      </p:pic>
      <p:sp>
        <p:nvSpPr>
          <p:cNvPr id="39" name="مربع نص 38">
            <a:hlinkClick r:id="rId33" action="ppaction://hlinksldjump"/>
            <a:extLst>
              <a:ext uri="{FF2B5EF4-FFF2-40B4-BE49-F238E27FC236}">
                <a16:creationId xmlns:a16="http://schemas.microsoft.com/office/drawing/2014/main" id="{6AA81511-046B-4A32-802F-5A5C3D24903B}"/>
              </a:ext>
            </a:extLst>
          </p:cNvPr>
          <p:cNvSpPr txBox="1"/>
          <p:nvPr/>
        </p:nvSpPr>
        <p:spPr>
          <a:xfrm>
            <a:off x="1850756" y="2254164"/>
            <a:ext cx="1316350" cy="400110"/>
          </a:xfrm>
          <a:prstGeom prst="rect">
            <a:avLst/>
          </a:prstGeom>
          <a:noFill/>
        </p:spPr>
        <p:txBody>
          <a:bodyPr wrap="square">
            <a:spAutoFit/>
          </a:bodyPr>
          <a:lstStyle/>
          <a:p>
            <a:pPr algn="r"/>
            <a:r>
              <a:rPr lang="ar-SA" sz="2000" dirty="0">
                <a:solidFill>
                  <a:schemeClr val="accent2">
                    <a:lumMod val="60000"/>
                    <a:lumOff val="40000"/>
                  </a:schemeClr>
                </a:solidFill>
                <a:latin typeface="Afsaneh Font" panose="02000700000000000000" pitchFamily="2" charset="-78"/>
                <a:cs typeface="Afsaneh Font" panose="02000700000000000000" pitchFamily="2" charset="-78"/>
              </a:rPr>
              <a:t>نتعلم لنعمل </a:t>
            </a:r>
          </a:p>
        </p:txBody>
      </p:sp>
      <p:sp>
        <p:nvSpPr>
          <p:cNvPr id="40" name="مربع نص 39">
            <a:hlinkClick r:id="rId34" action="ppaction://hlinksldjump"/>
            <a:extLst>
              <a:ext uri="{FF2B5EF4-FFF2-40B4-BE49-F238E27FC236}">
                <a16:creationId xmlns:a16="http://schemas.microsoft.com/office/drawing/2014/main" id="{E6C7AEC6-FC89-4F80-83DE-3189F07ABB29}"/>
              </a:ext>
            </a:extLst>
          </p:cNvPr>
          <p:cNvSpPr txBox="1"/>
          <p:nvPr/>
        </p:nvSpPr>
        <p:spPr>
          <a:xfrm>
            <a:off x="1875316" y="2807682"/>
            <a:ext cx="1327391" cy="400110"/>
          </a:xfrm>
          <a:prstGeom prst="rect">
            <a:avLst/>
          </a:prstGeom>
          <a:noFill/>
        </p:spPr>
        <p:txBody>
          <a:bodyPr wrap="square">
            <a:spAutoFit/>
          </a:bodyPr>
          <a:lstStyle/>
          <a:p>
            <a:pPr algn="r"/>
            <a:r>
              <a:rPr lang="ar-SA" sz="2000" dirty="0">
                <a:solidFill>
                  <a:srgbClr val="92D050"/>
                </a:solidFill>
                <a:latin typeface="Afsaneh Font" panose="02000700000000000000" pitchFamily="2" charset="-78"/>
                <a:cs typeface="Afsaneh Font" panose="02000700000000000000" pitchFamily="2" charset="-78"/>
              </a:rPr>
              <a:t>الهدف الوطني </a:t>
            </a:r>
          </a:p>
        </p:txBody>
      </p:sp>
      <p:sp>
        <p:nvSpPr>
          <p:cNvPr id="46" name="مربع نص 45">
            <a:hlinkClick r:id="rId35" action="ppaction://hlinksldjump"/>
            <a:extLst>
              <a:ext uri="{FF2B5EF4-FFF2-40B4-BE49-F238E27FC236}">
                <a16:creationId xmlns:a16="http://schemas.microsoft.com/office/drawing/2014/main" id="{B50CFC19-7B91-4C96-B5DC-13B6E6C98A47}"/>
              </a:ext>
            </a:extLst>
          </p:cNvPr>
          <p:cNvSpPr txBox="1"/>
          <p:nvPr/>
        </p:nvSpPr>
        <p:spPr>
          <a:xfrm>
            <a:off x="2041339" y="1729055"/>
            <a:ext cx="871234" cy="400110"/>
          </a:xfrm>
          <a:prstGeom prst="rect">
            <a:avLst/>
          </a:prstGeom>
          <a:noFill/>
        </p:spPr>
        <p:txBody>
          <a:bodyPr wrap="square">
            <a:spAutoFit/>
          </a:bodyPr>
          <a:lstStyle/>
          <a:p>
            <a:pPr algn="r"/>
            <a:r>
              <a:rPr lang="ar-SA" sz="2000" dirty="0">
                <a:solidFill>
                  <a:schemeClr val="bg1">
                    <a:lumMod val="65000"/>
                  </a:schemeClr>
                </a:solidFill>
                <a:latin typeface="Afsaneh Font" panose="02000700000000000000" pitchFamily="2" charset="-78"/>
                <a:cs typeface="Afsaneh Font" panose="02000700000000000000" pitchFamily="2" charset="-78"/>
              </a:rPr>
              <a:t>نشاط</a:t>
            </a:r>
          </a:p>
        </p:txBody>
      </p:sp>
      <p:sp>
        <p:nvSpPr>
          <p:cNvPr id="41" name="مربع نص 40">
            <a:hlinkClick r:id="rId36" action="ppaction://hlinksldjump"/>
            <a:extLst>
              <a:ext uri="{FF2B5EF4-FFF2-40B4-BE49-F238E27FC236}">
                <a16:creationId xmlns:a16="http://schemas.microsoft.com/office/drawing/2014/main" id="{2C435271-68FA-4154-9503-C8CAA6F86620}"/>
              </a:ext>
            </a:extLst>
          </p:cNvPr>
          <p:cNvSpPr txBox="1"/>
          <p:nvPr/>
        </p:nvSpPr>
        <p:spPr>
          <a:xfrm>
            <a:off x="6259961" y="2175137"/>
            <a:ext cx="871234" cy="400110"/>
          </a:xfrm>
          <a:prstGeom prst="rect">
            <a:avLst/>
          </a:prstGeom>
          <a:noFill/>
        </p:spPr>
        <p:txBody>
          <a:bodyPr wrap="square">
            <a:spAutoFit/>
          </a:bodyPr>
          <a:lstStyle/>
          <a:p>
            <a:pPr algn="r"/>
            <a:r>
              <a:rPr lang="ar-SA" sz="2000" dirty="0">
                <a:solidFill>
                  <a:schemeClr val="accent2">
                    <a:lumMod val="60000"/>
                    <a:lumOff val="40000"/>
                  </a:schemeClr>
                </a:solidFill>
                <a:latin typeface="Afsaneh Font" panose="02000700000000000000" pitchFamily="2" charset="-78"/>
                <a:cs typeface="Afsaneh Font" panose="02000700000000000000" pitchFamily="2" charset="-78"/>
              </a:rPr>
              <a:t>مقدمة </a:t>
            </a:r>
          </a:p>
        </p:txBody>
      </p:sp>
      <p:sp>
        <p:nvSpPr>
          <p:cNvPr id="47" name="مربع نص 46">
            <a:hlinkClick r:id="rId37" action="ppaction://hlinksldjump"/>
            <a:extLst>
              <a:ext uri="{FF2B5EF4-FFF2-40B4-BE49-F238E27FC236}">
                <a16:creationId xmlns:a16="http://schemas.microsoft.com/office/drawing/2014/main" id="{D3134DB8-38D5-4468-B086-C236989F8333}"/>
              </a:ext>
            </a:extLst>
          </p:cNvPr>
          <p:cNvSpPr txBox="1"/>
          <p:nvPr/>
        </p:nvSpPr>
        <p:spPr>
          <a:xfrm>
            <a:off x="3817271" y="2218590"/>
            <a:ext cx="1614841" cy="400110"/>
          </a:xfrm>
          <a:prstGeom prst="rect">
            <a:avLst/>
          </a:prstGeom>
          <a:noFill/>
        </p:spPr>
        <p:txBody>
          <a:bodyPr wrap="square">
            <a:spAutoFit/>
          </a:bodyPr>
          <a:lstStyle/>
          <a:p>
            <a:pPr algn="r"/>
            <a:r>
              <a:rPr lang="ar-SA" sz="2000" dirty="0">
                <a:solidFill>
                  <a:srgbClr val="92D050"/>
                </a:solidFill>
                <a:latin typeface="Afsaneh Font" panose="02000700000000000000" pitchFamily="2" charset="-78"/>
                <a:cs typeface="Afsaneh Font" panose="02000700000000000000" pitchFamily="2" charset="-78"/>
              </a:rPr>
              <a:t>كثرة الوصية بالجار </a:t>
            </a:r>
          </a:p>
        </p:txBody>
      </p:sp>
      <p:pic>
        <p:nvPicPr>
          <p:cNvPr id="35" name="VideoEditor_٢٠٢١١٠١٨_١١٤٥٤٩">
            <a:hlinkClick r:id="" action="ppaction://media"/>
            <a:extLst>
              <a:ext uri="{FF2B5EF4-FFF2-40B4-BE49-F238E27FC236}">
                <a16:creationId xmlns:a16="http://schemas.microsoft.com/office/drawing/2014/main" id="{D31222F2-3941-4728-AD3D-FAFBD666EA83}"/>
              </a:ext>
            </a:extLst>
          </p:cNvPr>
          <p:cNvPicPr>
            <a:picLocks noChangeAspect="1"/>
          </p:cNvPicPr>
          <p:nvPr>
            <a:videoFile r:link="rId4"/>
            <p:extLst>
              <p:ext uri="{DAA4B4D4-6D71-4841-9C94-3DE7FCFB9230}">
                <p14:media xmlns:p14="http://schemas.microsoft.com/office/powerpoint/2010/main" r:embed="rId3"/>
              </p:ext>
            </p:extLst>
          </p:nvPr>
        </p:nvPicPr>
        <p:blipFill>
          <a:blip r:embed="rId38"/>
          <a:stretch>
            <a:fillRect/>
          </a:stretch>
        </p:blipFill>
        <p:spPr>
          <a:xfrm>
            <a:off x="8207168" y="744345"/>
            <a:ext cx="3754618" cy="2111973"/>
          </a:xfrm>
          <a:prstGeom prst="rect">
            <a:avLst/>
          </a:prstGeom>
        </p:spPr>
      </p:pic>
      <p:sp>
        <p:nvSpPr>
          <p:cNvPr id="48" name="مربع نص 47">
            <a:hlinkClick r:id="rId39" action="ppaction://hlinksldjump"/>
            <a:extLst>
              <a:ext uri="{FF2B5EF4-FFF2-40B4-BE49-F238E27FC236}">
                <a16:creationId xmlns:a16="http://schemas.microsoft.com/office/drawing/2014/main" id="{1872AEB1-3D61-4A3B-ABBB-237A906DC7FB}"/>
              </a:ext>
            </a:extLst>
          </p:cNvPr>
          <p:cNvSpPr txBox="1"/>
          <p:nvPr/>
        </p:nvSpPr>
        <p:spPr>
          <a:xfrm rot="10800000" flipV="1">
            <a:off x="1771290" y="3351343"/>
            <a:ext cx="1614841" cy="400110"/>
          </a:xfrm>
          <a:prstGeom prst="rect">
            <a:avLst/>
          </a:prstGeom>
          <a:noFill/>
        </p:spPr>
        <p:txBody>
          <a:bodyPr wrap="square">
            <a:spAutoFit/>
          </a:bodyPr>
          <a:lstStyle/>
          <a:p>
            <a:pPr algn="ctr"/>
            <a:r>
              <a:rPr lang="ar-SA" sz="2000" dirty="0">
                <a:solidFill>
                  <a:schemeClr val="accent4"/>
                </a:solidFill>
                <a:latin typeface="Afsaneh Font" panose="02000700000000000000" pitchFamily="2" charset="-78"/>
                <a:cs typeface="Afsaneh Font" panose="02000700000000000000" pitchFamily="2" charset="-78"/>
              </a:rPr>
              <a:t>مهمة أدائية</a:t>
            </a:r>
          </a:p>
        </p:txBody>
      </p:sp>
    </p:spTree>
    <p:extLst>
      <p:ext uri="{BB962C8B-B14F-4D97-AF65-F5344CB8AC3E}">
        <p14:creationId xmlns:p14="http://schemas.microsoft.com/office/powerpoint/2010/main" val="225859322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9575" fill="hold"/>
                                        <p:tgtEl>
                                          <p:spTgt spid="45"/>
                                        </p:tgtEl>
                                      </p:cBhvr>
                                    </p:cmd>
                                  </p:childTnLst>
                                </p:cTn>
                              </p:par>
                            </p:childTnLst>
                          </p:cTn>
                        </p:par>
                      </p:childTnLst>
                    </p:cTn>
                  </p:par>
                </p:childTnLst>
              </p:cTn>
              <p:nextCondLst>
                <p:cond evt="onClick" delay="0">
                  <p:tgtEl>
                    <p:spTgt spid="45"/>
                  </p:tgtEl>
                </p:cond>
              </p:nextCondLst>
            </p:seq>
            <p:audio>
              <p:cMediaNode vol="80000">
                <p:cTn id="7" fill="hold" display="0">
                  <p:stCondLst>
                    <p:cond delay="indefinite"/>
                  </p:stCondLst>
                  <p:endCondLst>
                    <p:cond evt="onStopAudio" delay="0">
                      <p:tgtEl>
                        <p:sldTgt/>
                      </p:tgtEl>
                    </p:cond>
                  </p:endCondLst>
                </p:cTn>
                <p:tgtEl>
                  <p:spTgt spid="45"/>
                </p:tgtEl>
              </p:cMediaNode>
            </p:audio>
            <p:seq concurrent="1" nextAc="seek">
              <p:cTn id="8" restart="whenNotActive" fill="hold" evtFilter="cancelBubble" nodeType="interactiveSeq">
                <p:stCondLst>
                  <p:cond evt="onClick" delay="0">
                    <p:tgtEl>
                      <p:spTgt spid="3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5"/>
                                        </p:tgtEl>
                                      </p:cBhvr>
                                    </p:cmd>
                                  </p:childTnLst>
                                </p:cTn>
                              </p:par>
                            </p:childTnLst>
                          </p:cTn>
                        </p:par>
                      </p:childTnLst>
                    </p:cTn>
                  </p:par>
                </p:childTnLst>
              </p:cTn>
              <p:nextCondLst>
                <p:cond evt="onClick" delay="0">
                  <p:tgtEl>
                    <p:spTgt spid="35"/>
                  </p:tgtEl>
                </p:cond>
              </p:nextCondLst>
            </p:seq>
            <p:video>
              <p:cMediaNode vol="80000">
                <p:cTn id="13" fill="hold" display="0">
                  <p:stCondLst>
                    <p:cond delay="indefinite"/>
                  </p:stCondLst>
                </p:cTn>
                <p:tgtEl>
                  <p:spTgt spid="35"/>
                </p:tgtEl>
              </p:cMediaNode>
            </p:vide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Google Shape;122;p17">
            <a:extLst>
              <a:ext uri="{FF2B5EF4-FFF2-40B4-BE49-F238E27FC236}">
                <a16:creationId xmlns:a16="http://schemas.microsoft.com/office/drawing/2014/main" id="{A08CF7FB-0A6C-4264-B758-32DA6325C9E4}"/>
              </a:ext>
            </a:extLst>
          </p:cNvPr>
          <p:cNvPicPr preferRelativeResize="0"/>
          <p:nvPr/>
        </p:nvPicPr>
        <p:blipFill rotWithShape="1">
          <a:blip r:embed="rId2">
            <a:alphaModFix/>
            <a:duotone>
              <a:prstClr val="black"/>
              <a:schemeClr val="accent4">
                <a:lumMod val="40000"/>
                <a:lumOff val="60000"/>
                <a:tint val="45000"/>
                <a:satMod val="400000"/>
              </a:schemeClr>
            </a:duotone>
          </a:blip>
          <a:srcRect r="45137" b="7458"/>
          <a:stretch/>
        </p:blipFill>
        <p:spPr>
          <a:xfrm>
            <a:off x="0" y="8892"/>
            <a:ext cx="12192000" cy="6782848"/>
          </a:xfrm>
          <a:prstGeom prst="rect">
            <a:avLst/>
          </a:prstGeom>
          <a:noFill/>
          <a:ln>
            <a:noFill/>
          </a:ln>
        </p:spPr>
      </p:pic>
      <p:pic>
        <p:nvPicPr>
          <p:cNvPr id="17" name="Google Shape;227;p12">
            <a:extLst>
              <a:ext uri="{FF2B5EF4-FFF2-40B4-BE49-F238E27FC236}">
                <a16:creationId xmlns:a16="http://schemas.microsoft.com/office/drawing/2014/main" id="{36D88D35-8064-49EF-8B25-8E5BB7BC1197}"/>
              </a:ext>
            </a:extLst>
          </p:cNvPr>
          <p:cNvPicPr preferRelativeResize="0"/>
          <p:nvPr/>
        </p:nvPicPr>
        <p:blipFill rotWithShape="1">
          <a:blip r:embed="rId3">
            <a:alphaModFix/>
          </a:blip>
          <a:srcRect/>
          <a:stretch/>
        </p:blipFill>
        <p:spPr>
          <a:xfrm>
            <a:off x="883920" y="470304"/>
            <a:ext cx="10424160" cy="5917391"/>
          </a:xfrm>
          <a:prstGeom prst="rect">
            <a:avLst/>
          </a:prstGeom>
          <a:noFill/>
          <a:ln>
            <a:noFill/>
          </a:ln>
        </p:spPr>
      </p:pic>
      <p:sp>
        <p:nvSpPr>
          <p:cNvPr id="15" name="مربع نص 14">
            <a:extLst>
              <a:ext uri="{FF2B5EF4-FFF2-40B4-BE49-F238E27FC236}">
                <a16:creationId xmlns:a16="http://schemas.microsoft.com/office/drawing/2014/main" id="{21EEE22D-DD88-4CD1-9424-E88FBCD73B67}"/>
              </a:ext>
            </a:extLst>
          </p:cNvPr>
          <p:cNvSpPr txBox="1"/>
          <p:nvPr/>
        </p:nvSpPr>
        <p:spPr>
          <a:xfrm>
            <a:off x="747845" y="4740194"/>
            <a:ext cx="8398420" cy="1246495"/>
          </a:xfrm>
          <a:prstGeom prst="rect">
            <a:avLst/>
          </a:prstGeom>
          <a:noFill/>
        </p:spPr>
        <p:txBody>
          <a:bodyPr wrap="square" rtlCol="1">
            <a:spAutoFit/>
          </a:bodyPr>
          <a:lstStyle/>
          <a:p>
            <a:pPr>
              <a:lnSpc>
                <a:spcPct val="200000"/>
              </a:lnSpc>
            </a:pPr>
            <a:r>
              <a:rPr lang="ar-SA" sz="2000" dirty="0">
                <a:solidFill>
                  <a:schemeClr val="accent4"/>
                </a:solidFill>
                <a:cs typeface="PT Bold Heading" panose="02010400000000000000" pitchFamily="2" charset="-78"/>
              </a:rPr>
              <a:t>الوصية بالجار وردت أيضا في القرآن الكريم  بالرجوع إلى برنامج </a:t>
            </a:r>
          </a:p>
          <a:p>
            <a:pPr>
              <a:lnSpc>
                <a:spcPct val="200000"/>
              </a:lnSpc>
            </a:pPr>
            <a:r>
              <a:rPr lang="ar-SA" sz="2000" dirty="0">
                <a:solidFill>
                  <a:schemeClr val="accent4"/>
                </a:solidFill>
                <a:cs typeface="PT Bold Heading" panose="02010400000000000000" pitchFamily="2" charset="-78"/>
              </a:rPr>
              <a:t>الباحث القرآني             استنبطي الآية التي أوصت بالجار.</a:t>
            </a:r>
          </a:p>
        </p:txBody>
      </p:sp>
      <p:sp>
        <p:nvSpPr>
          <p:cNvPr id="18" name="زر الإجراء: الانتقال للصفحة الرئيسية 17">
            <a:hlinkClick r:id="rId4" action="ppaction://hlinksldjump" highlightClick="1"/>
            <a:extLst>
              <a:ext uri="{FF2B5EF4-FFF2-40B4-BE49-F238E27FC236}">
                <a16:creationId xmlns:a16="http://schemas.microsoft.com/office/drawing/2014/main" id="{092F8730-B7F5-4C63-9878-F237ECB65799}"/>
              </a:ext>
            </a:extLst>
          </p:cNvPr>
          <p:cNvSpPr/>
          <p:nvPr/>
        </p:nvSpPr>
        <p:spPr>
          <a:xfrm>
            <a:off x="136075" y="5831568"/>
            <a:ext cx="611770" cy="569742"/>
          </a:xfrm>
          <a:prstGeom prst="actionButtonHome">
            <a:avLst/>
          </a:prstGeom>
          <a:solidFill>
            <a:srgbClr val="53AE6E"/>
          </a:solidFill>
          <a:ln w="12700" cap="flat" cmpd="sng" algn="in">
            <a:solidFill>
              <a:srgbClr val="53AE6E">
                <a:shade val="50000"/>
              </a:srgbClr>
            </a:solidFill>
            <a:prstDash val="solid"/>
          </a:ln>
          <a:effectLst/>
        </p:spPr>
        <p:txBody>
          <a:bodyPr rtlCol="1"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ar-SA" sz="1800" b="0" i="0" u="none" strike="noStrike" kern="0" cap="none" spc="0" normalizeH="0" baseline="0" noProof="0">
              <a:ln>
                <a:noFill/>
              </a:ln>
              <a:solidFill>
                <a:prstClr val="white"/>
              </a:solidFill>
              <a:effectLst/>
              <a:uLnTx/>
              <a:uFillTx/>
              <a:latin typeface="Gill Sans MT" panose="020B0502020104020203"/>
              <a:ea typeface="+mn-ea"/>
            </a:endParaRPr>
          </a:p>
        </p:txBody>
      </p:sp>
      <p:pic>
        <p:nvPicPr>
          <p:cNvPr id="3" name="صورة 3">
            <a:extLst>
              <a:ext uri="{FF2B5EF4-FFF2-40B4-BE49-F238E27FC236}">
                <a16:creationId xmlns:a16="http://schemas.microsoft.com/office/drawing/2014/main" id="{BABEF481-7F93-424F-A712-55401C02FCB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96790" y="747147"/>
            <a:ext cx="8398420" cy="4130182"/>
          </a:xfrm>
          <a:prstGeom prst="rect">
            <a:avLst/>
          </a:prstGeom>
        </p:spPr>
      </p:pic>
      <p:sp>
        <p:nvSpPr>
          <p:cNvPr id="4" name="مربع نص 3">
            <a:extLst>
              <a:ext uri="{FF2B5EF4-FFF2-40B4-BE49-F238E27FC236}">
                <a16:creationId xmlns:a16="http://schemas.microsoft.com/office/drawing/2014/main" id="{C313BF83-8BE0-B548-AE16-E1E7F3C01FD6}"/>
              </a:ext>
            </a:extLst>
          </p:cNvPr>
          <p:cNvSpPr txBox="1"/>
          <p:nvPr/>
        </p:nvSpPr>
        <p:spPr>
          <a:xfrm>
            <a:off x="1896790" y="5812555"/>
            <a:ext cx="1828800" cy="369332"/>
          </a:xfrm>
          <a:prstGeom prst="rect">
            <a:avLst/>
          </a:prstGeom>
          <a:noFill/>
        </p:spPr>
        <p:txBody>
          <a:bodyPr wrap="square" rtlCol="1">
            <a:spAutoFit/>
          </a:bodyPr>
          <a:lstStyle/>
          <a:p>
            <a:pPr algn="r"/>
            <a:r>
              <a:rPr lang="af-ZA" dirty="0">
                <a:solidFill>
                  <a:schemeClr val="bg1"/>
                </a:solidFill>
              </a:rPr>
              <a:t>https://tafsir.app</a:t>
            </a:r>
            <a:endParaRPr lang="ar-AE" dirty="0">
              <a:solidFill>
                <a:schemeClr val="bg1"/>
              </a:solidFill>
            </a:endParaRPr>
          </a:p>
        </p:txBody>
      </p:sp>
      <p:pic>
        <p:nvPicPr>
          <p:cNvPr id="5" name="صورة 5">
            <a:hlinkClick r:id="rId6"/>
            <a:extLst>
              <a:ext uri="{FF2B5EF4-FFF2-40B4-BE49-F238E27FC236}">
                <a16:creationId xmlns:a16="http://schemas.microsoft.com/office/drawing/2014/main" id="{AD380230-B2D4-B140-B999-BD4944C35E4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910459" y="5376304"/>
            <a:ext cx="610385" cy="610385"/>
          </a:xfrm>
          <a:prstGeom prst="rect">
            <a:avLst/>
          </a:prstGeom>
        </p:spPr>
      </p:pic>
    </p:spTree>
    <p:extLst>
      <p:ext uri="{BB962C8B-B14F-4D97-AF65-F5344CB8AC3E}">
        <p14:creationId xmlns:p14="http://schemas.microsoft.com/office/powerpoint/2010/main" val="3347977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500" fill="hold"/>
                                        <p:tgtEl>
                                          <p:spTgt spid="5"/>
                                        </p:tgtEl>
                                        <p:attrNameLst>
                                          <p:attrName>ppt_w</p:attrName>
                                        </p:attrNameLst>
                                      </p:cBhvr>
                                      <p:tavLst>
                                        <p:tav tm="0">
                                          <p:val>
                                            <p:fltVal val="0"/>
                                          </p:val>
                                        </p:tav>
                                        <p:tav tm="100000">
                                          <p:val>
                                            <p:strVal val="#ppt_w"/>
                                          </p:val>
                                        </p:tav>
                                      </p:tavLst>
                                    </p:anim>
                                    <p:anim calcmode="lin" valueType="num">
                                      <p:cBhvr>
                                        <p:cTn id="14" dur="500" fill="hold"/>
                                        <p:tgtEl>
                                          <p:spTgt spid="5"/>
                                        </p:tgtEl>
                                        <p:attrNameLst>
                                          <p:attrName>ppt_h</p:attrName>
                                        </p:attrNameLst>
                                      </p:cBhvr>
                                      <p:tavLst>
                                        <p:tav tm="0">
                                          <p:val>
                                            <p:fltVal val="0"/>
                                          </p:val>
                                        </p:tav>
                                        <p:tav tm="100000">
                                          <p:val>
                                            <p:strVal val="#ppt_h"/>
                                          </p:val>
                                        </p:tav>
                                      </p:tavLst>
                                    </p:anim>
                                    <p:animEffect transition="in" filter="fade">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Google Shape;122;p17">
            <a:extLst>
              <a:ext uri="{FF2B5EF4-FFF2-40B4-BE49-F238E27FC236}">
                <a16:creationId xmlns:a16="http://schemas.microsoft.com/office/drawing/2014/main" id="{A08CF7FB-0A6C-4264-B758-32DA6325C9E4}"/>
              </a:ext>
            </a:extLst>
          </p:cNvPr>
          <p:cNvPicPr preferRelativeResize="0"/>
          <p:nvPr/>
        </p:nvPicPr>
        <p:blipFill rotWithShape="1">
          <a:blip r:embed="rId4">
            <a:alphaModFix/>
            <a:duotone>
              <a:prstClr val="black"/>
              <a:schemeClr val="accent4">
                <a:lumMod val="40000"/>
                <a:lumOff val="60000"/>
                <a:tint val="45000"/>
                <a:satMod val="400000"/>
              </a:schemeClr>
            </a:duotone>
          </a:blip>
          <a:srcRect r="45137" b="7458"/>
          <a:stretch/>
        </p:blipFill>
        <p:spPr>
          <a:xfrm>
            <a:off x="0" y="8892"/>
            <a:ext cx="12192000" cy="6782848"/>
          </a:xfrm>
          <a:prstGeom prst="rect">
            <a:avLst/>
          </a:prstGeom>
          <a:noFill/>
          <a:ln>
            <a:noFill/>
          </a:ln>
        </p:spPr>
      </p:pic>
      <p:pic>
        <p:nvPicPr>
          <p:cNvPr id="17" name="Google Shape;227;p12">
            <a:extLst>
              <a:ext uri="{FF2B5EF4-FFF2-40B4-BE49-F238E27FC236}">
                <a16:creationId xmlns:a16="http://schemas.microsoft.com/office/drawing/2014/main" id="{36D88D35-8064-49EF-8B25-8E5BB7BC1197}"/>
              </a:ext>
            </a:extLst>
          </p:cNvPr>
          <p:cNvPicPr preferRelativeResize="0"/>
          <p:nvPr/>
        </p:nvPicPr>
        <p:blipFill rotWithShape="1">
          <a:blip r:embed="rId5">
            <a:alphaModFix/>
          </a:blip>
          <a:srcRect/>
          <a:stretch/>
        </p:blipFill>
        <p:spPr>
          <a:xfrm>
            <a:off x="883920" y="470304"/>
            <a:ext cx="10424160" cy="5917391"/>
          </a:xfrm>
          <a:prstGeom prst="rect">
            <a:avLst/>
          </a:prstGeom>
          <a:noFill/>
          <a:ln>
            <a:noFill/>
          </a:ln>
        </p:spPr>
      </p:pic>
      <p:sp>
        <p:nvSpPr>
          <p:cNvPr id="15" name="مربع نص 14">
            <a:extLst>
              <a:ext uri="{FF2B5EF4-FFF2-40B4-BE49-F238E27FC236}">
                <a16:creationId xmlns:a16="http://schemas.microsoft.com/office/drawing/2014/main" id="{21EEE22D-DD88-4CD1-9424-E88FBCD73B67}"/>
              </a:ext>
            </a:extLst>
          </p:cNvPr>
          <p:cNvSpPr txBox="1"/>
          <p:nvPr/>
        </p:nvSpPr>
        <p:spPr>
          <a:xfrm>
            <a:off x="7079585" y="3921715"/>
            <a:ext cx="3495257" cy="977191"/>
          </a:xfrm>
          <a:prstGeom prst="rect">
            <a:avLst/>
          </a:prstGeom>
          <a:noFill/>
        </p:spPr>
        <p:txBody>
          <a:bodyPr wrap="square" rtlCol="1">
            <a:spAutoFit/>
          </a:bodyPr>
          <a:lstStyle/>
          <a:p>
            <a:pPr algn="ctr">
              <a:lnSpc>
                <a:spcPct val="150000"/>
              </a:lnSpc>
            </a:pPr>
            <a:r>
              <a:rPr lang="ar-SA" sz="2000" dirty="0">
                <a:solidFill>
                  <a:schemeClr val="accent4"/>
                </a:solidFill>
                <a:cs typeface="PT Bold Heading" panose="02010400000000000000" pitchFamily="2" charset="-78"/>
              </a:rPr>
              <a:t>طالبتي النجيبة  شاهدي المقطع التالي ثم وضحي حكم أذية الجار؟</a:t>
            </a:r>
          </a:p>
        </p:txBody>
      </p:sp>
      <p:sp>
        <p:nvSpPr>
          <p:cNvPr id="18" name="زر الإجراء: الانتقال للصفحة الرئيسية 17">
            <a:hlinkClick r:id="rId6" action="ppaction://hlinksldjump" highlightClick="1"/>
            <a:extLst>
              <a:ext uri="{FF2B5EF4-FFF2-40B4-BE49-F238E27FC236}">
                <a16:creationId xmlns:a16="http://schemas.microsoft.com/office/drawing/2014/main" id="{092F8730-B7F5-4C63-9878-F237ECB65799}"/>
              </a:ext>
            </a:extLst>
          </p:cNvPr>
          <p:cNvSpPr/>
          <p:nvPr/>
        </p:nvSpPr>
        <p:spPr>
          <a:xfrm>
            <a:off x="136075" y="5831568"/>
            <a:ext cx="611770" cy="569742"/>
          </a:xfrm>
          <a:prstGeom prst="actionButtonHome">
            <a:avLst/>
          </a:prstGeom>
          <a:solidFill>
            <a:srgbClr val="53AE6E"/>
          </a:solidFill>
          <a:ln w="12700" cap="flat" cmpd="sng" algn="in">
            <a:solidFill>
              <a:srgbClr val="53AE6E">
                <a:shade val="50000"/>
              </a:srgbClr>
            </a:solidFill>
            <a:prstDash val="solid"/>
          </a:ln>
          <a:effectLst/>
        </p:spPr>
        <p:txBody>
          <a:bodyPr rtlCol="1"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ar-SA" sz="1800" b="0" i="0" u="none" strike="noStrike" kern="0" cap="none" spc="0" normalizeH="0" baseline="0" noProof="0">
              <a:ln>
                <a:noFill/>
              </a:ln>
              <a:solidFill>
                <a:prstClr val="white"/>
              </a:solidFill>
              <a:effectLst/>
              <a:uLnTx/>
              <a:uFillTx/>
              <a:latin typeface="Gill Sans MT" panose="020B0502020104020203"/>
              <a:ea typeface="+mn-ea"/>
            </a:endParaRPr>
          </a:p>
        </p:txBody>
      </p:sp>
      <p:pic>
        <p:nvPicPr>
          <p:cNvPr id="2" name="صورة 3">
            <a:extLst>
              <a:ext uri="{FF2B5EF4-FFF2-40B4-BE49-F238E27FC236}">
                <a16:creationId xmlns:a16="http://schemas.microsoft.com/office/drawing/2014/main" id="{20124863-8734-2F40-AFC2-86FCB0BF067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941214" y="850113"/>
            <a:ext cx="8267869" cy="1946013"/>
          </a:xfrm>
          <a:prstGeom prst="rect">
            <a:avLst/>
          </a:prstGeom>
        </p:spPr>
      </p:pic>
      <p:pic>
        <p:nvPicPr>
          <p:cNvPr id="4" name="VideoEditor_٢٠٢١١٠١٧_٠٤٣١٢٦.mp4">
            <a:hlinkClick r:id="" action="ppaction://media"/>
            <a:extLst>
              <a:ext uri="{FF2B5EF4-FFF2-40B4-BE49-F238E27FC236}">
                <a16:creationId xmlns:a16="http://schemas.microsoft.com/office/drawing/2014/main" id="{F546C31D-4483-6E4C-B0AD-4C47EA5E9202}"/>
              </a:ext>
            </a:extLst>
          </p:cNvPr>
          <p:cNvPicPr>
            <a:picLocks noChangeAspect="1"/>
          </p:cNvPicPr>
          <p:nvPr>
            <a:videoFile r:link="rId2"/>
            <p:extLst>
              <p:ext uri="{DAA4B4D4-6D71-4841-9C94-3DE7FCFB9230}">
                <p14:media xmlns:p14="http://schemas.microsoft.com/office/powerpoint/2010/main" r:embed="rId1"/>
              </p:ext>
            </p:extLst>
          </p:nvPr>
        </p:nvPicPr>
        <p:blipFill>
          <a:blip r:embed="rId8"/>
          <a:stretch>
            <a:fillRect/>
          </a:stretch>
        </p:blipFill>
        <p:spPr>
          <a:xfrm>
            <a:off x="1941214" y="3036663"/>
            <a:ext cx="5254654" cy="2955743"/>
          </a:xfrm>
          <a:prstGeom prst="rect">
            <a:avLst/>
          </a:prstGeom>
        </p:spPr>
      </p:pic>
    </p:spTree>
    <p:extLst>
      <p:ext uri="{BB962C8B-B14F-4D97-AF65-F5344CB8AC3E}">
        <p14:creationId xmlns:p14="http://schemas.microsoft.com/office/powerpoint/2010/main" val="4005471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circle(in)">
                                      <p:cBhvr>
                                        <p:cTn id="13"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p:cTn id="14" fill="hold" display="0">
                  <p:stCondLst>
                    <p:cond delay="indefinite"/>
                  </p:stCondLst>
                </p:cTn>
                <p:tgtEl>
                  <p:spTgt spid="4"/>
                </p:tgtEl>
              </p:cMediaNode>
            </p:video>
          </p:childTnLst>
        </p:cTn>
      </p:par>
    </p:tnLst>
    <p:bldLst>
      <p:bldP spid="1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Google Shape;122;p17">
            <a:extLst>
              <a:ext uri="{FF2B5EF4-FFF2-40B4-BE49-F238E27FC236}">
                <a16:creationId xmlns:a16="http://schemas.microsoft.com/office/drawing/2014/main" id="{A08CF7FB-0A6C-4264-B758-32DA6325C9E4}"/>
              </a:ext>
            </a:extLst>
          </p:cNvPr>
          <p:cNvPicPr preferRelativeResize="0"/>
          <p:nvPr/>
        </p:nvPicPr>
        <p:blipFill rotWithShape="1">
          <a:blip r:embed="rId2">
            <a:alphaModFix/>
            <a:duotone>
              <a:prstClr val="black"/>
              <a:schemeClr val="accent4">
                <a:lumMod val="40000"/>
                <a:lumOff val="60000"/>
                <a:tint val="45000"/>
                <a:satMod val="400000"/>
              </a:schemeClr>
            </a:duotone>
          </a:blip>
          <a:srcRect r="45137" b="7458"/>
          <a:stretch/>
        </p:blipFill>
        <p:spPr>
          <a:xfrm>
            <a:off x="0" y="8892"/>
            <a:ext cx="12192000" cy="6782848"/>
          </a:xfrm>
          <a:prstGeom prst="rect">
            <a:avLst/>
          </a:prstGeom>
          <a:noFill/>
          <a:ln>
            <a:noFill/>
          </a:ln>
        </p:spPr>
      </p:pic>
      <p:pic>
        <p:nvPicPr>
          <p:cNvPr id="17" name="Google Shape;227;p12">
            <a:extLst>
              <a:ext uri="{FF2B5EF4-FFF2-40B4-BE49-F238E27FC236}">
                <a16:creationId xmlns:a16="http://schemas.microsoft.com/office/drawing/2014/main" id="{36D88D35-8064-49EF-8B25-8E5BB7BC1197}"/>
              </a:ext>
            </a:extLst>
          </p:cNvPr>
          <p:cNvPicPr preferRelativeResize="0"/>
          <p:nvPr/>
        </p:nvPicPr>
        <p:blipFill rotWithShape="1">
          <a:blip r:embed="rId3"/>
          <a:srcRect/>
          <a:stretch/>
        </p:blipFill>
        <p:spPr>
          <a:xfrm>
            <a:off x="883920" y="66260"/>
            <a:ext cx="10424160" cy="6725480"/>
          </a:xfrm>
          <a:prstGeom prst="rect">
            <a:avLst/>
          </a:prstGeom>
        </p:spPr>
      </p:pic>
      <p:sp>
        <p:nvSpPr>
          <p:cNvPr id="10" name="زر الإجراء: الانتقال للصفحة الرئيسية 9">
            <a:hlinkClick r:id="rId4" action="ppaction://hlinksldjump" highlightClick="1"/>
            <a:extLst>
              <a:ext uri="{FF2B5EF4-FFF2-40B4-BE49-F238E27FC236}">
                <a16:creationId xmlns:a16="http://schemas.microsoft.com/office/drawing/2014/main" id="{F40AED60-4626-49FA-954D-2FE506FF5E70}"/>
              </a:ext>
            </a:extLst>
          </p:cNvPr>
          <p:cNvSpPr/>
          <p:nvPr/>
        </p:nvSpPr>
        <p:spPr>
          <a:xfrm>
            <a:off x="272150" y="5817953"/>
            <a:ext cx="611770" cy="569742"/>
          </a:xfrm>
          <a:prstGeom prst="actionButtonHome">
            <a:avLst/>
          </a:prstGeom>
          <a:solidFill>
            <a:srgbClr val="53AE6E"/>
          </a:solidFill>
          <a:ln w="12700" cap="flat" cmpd="sng" algn="in">
            <a:solidFill>
              <a:srgbClr val="53AE6E">
                <a:shade val="50000"/>
              </a:srgbClr>
            </a:solidFill>
            <a:prstDash val="solid"/>
          </a:ln>
          <a:effectLst/>
        </p:spPr>
        <p:txBody>
          <a:bodyPr rtlCol="1"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ar-SA" sz="1800" b="0" i="0" u="none" strike="noStrike" kern="0" cap="none" spc="0" normalizeH="0" baseline="0" noProof="0">
              <a:ln>
                <a:noFill/>
              </a:ln>
              <a:solidFill>
                <a:prstClr val="white"/>
              </a:solidFill>
              <a:effectLst/>
              <a:uLnTx/>
              <a:uFillTx/>
              <a:latin typeface="Gill Sans MT" panose="020B0502020104020203"/>
              <a:ea typeface="+mn-ea"/>
            </a:endParaRPr>
          </a:p>
        </p:txBody>
      </p:sp>
      <p:sp>
        <p:nvSpPr>
          <p:cNvPr id="7" name="مستطيل 6">
            <a:extLst>
              <a:ext uri="{FF2B5EF4-FFF2-40B4-BE49-F238E27FC236}">
                <a16:creationId xmlns:a16="http://schemas.microsoft.com/office/drawing/2014/main" id="{3CA51DD4-5560-456A-B769-AD1E9C2A27B7}"/>
              </a:ext>
            </a:extLst>
          </p:cNvPr>
          <p:cNvSpPr/>
          <p:nvPr/>
        </p:nvSpPr>
        <p:spPr>
          <a:xfrm>
            <a:off x="2041044" y="4630151"/>
            <a:ext cx="8109912" cy="1077218"/>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ar-SA" sz="3200" b="1" dirty="0">
                <a:solidFill>
                  <a:schemeClr val="accent4"/>
                </a:solidFill>
                <a:latin typeface="STC-Regular"/>
              </a:rPr>
              <a:t>مثلي ل</a:t>
            </a:r>
            <a:r>
              <a:rPr lang="ar-AE" sz="3200" b="1" i="0" dirty="0">
                <a:solidFill>
                  <a:schemeClr val="accent4"/>
                </a:solidFill>
                <a:effectLst/>
                <a:latin typeface="STC-Regular"/>
              </a:rPr>
              <a:t>بعض التصرفات الخاطئة لجيران اليوم</a:t>
            </a:r>
            <a:r>
              <a:rPr lang="ar-SA" sz="3200" b="1" dirty="0">
                <a:solidFill>
                  <a:schemeClr val="accent4"/>
                </a:solidFill>
                <a:latin typeface="STC-Regular"/>
              </a:rPr>
              <a:t>، وما هو واجبك</a:t>
            </a:r>
          </a:p>
          <a:p>
            <a:pPr algn="ctr"/>
            <a:r>
              <a:rPr lang="ar-SA" sz="3200" b="1" cap="none" spc="0" dirty="0">
                <a:ln/>
                <a:solidFill>
                  <a:schemeClr val="accent4"/>
                </a:solidFill>
                <a:effectLst/>
                <a:latin typeface="STC-Regular"/>
              </a:rPr>
              <a:t>كمسلمة تجاه تلك التصرفات؟</a:t>
            </a:r>
            <a:r>
              <a:rPr lang="ar-SA" sz="3200" b="1" cap="none" spc="0" dirty="0">
                <a:ln/>
                <a:solidFill>
                  <a:schemeClr val="accent4"/>
                </a:solidFill>
                <a:effectLst/>
              </a:rPr>
              <a:t>    </a:t>
            </a:r>
          </a:p>
        </p:txBody>
      </p:sp>
      <p:pic>
        <p:nvPicPr>
          <p:cNvPr id="2" name="صورة 2">
            <a:extLst>
              <a:ext uri="{FF2B5EF4-FFF2-40B4-BE49-F238E27FC236}">
                <a16:creationId xmlns:a16="http://schemas.microsoft.com/office/drawing/2014/main" id="{C5B5FC9A-201F-6E4C-B1B8-834B236E3F0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45978" y="877021"/>
            <a:ext cx="9900043" cy="3441760"/>
          </a:xfrm>
          <a:prstGeom prst="rect">
            <a:avLst/>
          </a:prstGeom>
        </p:spPr>
      </p:pic>
    </p:spTree>
    <p:extLst>
      <p:ext uri="{BB962C8B-B14F-4D97-AF65-F5344CB8AC3E}">
        <p14:creationId xmlns:p14="http://schemas.microsoft.com/office/powerpoint/2010/main" val="2681003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Google Shape;122;p17">
            <a:extLst>
              <a:ext uri="{FF2B5EF4-FFF2-40B4-BE49-F238E27FC236}">
                <a16:creationId xmlns:a16="http://schemas.microsoft.com/office/drawing/2014/main" id="{A08CF7FB-0A6C-4264-B758-32DA6325C9E4}"/>
              </a:ext>
            </a:extLst>
          </p:cNvPr>
          <p:cNvPicPr preferRelativeResize="0"/>
          <p:nvPr/>
        </p:nvPicPr>
        <p:blipFill rotWithShape="1">
          <a:blip r:embed="rId2">
            <a:alphaModFix/>
            <a:duotone>
              <a:prstClr val="black"/>
              <a:schemeClr val="accent4">
                <a:lumMod val="40000"/>
                <a:lumOff val="60000"/>
                <a:tint val="45000"/>
                <a:satMod val="400000"/>
              </a:schemeClr>
            </a:duotone>
          </a:blip>
          <a:srcRect r="45137" b="7458"/>
          <a:stretch/>
        </p:blipFill>
        <p:spPr>
          <a:xfrm>
            <a:off x="0" y="8892"/>
            <a:ext cx="12192000" cy="6782848"/>
          </a:xfrm>
          <a:prstGeom prst="rect">
            <a:avLst/>
          </a:prstGeom>
          <a:noFill/>
          <a:ln>
            <a:noFill/>
          </a:ln>
        </p:spPr>
      </p:pic>
      <p:pic>
        <p:nvPicPr>
          <p:cNvPr id="17" name="Google Shape;227;p12">
            <a:extLst>
              <a:ext uri="{FF2B5EF4-FFF2-40B4-BE49-F238E27FC236}">
                <a16:creationId xmlns:a16="http://schemas.microsoft.com/office/drawing/2014/main" id="{36D88D35-8064-49EF-8B25-8E5BB7BC1197}"/>
              </a:ext>
            </a:extLst>
          </p:cNvPr>
          <p:cNvPicPr preferRelativeResize="0"/>
          <p:nvPr/>
        </p:nvPicPr>
        <p:blipFill rotWithShape="1">
          <a:blip r:embed="rId3"/>
          <a:srcRect/>
          <a:stretch/>
        </p:blipFill>
        <p:spPr>
          <a:xfrm>
            <a:off x="883920" y="66260"/>
            <a:ext cx="10424160" cy="6725480"/>
          </a:xfrm>
          <a:prstGeom prst="rect">
            <a:avLst/>
          </a:prstGeom>
        </p:spPr>
      </p:pic>
      <p:sp>
        <p:nvSpPr>
          <p:cNvPr id="10" name="زر الإجراء: الانتقال للصفحة الرئيسية 9">
            <a:hlinkClick r:id="rId4" action="ppaction://hlinksldjump" highlightClick="1"/>
            <a:extLst>
              <a:ext uri="{FF2B5EF4-FFF2-40B4-BE49-F238E27FC236}">
                <a16:creationId xmlns:a16="http://schemas.microsoft.com/office/drawing/2014/main" id="{F40AED60-4626-49FA-954D-2FE506FF5E70}"/>
              </a:ext>
            </a:extLst>
          </p:cNvPr>
          <p:cNvSpPr/>
          <p:nvPr/>
        </p:nvSpPr>
        <p:spPr>
          <a:xfrm>
            <a:off x="272150" y="5817953"/>
            <a:ext cx="611770" cy="569742"/>
          </a:xfrm>
          <a:prstGeom prst="actionButtonHome">
            <a:avLst/>
          </a:prstGeom>
          <a:solidFill>
            <a:srgbClr val="53AE6E"/>
          </a:solidFill>
          <a:ln w="12700" cap="flat" cmpd="sng" algn="in">
            <a:solidFill>
              <a:srgbClr val="53AE6E">
                <a:shade val="50000"/>
              </a:srgbClr>
            </a:solidFill>
            <a:prstDash val="solid"/>
          </a:ln>
          <a:effectLst/>
        </p:spPr>
        <p:txBody>
          <a:bodyPr rtlCol="1"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ar-SA" sz="1800" b="0" i="0" u="none" strike="noStrike" kern="0" cap="none" spc="0" normalizeH="0" baseline="0" noProof="0">
              <a:ln>
                <a:noFill/>
              </a:ln>
              <a:solidFill>
                <a:prstClr val="white"/>
              </a:solidFill>
              <a:effectLst/>
              <a:uLnTx/>
              <a:uFillTx/>
              <a:latin typeface="Gill Sans MT" panose="020B0502020104020203"/>
              <a:ea typeface="+mn-ea"/>
            </a:endParaRPr>
          </a:p>
        </p:txBody>
      </p:sp>
      <p:pic>
        <p:nvPicPr>
          <p:cNvPr id="2" name="صورة 3">
            <a:extLst>
              <a:ext uri="{FF2B5EF4-FFF2-40B4-BE49-F238E27FC236}">
                <a16:creationId xmlns:a16="http://schemas.microsoft.com/office/drawing/2014/main" id="{3479E999-6BA6-6647-B738-BDE8FF29347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54766" y="758995"/>
            <a:ext cx="8282467" cy="5058958"/>
          </a:xfrm>
          <a:prstGeom prst="rect">
            <a:avLst/>
          </a:prstGeom>
        </p:spPr>
      </p:pic>
      <p:sp>
        <p:nvSpPr>
          <p:cNvPr id="12" name="مستطيل 11">
            <a:extLst>
              <a:ext uri="{FF2B5EF4-FFF2-40B4-BE49-F238E27FC236}">
                <a16:creationId xmlns:a16="http://schemas.microsoft.com/office/drawing/2014/main" id="{0B36A554-4FBC-4A24-8CC8-4D8D3E2A8CE4}"/>
              </a:ext>
            </a:extLst>
          </p:cNvPr>
          <p:cNvSpPr/>
          <p:nvPr/>
        </p:nvSpPr>
        <p:spPr>
          <a:xfrm>
            <a:off x="4751717" y="2254001"/>
            <a:ext cx="2688557" cy="584775"/>
          </a:xfrm>
          <a:prstGeom prst="rect">
            <a:avLst/>
          </a:prstGeom>
          <a:noFill/>
        </p:spPr>
        <p:txBody>
          <a:bodyPr wrap="none" lIns="91440" tIns="45720" rIns="91440" bIns="45720">
            <a:spAutoFit/>
          </a:bodyPr>
          <a:lstStyle/>
          <a:p>
            <a:pPr algn="ctr"/>
            <a:r>
              <a:rPr lang="ar-SA" sz="3200" b="0" cap="none" spc="0">
                <a:ln w="0"/>
                <a:solidFill>
                  <a:srgbClr val="C00000"/>
                </a:solidFill>
                <a:effectLst>
                  <a:outerShdw blurRad="38100" dist="19050" dir="2700000" algn="tl" rotWithShape="0">
                    <a:schemeClr val="dk1">
                      <a:alpha val="40000"/>
                    </a:schemeClr>
                  </a:outerShdw>
                </a:effectLst>
              </a:rPr>
              <a:t>أزوره وأخفف عنه.</a:t>
            </a:r>
            <a:endParaRPr lang="ar-SA" sz="3200" b="0" cap="none" spc="0" dirty="0">
              <a:ln w="0"/>
              <a:solidFill>
                <a:srgbClr val="C00000"/>
              </a:solidFill>
              <a:effectLst>
                <a:outerShdw blurRad="38100" dist="19050" dir="2700000" algn="tl" rotWithShape="0">
                  <a:schemeClr val="dk1">
                    <a:alpha val="40000"/>
                  </a:schemeClr>
                </a:outerShdw>
              </a:effectLst>
            </a:endParaRPr>
          </a:p>
        </p:txBody>
      </p:sp>
      <p:sp>
        <p:nvSpPr>
          <p:cNvPr id="13" name="مستطيل 12">
            <a:extLst>
              <a:ext uri="{FF2B5EF4-FFF2-40B4-BE49-F238E27FC236}">
                <a16:creationId xmlns:a16="http://schemas.microsoft.com/office/drawing/2014/main" id="{EEEF10D4-7FB9-48A3-9299-AAFD1F250AA4}"/>
              </a:ext>
            </a:extLst>
          </p:cNvPr>
          <p:cNvSpPr/>
          <p:nvPr/>
        </p:nvSpPr>
        <p:spPr>
          <a:xfrm>
            <a:off x="4394844" y="3107928"/>
            <a:ext cx="3571812" cy="584775"/>
          </a:xfrm>
          <a:prstGeom prst="rect">
            <a:avLst/>
          </a:prstGeom>
          <a:noFill/>
        </p:spPr>
        <p:txBody>
          <a:bodyPr wrap="none" lIns="91440" tIns="45720" rIns="91440" bIns="45720">
            <a:spAutoFit/>
          </a:bodyPr>
          <a:lstStyle/>
          <a:p>
            <a:pPr algn="ctr"/>
            <a:r>
              <a:rPr lang="ar-SA" sz="3200" b="0" cap="none" spc="0">
                <a:ln w="0"/>
                <a:solidFill>
                  <a:schemeClr val="accent2"/>
                </a:solidFill>
                <a:effectLst>
                  <a:outerShdw blurRad="38100" dist="19050" dir="2700000" algn="tl" rotWithShape="0">
                    <a:schemeClr val="dk1">
                      <a:alpha val="40000"/>
                    </a:schemeClr>
                  </a:outerShdw>
                </a:effectLst>
              </a:rPr>
              <a:t>أدعو جيراني لتلك الوليمة.</a:t>
            </a:r>
            <a:endParaRPr lang="ar-SA" sz="3200" b="0" cap="none" spc="0" dirty="0">
              <a:ln w="0"/>
              <a:solidFill>
                <a:schemeClr val="accent2"/>
              </a:solidFill>
              <a:effectLst>
                <a:outerShdw blurRad="38100" dist="19050" dir="2700000" algn="tl" rotWithShape="0">
                  <a:schemeClr val="dk1">
                    <a:alpha val="40000"/>
                  </a:schemeClr>
                </a:outerShdw>
              </a:effectLst>
            </a:endParaRPr>
          </a:p>
        </p:txBody>
      </p:sp>
      <p:sp>
        <p:nvSpPr>
          <p:cNvPr id="15" name="مستطيل 14">
            <a:extLst>
              <a:ext uri="{FF2B5EF4-FFF2-40B4-BE49-F238E27FC236}">
                <a16:creationId xmlns:a16="http://schemas.microsoft.com/office/drawing/2014/main" id="{4F35510B-5423-4F50-870F-4B09E86CD450}"/>
              </a:ext>
            </a:extLst>
          </p:cNvPr>
          <p:cNvSpPr/>
          <p:nvPr/>
        </p:nvSpPr>
        <p:spPr>
          <a:xfrm>
            <a:off x="5012206" y="3998226"/>
            <a:ext cx="2167581" cy="584775"/>
          </a:xfrm>
          <a:prstGeom prst="rect">
            <a:avLst/>
          </a:prstGeom>
          <a:noFill/>
        </p:spPr>
        <p:txBody>
          <a:bodyPr wrap="none" lIns="91440" tIns="45720" rIns="91440" bIns="45720">
            <a:spAutoFit/>
          </a:bodyPr>
          <a:lstStyle/>
          <a:p>
            <a:pPr algn="ctr"/>
            <a:r>
              <a:rPr lang="ar-SA" sz="3200" b="0" cap="none" spc="0">
                <a:ln w="0"/>
                <a:solidFill>
                  <a:schemeClr val="accent1"/>
                </a:solidFill>
                <a:effectLst>
                  <a:outerShdw blurRad="38100" dist="19050" dir="2700000" algn="tl" rotWithShape="0">
                    <a:schemeClr val="dk1">
                      <a:alpha val="40000"/>
                    </a:schemeClr>
                  </a:outerShdw>
                </a:effectLst>
              </a:rPr>
              <a:t>أشاركه أحزانه.</a:t>
            </a:r>
            <a:endParaRPr lang="ar-SA" sz="3200" b="0" cap="none" spc="0" dirty="0">
              <a:ln w="0"/>
              <a:solidFill>
                <a:schemeClr val="accent1"/>
              </a:solidFill>
              <a:effectLst>
                <a:outerShdw blurRad="38100" dist="19050" dir="2700000" algn="tl" rotWithShape="0">
                  <a:schemeClr val="dk1">
                    <a:alpha val="40000"/>
                  </a:schemeClr>
                </a:outerShdw>
              </a:effectLst>
            </a:endParaRPr>
          </a:p>
        </p:txBody>
      </p:sp>
      <p:sp>
        <p:nvSpPr>
          <p:cNvPr id="4" name="مستطيل 3">
            <a:extLst>
              <a:ext uri="{FF2B5EF4-FFF2-40B4-BE49-F238E27FC236}">
                <a16:creationId xmlns:a16="http://schemas.microsoft.com/office/drawing/2014/main" id="{B62A2990-E70C-C845-B0DA-0B031429DB06}"/>
              </a:ext>
            </a:extLst>
          </p:cNvPr>
          <p:cNvSpPr/>
          <p:nvPr/>
        </p:nvSpPr>
        <p:spPr>
          <a:xfrm>
            <a:off x="5026529" y="4858950"/>
            <a:ext cx="2177199" cy="584775"/>
          </a:xfrm>
          <a:prstGeom prst="rect">
            <a:avLst/>
          </a:prstGeom>
          <a:noFill/>
        </p:spPr>
        <p:txBody>
          <a:bodyPr wrap="none" lIns="91440" tIns="45720" rIns="91440" bIns="45720">
            <a:spAutoFit/>
          </a:bodyPr>
          <a:lstStyle/>
          <a:p>
            <a:pPr algn="ctr"/>
            <a:r>
              <a:rPr lang="ar-SA" sz="3200" b="0" cap="none" spc="0">
                <a:ln w="0"/>
                <a:solidFill>
                  <a:srgbClr val="7030A0"/>
                </a:solidFill>
                <a:effectLst>
                  <a:outerShdw blurRad="38100" dist="19050" dir="2700000" algn="tl" rotWithShape="0">
                    <a:schemeClr val="dk1">
                      <a:alpha val="40000"/>
                    </a:schemeClr>
                  </a:outerShdw>
                </a:effectLst>
              </a:rPr>
              <a:t>أشاركه أفراحه.</a:t>
            </a:r>
            <a:endParaRPr lang="ar-SA" sz="3200" b="0" cap="none" spc="0" dirty="0">
              <a:ln w="0"/>
              <a:solidFill>
                <a:srgbClr val="7030A0"/>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1802078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500" fill="hold"/>
                                        <p:tgtEl>
                                          <p:spTgt spid="13"/>
                                        </p:tgtEl>
                                        <p:attrNameLst>
                                          <p:attrName>ppt_x</p:attrName>
                                        </p:attrNameLst>
                                      </p:cBhvr>
                                      <p:tavLst>
                                        <p:tav tm="0">
                                          <p:val>
                                            <p:strVal val="#ppt_x"/>
                                          </p:val>
                                        </p:tav>
                                        <p:tav tm="100000">
                                          <p:val>
                                            <p:strVal val="#ppt_x"/>
                                          </p:val>
                                        </p:tav>
                                      </p:tavLst>
                                    </p:anim>
                                    <p:anim calcmode="lin" valueType="num">
                                      <p:cBhvr additive="base">
                                        <p:cTn id="1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anim calcmode="lin" valueType="num">
                                      <p:cBhvr additive="base">
                                        <p:cTn id="19" dur="500" fill="hold"/>
                                        <p:tgtEl>
                                          <p:spTgt spid="15"/>
                                        </p:tgtEl>
                                        <p:attrNameLst>
                                          <p:attrName>ppt_x</p:attrName>
                                        </p:attrNameLst>
                                      </p:cBhvr>
                                      <p:tavLst>
                                        <p:tav tm="0">
                                          <p:val>
                                            <p:strVal val="#ppt_x"/>
                                          </p:val>
                                        </p:tav>
                                        <p:tav tm="100000">
                                          <p:val>
                                            <p:strVal val="#ppt_x"/>
                                          </p:val>
                                        </p:tav>
                                      </p:tavLst>
                                    </p:anim>
                                    <p:anim calcmode="lin" valueType="num">
                                      <p:cBhvr additive="base">
                                        <p:cTn id="2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additive="base">
                                        <p:cTn id="25" dur="500" fill="hold"/>
                                        <p:tgtEl>
                                          <p:spTgt spid="4"/>
                                        </p:tgtEl>
                                        <p:attrNameLst>
                                          <p:attrName>ppt_x</p:attrName>
                                        </p:attrNameLst>
                                      </p:cBhvr>
                                      <p:tavLst>
                                        <p:tav tm="0">
                                          <p:val>
                                            <p:strVal val="#ppt_x"/>
                                          </p:val>
                                        </p:tav>
                                        <p:tav tm="100000">
                                          <p:val>
                                            <p:strVal val="#ppt_x"/>
                                          </p:val>
                                        </p:tav>
                                      </p:tavLst>
                                    </p:anim>
                                    <p:anim calcmode="lin" valueType="num">
                                      <p:cBhvr additive="base">
                                        <p:cTn id="26"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5" grpId="0"/>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Google Shape;122;p17">
            <a:extLst>
              <a:ext uri="{FF2B5EF4-FFF2-40B4-BE49-F238E27FC236}">
                <a16:creationId xmlns:a16="http://schemas.microsoft.com/office/drawing/2014/main" id="{A08CF7FB-0A6C-4264-B758-32DA6325C9E4}"/>
              </a:ext>
            </a:extLst>
          </p:cNvPr>
          <p:cNvPicPr preferRelativeResize="0"/>
          <p:nvPr/>
        </p:nvPicPr>
        <p:blipFill rotWithShape="1">
          <a:blip r:embed="rId2">
            <a:alphaModFix/>
            <a:duotone>
              <a:prstClr val="black"/>
              <a:schemeClr val="accent4">
                <a:lumMod val="40000"/>
                <a:lumOff val="60000"/>
                <a:tint val="45000"/>
                <a:satMod val="400000"/>
              </a:schemeClr>
            </a:duotone>
          </a:blip>
          <a:srcRect r="45137" b="7458"/>
          <a:stretch/>
        </p:blipFill>
        <p:spPr>
          <a:xfrm>
            <a:off x="0" y="8892"/>
            <a:ext cx="12192000" cy="6782848"/>
          </a:xfrm>
          <a:prstGeom prst="rect">
            <a:avLst/>
          </a:prstGeom>
          <a:noFill/>
          <a:ln>
            <a:noFill/>
          </a:ln>
        </p:spPr>
      </p:pic>
      <p:sp>
        <p:nvSpPr>
          <p:cNvPr id="7" name="زر الإجراء: الانتقال للصفحة الرئيسية 6">
            <a:hlinkClick r:id="rId3" action="ppaction://hlinksldjump" highlightClick="1"/>
            <a:extLst>
              <a:ext uri="{FF2B5EF4-FFF2-40B4-BE49-F238E27FC236}">
                <a16:creationId xmlns:a16="http://schemas.microsoft.com/office/drawing/2014/main" id="{5AF21E39-4497-49EC-B407-19F936EA3782}"/>
              </a:ext>
            </a:extLst>
          </p:cNvPr>
          <p:cNvSpPr/>
          <p:nvPr/>
        </p:nvSpPr>
        <p:spPr>
          <a:xfrm>
            <a:off x="257557" y="6237299"/>
            <a:ext cx="611770" cy="569742"/>
          </a:xfrm>
          <a:prstGeom prst="actionButtonHome">
            <a:avLst/>
          </a:prstGeom>
          <a:solidFill>
            <a:srgbClr val="53AE6E"/>
          </a:solidFill>
          <a:ln w="12700" cap="flat" cmpd="sng" algn="in">
            <a:solidFill>
              <a:srgbClr val="53AE6E">
                <a:shade val="50000"/>
              </a:srgbClr>
            </a:solidFill>
            <a:prstDash val="solid"/>
          </a:ln>
          <a:effectLst/>
        </p:spPr>
        <p:txBody>
          <a:bodyPr rtlCol="1"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ar-SA" sz="1800" b="0" i="0" u="none" strike="noStrike" kern="0" cap="none" spc="0" normalizeH="0" baseline="0" noProof="0">
              <a:ln>
                <a:noFill/>
              </a:ln>
              <a:solidFill>
                <a:prstClr val="white"/>
              </a:solidFill>
              <a:effectLst/>
              <a:uLnTx/>
              <a:uFillTx/>
              <a:latin typeface="Gill Sans MT" panose="020B0502020104020203"/>
              <a:ea typeface="+mn-ea"/>
            </a:endParaRPr>
          </a:p>
        </p:txBody>
      </p:sp>
      <p:pic>
        <p:nvPicPr>
          <p:cNvPr id="24" name="Google Shape;227;p12">
            <a:extLst>
              <a:ext uri="{FF2B5EF4-FFF2-40B4-BE49-F238E27FC236}">
                <a16:creationId xmlns:a16="http://schemas.microsoft.com/office/drawing/2014/main" id="{82FB612D-6D9B-4D78-B021-0359B2E2B4A0}"/>
              </a:ext>
            </a:extLst>
          </p:cNvPr>
          <p:cNvPicPr preferRelativeResize="0"/>
          <p:nvPr/>
        </p:nvPicPr>
        <p:blipFill rotWithShape="1">
          <a:blip r:embed="rId4"/>
          <a:srcRect/>
          <a:stretch/>
        </p:blipFill>
        <p:spPr>
          <a:xfrm>
            <a:off x="1126884" y="37576"/>
            <a:ext cx="10424160" cy="6725480"/>
          </a:xfrm>
          <a:prstGeom prst="rect">
            <a:avLst/>
          </a:prstGeom>
        </p:spPr>
      </p:pic>
      <p:pic>
        <p:nvPicPr>
          <p:cNvPr id="2" name="صورة 3">
            <a:extLst>
              <a:ext uri="{FF2B5EF4-FFF2-40B4-BE49-F238E27FC236}">
                <a16:creationId xmlns:a16="http://schemas.microsoft.com/office/drawing/2014/main" id="{1103B6CB-1B01-2F42-A612-F8032223E9C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12744" y="2138135"/>
            <a:ext cx="8052439" cy="2775253"/>
          </a:xfrm>
          <a:prstGeom prst="rect">
            <a:avLst/>
          </a:prstGeom>
        </p:spPr>
      </p:pic>
    </p:spTree>
    <p:extLst>
      <p:ext uri="{BB962C8B-B14F-4D97-AF65-F5344CB8AC3E}">
        <p14:creationId xmlns:p14="http://schemas.microsoft.com/office/powerpoint/2010/main" val="18369555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Google Shape;122;p17">
            <a:extLst>
              <a:ext uri="{FF2B5EF4-FFF2-40B4-BE49-F238E27FC236}">
                <a16:creationId xmlns:a16="http://schemas.microsoft.com/office/drawing/2014/main" id="{A08CF7FB-0A6C-4264-B758-32DA6325C9E4}"/>
              </a:ext>
            </a:extLst>
          </p:cNvPr>
          <p:cNvPicPr preferRelativeResize="0"/>
          <p:nvPr/>
        </p:nvPicPr>
        <p:blipFill rotWithShape="1">
          <a:blip r:embed="rId2">
            <a:alphaModFix/>
            <a:duotone>
              <a:prstClr val="black"/>
              <a:schemeClr val="accent4">
                <a:lumMod val="40000"/>
                <a:lumOff val="60000"/>
                <a:tint val="45000"/>
                <a:satMod val="400000"/>
              </a:schemeClr>
            </a:duotone>
          </a:blip>
          <a:srcRect r="45137" b="7458"/>
          <a:stretch/>
        </p:blipFill>
        <p:spPr>
          <a:xfrm>
            <a:off x="0" y="8892"/>
            <a:ext cx="12192000" cy="6782848"/>
          </a:xfrm>
          <a:prstGeom prst="rect">
            <a:avLst/>
          </a:prstGeom>
          <a:noFill/>
          <a:ln>
            <a:noFill/>
          </a:ln>
        </p:spPr>
      </p:pic>
      <p:pic>
        <p:nvPicPr>
          <p:cNvPr id="17" name="Google Shape;227;p12">
            <a:extLst>
              <a:ext uri="{FF2B5EF4-FFF2-40B4-BE49-F238E27FC236}">
                <a16:creationId xmlns:a16="http://schemas.microsoft.com/office/drawing/2014/main" id="{36D88D35-8064-49EF-8B25-8E5BB7BC1197}"/>
              </a:ext>
            </a:extLst>
          </p:cNvPr>
          <p:cNvPicPr preferRelativeResize="0"/>
          <p:nvPr/>
        </p:nvPicPr>
        <p:blipFill rotWithShape="1">
          <a:blip r:embed="rId3">
            <a:alphaModFix/>
          </a:blip>
          <a:srcRect/>
          <a:stretch/>
        </p:blipFill>
        <p:spPr>
          <a:xfrm>
            <a:off x="883920" y="470304"/>
            <a:ext cx="10424160" cy="5917391"/>
          </a:xfrm>
          <a:prstGeom prst="rect">
            <a:avLst/>
          </a:prstGeom>
          <a:noFill/>
          <a:ln>
            <a:noFill/>
          </a:ln>
        </p:spPr>
      </p:pic>
      <p:sp>
        <p:nvSpPr>
          <p:cNvPr id="7" name="زر الإجراء: الانتقال للصفحة الرئيسية 6">
            <a:hlinkClick r:id="rId4" action="ppaction://hlinksldjump" highlightClick="1"/>
            <a:extLst>
              <a:ext uri="{FF2B5EF4-FFF2-40B4-BE49-F238E27FC236}">
                <a16:creationId xmlns:a16="http://schemas.microsoft.com/office/drawing/2014/main" id="{5AF21E39-4497-49EC-B407-19F936EA3782}"/>
              </a:ext>
            </a:extLst>
          </p:cNvPr>
          <p:cNvSpPr/>
          <p:nvPr/>
        </p:nvSpPr>
        <p:spPr>
          <a:xfrm>
            <a:off x="164210" y="5817953"/>
            <a:ext cx="611770" cy="569742"/>
          </a:xfrm>
          <a:prstGeom prst="actionButtonHome">
            <a:avLst/>
          </a:prstGeom>
          <a:solidFill>
            <a:srgbClr val="53AE6E"/>
          </a:solidFill>
          <a:ln w="12700" cap="flat" cmpd="sng" algn="in">
            <a:solidFill>
              <a:srgbClr val="53AE6E">
                <a:shade val="50000"/>
              </a:srgbClr>
            </a:solidFill>
            <a:prstDash val="solid"/>
          </a:ln>
          <a:effectLst/>
        </p:spPr>
        <p:txBody>
          <a:bodyPr rtlCol="1"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ar-SA" sz="1800" b="0" i="0" u="none" strike="noStrike" kern="0" cap="none" spc="0" normalizeH="0" baseline="0" noProof="0">
              <a:ln>
                <a:noFill/>
              </a:ln>
              <a:solidFill>
                <a:prstClr val="white"/>
              </a:solidFill>
              <a:effectLst/>
              <a:uLnTx/>
              <a:uFillTx/>
              <a:latin typeface="Gill Sans MT" panose="020B0502020104020203"/>
              <a:ea typeface="+mn-ea"/>
            </a:endParaRPr>
          </a:p>
        </p:txBody>
      </p:sp>
      <p:sp>
        <p:nvSpPr>
          <p:cNvPr id="2" name="مستطيل 1">
            <a:extLst>
              <a:ext uri="{FF2B5EF4-FFF2-40B4-BE49-F238E27FC236}">
                <a16:creationId xmlns:a16="http://schemas.microsoft.com/office/drawing/2014/main" id="{1DC6C80D-E927-4904-9078-204A82C8F47D}"/>
              </a:ext>
            </a:extLst>
          </p:cNvPr>
          <p:cNvSpPr/>
          <p:nvPr/>
        </p:nvSpPr>
        <p:spPr>
          <a:xfrm>
            <a:off x="2594892" y="3140297"/>
            <a:ext cx="6815204" cy="2677656"/>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ar-SA" sz="2800" b="1" cap="none" spc="0">
                <a:ln/>
                <a:solidFill>
                  <a:schemeClr val="bg1"/>
                </a:solidFill>
                <a:effectLst/>
              </a:rPr>
              <a:t>للمملكة العربية السعودية أيادي بيضاء امتدت لتساعد الدول المجاورة لها في أي أزمة تمر بها تلك الدول تمسح دموع اليتامى والأرامل وتواسي الفقراء والمساكين وترسل المساعدات الطبية وغيرها ظهر ذلك جليا في أزمة كورونا وغيرها من الأزمات فلا نملك لمملكتنا الحبيبة إلا الدعاء بالأمن والرخاء وأن يكفيها الله شر الأعداء.</a:t>
            </a:r>
            <a:endParaRPr lang="ar-SA" sz="2800" b="1" cap="none" spc="0" dirty="0">
              <a:ln/>
              <a:solidFill>
                <a:schemeClr val="bg1"/>
              </a:solidFill>
              <a:effectLst/>
            </a:endParaRPr>
          </a:p>
        </p:txBody>
      </p:sp>
      <p:pic>
        <p:nvPicPr>
          <p:cNvPr id="4" name="صورة 3">
            <a:extLst>
              <a:ext uri="{FF2B5EF4-FFF2-40B4-BE49-F238E27FC236}">
                <a16:creationId xmlns:a16="http://schemas.microsoft.com/office/drawing/2014/main" id="{81D677A6-5B30-4DC0-978C-4A9E3E5C19DB}"/>
              </a:ext>
            </a:extLst>
          </p:cNvPr>
          <p:cNvPicPr>
            <a:picLocks noChangeAspect="1"/>
          </p:cNvPicPr>
          <p:nvPr/>
        </p:nvPicPr>
        <p:blipFill>
          <a:blip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4909576" y="1079626"/>
            <a:ext cx="2571491" cy="1845359"/>
          </a:xfrm>
          <a:prstGeom prst="rect">
            <a:avLst/>
          </a:prstGeom>
        </p:spPr>
      </p:pic>
    </p:spTree>
    <p:extLst>
      <p:ext uri="{BB962C8B-B14F-4D97-AF65-F5344CB8AC3E}">
        <p14:creationId xmlns:p14="http://schemas.microsoft.com/office/powerpoint/2010/main" val="36674639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Google Shape;122;p17">
            <a:extLst>
              <a:ext uri="{FF2B5EF4-FFF2-40B4-BE49-F238E27FC236}">
                <a16:creationId xmlns:a16="http://schemas.microsoft.com/office/drawing/2014/main" id="{A08CF7FB-0A6C-4264-B758-32DA6325C9E4}"/>
              </a:ext>
            </a:extLst>
          </p:cNvPr>
          <p:cNvPicPr preferRelativeResize="0"/>
          <p:nvPr/>
        </p:nvPicPr>
        <p:blipFill rotWithShape="1">
          <a:blip r:embed="rId2">
            <a:alphaModFix/>
            <a:duotone>
              <a:prstClr val="black"/>
              <a:schemeClr val="accent4">
                <a:lumMod val="40000"/>
                <a:lumOff val="60000"/>
                <a:tint val="45000"/>
                <a:satMod val="400000"/>
              </a:schemeClr>
            </a:duotone>
          </a:blip>
          <a:srcRect r="45137" b="7458"/>
          <a:stretch/>
        </p:blipFill>
        <p:spPr>
          <a:xfrm>
            <a:off x="0" y="8892"/>
            <a:ext cx="12192000" cy="6782848"/>
          </a:xfrm>
          <a:prstGeom prst="rect">
            <a:avLst/>
          </a:prstGeom>
          <a:noFill/>
          <a:ln>
            <a:noFill/>
          </a:ln>
        </p:spPr>
      </p:pic>
      <p:pic>
        <p:nvPicPr>
          <p:cNvPr id="17" name="Google Shape;227;p12">
            <a:extLst>
              <a:ext uri="{FF2B5EF4-FFF2-40B4-BE49-F238E27FC236}">
                <a16:creationId xmlns:a16="http://schemas.microsoft.com/office/drawing/2014/main" id="{36D88D35-8064-49EF-8B25-8E5BB7BC1197}"/>
              </a:ext>
            </a:extLst>
          </p:cNvPr>
          <p:cNvPicPr preferRelativeResize="0"/>
          <p:nvPr/>
        </p:nvPicPr>
        <p:blipFill rotWithShape="1">
          <a:blip r:embed="rId3">
            <a:alphaModFix/>
          </a:blip>
          <a:srcRect/>
          <a:stretch/>
        </p:blipFill>
        <p:spPr>
          <a:xfrm>
            <a:off x="883920" y="470304"/>
            <a:ext cx="10424160" cy="5917391"/>
          </a:xfrm>
          <a:prstGeom prst="rect">
            <a:avLst/>
          </a:prstGeom>
          <a:noFill/>
          <a:ln>
            <a:noFill/>
          </a:ln>
        </p:spPr>
      </p:pic>
      <p:sp>
        <p:nvSpPr>
          <p:cNvPr id="7" name="زر الإجراء: الانتقال للصفحة الرئيسية 6">
            <a:hlinkClick r:id="rId4" action="ppaction://hlinksldjump" highlightClick="1"/>
            <a:extLst>
              <a:ext uri="{FF2B5EF4-FFF2-40B4-BE49-F238E27FC236}">
                <a16:creationId xmlns:a16="http://schemas.microsoft.com/office/drawing/2014/main" id="{5AF21E39-4497-49EC-B407-19F936EA3782}"/>
              </a:ext>
            </a:extLst>
          </p:cNvPr>
          <p:cNvSpPr/>
          <p:nvPr/>
        </p:nvSpPr>
        <p:spPr>
          <a:xfrm>
            <a:off x="164210" y="5817953"/>
            <a:ext cx="611770" cy="569742"/>
          </a:xfrm>
          <a:prstGeom prst="actionButtonHome">
            <a:avLst/>
          </a:prstGeom>
          <a:solidFill>
            <a:srgbClr val="53AE6E"/>
          </a:solidFill>
          <a:ln w="12700" cap="flat" cmpd="sng" algn="in">
            <a:solidFill>
              <a:srgbClr val="53AE6E">
                <a:shade val="50000"/>
              </a:srgbClr>
            </a:solidFill>
            <a:prstDash val="solid"/>
          </a:ln>
          <a:effectLst/>
        </p:spPr>
        <p:txBody>
          <a:bodyPr rtlCol="1"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ar-SA" sz="1800" b="0" i="0" u="none" strike="noStrike" kern="0" cap="none" spc="0" normalizeH="0" baseline="0" noProof="0">
              <a:ln>
                <a:noFill/>
              </a:ln>
              <a:solidFill>
                <a:prstClr val="white"/>
              </a:solidFill>
              <a:effectLst/>
              <a:uLnTx/>
              <a:uFillTx/>
              <a:latin typeface="Gill Sans MT" panose="020B0502020104020203"/>
              <a:ea typeface="+mn-ea"/>
            </a:endParaRPr>
          </a:p>
        </p:txBody>
      </p:sp>
      <p:pic>
        <p:nvPicPr>
          <p:cNvPr id="3" name="صورة 3">
            <a:extLst>
              <a:ext uri="{FF2B5EF4-FFF2-40B4-BE49-F238E27FC236}">
                <a16:creationId xmlns:a16="http://schemas.microsoft.com/office/drawing/2014/main" id="{5A6E1A35-C175-2842-BF46-6DC5399816A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207173" y="1105430"/>
            <a:ext cx="4107849" cy="2740856"/>
          </a:xfrm>
          <a:prstGeom prst="rect">
            <a:avLst/>
          </a:prstGeom>
        </p:spPr>
      </p:pic>
      <p:sp>
        <p:nvSpPr>
          <p:cNvPr id="4" name="مربع نص 3">
            <a:extLst>
              <a:ext uri="{FF2B5EF4-FFF2-40B4-BE49-F238E27FC236}">
                <a16:creationId xmlns:a16="http://schemas.microsoft.com/office/drawing/2014/main" id="{8CF3EFBA-2EED-174B-8911-288E57670D2E}"/>
              </a:ext>
            </a:extLst>
          </p:cNvPr>
          <p:cNvSpPr txBox="1"/>
          <p:nvPr/>
        </p:nvSpPr>
        <p:spPr>
          <a:xfrm>
            <a:off x="4267200" y="1752583"/>
            <a:ext cx="1828800" cy="1446550"/>
          </a:xfrm>
          <a:prstGeom prst="rect">
            <a:avLst/>
          </a:prstGeom>
          <a:noFill/>
        </p:spPr>
        <p:txBody>
          <a:bodyPr wrap="square" rtlCol="1">
            <a:spAutoFit/>
          </a:bodyPr>
          <a:lstStyle/>
          <a:p>
            <a:pPr algn="ctr"/>
            <a:r>
              <a:rPr lang="ar-SA" sz="4400" b="1"/>
              <a:t>المهام الأدائية</a:t>
            </a:r>
            <a:endParaRPr lang="ar-AE" sz="4400" b="1"/>
          </a:p>
        </p:txBody>
      </p:sp>
      <p:sp>
        <p:nvSpPr>
          <p:cNvPr id="5" name="مربع نص 4">
            <a:extLst>
              <a:ext uri="{FF2B5EF4-FFF2-40B4-BE49-F238E27FC236}">
                <a16:creationId xmlns:a16="http://schemas.microsoft.com/office/drawing/2014/main" id="{1EC1FEBD-EF89-0B47-9803-1BF53E6F8733}"/>
              </a:ext>
            </a:extLst>
          </p:cNvPr>
          <p:cNvSpPr txBox="1"/>
          <p:nvPr/>
        </p:nvSpPr>
        <p:spPr>
          <a:xfrm>
            <a:off x="2417211" y="4146247"/>
            <a:ext cx="7687771" cy="1323439"/>
          </a:xfrm>
          <a:prstGeom prst="rect">
            <a:avLst/>
          </a:prstGeom>
          <a:noFill/>
        </p:spPr>
        <p:txBody>
          <a:bodyPr wrap="square" rtlCol="1">
            <a:spAutoFit/>
          </a:bodyPr>
          <a:lstStyle/>
          <a:p>
            <a:pPr algn="ctr"/>
            <a:r>
              <a:rPr lang="ar-SA" sz="4000" b="1" dirty="0">
                <a:solidFill>
                  <a:schemeClr val="bg1"/>
                </a:solidFill>
              </a:rPr>
              <a:t>مبدعتي قومي بتصميم خريطة مفاهيم لدرس اليوم لخصي فيها هدي النبي </a:t>
            </a:r>
            <a:r>
              <a:rPr lang="ar-SA" sz="4000" b="1" dirty="0">
                <a:solidFill>
                  <a:schemeClr val="bg1"/>
                </a:solidFill>
                <a:sym typeface="AGA Arabesque" panose="05010101010101010101" pitchFamily="2" charset="2"/>
              </a:rPr>
              <a:t></a:t>
            </a:r>
            <a:r>
              <a:rPr lang="ar-SA" sz="4000" b="1" dirty="0">
                <a:solidFill>
                  <a:schemeClr val="bg1"/>
                </a:solidFill>
              </a:rPr>
              <a:t> مع جيرانه.</a:t>
            </a:r>
            <a:endParaRPr lang="ar-AE" sz="4000" b="1" dirty="0">
              <a:solidFill>
                <a:schemeClr val="bg1"/>
              </a:solidFill>
            </a:endParaRPr>
          </a:p>
        </p:txBody>
      </p:sp>
    </p:spTree>
    <p:extLst>
      <p:ext uri="{BB962C8B-B14F-4D97-AF65-F5344CB8AC3E}">
        <p14:creationId xmlns:p14="http://schemas.microsoft.com/office/powerpoint/2010/main" val="32036824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veal 1"/>
          <p:cNvSpPr>
            <a:spLocks/>
          </p:cNvSpPr>
          <p:nvPr/>
        </p:nvSpPr>
        <p:spPr>
          <a:xfrm>
            <a:off x="2077503" y="1794467"/>
            <a:ext cx="2160000" cy="5036820"/>
          </a:xfrm>
          <a:custGeom>
            <a:avLst/>
            <a:gdLst>
              <a:gd name="connsiteX0" fmla="*/ 1620000 w 3240000"/>
              <a:gd name="connsiteY0" fmla="*/ 0 h 5185566"/>
              <a:gd name="connsiteX1" fmla="*/ 3231636 w 3240000"/>
              <a:gd name="connsiteY1" fmla="*/ 1454364 h 5185566"/>
              <a:gd name="connsiteX2" fmla="*/ 3238261 w 3240000"/>
              <a:gd name="connsiteY2" fmla="*/ 1585566 h 5185566"/>
              <a:gd name="connsiteX3" fmla="*/ 3240000 w 3240000"/>
              <a:gd name="connsiteY3" fmla="*/ 1585566 h 5185566"/>
              <a:gd name="connsiteX4" fmla="*/ 3240000 w 3240000"/>
              <a:gd name="connsiteY4" fmla="*/ 1620000 h 5185566"/>
              <a:gd name="connsiteX5" fmla="*/ 3240000 w 3240000"/>
              <a:gd name="connsiteY5" fmla="*/ 5185566 h 5185566"/>
              <a:gd name="connsiteX6" fmla="*/ 0 w 3240000"/>
              <a:gd name="connsiteY6" fmla="*/ 5185566 h 5185566"/>
              <a:gd name="connsiteX7" fmla="*/ 0 w 3240000"/>
              <a:gd name="connsiteY7" fmla="*/ 1620000 h 5185566"/>
              <a:gd name="connsiteX8" fmla="*/ 0 w 3240000"/>
              <a:gd name="connsiteY8" fmla="*/ 1585566 h 5185566"/>
              <a:gd name="connsiteX9" fmla="*/ 1739 w 3240000"/>
              <a:gd name="connsiteY9" fmla="*/ 1585566 h 5185566"/>
              <a:gd name="connsiteX10" fmla="*/ 8364 w 3240000"/>
              <a:gd name="connsiteY10" fmla="*/ 1454364 h 5185566"/>
              <a:gd name="connsiteX11" fmla="*/ 1620000 w 3240000"/>
              <a:gd name="connsiteY11" fmla="*/ 0 h 5185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40000" h="5185566">
                <a:moveTo>
                  <a:pt x="1620000" y="0"/>
                </a:moveTo>
                <a:cubicBezTo>
                  <a:pt x="2458782" y="0"/>
                  <a:pt x="3148676" y="637470"/>
                  <a:pt x="3231636" y="1454364"/>
                </a:cubicBezTo>
                <a:lnTo>
                  <a:pt x="3238261" y="1585566"/>
                </a:lnTo>
                <a:lnTo>
                  <a:pt x="3240000" y="1585566"/>
                </a:lnTo>
                <a:lnTo>
                  <a:pt x="3240000" y="1620000"/>
                </a:lnTo>
                <a:lnTo>
                  <a:pt x="3240000" y="5185566"/>
                </a:lnTo>
                <a:lnTo>
                  <a:pt x="0" y="5185566"/>
                </a:lnTo>
                <a:lnTo>
                  <a:pt x="0" y="1620000"/>
                </a:lnTo>
                <a:lnTo>
                  <a:pt x="0" y="1585566"/>
                </a:lnTo>
                <a:lnTo>
                  <a:pt x="1739" y="1585566"/>
                </a:lnTo>
                <a:lnTo>
                  <a:pt x="8364" y="1454364"/>
                </a:lnTo>
                <a:cubicBezTo>
                  <a:pt x="91324" y="637470"/>
                  <a:pt x="781218" y="0"/>
                  <a:pt x="162000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ar-SA"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ar-SA" sz="2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ar-SA"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ar-SA" sz="2400" dirty="0">
                <a:solidFill>
                  <a:srgbClr val="FF0000"/>
                </a:solidFill>
                <a:latin typeface="Arial" panose="020B0604020202020204" pitchFamily="34" charset="0"/>
                <a:cs typeface="Arial" panose="020B0604020202020204" pitchFamily="34" charset="0"/>
              </a:rPr>
              <a:t>صواب أم </a:t>
            </a:r>
            <a:r>
              <a:rPr lang="ar-SA" sz="2400">
                <a:solidFill>
                  <a:srgbClr val="FF0000"/>
                </a:solidFill>
                <a:latin typeface="Arial" panose="020B0604020202020204" pitchFamily="34" charset="0"/>
                <a:cs typeface="Arial" panose="020B0604020202020204" pitchFamily="34" charset="0"/>
              </a:rPr>
              <a:t>خطأ:</a:t>
            </a:r>
            <a:endParaRPr lang="ar-SA" sz="2400" dirty="0">
              <a:solidFill>
                <a:srgbClr val="FF0000"/>
              </a:solidFill>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ar-SA" sz="2400" b="0" i="0" u="none" strike="noStrike" kern="1200" cap="none" spc="0" normalizeH="0" baseline="0" noProof="0">
                <a:ln>
                  <a:noFill/>
                </a:ln>
                <a:solidFill>
                  <a:prstClr val="white"/>
                </a:solidFill>
                <a:effectLst/>
                <a:uLnTx/>
                <a:uFillTx/>
                <a:latin typeface="Arial" panose="020B0604020202020204" pitchFamily="34" charset="0"/>
              </a:rPr>
              <a:t>أحسن إلى جيراني ، و أهدي إليهم.</a:t>
            </a:r>
            <a:endParaRPr kumimoji="0" lang="ar-SA" sz="2400" b="0" i="0" u="none" strike="noStrike" kern="1200" cap="none" spc="0" normalizeH="0" baseline="0" noProof="0" dirty="0">
              <a:ln>
                <a:noFill/>
              </a:ln>
              <a:solidFill>
                <a:srgbClr val="FF0000"/>
              </a:solidFill>
              <a:effectLst/>
              <a:uLnTx/>
              <a:uFillTx/>
              <a:latin typeface="Arial" panose="020B0604020202020204" pitchFamily="34" charset="0"/>
            </a:endParaRPr>
          </a:p>
        </p:txBody>
      </p:sp>
      <p:pic>
        <p:nvPicPr>
          <p:cNvPr id="8" name="Doorway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40003" y="1504013"/>
            <a:ext cx="2835000" cy="5353987"/>
          </a:xfrm>
          <a:prstGeom prst="rect">
            <a:avLst/>
          </a:prstGeom>
        </p:spPr>
      </p:pic>
      <p:pic>
        <p:nvPicPr>
          <p:cNvPr id="224" name="Door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037003" y="1828426"/>
            <a:ext cx="2241000" cy="5016218"/>
          </a:xfrm>
          <a:prstGeom prst="rect">
            <a:avLst/>
          </a:prstGeom>
        </p:spPr>
      </p:pic>
      <p:sp>
        <p:nvSpPr>
          <p:cNvPr id="336" name="Number 1"/>
          <p:cNvSpPr/>
          <p:nvPr/>
        </p:nvSpPr>
        <p:spPr>
          <a:xfrm>
            <a:off x="2734756" y="2726275"/>
            <a:ext cx="760144" cy="1323439"/>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ar-SA" sz="8000" b="1" i="0" u="none" strike="noStrike" kern="1200" cap="none" spc="0" normalizeH="0" baseline="0" noProof="0" dirty="0">
                <a:ln/>
                <a:solidFill>
                  <a:prstClr val="white"/>
                </a:solidFill>
                <a:effectLst/>
                <a:uLnTx/>
                <a:uFillTx/>
                <a:latin typeface="HGMaruGothicMPRO" panose="020F0600000000000000" pitchFamily="34" charset="-128"/>
                <a:ea typeface="HGMaruGothicMPRO" panose="020F0600000000000000" pitchFamily="34" charset="-128"/>
                <a:cs typeface="Arial" panose="020B0604020202020204" pitchFamily="34" charset="0"/>
              </a:rPr>
              <a:t>٣</a:t>
            </a:r>
            <a:endParaRPr kumimoji="0" lang="en-US" sz="8000" b="1" i="0" u="none" strike="noStrike" kern="1200" cap="none" spc="0" normalizeH="0" baseline="0" noProof="0" dirty="0">
              <a:ln/>
              <a:solidFill>
                <a:prstClr val="white"/>
              </a:solidFill>
              <a:effectLst/>
              <a:uLnTx/>
              <a:uFillTx/>
              <a:latin typeface="HGMaruGothicMPRO" panose="020F0600000000000000" pitchFamily="34" charset="-128"/>
              <a:ea typeface="HGMaruGothicMPRO" panose="020F0600000000000000" pitchFamily="34" charset="-128"/>
              <a:cs typeface="+mn-cs"/>
            </a:endParaRPr>
          </a:p>
        </p:txBody>
      </p:sp>
      <p:sp>
        <p:nvSpPr>
          <p:cNvPr id="263" name="Reveal 2"/>
          <p:cNvSpPr>
            <a:spLocks/>
          </p:cNvSpPr>
          <p:nvPr/>
        </p:nvSpPr>
        <p:spPr>
          <a:xfrm>
            <a:off x="5013551" y="1821180"/>
            <a:ext cx="2160000" cy="5036820"/>
          </a:xfrm>
          <a:custGeom>
            <a:avLst/>
            <a:gdLst>
              <a:gd name="connsiteX0" fmla="*/ 1620000 w 3240000"/>
              <a:gd name="connsiteY0" fmla="*/ 0 h 5185566"/>
              <a:gd name="connsiteX1" fmla="*/ 3231636 w 3240000"/>
              <a:gd name="connsiteY1" fmla="*/ 1454364 h 5185566"/>
              <a:gd name="connsiteX2" fmla="*/ 3238261 w 3240000"/>
              <a:gd name="connsiteY2" fmla="*/ 1585566 h 5185566"/>
              <a:gd name="connsiteX3" fmla="*/ 3240000 w 3240000"/>
              <a:gd name="connsiteY3" fmla="*/ 1585566 h 5185566"/>
              <a:gd name="connsiteX4" fmla="*/ 3240000 w 3240000"/>
              <a:gd name="connsiteY4" fmla="*/ 1620000 h 5185566"/>
              <a:gd name="connsiteX5" fmla="*/ 3240000 w 3240000"/>
              <a:gd name="connsiteY5" fmla="*/ 5185566 h 5185566"/>
              <a:gd name="connsiteX6" fmla="*/ 0 w 3240000"/>
              <a:gd name="connsiteY6" fmla="*/ 5185566 h 5185566"/>
              <a:gd name="connsiteX7" fmla="*/ 0 w 3240000"/>
              <a:gd name="connsiteY7" fmla="*/ 1620000 h 5185566"/>
              <a:gd name="connsiteX8" fmla="*/ 0 w 3240000"/>
              <a:gd name="connsiteY8" fmla="*/ 1585566 h 5185566"/>
              <a:gd name="connsiteX9" fmla="*/ 1739 w 3240000"/>
              <a:gd name="connsiteY9" fmla="*/ 1585566 h 5185566"/>
              <a:gd name="connsiteX10" fmla="*/ 8364 w 3240000"/>
              <a:gd name="connsiteY10" fmla="*/ 1454364 h 5185566"/>
              <a:gd name="connsiteX11" fmla="*/ 1620000 w 3240000"/>
              <a:gd name="connsiteY11" fmla="*/ 0 h 5185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40000" h="5185566">
                <a:moveTo>
                  <a:pt x="1620000" y="0"/>
                </a:moveTo>
                <a:cubicBezTo>
                  <a:pt x="2458782" y="0"/>
                  <a:pt x="3148676" y="637470"/>
                  <a:pt x="3231636" y="1454364"/>
                </a:cubicBezTo>
                <a:lnTo>
                  <a:pt x="3238261" y="1585566"/>
                </a:lnTo>
                <a:lnTo>
                  <a:pt x="3240000" y="1585566"/>
                </a:lnTo>
                <a:lnTo>
                  <a:pt x="3240000" y="1620000"/>
                </a:lnTo>
                <a:lnTo>
                  <a:pt x="3240000" y="5185566"/>
                </a:lnTo>
                <a:lnTo>
                  <a:pt x="0" y="5185566"/>
                </a:lnTo>
                <a:lnTo>
                  <a:pt x="0" y="1620000"/>
                </a:lnTo>
                <a:lnTo>
                  <a:pt x="0" y="1585566"/>
                </a:lnTo>
                <a:lnTo>
                  <a:pt x="1739" y="1585566"/>
                </a:lnTo>
                <a:lnTo>
                  <a:pt x="8364" y="1454364"/>
                </a:lnTo>
                <a:cubicBezTo>
                  <a:pt x="91324" y="637470"/>
                  <a:pt x="781218" y="0"/>
                  <a:pt x="162000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ar-SA"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ar-SA" sz="2400" dirty="0">
              <a:solidFill>
                <a:prstClr val="white"/>
              </a:solidFill>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ar-SA" sz="24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ar-SA" sz="2400" b="0"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ar-SA" sz="2400" b="0"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صواب </a:t>
            </a:r>
            <a:r>
              <a:rPr kumimoji="0" lang="ar-SA" sz="24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أم </a:t>
            </a:r>
            <a:r>
              <a:rPr kumimoji="0" lang="ar-SA" sz="2400" b="0"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خطأ:</a:t>
            </a:r>
            <a:endParaRPr kumimoji="0" lang="ar-SA" sz="24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ar-SA" sz="2400">
                <a:solidFill>
                  <a:prstClr val="white"/>
                </a:solidFill>
                <a:latin typeface="Arial" panose="020B0604020202020204" pitchFamily="34" charset="0"/>
              </a:rPr>
              <a:t>كان النبي صلى الله عليه و سلم يحسن إلى جيرانه و يتفقد أحوالهم.</a:t>
            </a:r>
            <a:endParaRPr lang="ar-SA" sz="2400" dirty="0">
              <a:solidFill>
                <a:prstClr val="white"/>
              </a:solidFill>
              <a:latin typeface="Arial" panose="020B0604020202020204" pitchFamily="34" charset="0"/>
            </a:endParaRPr>
          </a:p>
        </p:txBody>
      </p:sp>
      <p:pic>
        <p:nvPicPr>
          <p:cNvPr id="264" name="Doorway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93116" y="1504013"/>
            <a:ext cx="2835000" cy="5353987"/>
          </a:xfrm>
          <a:prstGeom prst="rect">
            <a:avLst/>
          </a:prstGeom>
        </p:spPr>
      </p:pic>
      <p:pic>
        <p:nvPicPr>
          <p:cNvPr id="265" name="Door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15693" y="1853149"/>
            <a:ext cx="2241000" cy="5016218"/>
          </a:xfrm>
          <a:prstGeom prst="rect">
            <a:avLst/>
          </a:prstGeom>
        </p:spPr>
      </p:pic>
      <p:sp>
        <p:nvSpPr>
          <p:cNvPr id="266" name="Number 2"/>
          <p:cNvSpPr/>
          <p:nvPr/>
        </p:nvSpPr>
        <p:spPr>
          <a:xfrm>
            <a:off x="5714827" y="2726275"/>
            <a:ext cx="760144" cy="1323439"/>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ar-SA" sz="8000" b="1" i="0" u="none" strike="noStrike" kern="1200" cap="none" spc="0" normalizeH="0" baseline="0" noProof="0" dirty="0">
                <a:ln/>
                <a:solidFill>
                  <a:prstClr val="white"/>
                </a:solidFill>
                <a:effectLst/>
                <a:uLnTx/>
                <a:uFillTx/>
                <a:latin typeface="HGMaruGothicMPRO" panose="020F0600000000000000" pitchFamily="34" charset="-128"/>
                <a:ea typeface="HGMaruGothicMPRO" panose="020F0600000000000000" pitchFamily="34" charset="-128"/>
                <a:cs typeface="Arial" panose="020B0604020202020204" pitchFamily="34" charset="0"/>
              </a:rPr>
              <a:t>٢</a:t>
            </a:r>
            <a:endParaRPr kumimoji="0" lang="en-US" sz="8000" b="1" i="0" u="none" strike="noStrike" kern="1200" cap="none" spc="0" normalizeH="0" baseline="0" noProof="0" dirty="0">
              <a:ln/>
              <a:solidFill>
                <a:prstClr val="white"/>
              </a:solidFill>
              <a:effectLst/>
              <a:uLnTx/>
              <a:uFillTx/>
              <a:latin typeface="HGMaruGothicMPRO" panose="020F0600000000000000" pitchFamily="34" charset="-128"/>
              <a:ea typeface="HGMaruGothicMPRO" panose="020F0600000000000000" pitchFamily="34" charset="-128"/>
              <a:cs typeface="+mn-cs"/>
            </a:endParaRPr>
          </a:p>
        </p:txBody>
      </p:sp>
      <p:sp>
        <p:nvSpPr>
          <p:cNvPr id="267" name="Reveal 3"/>
          <p:cNvSpPr>
            <a:spLocks/>
          </p:cNvSpPr>
          <p:nvPr/>
        </p:nvSpPr>
        <p:spPr>
          <a:xfrm>
            <a:off x="7906116" y="1853149"/>
            <a:ext cx="2160000" cy="5036820"/>
          </a:xfrm>
          <a:custGeom>
            <a:avLst/>
            <a:gdLst>
              <a:gd name="connsiteX0" fmla="*/ 1620000 w 3240000"/>
              <a:gd name="connsiteY0" fmla="*/ 0 h 5185566"/>
              <a:gd name="connsiteX1" fmla="*/ 3231636 w 3240000"/>
              <a:gd name="connsiteY1" fmla="*/ 1454364 h 5185566"/>
              <a:gd name="connsiteX2" fmla="*/ 3238261 w 3240000"/>
              <a:gd name="connsiteY2" fmla="*/ 1585566 h 5185566"/>
              <a:gd name="connsiteX3" fmla="*/ 3240000 w 3240000"/>
              <a:gd name="connsiteY3" fmla="*/ 1585566 h 5185566"/>
              <a:gd name="connsiteX4" fmla="*/ 3240000 w 3240000"/>
              <a:gd name="connsiteY4" fmla="*/ 1620000 h 5185566"/>
              <a:gd name="connsiteX5" fmla="*/ 3240000 w 3240000"/>
              <a:gd name="connsiteY5" fmla="*/ 5185566 h 5185566"/>
              <a:gd name="connsiteX6" fmla="*/ 0 w 3240000"/>
              <a:gd name="connsiteY6" fmla="*/ 5185566 h 5185566"/>
              <a:gd name="connsiteX7" fmla="*/ 0 w 3240000"/>
              <a:gd name="connsiteY7" fmla="*/ 1620000 h 5185566"/>
              <a:gd name="connsiteX8" fmla="*/ 0 w 3240000"/>
              <a:gd name="connsiteY8" fmla="*/ 1585566 h 5185566"/>
              <a:gd name="connsiteX9" fmla="*/ 1739 w 3240000"/>
              <a:gd name="connsiteY9" fmla="*/ 1585566 h 5185566"/>
              <a:gd name="connsiteX10" fmla="*/ 8364 w 3240000"/>
              <a:gd name="connsiteY10" fmla="*/ 1454364 h 5185566"/>
              <a:gd name="connsiteX11" fmla="*/ 1620000 w 3240000"/>
              <a:gd name="connsiteY11" fmla="*/ 0 h 5185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40000" h="5185566">
                <a:moveTo>
                  <a:pt x="1620000" y="0"/>
                </a:moveTo>
                <a:cubicBezTo>
                  <a:pt x="2458782" y="0"/>
                  <a:pt x="3148676" y="637470"/>
                  <a:pt x="3231636" y="1454364"/>
                </a:cubicBezTo>
                <a:lnTo>
                  <a:pt x="3238261" y="1585566"/>
                </a:lnTo>
                <a:lnTo>
                  <a:pt x="3240000" y="1585566"/>
                </a:lnTo>
                <a:lnTo>
                  <a:pt x="3240000" y="1620000"/>
                </a:lnTo>
                <a:lnTo>
                  <a:pt x="3240000" y="5185566"/>
                </a:lnTo>
                <a:lnTo>
                  <a:pt x="0" y="5185566"/>
                </a:lnTo>
                <a:lnTo>
                  <a:pt x="0" y="1620000"/>
                </a:lnTo>
                <a:lnTo>
                  <a:pt x="0" y="1585566"/>
                </a:lnTo>
                <a:lnTo>
                  <a:pt x="1739" y="1585566"/>
                </a:lnTo>
                <a:lnTo>
                  <a:pt x="8364" y="1454364"/>
                </a:lnTo>
                <a:cubicBezTo>
                  <a:pt x="91324" y="637470"/>
                  <a:pt x="781218" y="0"/>
                  <a:pt x="162000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400" dirty="0">
              <a:solidFill>
                <a:schemeClr val="bg1"/>
              </a:solidFill>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ar-SA" sz="2400" dirty="0">
                <a:solidFill>
                  <a:srgbClr val="FF0000"/>
                </a:solidFill>
                <a:latin typeface="Arial" panose="020B0604020202020204" pitchFamily="34" charset="0"/>
                <a:cs typeface="Arial" panose="020B0604020202020204" pitchFamily="34" charset="0"/>
              </a:rPr>
              <a:t>صواب أم خطأ:</a:t>
            </a:r>
          </a:p>
          <a:p>
            <a:pPr marL="0" marR="0" lvl="0" indent="0" algn="ctr" defTabSz="914400" rtl="0" eaLnBrk="1" fontAlgn="auto" latinLnBrk="0" hangingPunct="1">
              <a:lnSpc>
                <a:spcPct val="100000"/>
              </a:lnSpc>
              <a:spcBef>
                <a:spcPts val="0"/>
              </a:spcBef>
              <a:spcAft>
                <a:spcPts val="0"/>
              </a:spcAft>
              <a:buClrTx/>
              <a:buSzTx/>
              <a:buFontTx/>
              <a:buNone/>
              <a:tabLst/>
              <a:defRPr/>
            </a:pPr>
            <a:r>
              <a:rPr lang="ar-AE" sz="2400" b="0" i="0" dirty="0">
                <a:solidFill>
                  <a:schemeClr val="bg1"/>
                </a:solidFill>
                <a:effectLst/>
                <a:latin typeface="STC-Regular"/>
              </a:rPr>
              <a:t>من أمثلة ال</a:t>
            </a:r>
            <a:r>
              <a:rPr lang="ar-SA" sz="2400" b="0" i="0" dirty="0">
                <a:solidFill>
                  <a:schemeClr val="bg1"/>
                </a:solidFill>
                <a:effectLst/>
                <a:latin typeface="STC-Regular"/>
              </a:rPr>
              <a:t>إ</a:t>
            </a:r>
            <a:r>
              <a:rPr lang="ar-AE" sz="2400" b="0" i="0" dirty="0" err="1">
                <a:solidFill>
                  <a:schemeClr val="bg1"/>
                </a:solidFill>
                <a:effectLst/>
                <a:latin typeface="STC-Regular"/>
              </a:rPr>
              <a:t>ساءه</a:t>
            </a:r>
            <a:r>
              <a:rPr lang="ar-AE" sz="2400" b="0" i="0" dirty="0">
                <a:solidFill>
                  <a:schemeClr val="bg1"/>
                </a:solidFill>
                <a:effectLst/>
                <a:latin typeface="STC-Regular"/>
              </a:rPr>
              <a:t> للجار </a:t>
            </a:r>
            <a:r>
              <a:rPr lang="ar-SA" sz="2400" b="0" i="0" dirty="0">
                <a:solidFill>
                  <a:schemeClr val="bg1"/>
                </a:solidFill>
                <a:effectLst/>
                <a:latin typeface="STC-Regular"/>
              </a:rPr>
              <a:t>رمي المخلفات أمام باب منزله.</a:t>
            </a:r>
            <a:r>
              <a:rPr lang="ar-AE" sz="2400" b="0" i="0" dirty="0">
                <a:solidFill>
                  <a:srgbClr val="000000"/>
                </a:solidFill>
                <a:effectLst/>
                <a:latin typeface="STC-Regular"/>
              </a:rPr>
              <a:t> "</a:t>
            </a:r>
            <a:endParaRPr kumimoji="0" lang="ar-SA" sz="2400" b="0"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endParaRPr>
          </a:p>
        </p:txBody>
      </p:sp>
      <p:pic>
        <p:nvPicPr>
          <p:cNvPr id="268" name="Doorway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68616" y="1535982"/>
            <a:ext cx="2835000" cy="5353987"/>
          </a:xfrm>
          <a:prstGeom prst="rect">
            <a:avLst/>
          </a:prstGeom>
        </p:spPr>
      </p:pic>
      <p:pic>
        <p:nvPicPr>
          <p:cNvPr id="269" name="Door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25116" y="1873751"/>
            <a:ext cx="2241000" cy="5016218"/>
          </a:xfrm>
          <a:prstGeom prst="rect">
            <a:avLst/>
          </a:prstGeom>
        </p:spPr>
      </p:pic>
      <p:sp>
        <p:nvSpPr>
          <p:cNvPr id="270" name="Number 3"/>
          <p:cNvSpPr/>
          <p:nvPr/>
        </p:nvSpPr>
        <p:spPr>
          <a:xfrm>
            <a:off x="8729963" y="2603510"/>
            <a:ext cx="760144" cy="1323439"/>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ar-SA" sz="8000" b="1" i="0" u="none" strike="noStrike" kern="1200" cap="none" spc="0" normalizeH="0" baseline="0" noProof="0" dirty="0">
                <a:ln/>
                <a:solidFill>
                  <a:prstClr val="white"/>
                </a:solidFill>
                <a:effectLst/>
                <a:uLnTx/>
                <a:uFillTx/>
                <a:latin typeface="HGMaruGothicMPRO" panose="020F0600000000000000" pitchFamily="34" charset="-128"/>
                <a:ea typeface="HGMaruGothicMPRO" panose="020F0600000000000000" pitchFamily="34" charset="-128"/>
                <a:cs typeface="Arial" panose="020B0604020202020204" pitchFamily="34" charset="0"/>
              </a:rPr>
              <a:t>١</a:t>
            </a:r>
            <a:endParaRPr kumimoji="0" lang="en-US" sz="8000" b="1" i="0" u="none" strike="noStrike" kern="1200" cap="none" spc="0" normalizeH="0" baseline="0" noProof="0" dirty="0">
              <a:ln/>
              <a:solidFill>
                <a:prstClr val="white"/>
              </a:solidFill>
              <a:effectLst/>
              <a:uLnTx/>
              <a:uFillTx/>
              <a:latin typeface="HGMaruGothicMPRO" panose="020F0600000000000000" pitchFamily="34" charset="-128"/>
              <a:ea typeface="HGMaruGothicMPRO" panose="020F0600000000000000" pitchFamily="34" charset="-128"/>
              <a:cs typeface="+mn-cs"/>
            </a:endParaRPr>
          </a:p>
        </p:txBody>
      </p:sp>
      <p:sp>
        <p:nvSpPr>
          <p:cNvPr id="15" name="زر الإجراء: الانتقال للصفحة الرئيسية 14">
            <a:hlinkClick r:id="rId6" action="ppaction://hlinksldjump" highlightClick="1"/>
            <a:extLst>
              <a:ext uri="{FF2B5EF4-FFF2-40B4-BE49-F238E27FC236}">
                <a16:creationId xmlns:a16="http://schemas.microsoft.com/office/drawing/2014/main" id="{A658D089-F3E9-4C1D-88C7-C7DB510EC46D}"/>
              </a:ext>
            </a:extLst>
          </p:cNvPr>
          <p:cNvSpPr/>
          <p:nvPr/>
        </p:nvSpPr>
        <p:spPr>
          <a:xfrm>
            <a:off x="948832" y="6151098"/>
            <a:ext cx="611770" cy="569742"/>
          </a:xfrm>
          <a:prstGeom prst="actionButtonHom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ar-SA" sz="1800" b="0" i="0" u="none" strike="noStrike" kern="1200" cap="none" spc="0" normalizeH="0" baseline="0" noProof="0">
              <a:ln>
                <a:noFill/>
              </a:ln>
              <a:solidFill>
                <a:prstClr val="white"/>
              </a:solidFill>
              <a:effectLst/>
              <a:uLnTx/>
              <a:uFillTx/>
              <a:latin typeface="Gill Sans MT" panose="020B0502020104020203"/>
              <a:ea typeface="+mn-ea"/>
            </a:endParaRPr>
          </a:p>
        </p:txBody>
      </p:sp>
      <p:sp>
        <p:nvSpPr>
          <p:cNvPr id="17" name="مستطيل 16">
            <a:hlinkClick r:id="rId7"/>
            <a:extLst>
              <a:ext uri="{FF2B5EF4-FFF2-40B4-BE49-F238E27FC236}">
                <a16:creationId xmlns:a16="http://schemas.microsoft.com/office/drawing/2014/main" id="{E4A5B827-D8E0-4322-A3BB-2C20CA7A4E4D}"/>
              </a:ext>
            </a:extLst>
          </p:cNvPr>
          <p:cNvSpPr/>
          <p:nvPr/>
        </p:nvSpPr>
        <p:spPr>
          <a:xfrm>
            <a:off x="3743101" y="553189"/>
            <a:ext cx="4480714" cy="523220"/>
          </a:xfrm>
          <a:prstGeom prst="rect">
            <a:avLst/>
          </a:prstGeom>
          <a:noFill/>
        </p:spPr>
        <p:txBody>
          <a:bodyPr wrap="none" lIns="91440" tIns="45720" rIns="91440" bIns="4572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2800" b="0" cap="none" spc="0" dirty="0">
                <a:ln w="0"/>
                <a:solidFill>
                  <a:schemeClr val="accent1"/>
                </a:solidFill>
                <a:effectLst>
                  <a:outerShdw blurRad="38100" dist="25400" dir="5400000" algn="ctr" rotWithShape="0">
                    <a:srgbClr val="6E747A">
                      <a:alpha val="43000"/>
                    </a:srgbClr>
                  </a:outerShdw>
                </a:effectLst>
              </a:rPr>
              <a:t>https://wheelofnames.com/ar/</a:t>
            </a:r>
            <a:endParaRPr lang="ar-SA" sz="2800" b="0" cap="none" spc="0" dirty="0">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151172507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24"/>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224"/>
                                        </p:tgtEl>
                                        <p:attrNameLst>
                                          <p:attrName>style.visibility</p:attrName>
                                        </p:attrNameLst>
                                      </p:cBhvr>
                                      <p:to>
                                        <p:strVal val="hidden"/>
                                      </p:to>
                                    </p:set>
                                  </p:childTnLst>
                                  <p:subTnLst>
                                    <p:audio>
                                      <p:cMediaNode>
                                        <p:cTn display="0" masterRel="sameClick">
                                          <p:stCondLst>
                                            <p:cond evt="begin" delay="0">
                                              <p:tn val="5"/>
                                            </p:cond>
                                          </p:stCondLst>
                                          <p:endCondLst>
                                            <p:cond evt="onStopAudio" delay="0">
                                              <p:tgtEl>
                                                <p:sldTgt/>
                                              </p:tgtEl>
                                            </p:cond>
                                          </p:endCondLst>
                                        </p:cTn>
                                        <p:tgtEl>
                                          <p:sndTgt r:embed="rId3" name="whoosh.wav"/>
                                        </p:tgtEl>
                                      </p:cMediaNode>
                                    </p:audio>
                                  </p:subTnLst>
                                </p:cTn>
                              </p:par>
                              <p:par>
                                <p:cTn id="7" presetID="1" presetClass="exit" presetSubtype="0" fill="hold" grpId="0" nodeType="withEffect">
                                  <p:stCondLst>
                                    <p:cond delay="0"/>
                                  </p:stCondLst>
                                  <p:childTnLst>
                                    <p:set>
                                      <p:cBhvr>
                                        <p:cTn id="8" dur="1" fill="hold">
                                          <p:stCondLst>
                                            <p:cond delay="0"/>
                                          </p:stCondLst>
                                        </p:cTn>
                                        <p:tgtEl>
                                          <p:spTgt spid="336"/>
                                        </p:tgtEl>
                                        <p:attrNameLst>
                                          <p:attrName>style.visibility</p:attrName>
                                        </p:attrNameLst>
                                      </p:cBhvr>
                                      <p:to>
                                        <p:strVal val="hidden"/>
                                      </p:to>
                                    </p:set>
                                  </p:childTnLst>
                                </p:cTn>
                              </p:par>
                            </p:childTnLst>
                          </p:cTn>
                        </p:par>
                      </p:childTnLst>
                    </p:cTn>
                  </p:par>
                </p:childTnLst>
              </p:cTn>
              <p:nextCondLst>
                <p:cond evt="onClick" delay="0">
                  <p:tgtEl>
                    <p:spTgt spid="224"/>
                  </p:tgtEl>
                </p:cond>
              </p:nextCondLst>
            </p:seq>
            <p:seq concurrent="1" nextAc="seek">
              <p:cTn id="9" restart="whenNotActive" fill="hold" evtFilter="cancelBubble" nodeType="interactiveSeq">
                <p:stCondLst>
                  <p:cond evt="onClick" delay="0">
                    <p:tgtEl>
                      <p:spTgt spid="265"/>
                    </p:tgtEl>
                  </p:cond>
                </p:stCondLst>
                <p:endSync evt="end" delay="0">
                  <p:rtn val="all"/>
                </p:endSync>
                <p:childTnLst>
                  <p:par>
                    <p:cTn id="10" fill="hold">
                      <p:stCondLst>
                        <p:cond delay="0"/>
                      </p:stCondLst>
                      <p:childTnLst>
                        <p:par>
                          <p:cTn id="11" fill="hold">
                            <p:stCondLst>
                              <p:cond delay="0"/>
                            </p:stCondLst>
                            <p:childTnLst>
                              <p:par>
                                <p:cTn id="12" presetID="1" presetClass="exit" presetSubtype="0" fill="hold" nodeType="clickEffect">
                                  <p:stCondLst>
                                    <p:cond delay="0"/>
                                  </p:stCondLst>
                                  <p:childTnLst>
                                    <p:set>
                                      <p:cBhvr>
                                        <p:cTn id="13" dur="1" fill="hold">
                                          <p:stCondLst>
                                            <p:cond delay="0"/>
                                          </p:stCondLst>
                                        </p:cTn>
                                        <p:tgtEl>
                                          <p:spTgt spid="265"/>
                                        </p:tgtEl>
                                        <p:attrNameLst>
                                          <p:attrName>style.visibility</p:attrName>
                                        </p:attrNameLst>
                                      </p:cBhvr>
                                      <p:to>
                                        <p:strVal val="hidden"/>
                                      </p:to>
                                    </p:set>
                                  </p:childTnLst>
                                  <p:subTnLst>
                                    <p:audio>
                                      <p:cMediaNode vol="100000">
                                        <p:cTn display="0" masterRel="sameClick">
                                          <p:stCondLst>
                                            <p:cond evt="begin" delay="0">
                                              <p:tn val="12"/>
                                            </p:cond>
                                          </p:stCondLst>
                                          <p:endCondLst>
                                            <p:cond evt="onStopAudio" delay="0">
                                              <p:tgtEl>
                                                <p:sldTgt/>
                                              </p:tgtEl>
                                            </p:cond>
                                          </p:endCondLst>
                                        </p:cTn>
                                        <p:tgtEl>
                                          <p:sndTgt r:embed="rId3" name="whoosh.wav"/>
                                        </p:tgtEl>
                                      </p:cMediaNode>
                                    </p:audio>
                                  </p:subTnLst>
                                </p:cTn>
                              </p:par>
                              <p:par>
                                <p:cTn id="14" presetID="1" presetClass="exit" presetSubtype="0" fill="hold" grpId="0" nodeType="withEffect">
                                  <p:stCondLst>
                                    <p:cond delay="0"/>
                                  </p:stCondLst>
                                  <p:childTnLst>
                                    <p:set>
                                      <p:cBhvr>
                                        <p:cTn id="15" dur="1" fill="hold">
                                          <p:stCondLst>
                                            <p:cond delay="0"/>
                                          </p:stCondLst>
                                        </p:cTn>
                                        <p:tgtEl>
                                          <p:spTgt spid="266"/>
                                        </p:tgtEl>
                                        <p:attrNameLst>
                                          <p:attrName>style.visibility</p:attrName>
                                        </p:attrNameLst>
                                      </p:cBhvr>
                                      <p:to>
                                        <p:strVal val="hidden"/>
                                      </p:to>
                                    </p:set>
                                  </p:childTnLst>
                                </p:cTn>
                              </p:par>
                            </p:childTnLst>
                          </p:cTn>
                        </p:par>
                      </p:childTnLst>
                    </p:cTn>
                  </p:par>
                </p:childTnLst>
              </p:cTn>
              <p:nextCondLst>
                <p:cond evt="onClick" delay="0">
                  <p:tgtEl>
                    <p:spTgt spid="265"/>
                  </p:tgtEl>
                </p:cond>
              </p:nextCondLst>
            </p:seq>
            <p:seq concurrent="1" nextAc="seek">
              <p:cTn id="16" restart="whenNotActive" fill="hold" evtFilter="cancelBubble" nodeType="interactiveSeq">
                <p:stCondLst>
                  <p:cond evt="onClick" delay="0">
                    <p:tgtEl>
                      <p:spTgt spid="269"/>
                    </p:tgtEl>
                  </p:cond>
                </p:stCondLst>
                <p:endSync evt="end" delay="0">
                  <p:rtn val="all"/>
                </p:endSync>
                <p:childTnLst>
                  <p:par>
                    <p:cTn id="17" fill="hold">
                      <p:stCondLst>
                        <p:cond delay="0"/>
                      </p:stCondLst>
                      <p:childTnLst>
                        <p:par>
                          <p:cTn id="18" fill="hold">
                            <p:stCondLst>
                              <p:cond delay="0"/>
                            </p:stCondLst>
                            <p:childTnLst>
                              <p:par>
                                <p:cTn id="19" presetID="1" presetClass="exit" presetSubtype="0" fill="hold" nodeType="clickEffect">
                                  <p:stCondLst>
                                    <p:cond delay="0"/>
                                  </p:stCondLst>
                                  <p:childTnLst>
                                    <p:set>
                                      <p:cBhvr>
                                        <p:cTn id="20" dur="1" fill="hold">
                                          <p:stCondLst>
                                            <p:cond delay="0"/>
                                          </p:stCondLst>
                                        </p:cTn>
                                        <p:tgtEl>
                                          <p:spTgt spid="269"/>
                                        </p:tgtEl>
                                        <p:attrNameLst>
                                          <p:attrName>style.visibility</p:attrName>
                                        </p:attrNameLst>
                                      </p:cBhvr>
                                      <p:to>
                                        <p:strVal val="hidden"/>
                                      </p:to>
                                    </p:set>
                                  </p:childTnLst>
                                  <p:subTnLst>
                                    <p:audio>
                                      <p:cMediaNode vol="100000">
                                        <p:cTn display="0" masterRel="sameClick">
                                          <p:stCondLst>
                                            <p:cond evt="begin" delay="0">
                                              <p:tn val="19"/>
                                            </p:cond>
                                          </p:stCondLst>
                                          <p:endCondLst>
                                            <p:cond evt="onStopAudio" delay="0">
                                              <p:tgtEl>
                                                <p:sldTgt/>
                                              </p:tgtEl>
                                            </p:cond>
                                          </p:endCondLst>
                                        </p:cTn>
                                        <p:tgtEl>
                                          <p:sndTgt r:embed="rId3" name="whoosh.wav"/>
                                        </p:tgtEl>
                                      </p:cMediaNode>
                                    </p:audio>
                                  </p:subTnLst>
                                </p:cTn>
                              </p:par>
                              <p:par>
                                <p:cTn id="21" presetID="1" presetClass="exit" presetSubtype="0" fill="hold" grpId="0" nodeType="withEffect">
                                  <p:stCondLst>
                                    <p:cond delay="0"/>
                                  </p:stCondLst>
                                  <p:childTnLst>
                                    <p:set>
                                      <p:cBhvr>
                                        <p:cTn id="22" dur="1" fill="hold">
                                          <p:stCondLst>
                                            <p:cond delay="0"/>
                                          </p:stCondLst>
                                        </p:cTn>
                                        <p:tgtEl>
                                          <p:spTgt spid="270"/>
                                        </p:tgtEl>
                                        <p:attrNameLst>
                                          <p:attrName>style.visibility</p:attrName>
                                        </p:attrNameLst>
                                      </p:cBhvr>
                                      <p:to>
                                        <p:strVal val="hidden"/>
                                      </p:to>
                                    </p:set>
                                  </p:childTnLst>
                                </p:cTn>
                              </p:par>
                            </p:childTnLst>
                          </p:cTn>
                        </p:par>
                      </p:childTnLst>
                    </p:cTn>
                  </p:par>
                </p:childTnLst>
              </p:cTn>
              <p:nextCondLst>
                <p:cond evt="onClick" delay="0">
                  <p:tgtEl>
                    <p:spTgt spid="269"/>
                  </p:tgtEl>
                </p:cond>
              </p:nextCondLst>
            </p:seq>
            <p:seq concurrent="1" nextAc="seek">
              <p:cTn id="23" restart="whenNotActive" fill="hold" evtFilter="cancelBubble" nodeType="interactiveSeq">
                <p:stCondLst>
                  <p:cond evt="onClick" delay="0">
                    <p:tgtEl>
                      <p:spTgt spid="336"/>
                    </p:tgtEl>
                  </p:cond>
                </p:stCondLst>
                <p:endSync evt="end" delay="0">
                  <p:rtn val="all"/>
                </p:endSync>
                <p:childTnLst>
                  <p:par>
                    <p:cTn id="24" fill="hold">
                      <p:stCondLst>
                        <p:cond delay="0"/>
                      </p:stCondLst>
                      <p:childTnLst>
                        <p:par>
                          <p:cTn id="25" fill="hold">
                            <p:stCondLst>
                              <p:cond delay="0"/>
                            </p:stCondLst>
                            <p:childTnLst>
                              <p:par>
                                <p:cTn id="26" presetID="1" presetClass="exit" presetSubtype="0" fill="hold" nodeType="clickEffect">
                                  <p:stCondLst>
                                    <p:cond delay="0"/>
                                  </p:stCondLst>
                                  <p:childTnLst>
                                    <p:set>
                                      <p:cBhvr>
                                        <p:cTn id="27" dur="1" fill="hold">
                                          <p:stCondLst>
                                            <p:cond delay="0"/>
                                          </p:stCondLst>
                                        </p:cTn>
                                        <p:tgtEl>
                                          <p:spTgt spid="224"/>
                                        </p:tgtEl>
                                        <p:attrNameLst>
                                          <p:attrName>style.visibility</p:attrName>
                                        </p:attrNameLst>
                                      </p:cBhvr>
                                      <p:to>
                                        <p:strVal val="hidden"/>
                                      </p:to>
                                    </p:set>
                                  </p:childTnLst>
                                  <p:subTnLst>
                                    <p:audio>
                                      <p:cMediaNode vol="100000">
                                        <p:cTn display="0" masterRel="sameClick">
                                          <p:stCondLst>
                                            <p:cond evt="begin" delay="0">
                                              <p:tn val="26"/>
                                            </p:cond>
                                          </p:stCondLst>
                                          <p:endCondLst>
                                            <p:cond evt="onStopAudio" delay="0">
                                              <p:tgtEl>
                                                <p:sldTgt/>
                                              </p:tgtEl>
                                            </p:cond>
                                          </p:endCondLst>
                                        </p:cTn>
                                        <p:tgtEl>
                                          <p:sndTgt r:embed="rId3" name="whoosh.wav"/>
                                        </p:tgtEl>
                                      </p:cMediaNode>
                                    </p:audio>
                                  </p:subTnLst>
                                </p:cTn>
                              </p:par>
                              <p:par>
                                <p:cTn id="28" presetID="1" presetClass="exit" presetSubtype="0" fill="hold" grpId="1" nodeType="withEffect">
                                  <p:stCondLst>
                                    <p:cond delay="0"/>
                                  </p:stCondLst>
                                  <p:childTnLst>
                                    <p:set>
                                      <p:cBhvr>
                                        <p:cTn id="29" dur="1" fill="hold">
                                          <p:stCondLst>
                                            <p:cond delay="0"/>
                                          </p:stCondLst>
                                        </p:cTn>
                                        <p:tgtEl>
                                          <p:spTgt spid="336"/>
                                        </p:tgtEl>
                                        <p:attrNameLst>
                                          <p:attrName>style.visibility</p:attrName>
                                        </p:attrNameLst>
                                      </p:cBhvr>
                                      <p:to>
                                        <p:strVal val="hidden"/>
                                      </p:to>
                                    </p:set>
                                  </p:childTnLst>
                                </p:cTn>
                              </p:par>
                            </p:childTnLst>
                          </p:cTn>
                        </p:par>
                      </p:childTnLst>
                    </p:cTn>
                  </p:par>
                </p:childTnLst>
              </p:cTn>
              <p:nextCondLst>
                <p:cond evt="onClick" delay="0">
                  <p:tgtEl>
                    <p:spTgt spid="336"/>
                  </p:tgtEl>
                </p:cond>
              </p:nextCondLst>
            </p:seq>
            <p:seq concurrent="1" nextAc="seek">
              <p:cTn id="30" restart="whenNotActive" fill="hold" evtFilter="cancelBubble" nodeType="interactiveSeq">
                <p:stCondLst>
                  <p:cond evt="onClick" delay="0">
                    <p:tgtEl>
                      <p:spTgt spid="266"/>
                    </p:tgtEl>
                  </p:cond>
                </p:stCondLst>
                <p:endSync evt="end" delay="0">
                  <p:rtn val="all"/>
                </p:endSync>
                <p:childTnLst>
                  <p:par>
                    <p:cTn id="31" fill="hold">
                      <p:stCondLst>
                        <p:cond delay="0"/>
                      </p:stCondLst>
                      <p:childTnLst>
                        <p:par>
                          <p:cTn id="32" fill="hold">
                            <p:stCondLst>
                              <p:cond delay="0"/>
                            </p:stCondLst>
                            <p:childTnLst>
                              <p:par>
                                <p:cTn id="33" presetID="1" presetClass="exit" presetSubtype="0" fill="hold" nodeType="clickEffect">
                                  <p:stCondLst>
                                    <p:cond delay="0"/>
                                  </p:stCondLst>
                                  <p:childTnLst>
                                    <p:set>
                                      <p:cBhvr>
                                        <p:cTn id="34" dur="1" fill="hold">
                                          <p:stCondLst>
                                            <p:cond delay="0"/>
                                          </p:stCondLst>
                                        </p:cTn>
                                        <p:tgtEl>
                                          <p:spTgt spid="265"/>
                                        </p:tgtEl>
                                        <p:attrNameLst>
                                          <p:attrName>style.visibility</p:attrName>
                                        </p:attrNameLst>
                                      </p:cBhvr>
                                      <p:to>
                                        <p:strVal val="hidden"/>
                                      </p:to>
                                    </p:set>
                                  </p:childTnLst>
                                  <p:subTnLst>
                                    <p:audio>
                                      <p:cMediaNode vol="100000">
                                        <p:cTn display="0" masterRel="sameClick">
                                          <p:stCondLst>
                                            <p:cond evt="begin" delay="0">
                                              <p:tn val="33"/>
                                            </p:cond>
                                          </p:stCondLst>
                                          <p:endCondLst>
                                            <p:cond evt="onStopAudio" delay="0">
                                              <p:tgtEl>
                                                <p:sldTgt/>
                                              </p:tgtEl>
                                            </p:cond>
                                          </p:endCondLst>
                                        </p:cTn>
                                        <p:tgtEl>
                                          <p:sndTgt r:embed="rId3" name="whoosh.wav"/>
                                        </p:tgtEl>
                                      </p:cMediaNode>
                                    </p:audio>
                                  </p:subTnLst>
                                </p:cTn>
                              </p:par>
                              <p:par>
                                <p:cTn id="35" presetID="1" presetClass="exit" presetSubtype="0" fill="hold" grpId="1" nodeType="withEffect">
                                  <p:stCondLst>
                                    <p:cond delay="0"/>
                                  </p:stCondLst>
                                  <p:childTnLst>
                                    <p:set>
                                      <p:cBhvr>
                                        <p:cTn id="36" dur="1" fill="hold">
                                          <p:stCondLst>
                                            <p:cond delay="0"/>
                                          </p:stCondLst>
                                        </p:cTn>
                                        <p:tgtEl>
                                          <p:spTgt spid="266"/>
                                        </p:tgtEl>
                                        <p:attrNameLst>
                                          <p:attrName>style.visibility</p:attrName>
                                        </p:attrNameLst>
                                      </p:cBhvr>
                                      <p:to>
                                        <p:strVal val="hidden"/>
                                      </p:to>
                                    </p:set>
                                  </p:childTnLst>
                                </p:cTn>
                              </p:par>
                            </p:childTnLst>
                          </p:cTn>
                        </p:par>
                      </p:childTnLst>
                    </p:cTn>
                  </p:par>
                </p:childTnLst>
              </p:cTn>
              <p:nextCondLst>
                <p:cond evt="onClick" delay="0">
                  <p:tgtEl>
                    <p:spTgt spid="266"/>
                  </p:tgtEl>
                </p:cond>
              </p:nextCondLst>
            </p:seq>
            <p:seq concurrent="1" nextAc="seek">
              <p:cTn id="37" restart="whenNotActive" fill="hold" evtFilter="cancelBubble" nodeType="interactiveSeq">
                <p:stCondLst>
                  <p:cond evt="onClick" delay="0">
                    <p:tgtEl>
                      <p:spTgt spid="270"/>
                    </p:tgtEl>
                  </p:cond>
                </p:stCondLst>
                <p:endSync evt="end" delay="0">
                  <p:rtn val="all"/>
                </p:endSync>
                <p:childTnLst>
                  <p:par>
                    <p:cTn id="38" fill="hold">
                      <p:stCondLst>
                        <p:cond delay="0"/>
                      </p:stCondLst>
                      <p:childTnLst>
                        <p:par>
                          <p:cTn id="39" fill="hold">
                            <p:stCondLst>
                              <p:cond delay="0"/>
                            </p:stCondLst>
                            <p:childTnLst>
                              <p:par>
                                <p:cTn id="40" presetID="1" presetClass="exit" presetSubtype="0" fill="hold" nodeType="clickEffect">
                                  <p:stCondLst>
                                    <p:cond delay="0"/>
                                  </p:stCondLst>
                                  <p:childTnLst>
                                    <p:set>
                                      <p:cBhvr>
                                        <p:cTn id="41" dur="1" fill="hold">
                                          <p:stCondLst>
                                            <p:cond delay="0"/>
                                          </p:stCondLst>
                                        </p:cTn>
                                        <p:tgtEl>
                                          <p:spTgt spid="269"/>
                                        </p:tgtEl>
                                        <p:attrNameLst>
                                          <p:attrName>style.visibility</p:attrName>
                                        </p:attrNameLst>
                                      </p:cBhvr>
                                      <p:to>
                                        <p:strVal val="hidden"/>
                                      </p:to>
                                    </p:set>
                                  </p:childTnLst>
                                  <p:subTnLst>
                                    <p:audio>
                                      <p:cMediaNode vol="100000">
                                        <p:cTn display="0" masterRel="sameClick">
                                          <p:stCondLst>
                                            <p:cond evt="begin" delay="0">
                                              <p:tn val="40"/>
                                            </p:cond>
                                          </p:stCondLst>
                                          <p:endCondLst>
                                            <p:cond evt="onStopAudio" delay="0">
                                              <p:tgtEl>
                                                <p:sldTgt/>
                                              </p:tgtEl>
                                            </p:cond>
                                          </p:endCondLst>
                                        </p:cTn>
                                        <p:tgtEl>
                                          <p:sndTgt r:embed="rId3" name="whoosh.wav"/>
                                        </p:tgtEl>
                                      </p:cMediaNode>
                                    </p:audio>
                                  </p:subTnLst>
                                </p:cTn>
                              </p:par>
                              <p:par>
                                <p:cTn id="42" presetID="1" presetClass="exit" presetSubtype="0" fill="hold" grpId="1" nodeType="withEffect">
                                  <p:stCondLst>
                                    <p:cond delay="0"/>
                                  </p:stCondLst>
                                  <p:childTnLst>
                                    <p:set>
                                      <p:cBhvr>
                                        <p:cTn id="43" dur="1" fill="hold">
                                          <p:stCondLst>
                                            <p:cond delay="0"/>
                                          </p:stCondLst>
                                        </p:cTn>
                                        <p:tgtEl>
                                          <p:spTgt spid="270"/>
                                        </p:tgtEl>
                                        <p:attrNameLst>
                                          <p:attrName>style.visibility</p:attrName>
                                        </p:attrNameLst>
                                      </p:cBhvr>
                                      <p:to>
                                        <p:strVal val="hidden"/>
                                      </p:to>
                                    </p:set>
                                  </p:childTnLst>
                                </p:cTn>
                              </p:par>
                            </p:childTnLst>
                          </p:cTn>
                        </p:par>
                      </p:childTnLst>
                    </p:cTn>
                  </p:par>
                </p:childTnLst>
              </p:cTn>
              <p:nextCondLst>
                <p:cond evt="onClick" delay="0">
                  <p:tgtEl>
                    <p:spTgt spid="270"/>
                  </p:tgtEl>
                </p:cond>
              </p:nextCondLst>
            </p:seq>
          </p:childTnLst>
        </p:cTn>
      </p:par>
    </p:tnLst>
    <p:bldLst>
      <p:bldP spid="336" grpId="0"/>
      <p:bldP spid="336" grpId="1"/>
      <p:bldP spid="266" grpId="0"/>
      <p:bldP spid="266" grpId="1"/>
      <p:bldP spid="270" grpId="0"/>
      <p:bldP spid="270" grpId="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Google Shape;122;p17">
            <a:extLst>
              <a:ext uri="{FF2B5EF4-FFF2-40B4-BE49-F238E27FC236}">
                <a16:creationId xmlns:a16="http://schemas.microsoft.com/office/drawing/2014/main" id="{A08CF7FB-0A6C-4264-B758-32DA6325C9E4}"/>
              </a:ext>
            </a:extLst>
          </p:cNvPr>
          <p:cNvPicPr preferRelativeResize="0"/>
          <p:nvPr/>
        </p:nvPicPr>
        <p:blipFill rotWithShape="1">
          <a:blip r:embed="rId2">
            <a:alphaModFix/>
            <a:duotone>
              <a:prstClr val="black"/>
              <a:schemeClr val="accent4">
                <a:lumMod val="40000"/>
                <a:lumOff val="60000"/>
                <a:tint val="45000"/>
                <a:satMod val="400000"/>
              </a:schemeClr>
            </a:duotone>
          </a:blip>
          <a:srcRect r="45137" b="7458"/>
          <a:stretch/>
        </p:blipFill>
        <p:spPr>
          <a:xfrm>
            <a:off x="0" y="8892"/>
            <a:ext cx="12192000" cy="6782848"/>
          </a:xfrm>
          <a:prstGeom prst="rect">
            <a:avLst/>
          </a:prstGeom>
          <a:noFill/>
          <a:ln>
            <a:noFill/>
          </a:ln>
        </p:spPr>
      </p:pic>
      <p:pic>
        <p:nvPicPr>
          <p:cNvPr id="17" name="Google Shape;227;p12">
            <a:extLst>
              <a:ext uri="{FF2B5EF4-FFF2-40B4-BE49-F238E27FC236}">
                <a16:creationId xmlns:a16="http://schemas.microsoft.com/office/drawing/2014/main" id="{36D88D35-8064-49EF-8B25-8E5BB7BC1197}"/>
              </a:ext>
            </a:extLst>
          </p:cNvPr>
          <p:cNvPicPr preferRelativeResize="0"/>
          <p:nvPr/>
        </p:nvPicPr>
        <p:blipFill rotWithShape="1">
          <a:blip r:embed="rId3">
            <a:alphaModFix/>
          </a:blip>
          <a:srcRect/>
          <a:stretch/>
        </p:blipFill>
        <p:spPr>
          <a:xfrm>
            <a:off x="883920" y="470304"/>
            <a:ext cx="10424160" cy="5917391"/>
          </a:xfrm>
          <a:prstGeom prst="rect">
            <a:avLst/>
          </a:prstGeom>
          <a:noFill/>
          <a:ln>
            <a:noFill/>
          </a:ln>
        </p:spPr>
      </p:pic>
      <p:sp>
        <p:nvSpPr>
          <p:cNvPr id="6" name="مربع نص 5">
            <a:extLst>
              <a:ext uri="{FF2B5EF4-FFF2-40B4-BE49-F238E27FC236}">
                <a16:creationId xmlns:a16="http://schemas.microsoft.com/office/drawing/2014/main" id="{FD07CD7F-13FA-4568-9930-1A0C38505992}"/>
              </a:ext>
            </a:extLst>
          </p:cNvPr>
          <p:cNvSpPr txBox="1"/>
          <p:nvPr/>
        </p:nvSpPr>
        <p:spPr>
          <a:xfrm>
            <a:off x="3684488" y="925805"/>
            <a:ext cx="4823024" cy="3590598"/>
          </a:xfrm>
          <a:prstGeom prst="rect">
            <a:avLst/>
          </a:prstGeom>
          <a:noFill/>
        </p:spPr>
        <p:txBody>
          <a:bodyPr wrap="square" rtlCol="1">
            <a:spAutoFit/>
          </a:bodyPr>
          <a:lstStyle/>
          <a:p>
            <a:pPr algn="ctr">
              <a:lnSpc>
                <a:spcPct val="200000"/>
              </a:lnSpc>
            </a:pPr>
            <a:r>
              <a:rPr lang="ar-SA" sz="3600" dirty="0">
                <a:solidFill>
                  <a:srgbClr val="FFC000"/>
                </a:solidFill>
                <a:cs typeface="PT Bold Heading" panose="02010400000000000000" pitchFamily="2" charset="-78"/>
              </a:rPr>
              <a:t>الواجب المنزلي:</a:t>
            </a:r>
          </a:p>
          <a:p>
            <a:pPr algn="ctr">
              <a:lnSpc>
                <a:spcPct val="150000"/>
              </a:lnSpc>
            </a:pPr>
            <a:r>
              <a:rPr lang="ar-SA" sz="3600" dirty="0">
                <a:cs typeface="PT Bold Heading" panose="02010400000000000000" pitchFamily="2" charset="-78"/>
              </a:rPr>
              <a:t>حل أسئلة </a:t>
            </a:r>
            <a:r>
              <a:rPr lang="ar-SA" sz="3600">
                <a:cs typeface="PT Bold Heading" panose="02010400000000000000" pitchFamily="2" charset="-78"/>
              </a:rPr>
              <a:t>التقويم ص٨٤ </a:t>
            </a:r>
          </a:p>
          <a:p>
            <a:pPr algn="ctr">
              <a:lnSpc>
                <a:spcPct val="150000"/>
              </a:lnSpc>
            </a:pPr>
            <a:r>
              <a:rPr lang="ar-SA" sz="3600">
                <a:cs typeface="PT Bold Heading" panose="02010400000000000000" pitchFamily="2" charset="-78"/>
              </a:rPr>
              <a:t>+</a:t>
            </a:r>
          </a:p>
          <a:p>
            <a:pPr algn="ctr">
              <a:lnSpc>
                <a:spcPct val="150000"/>
              </a:lnSpc>
            </a:pPr>
            <a:r>
              <a:rPr lang="ar-SA" sz="3600">
                <a:cs typeface="PT Bold Heading" panose="02010400000000000000" pitchFamily="2" charset="-78"/>
              </a:rPr>
              <a:t> </a:t>
            </a:r>
            <a:r>
              <a:rPr lang="ar-SA" sz="3600" dirty="0">
                <a:cs typeface="PT Bold Heading" panose="02010400000000000000" pitchFamily="2" charset="-78"/>
              </a:rPr>
              <a:t>واجب منصة</a:t>
            </a:r>
          </a:p>
        </p:txBody>
      </p:sp>
      <p:sp>
        <p:nvSpPr>
          <p:cNvPr id="8" name="زر الإجراء: الانتقال للصفحة الرئيسية 7">
            <a:hlinkClick r:id="rId4" action="ppaction://hlinksldjump" highlightClick="1"/>
            <a:extLst>
              <a:ext uri="{FF2B5EF4-FFF2-40B4-BE49-F238E27FC236}">
                <a16:creationId xmlns:a16="http://schemas.microsoft.com/office/drawing/2014/main" id="{CA0393EA-C5F9-4877-88E1-3AB55311ADB1}"/>
              </a:ext>
            </a:extLst>
          </p:cNvPr>
          <p:cNvSpPr/>
          <p:nvPr/>
        </p:nvSpPr>
        <p:spPr>
          <a:xfrm>
            <a:off x="272150" y="5817953"/>
            <a:ext cx="611770" cy="569742"/>
          </a:xfrm>
          <a:prstGeom prst="actionButtonHome">
            <a:avLst/>
          </a:prstGeom>
          <a:solidFill>
            <a:srgbClr val="53AE6E"/>
          </a:solidFill>
          <a:ln w="12700" cap="flat" cmpd="sng" algn="in">
            <a:solidFill>
              <a:srgbClr val="53AE6E">
                <a:shade val="50000"/>
              </a:srgbClr>
            </a:solidFill>
            <a:prstDash val="solid"/>
          </a:ln>
          <a:effectLst/>
        </p:spPr>
        <p:txBody>
          <a:bodyPr rtlCol="1"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ar-SA" sz="1800" b="0" i="0" u="none" strike="noStrike" kern="0" cap="none" spc="0" normalizeH="0" baseline="0" noProof="0">
              <a:ln>
                <a:noFill/>
              </a:ln>
              <a:solidFill>
                <a:prstClr val="white"/>
              </a:solidFill>
              <a:effectLst/>
              <a:uLnTx/>
              <a:uFillTx/>
              <a:latin typeface="Gill Sans MT" panose="020B0502020104020203"/>
              <a:ea typeface="+mn-ea"/>
            </a:endParaRPr>
          </a:p>
        </p:txBody>
      </p:sp>
      <p:pic>
        <p:nvPicPr>
          <p:cNvPr id="7" name="صورة 6">
            <a:extLst>
              <a:ext uri="{FF2B5EF4-FFF2-40B4-BE49-F238E27FC236}">
                <a16:creationId xmlns:a16="http://schemas.microsoft.com/office/drawing/2014/main" id="{B7BF9F07-8DC3-47C0-A6B9-0A3EB4D5076D}"/>
              </a:ext>
            </a:extLst>
          </p:cNvPr>
          <p:cNvPicPr>
            <a:picLocks noChangeAspect="1"/>
          </p:cNvPicPr>
          <p:nvPr/>
        </p:nvPicPr>
        <p:blipFill>
          <a:blip r:embed="rId5">
            <a:clrChange>
              <a:clrFrom>
                <a:srgbClr val="FFFFFF"/>
              </a:clrFrom>
              <a:clrTo>
                <a:srgbClr val="FFFFFF">
                  <a:alpha val="0"/>
                </a:srgbClr>
              </a:clrTo>
            </a:clrChange>
            <a:extLst>
              <a:ext uri="{BEBA8EAE-BF5A-486C-A8C5-ECC9F3942E4B}">
                <a14:imgProps xmlns:a14="http://schemas.microsoft.com/office/drawing/2010/main">
                  <a14:imgLayer r:embed="rId6">
                    <a14:imgEffect>
                      <a14:brightnessContrast bright="20000" contrast="-40000"/>
                    </a14:imgEffect>
                  </a14:imgLayer>
                </a14:imgProps>
              </a:ext>
              <a:ext uri="{28A0092B-C50C-407E-A947-70E740481C1C}">
                <a14:useLocalDpi xmlns:a14="http://schemas.microsoft.com/office/drawing/2010/main" val="0"/>
              </a:ext>
              <a:ext uri="{837473B0-CC2E-450A-ABE3-18F120FF3D39}">
                <a1611:picAttrSrcUrl xmlns:a1611="http://schemas.microsoft.com/office/drawing/2016/11/main" r:id="rId7"/>
              </a:ext>
            </a:extLst>
          </a:blip>
          <a:stretch>
            <a:fillRect/>
          </a:stretch>
        </p:blipFill>
        <p:spPr>
          <a:xfrm>
            <a:off x="5320541" y="4725955"/>
            <a:ext cx="1792822" cy="726093"/>
          </a:xfrm>
          <a:prstGeom prst="rect">
            <a:avLst/>
          </a:prstGeom>
        </p:spPr>
      </p:pic>
    </p:spTree>
    <p:extLst>
      <p:ext uri="{BB962C8B-B14F-4D97-AF65-F5344CB8AC3E}">
        <p14:creationId xmlns:p14="http://schemas.microsoft.com/office/powerpoint/2010/main" val="34823539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Google Shape;122;p17">
            <a:extLst>
              <a:ext uri="{FF2B5EF4-FFF2-40B4-BE49-F238E27FC236}">
                <a16:creationId xmlns:a16="http://schemas.microsoft.com/office/drawing/2014/main" id="{A08CF7FB-0A6C-4264-B758-32DA6325C9E4}"/>
              </a:ext>
            </a:extLst>
          </p:cNvPr>
          <p:cNvPicPr preferRelativeResize="0"/>
          <p:nvPr/>
        </p:nvPicPr>
        <p:blipFill rotWithShape="1">
          <a:blip r:embed="rId2">
            <a:alphaModFix/>
            <a:duotone>
              <a:prstClr val="black"/>
              <a:schemeClr val="accent4">
                <a:lumMod val="40000"/>
                <a:lumOff val="60000"/>
                <a:tint val="45000"/>
                <a:satMod val="400000"/>
              </a:schemeClr>
            </a:duotone>
          </a:blip>
          <a:srcRect r="45137" b="7458"/>
          <a:stretch/>
        </p:blipFill>
        <p:spPr>
          <a:xfrm>
            <a:off x="0" y="8892"/>
            <a:ext cx="12192000" cy="6782848"/>
          </a:xfrm>
          <a:prstGeom prst="rect">
            <a:avLst/>
          </a:prstGeom>
          <a:noFill/>
          <a:ln>
            <a:noFill/>
          </a:ln>
        </p:spPr>
      </p:pic>
      <p:sp>
        <p:nvSpPr>
          <p:cNvPr id="8" name="زر الإجراء: الانتقال للصفحة الرئيسية 7">
            <a:hlinkClick r:id="rId3" action="ppaction://hlinksldjump" highlightClick="1"/>
            <a:extLst>
              <a:ext uri="{FF2B5EF4-FFF2-40B4-BE49-F238E27FC236}">
                <a16:creationId xmlns:a16="http://schemas.microsoft.com/office/drawing/2014/main" id="{CA0393EA-C5F9-4877-88E1-3AB55311ADB1}"/>
              </a:ext>
            </a:extLst>
          </p:cNvPr>
          <p:cNvSpPr/>
          <p:nvPr/>
        </p:nvSpPr>
        <p:spPr>
          <a:xfrm>
            <a:off x="272150" y="5817953"/>
            <a:ext cx="611770" cy="569742"/>
          </a:xfrm>
          <a:prstGeom prst="actionButtonHome">
            <a:avLst/>
          </a:prstGeom>
          <a:solidFill>
            <a:srgbClr val="53AE6E"/>
          </a:solidFill>
          <a:ln w="12700" cap="flat" cmpd="sng" algn="in">
            <a:solidFill>
              <a:srgbClr val="53AE6E">
                <a:shade val="50000"/>
              </a:srgbClr>
            </a:solidFill>
            <a:prstDash val="solid"/>
          </a:ln>
          <a:effectLst/>
        </p:spPr>
        <p:txBody>
          <a:bodyPr rtlCol="1"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ar-SA" sz="1800" b="0" i="0" u="none" strike="noStrike" kern="0" cap="none" spc="0" normalizeH="0" baseline="0" noProof="0">
              <a:ln>
                <a:noFill/>
              </a:ln>
              <a:solidFill>
                <a:prstClr val="white"/>
              </a:solidFill>
              <a:effectLst/>
              <a:uLnTx/>
              <a:uFillTx/>
              <a:latin typeface="Gill Sans MT" panose="020B0502020104020203"/>
              <a:ea typeface="+mn-ea"/>
            </a:endParaRPr>
          </a:p>
        </p:txBody>
      </p:sp>
      <p:pic>
        <p:nvPicPr>
          <p:cNvPr id="7" name="صورة 6">
            <a:extLst>
              <a:ext uri="{FF2B5EF4-FFF2-40B4-BE49-F238E27FC236}">
                <a16:creationId xmlns:a16="http://schemas.microsoft.com/office/drawing/2014/main" id="{316FF0E7-518B-48D0-A973-1B237718E4E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16591" y="161314"/>
            <a:ext cx="6535371" cy="6535371"/>
          </a:xfrm>
          <a:prstGeom prst="rect">
            <a:avLst/>
          </a:prstGeom>
        </p:spPr>
      </p:pic>
    </p:spTree>
    <p:extLst>
      <p:ext uri="{BB962C8B-B14F-4D97-AF65-F5344CB8AC3E}">
        <p14:creationId xmlns:p14="http://schemas.microsoft.com/office/powerpoint/2010/main" val="16125548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Google Shape;122;p17">
            <a:extLst>
              <a:ext uri="{FF2B5EF4-FFF2-40B4-BE49-F238E27FC236}">
                <a16:creationId xmlns:a16="http://schemas.microsoft.com/office/drawing/2014/main" id="{A08CF7FB-0A6C-4264-B758-32DA6325C9E4}"/>
              </a:ext>
            </a:extLst>
          </p:cNvPr>
          <p:cNvPicPr preferRelativeResize="0"/>
          <p:nvPr/>
        </p:nvPicPr>
        <p:blipFill rotWithShape="1">
          <a:blip r:embed="rId2">
            <a:alphaModFix/>
            <a:duotone>
              <a:prstClr val="black"/>
              <a:schemeClr val="accent4">
                <a:lumMod val="40000"/>
                <a:lumOff val="60000"/>
                <a:tint val="45000"/>
                <a:satMod val="400000"/>
              </a:schemeClr>
            </a:duotone>
          </a:blip>
          <a:srcRect r="45137" b="7458"/>
          <a:stretch/>
        </p:blipFill>
        <p:spPr>
          <a:xfrm>
            <a:off x="0" y="8892"/>
            <a:ext cx="12192000" cy="6782848"/>
          </a:xfrm>
          <a:prstGeom prst="rect">
            <a:avLst/>
          </a:prstGeom>
          <a:noFill/>
          <a:ln>
            <a:noFill/>
          </a:ln>
        </p:spPr>
      </p:pic>
      <p:pic>
        <p:nvPicPr>
          <p:cNvPr id="17" name="Google Shape;227;p12">
            <a:extLst>
              <a:ext uri="{FF2B5EF4-FFF2-40B4-BE49-F238E27FC236}">
                <a16:creationId xmlns:a16="http://schemas.microsoft.com/office/drawing/2014/main" id="{36D88D35-8064-49EF-8B25-8E5BB7BC1197}"/>
              </a:ext>
            </a:extLst>
          </p:cNvPr>
          <p:cNvPicPr preferRelativeResize="0"/>
          <p:nvPr/>
        </p:nvPicPr>
        <p:blipFill rotWithShape="1">
          <a:blip r:embed="rId3">
            <a:alphaModFix/>
          </a:blip>
          <a:srcRect/>
          <a:stretch/>
        </p:blipFill>
        <p:spPr>
          <a:xfrm>
            <a:off x="1012874" y="497476"/>
            <a:ext cx="10424160" cy="5917391"/>
          </a:xfrm>
          <a:prstGeom prst="rect">
            <a:avLst/>
          </a:prstGeom>
          <a:noFill/>
          <a:ln>
            <a:noFill/>
          </a:ln>
        </p:spPr>
      </p:pic>
      <p:sp>
        <p:nvSpPr>
          <p:cNvPr id="18" name="زر الإجراء: الانتقال للصفحة الرئيسية 17">
            <a:hlinkClick r:id="rId4" action="ppaction://hlinksldjump" highlightClick="1"/>
            <a:extLst>
              <a:ext uri="{FF2B5EF4-FFF2-40B4-BE49-F238E27FC236}">
                <a16:creationId xmlns:a16="http://schemas.microsoft.com/office/drawing/2014/main" id="{8AE002ED-8708-4404-A606-0D4D6766C07D}"/>
              </a:ext>
            </a:extLst>
          </p:cNvPr>
          <p:cNvSpPr/>
          <p:nvPr/>
        </p:nvSpPr>
        <p:spPr>
          <a:xfrm>
            <a:off x="329420" y="5897880"/>
            <a:ext cx="611770" cy="569742"/>
          </a:xfrm>
          <a:prstGeom prst="actionButtonHome">
            <a:avLst/>
          </a:prstGeom>
          <a:solidFill>
            <a:srgbClr val="53AE6E"/>
          </a:solidFill>
          <a:ln w="12700" cap="flat" cmpd="sng" algn="in">
            <a:solidFill>
              <a:srgbClr val="53AE6E">
                <a:shade val="50000"/>
              </a:srgbClr>
            </a:solidFill>
            <a:prstDash val="solid"/>
          </a:ln>
          <a:effectLst/>
        </p:spPr>
        <p:txBody>
          <a:bodyPr rtlCol="1"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ar-SA" sz="1800" b="0" i="0" u="none" strike="noStrike" kern="0" cap="none" spc="0" normalizeH="0" baseline="0" noProof="0">
              <a:ln>
                <a:noFill/>
              </a:ln>
              <a:solidFill>
                <a:prstClr val="white"/>
              </a:solidFill>
              <a:effectLst/>
              <a:uLnTx/>
              <a:uFillTx/>
              <a:latin typeface="Gill Sans MT" panose="020B0502020104020203"/>
              <a:ea typeface="+mn-ea"/>
            </a:endParaRPr>
          </a:p>
        </p:txBody>
      </p:sp>
      <p:pic>
        <p:nvPicPr>
          <p:cNvPr id="10" name="عنصر نائب للمحتوى 4">
            <a:extLst>
              <a:ext uri="{FF2B5EF4-FFF2-40B4-BE49-F238E27FC236}">
                <a16:creationId xmlns:a16="http://schemas.microsoft.com/office/drawing/2014/main" id="{804A9A0C-304D-48F0-95FC-86A34787A783}"/>
              </a:ext>
            </a:extLst>
          </p:cNvPr>
          <p:cNvPicPr>
            <a:picLocks noChangeAspect="1"/>
          </p:cNvPicPr>
          <p:nvPr/>
        </p:nvPicPr>
        <p:blipFill>
          <a:blip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1430702" y="3204136"/>
            <a:ext cx="9588504" cy="2197857"/>
          </a:xfrm>
          <a:prstGeom prst="rect">
            <a:avLst/>
          </a:prstGeom>
        </p:spPr>
      </p:pic>
      <p:pic>
        <p:nvPicPr>
          <p:cNvPr id="11" name="صورة 10">
            <a:extLst>
              <a:ext uri="{FF2B5EF4-FFF2-40B4-BE49-F238E27FC236}">
                <a16:creationId xmlns:a16="http://schemas.microsoft.com/office/drawing/2014/main" id="{98BB0F2B-1A37-4718-9277-B9D3E20200CE}"/>
              </a:ext>
            </a:extLst>
          </p:cNvPr>
          <p:cNvPicPr>
            <a:picLocks noChangeAspect="1"/>
          </p:cNvPicPr>
          <p:nvPr/>
        </p:nvPicPr>
        <p:blipFill>
          <a:blip r:embed="rId7">
            <a:extLst>
              <a:ext uri="{28A0092B-C50C-407E-A947-70E740481C1C}">
                <a14:useLocalDpi xmlns:a14="http://schemas.microsoft.com/office/drawing/2010/main" val="0"/>
              </a:ext>
              <a:ext uri="{837473B0-CC2E-450A-ABE3-18F120FF3D39}">
                <a1611:picAttrSrcUrl xmlns:a1611="http://schemas.microsoft.com/office/drawing/2016/11/main" r:id="rId8"/>
              </a:ext>
            </a:extLst>
          </a:blip>
          <a:stretch>
            <a:fillRect/>
          </a:stretch>
        </p:blipFill>
        <p:spPr>
          <a:xfrm>
            <a:off x="8789726" y="867202"/>
            <a:ext cx="2130391" cy="1917352"/>
          </a:xfrm>
          <a:prstGeom prst="rect">
            <a:avLst/>
          </a:prstGeom>
        </p:spPr>
      </p:pic>
      <p:sp>
        <p:nvSpPr>
          <p:cNvPr id="12" name="مربع نص 11">
            <a:extLst>
              <a:ext uri="{FF2B5EF4-FFF2-40B4-BE49-F238E27FC236}">
                <a16:creationId xmlns:a16="http://schemas.microsoft.com/office/drawing/2014/main" id="{F2AF0F79-5328-4E0A-B6D4-9404051C6F52}"/>
              </a:ext>
            </a:extLst>
          </p:cNvPr>
          <p:cNvSpPr txBox="1"/>
          <p:nvPr/>
        </p:nvSpPr>
        <p:spPr>
          <a:xfrm>
            <a:off x="9320348" y="1713336"/>
            <a:ext cx="1069145" cy="707886"/>
          </a:xfrm>
          <a:prstGeom prst="rect">
            <a:avLst/>
          </a:prstGeom>
          <a:noFill/>
        </p:spPr>
        <p:txBody>
          <a:bodyPr wrap="square" rtlCol="1">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ar-SA" sz="20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Gill Sans MT" panose="020B0502020104020203"/>
                <a:ea typeface="+mn-ea"/>
              </a:rPr>
              <a:t>شريط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ar-SA" sz="20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Gill Sans MT" panose="020B0502020104020203"/>
                <a:ea typeface="+mn-ea"/>
              </a:rPr>
              <a:t>الذكريات</a:t>
            </a:r>
          </a:p>
        </p:txBody>
      </p:sp>
      <p:sp>
        <p:nvSpPr>
          <p:cNvPr id="13" name="عنوان 1">
            <a:extLst>
              <a:ext uri="{FF2B5EF4-FFF2-40B4-BE49-F238E27FC236}">
                <a16:creationId xmlns:a16="http://schemas.microsoft.com/office/drawing/2014/main" id="{82023F08-BB0B-446F-9EC7-06CADFF6E779}"/>
              </a:ext>
            </a:extLst>
          </p:cNvPr>
          <p:cNvSpPr txBox="1">
            <a:spLocks/>
          </p:cNvSpPr>
          <p:nvPr/>
        </p:nvSpPr>
        <p:spPr>
          <a:xfrm>
            <a:off x="4169838" y="2183223"/>
            <a:ext cx="3852323" cy="793348"/>
          </a:xfrm>
          <a:prstGeom prst="rect">
            <a:avLst/>
          </a:prstGeom>
        </p:spPr>
        <p:txBody>
          <a:bodyPr vert="horz" lIns="91440" tIns="45720" rIns="91440" bIns="45720" rtlCol="0" anchor="ctr">
            <a:noAutofit/>
          </a:bodyPr>
          <a:lstStyle>
            <a:lvl1pPr algn="ctr" defTabSz="914400" rtl="1" eaLnBrk="1" latinLnBrk="0" hangingPunct="1">
              <a:lnSpc>
                <a:spcPct val="90000"/>
              </a:lnSpc>
              <a:spcBef>
                <a:spcPct val="0"/>
              </a:spcBef>
              <a:buNone/>
              <a:defRPr sz="10000" kern="1200" cap="all" spc="800" baseline="0">
                <a:solidFill>
                  <a:schemeClr val="tx2"/>
                </a:solidFill>
                <a:latin typeface="+mj-lt"/>
                <a:ea typeface="+mj-ea"/>
                <a:cs typeface="+mj-cs"/>
              </a:defRPr>
            </a:lvl1pPr>
          </a:lstStyle>
          <a:p>
            <a:r>
              <a:rPr lang="ar-SA" sz="3200" cap="none" spc="0" dirty="0">
                <a:ln w="0"/>
                <a:solidFill>
                  <a:srgbClr val="FFC000"/>
                </a:solidFill>
                <a:effectLst>
                  <a:outerShdw blurRad="38100" dist="19050" dir="2700000" algn="tl" rotWithShape="0">
                    <a:schemeClr val="dk1">
                      <a:alpha val="40000"/>
                    </a:schemeClr>
                  </a:outerShdw>
                </a:effectLst>
                <a:latin typeface="Afsaneh Font" panose="02000700000000000000" pitchFamily="2" charset="-78"/>
                <a:cs typeface="Afsaneh Font" panose="02000700000000000000" pitchFamily="2" charset="-78"/>
              </a:rPr>
              <a:t>مراجعة الدرس السابق:</a:t>
            </a:r>
          </a:p>
        </p:txBody>
      </p:sp>
      <p:sp>
        <p:nvSpPr>
          <p:cNvPr id="15" name="مربع نص 14">
            <a:extLst>
              <a:ext uri="{FF2B5EF4-FFF2-40B4-BE49-F238E27FC236}">
                <a16:creationId xmlns:a16="http://schemas.microsoft.com/office/drawing/2014/main" id="{5898B570-E896-4D81-9D55-8E00B7D03E15}"/>
              </a:ext>
            </a:extLst>
          </p:cNvPr>
          <p:cNvSpPr txBox="1"/>
          <p:nvPr/>
        </p:nvSpPr>
        <p:spPr>
          <a:xfrm>
            <a:off x="4765210" y="3778538"/>
            <a:ext cx="2690250" cy="1015663"/>
          </a:xfrm>
          <a:prstGeom prst="rect">
            <a:avLst/>
          </a:prstGeom>
          <a:noFill/>
        </p:spPr>
        <p:txBody>
          <a:bodyPr wrap="square" rtlCol="1">
            <a:spAutoFit/>
          </a:bodyPr>
          <a:lstStyle/>
          <a:p>
            <a:pPr lvl="0" algn="ctr" rtl="0">
              <a:defRPr/>
            </a:pPr>
            <a:r>
              <a:rPr kumimoji="0" lang="ar-SA" sz="2000" i="0"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صواب أم خطأ:</a:t>
            </a:r>
            <a:r>
              <a:rPr kumimoji="0" lang="ar-SA" sz="2000" i="0" u="none" strike="noStrike" kern="1200" cap="none" spc="0" normalizeH="0" baseline="0" noProof="0" dirty="0">
                <a:ln>
                  <a:noFill/>
                </a:ln>
                <a:effectLst/>
                <a:uLnTx/>
                <a:uFillTx/>
                <a:latin typeface="Arial" panose="020B0604020202020204" pitchFamily="34" charset="0"/>
                <a:cs typeface="Arial" panose="020B0604020202020204" pitchFamily="34" charset="0"/>
              </a:rPr>
              <a:t>
من آداب المجلس إفشاء أسرار المجالس. </a:t>
            </a:r>
            <a:endParaRPr kumimoji="0" lang="en-GB" sz="2000" i="0" u="none" strike="noStrike" kern="1200" cap="none" spc="0" normalizeH="0" baseline="0" noProof="0" dirty="0">
              <a:ln>
                <a:noFill/>
              </a:ln>
              <a:effectLst/>
              <a:uLnTx/>
              <a:uFillTx/>
              <a:latin typeface="Arial" panose="020B0604020202020204" pitchFamily="34" charset="0"/>
              <a:cs typeface="Arial" panose="020B0604020202020204" pitchFamily="34" charset="0"/>
            </a:endParaRPr>
          </a:p>
        </p:txBody>
      </p:sp>
      <p:sp>
        <p:nvSpPr>
          <p:cNvPr id="19" name="مربع نص 18">
            <a:extLst>
              <a:ext uri="{FF2B5EF4-FFF2-40B4-BE49-F238E27FC236}">
                <a16:creationId xmlns:a16="http://schemas.microsoft.com/office/drawing/2014/main" id="{3CE21FA1-0E41-4AEC-9E3B-F79C3B4BEF4A}"/>
              </a:ext>
            </a:extLst>
          </p:cNvPr>
          <p:cNvSpPr txBox="1"/>
          <p:nvPr/>
        </p:nvSpPr>
        <p:spPr>
          <a:xfrm>
            <a:off x="1625690" y="3778538"/>
            <a:ext cx="2836311" cy="707886"/>
          </a:xfrm>
          <a:prstGeom prst="rect">
            <a:avLst/>
          </a:prstGeom>
          <a:noFill/>
        </p:spPr>
        <p:txBody>
          <a:bodyPr wrap="square" rtlCol="1">
            <a:spAutoFit/>
          </a:bodyPr>
          <a:lstStyle/>
          <a:p>
            <a:pPr lvl="0" algn="ctr" rtl="0">
              <a:defRPr/>
            </a:pPr>
            <a:r>
              <a:rPr kumimoji="0" lang="ar-SA" sz="2000" i="0" u="none" strike="noStrike" kern="1200" cap="none" spc="0" normalizeH="0" baseline="0" noProof="0">
                <a:ln>
                  <a:noFill/>
                </a:ln>
                <a:solidFill>
                  <a:srgbClr val="FF0000"/>
                </a:solidFill>
                <a:effectLst/>
                <a:uLnTx/>
                <a:uFillTx/>
                <a:latin typeface="Arial" panose="020B0604020202020204" pitchFamily="34" charset="0"/>
                <a:cs typeface="Arial" panose="020B0604020202020204" pitchFamily="34" charset="0"/>
              </a:rPr>
              <a:t>صواب أم خطأ:</a:t>
            </a:r>
            <a:r>
              <a:rPr kumimoji="0" lang="ar-SA" sz="2000" i="0" u="none" strike="noStrike" kern="1200" cap="none" spc="0" normalizeH="0" baseline="0" noProof="0">
                <a:ln>
                  <a:noFill/>
                </a:ln>
                <a:effectLst/>
                <a:uLnTx/>
                <a:uFillTx/>
                <a:latin typeface="Arial" panose="020B0604020202020204" pitchFamily="34" charset="0"/>
                <a:cs typeface="Arial" panose="020B0604020202020204" pitchFamily="34" charset="0"/>
              </a:rPr>
              <a:t>
من سبق إلى شيء مباح استحقه. </a:t>
            </a:r>
            <a:endParaRPr kumimoji="0" lang="en-GB" sz="2000" i="0" u="none" strike="noStrike" kern="1200" cap="none" spc="0" normalizeH="0" baseline="0" noProof="0" dirty="0">
              <a:ln>
                <a:noFill/>
              </a:ln>
              <a:effectLst/>
              <a:uLnTx/>
              <a:uFillTx/>
              <a:latin typeface="Arial" panose="020B0604020202020204" pitchFamily="34" charset="0"/>
              <a:cs typeface="Arial" panose="020B0604020202020204" pitchFamily="34" charset="0"/>
            </a:endParaRPr>
          </a:p>
        </p:txBody>
      </p:sp>
      <p:sp>
        <p:nvSpPr>
          <p:cNvPr id="20" name="عنوان 1">
            <a:extLst>
              <a:ext uri="{FF2B5EF4-FFF2-40B4-BE49-F238E27FC236}">
                <a16:creationId xmlns:a16="http://schemas.microsoft.com/office/drawing/2014/main" id="{DF29BE59-16C5-494F-8903-C8F7148BAC91}"/>
              </a:ext>
            </a:extLst>
          </p:cNvPr>
          <p:cNvSpPr txBox="1">
            <a:spLocks/>
          </p:cNvSpPr>
          <p:nvPr/>
        </p:nvSpPr>
        <p:spPr>
          <a:xfrm>
            <a:off x="4226114" y="1162310"/>
            <a:ext cx="3852323" cy="793348"/>
          </a:xfrm>
          <a:prstGeom prst="rect">
            <a:avLst/>
          </a:prstGeom>
        </p:spPr>
        <p:style>
          <a:lnRef idx="0">
            <a:schemeClr val="accent4"/>
          </a:lnRef>
          <a:fillRef idx="3">
            <a:schemeClr val="accent4"/>
          </a:fillRef>
          <a:effectRef idx="3">
            <a:schemeClr val="accent4"/>
          </a:effectRef>
          <a:fontRef idx="minor">
            <a:schemeClr val="lt1"/>
          </a:fontRef>
        </p:style>
        <p:txBody>
          <a:bodyPr vert="horz" lIns="91440" tIns="45720" rIns="91440" bIns="45720" rtlCol="0" anchor="ctr">
            <a:noAutofit/>
          </a:bodyPr>
          <a:lstStyle>
            <a:lvl1pPr algn="ctr" defTabSz="914400" rtl="1" eaLnBrk="1" latinLnBrk="0" hangingPunct="1">
              <a:lnSpc>
                <a:spcPct val="90000"/>
              </a:lnSpc>
              <a:spcBef>
                <a:spcPct val="0"/>
              </a:spcBef>
              <a:buNone/>
              <a:defRPr sz="10000" kern="1200" cap="all" spc="800" baseline="0">
                <a:solidFill>
                  <a:schemeClr val="tx2"/>
                </a:solidFill>
                <a:latin typeface="+mj-lt"/>
                <a:ea typeface="+mj-ea"/>
                <a:cs typeface="+mj-cs"/>
              </a:defRPr>
            </a:lvl1pPr>
          </a:lstStyle>
          <a:p>
            <a:r>
              <a:rPr lang="ar-SA" sz="3600" cap="none" spc="0" dirty="0">
                <a:ln w="0"/>
                <a:solidFill>
                  <a:schemeClr val="tx1"/>
                </a:solidFill>
                <a:effectLst>
                  <a:outerShdw blurRad="38100" dist="19050" dir="2700000" algn="tl" rotWithShape="0">
                    <a:schemeClr val="dk1">
                      <a:alpha val="40000"/>
                    </a:schemeClr>
                  </a:outerShdw>
                </a:effectLst>
                <a:latin typeface="Afsaneh Font" panose="02000700000000000000" pitchFamily="2" charset="-78"/>
              </a:rPr>
              <a:t>حل أسئلة </a:t>
            </a:r>
            <a:r>
              <a:rPr lang="ar-SA" sz="3600" cap="none" spc="0">
                <a:ln w="0"/>
                <a:solidFill>
                  <a:schemeClr val="tx1"/>
                </a:solidFill>
                <a:effectLst>
                  <a:outerShdw blurRad="38100" dist="19050" dir="2700000" algn="tl" rotWithShape="0">
                    <a:schemeClr val="dk1">
                      <a:alpha val="40000"/>
                    </a:schemeClr>
                  </a:outerShdw>
                </a:effectLst>
                <a:latin typeface="Afsaneh Font" panose="02000700000000000000" pitchFamily="2" charset="-78"/>
              </a:rPr>
              <a:t>التقويم ص٨١</a:t>
            </a:r>
            <a:endParaRPr lang="ar-SA" sz="3600" cap="none" spc="0" dirty="0">
              <a:ln w="0"/>
              <a:solidFill>
                <a:schemeClr val="tx1"/>
              </a:solidFill>
              <a:effectLst>
                <a:outerShdw blurRad="38100" dist="19050" dir="2700000" algn="tl" rotWithShape="0">
                  <a:schemeClr val="dk1">
                    <a:alpha val="40000"/>
                  </a:schemeClr>
                </a:outerShdw>
              </a:effectLst>
              <a:latin typeface="Afsaneh Font" panose="02000700000000000000" pitchFamily="2" charset="-78"/>
            </a:endParaRPr>
          </a:p>
        </p:txBody>
      </p:sp>
      <p:sp>
        <p:nvSpPr>
          <p:cNvPr id="21" name="مربع نص 20">
            <a:extLst>
              <a:ext uri="{FF2B5EF4-FFF2-40B4-BE49-F238E27FC236}">
                <a16:creationId xmlns:a16="http://schemas.microsoft.com/office/drawing/2014/main" id="{744BFC50-2B28-43D7-AF03-E13C3E630E69}"/>
              </a:ext>
            </a:extLst>
          </p:cNvPr>
          <p:cNvSpPr txBox="1"/>
          <p:nvPr/>
        </p:nvSpPr>
        <p:spPr>
          <a:xfrm>
            <a:off x="7873288" y="3735619"/>
            <a:ext cx="3046829" cy="1015663"/>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ar-SA" sz="2000" dirty="0">
                <a:solidFill>
                  <a:srgbClr val="FF0000"/>
                </a:solidFill>
                <a:latin typeface="Arial" panose="020B0604020202020204" pitchFamily="34" charset="0"/>
                <a:cs typeface="Arial" panose="020B0604020202020204" pitchFamily="34" charset="0"/>
                <a:sym typeface="AGA Arabesque" panose="05010101010101010101" pitchFamily="2" charset="2"/>
              </a:rPr>
              <a:t>صواب أم خطأ:
</a:t>
            </a:r>
            <a:r>
              <a:rPr lang="ar-SA" sz="2000" dirty="0">
                <a:latin typeface="Arial" panose="020B0604020202020204" pitchFamily="34" charset="0"/>
                <a:cs typeface="Arial" panose="020B0604020202020204" pitchFamily="34" charset="0"/>
                <a:sym typeface="AGA Arabesque" panose="05010101010101010101" pitchFamily="2" charset="2"/>
              </a:rPr>
              <a:t>إذا دخلتُ المجلس، فمن الأدب أن أجلسُ في صدر المجلس. </a:t>
            </a:r>
            <a:endParaRPr kumimoji="0" lang="ar-SA" sz="20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449558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p:cTn id="7" dur="1000" fill="hold"/>
                                        <p:tgtEl>
                                          <p:spTgt spid="21"/>
                                        </p:tgtEl>
                                        <p:attrNameLst>
                                          <p:attrName>ppt_w</p:attrName>
                                        </p:attrNameLst>
                                      </p:cBhvr>
                                      <p:tavLst>
                                        <p:tav tm="0">
                                          <p:val>
                                            <p:fltVal val="0"/>
                                          </p:val>
                                        </p:tav>
                                        <p:tav tm="100000">
                                          <p:val>
                                            <p:strVal val="#ppt_w"/>
                                          </p:val>
                                        </p:tav>
                                      </p:tavLst>
                                    </p:anim>
                                    <p:anim calcmode="lin" valueType="num">
                                      <p:cBhvr>
                                        <p:cTn id="8" dur="1000" fill="hold"/>
                                        <p:tgtEl>
                                          <p:spTgt spid="21"/>
                                        </p:tgtEl>
                                        <p:attrNameLst>
                                          <p:attrName>ppt_h</p:attrName>
                                        </p:attrNameLst>
                                      </p:cBhvr>
                                      <p:tavLst>
                                        <p:tav tm="0">
                                          <p:val>
                                            <p:fltVal val="0"/>
                                          </p:val>
                                        </p:tav>
                                        <p:tav tm="100000">
                                          <p:val>
                                            <p:strVal val="#ppt_h"/>
                                          </p:val>
                                        </p:tav>
                                      </p:tavLst>
                                    </p:anim>
                                    <p:anim calcmode="lin" valueType="num">
                                      <p:cBhvr>
                                        <p:cTn id="9" dur="1000" fill="hold"/>
                                        <p:tgtEl>
                                          <p:spTgt spid="21"/>
                                        </p:tgtEl>
                                        <p:attrNameLst>
                                          <p:attrName>style.rotation</p:attrName>
                                        </p:attrNameLst>
                                      </p:cBhvr>
                                      <p:tavLst>
                                        <p:tav tm="0">
                                          <p:val>
                                            <p:fltVal val="90"/>
                                          </p:val>
                                        </p:tav>
                                        <p:tav tm="100000">
                                          <p:val>
                                            <p:fltVal val="0"/>
                                          </p:val>
                                        </p:tav>
                                      </p:tavLst>
                                    </p:anim>
                                    <p:animEffect transition="in" filter="fade">
                                      <p:cBhvr>
                                        <p:cTn id="10" dur="1000"/>
                                        <p:tgtEl>
                                          <p:spTgt spid="21"/>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anim calcmode="lin" valueType="num">
                                      <p:cBhvr>
                                        <p:cTn id="15" dur="1000" fill="hold"/>
                                        <p:tgtEl>
                                          <p:spTgt spid="15"/>
                                        </p:tgtEl>
                                        <p:attrNameLst>
                                          <p:attrName>ppt_w</p:attrName>
                                        </p:attrNameLst>
                                      </p:cBhvr>
                                      <p:tavLst>
                                        <p:tav tm="0">
                                          <p:val>
                                            <p:fltVal val="0"/>
                                          </p:val>
                                        </p:tav>
                                        <p:tav tm="100000">
                                          <p:val>
                                            <p:strVal val="#ppt_w"/>
                                          </p:val>
                                        </p:tav>
                                      </p:tavLst>
                                    </p:anim>
                                    <p:anim calcmode="lin" valueType="num">
                                      <p:cBhvr>
                                        <p:cTn id="16" dur="1000" fill="hold"/>
                                        <p:tgtEl>
                                          <p:spTgt spid="15"/>
                                        </p:tgtEl>
                                        <p:attrNameLst>
                                          <p:attrName>ppt_h</p:attrName>
                                        </p:attrNameLst>
                                      </p:cBhvr>
                                      <p:tavLst>
                                        <p:tav tm="0">
                                          <p:val>
                                            <p:fltVal val="0"/>
                                          </p:val>
                                        </p:tav>
                                        <p:tav tm="100000">
                                          <p:val>
                                            <p:strVal val="#ppt_h"/>
                                          </p:val>
                                        </p:tav>
                                      </p:tavLst>
                                    </p:anim>
                                    <p:anim calcmode="lin" valueType="num">
                                      <p:cBhvr>
                                        <p:cTn id="17" dur="1000" fill="hold"/>
                                        <p:tgtEl>
                                          <p:spTgt spid="15"/>
                                        </p:tgtEl>
                                        <p:attrNameLst>
                                          <p:attrName>style.rotation</p:attrName>
                                        </p:attrNameLst>
                                      </p:cBhvr>
                                      <p:tavLst>
                                        <p:tav tm="0">
                                          <p:val>
                                            <p:fltVal val="90"/>
                                          </p:val>
                                        </p:tav>
                                        <p:tav tm="100000">
                                          <p:val>
                                            <p:fltVal val="0"/>
                                          </p:val>
                                        </p:tav>
                                      </p:tavLst>
                                    </p:anim>
                                    <p:animEffect transition="in" filter="fade">
                                      <p:cBhvr>
                                        <p:cTn id="18" dur="1000"/>
                                        <p:tgtEl>
                                          <p:spTgt spid="15"/>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grpId="0" nodeType="clickEffect">
                                  <p:stCondLst>
                                    <p:cond delay="0"/>
                                  </p:stCondLst>
                                  <p:childTnLst>
                                    <p:set>
                                      <p:cBhvr>
                                        <p:cTn id="22" dur="1" fill="hold">
                                          <p:stCondLst>
                                            <p:cond delay="0"/>
                                          </p:stCondLst>
                                        </p:cTn>
                                        <p:tgtEl>
                                          <p:spTgt spid="19"/>
                                        </p:tgtEl>
                                        <p:attrNameLst>
                                          <p:attrName>style.visibility</p:attrName>
                                        </p:attrNameLst>
                                      </p:cBhvr>
                                      <p:to>
                                        <p:strVal val="visible"/>
                                      </p:to>
                                    </p:set>
                                    <p:anim calcmode="lin" valueType="num">
                                      <p:cBhvr>
                                        <p:cTn id="23" dur="1000" fill="hold"/>
                                        <p:tgtEl>
                                          <p:spTgt spid="19"/>
                                        </p:tgtEl>
                                        <p:attrNameLst>
                                          <p:attrName>ppt_w</p:attrName>
                                        </p:attrNameLst>
                                      </p:cBhvr>
                                      <p:tavLst>
                                        <p:tav tm="0">
                                          <p:val>
                                            <p:fltVal val="0"/>
                                          </p:val>
                                        </p:tav>
                                        <p:tav tm="100000">
                                          <p:val>
                                            <p:strVal val="#ppt_w"/>
                                          </p:val>
                                        </p:tav>
                                      </p:tavLst>
                                    </p:anim>
                                    <p:anim calcmode="lin" valueType="num">
                                      <p:cBhvr>
                                        <p:cTn id="24" dur="1000" fill="hold"/>
                                        <p:tgtEl>
                                          <p:spTgt spid="19"/>
                                        </p:tgtEl>
                                        <p:attrNameLst>
                                          <p:attrName>ppt_h</p:attrName>
                                        </p:attrNameLst>
                                      </p:cBhvr>
                                      <p:tavLst>
                                        <p:tav tm="0">
                                          <p:val>
                                            <p:fltVal val="0"/>
                                          </p:val>
                                        </p:tav>
                                        <p:tav tm="100000">
                                          <p:val>
                                            <p:strVal val="#ppt_h"/>
                                          </p:val>
                                        </p:tav>
                                      </p:tavLst>
                                    </p:anim>
                                    <p:anim calcmode="lin" valueType="num">
                                      <p:cBhvr>
                                        <p:cTn id="25" dur="1000" fill="hold"/>
                                        <p:tgtEl>
                                          <p:spTgt spid="19"/>
                                        </p:tgtEl>
                                        <p:attrNameLst>
                                          <p:attrName>style.rotation</p:attrName>
                                        </p:attrNameLst>
                                      </p:cBhvr>
                                      <p:tavLst>
                                        <p:tav tm="0">
                                          <p:val>
                                            <p:fltVal val="90"/>
                                          </p:val>
                                        </p:tav>
                                        <p:tav tm="100000">
                                          <p:val>
                                            <p:fltVal val="0"/>
                                          </p:val>
                                        </p:tav>
                                      </p:tavLst>
                                    </p:anim>
                                    <p:animEffect transition="in" filter="fade">
                                      <p:cBhvr>
                                        <p:cTn id="26" dur="1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9" grpId="0"/>
      <p:bldP spid="2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Google Shape;122;p17">
            <a:extLst>
              <a:ext uri="{FF2B5EF4-FFF2-40B4-BE49-F238E27FC236}">
                <a16:creationId xmlns:a16="http://schemas.microsoft.com/office/drawing/2014/main" id="{A08CF7FB-0A6C-4264-B758-32DA6325C9E4}"/>
              </a:ext>
            </a:extLst>
          </p:cNvPr>
          <p:cNvPicPr preferRelativeResize="0"/>
          <p:nvPr/>
        </p:nvPicPr>
        <p:blipFill rotWithShape="1">
          <a:blip r:embed="rId2">
            <a:alphaModFix/>
            <a:duotone>
              <a:prstClr val="black"/>
              <a:schemeClr val="accent4">
                <a:lumMod val="40000"/>
                <a:lumOff val="60000"/>
                <a:tint val="45000"/>
                <a:satMod val="400000"/>
              </a:schemeClr>
            </a:duotone>
          </a:blip>
          <a:srcRect r="45137" b="7458"/>
          <a:stretch/>
        </p:blipFill>
        <p:spPr>
          <a:xfrm>
            <a:off x="0" y="8892"/>
            <a:ext cx="12192000" cy="6782848"/>
          </a:xfrm>
          <a:prstGeom prst="rect">
            <a:avLst/>
          </a:prstGeom>
          <a:noFill/>
          <a:ln>
            <a:noFill/>
          </a:ln>
        </p:spPr>
      </p:pic>
      <p:pic>
        <p:nvPicPr>
          <p:cNvPr id="17" name="Google Shape;227;p12">
            <a:extLst>
              <a:ext uri="{FF2B5EF4-FFF2-40B4-BE49-F238E27FC236}">
                <a16:creationId xmlns:a16="http://schemas.microsoft.com/office/drawing/2014/main" id="{36D88D35-8064-49EF-8B25-8E5BB7BC1197}"/>
              </a:ext>
            </a:extLst>
          </p:cNvPr>
          <p:cNvPicPr preferRelativeResize="0"/>
          <p:nvPr/>
        </p:nvPicPr>
        <p:blipFill rotWithShape="1">
          <a:blip r:embed="rId3">
            <a:alphaModFix/>
          </a:blip>
          <a:srcRect/>
          <a:stretch/>
        </p:blipFill>
        <p:spPr>
          <a:xfrm>
            <a:off x="883920" y="470304"/>
            <a:ext cx="10424160" cy="5917391"/>
          </a:xfrm>
          <a:prstGeom prst="rect">
            <a:avLst/>
          </a:prstGeom>
          <a:noFill/>
          <a:ln>
            <a:noFill/>
          </a:ln>
        </p:spPr>
      </p:pic>
      <p:sp>
        <p:nvSpPr>
          <p:cNvPr id="15" name="زر الإجراء: الانتقال للصفحة الرئيسية 14">
            <a:hlinkClick r:id="rId4" action="ppaction://hlinksldjump" highlightClick="1"/>
            <a:extLst>
              <a:ext uri="{FF2B5EF4-FFF2-40B4-BE49-F238E27FC236}">
                <a16:creationId xmlns:a16="http://schemas.microsoft.com/office/drawing/2014/main" id="{CCE8EB69-8A79-42BD-86B6-79E931E458AD}"/>
              </a:ext>
            </a:extLst>
          </p:cNvPr>
          <p:cNvSpPr/>
          <p:nvPr/>
        </p:nvSpPr>
        <p:spPr>
          <a:xfrm>
            <a:off x="201539" y="5817953"/>
            <a:ext cx="611770" cy="569742"/>
          </a:xfrm>
          <a:prstGeom prst="actionButtonHome">
            <a:avLst/>
          </a:prstGeom>
          <a:solidFill>
            <a:srgbClr val="53AE6E"/>
          </a:solidFill>
          <a:ln w="12700" cap="flat" cmpd="sng" algn="in">
            <a:solidFill>
              <a:srgbClr val="53AE6E">
                <a:shade val="50000"/>
              </a:srgbClr>
            </a:solidFill>
            <a:prstDash val="solid"/>
          </a:ln>
          <a:effectLst/>
        </p:spPr>
        <p:txBody>
          <a:bodyPr rtlCol="1"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ar-SA" sz="1800" b="0" i="0" u="none" strike="noStrike" kern="0" cap="none" spc="0" normalizeH="0" baseline="0" noProof="0">
              <a:ln>
                <a:noFill/>
              </a:ln>
              <a:solidFill>
                <a:prstClr val="white"/>
              </a:solidFill>
              <a:effectLst/>
              <a:uLnTx/>
              <a:uFillTx/>
              <a:latin typeface="Gill Sans MT" panose="020B0502020104020203"/>
              <a:ea typeface="+mn-ea"/>
            </a:endParaRPr>
          </a:p>
        </p:txBody>
      </p:sp>
      <p:sp>
        <p:nvSpPr>
          <p:cNvPr id="3" name="مستطيل 2">
            <a:extLst>
              <a:ext uri="{FF2B5EF4-FFF2-40B4-BE49-F238E27FC236}">
                <a16:creationId xmlns:a16="http://schemas.microsoft.com/office/drawing/2014/main" id="{154C1B68-96A9-4AA1-AEB3-A965130192FD}"/>
              </a:ext>
            </a:extLst>
          </p:cNvPr>
          <p:cNvSpPr/>
          <p:nvPr/>
        </p:nvSpPr>
        <p:spPr>
          <a:xfrm>
            <a:off x="2466360" y="902683"/>
            <a:ext cx="7465506" cy="523220"/>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ar-SA" sz="2800" b="1" cap="none" spc="0">
                <a:ln/>
                <a:solidFill>
                  <a:schemeClr val="accent4"/>
                </a:solidFill>
                <a:effectLst/>
              </a:rPr>
              <a:t>بمن أوصى جبريل عليه السلام نبينا محمد صلى الله عليه وسلم؟</a:t>
            </a:r>
            <a:endParaRPr lang="ar-SA" sz="2800" b="1" cap="none" spc="0" dirty="0">
              <a:ln/>
              <a:solidFill>
                <a:schemeClr val="accent4"/>
              </a:solidFill>
              <a:effectLst/>
            </a:endParaRPr>
          </a:p>
        </p:txBody>
      </p:sp>
      <p:pic>
        <p:nvPicPr>
          <p:cNvPr id="4" name="صورة 4">
            <a:extLst>
              <a:ext uri="{FF2B5EF4-FFF2-40B4-BE49-F238E27FC236}">
                <a16:creationId xmlns:a16="http://schemas.microsoft.com/office/drawing/2014/main" id="{F0BA58A4-594A-4D46-A802-C20A8AC41E3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87504" y="1594152"/>
            <a:ext cx="4223216" cy="3167412"/>
          </a:xfrm>
          <a:prstGeom prst="rect">
            <a:avLst/>
          </a:prstGeom>
        </p:spPr>
      </p:pic>
      <p:pic>
        <p:nvPicPr>
          <p:cNvPr id="5" name="صورة 3">
            <a:extLst>
              <a:ext uri="{FF2B5EF4-FFF2-40B4-BE49-F238E27FC236}">
                <a16:creationId xmlns:a16="http://schemas.microsoft.com/office/drawing/2014/main" id="{C427B86C-48CF-9044-A765-1C8036158653}"/>
              </a:ext>
            </a:extLst>
          </p:cNvPr>
          <p:cNvPicPr>
            <a:picLocks noChangeAspect="1"/>
          </p:cNvPicPr>
          <p:nvPr/>
        </p:nvPicPr>
        <p:blipFill rotWithShape="1">
          <a:blip r:embed="rId6">
            <a:extLst>
              <a:ext uri="{28A0092B-C50C-407E-A947-70E740481C1C}">
                <a14:useLocalDpi xmlns:a14="http://schemas.microsoft.com/office/drawing/2010/main" val="0"/>
              </a:ext>
            </a:extLst>
          </a:blip>
          <a:srcRect b="10628"/>
          <a:stretch/>
        </p:blipFill>
        <p:spPr>
          <a:xfrm>
            <a:off x="3421683" y="4929813"/>
            <a:ext cx="5348633" cy="1120639"/>
          </a:xfrm>
          <a:prstGeom prst="rect">
            <a:avLst/>
          </a:prstGeom>
        </p:spPr>
      </p:pic>
    </p:spTree>
    <p:extLst>
      <p:ext uri="{BB962C8B-B14F-4D97-AF65-F5344CB8AC3E}">
        <p14:creationId xmlns:p14="http://schemas.microsoft.com/office/powerpoint/2010/main" val="3912986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Google Shape;122;p17">
            <a:extLst>
              <a:ext uri="{FF2B5EF4-FFF2-40B4-BE49-F238E27FC236}">
                <a16:creationId xmlns:a16="http://schemas.microsoft.com/office/drawing/2014/main" id="{A08CF7FB-0A6C-4264-B758-32DA6325C9E4}"/>
              </a:ext>
            </a:extLst>
          </p:cNvPr>
          <p:cNvPicPr preferRelativeResize="0"/>
          <p:nvPr/>
        </p:nvPicPr>
        <p:blipFill rotWithShape="1">
          <a:blip r:embed="rId2">
            <a:alphaModFix/>
            <a:duotone>
              <a:prstClr val="black"/>
              <a:schemeClr val="accent4">
                <a:lumMod val="40000"/>
                <a:lumOff val="60000"/>
                <a:tint val="45000"/>
                <a:satMod val="400000"/>
              </a:schemeClr>
            </a:duotone>
          </a:blip>
          <a:srcRect r="45137" b="7458"/>
          <a:stretch/>
        </p:blipFill>
        <p:spPr>
          <a:xfrm>
            <a:off x="0" y="8892"/>
            <a:ext cx="12192000" cy="6782848"/>
          </a:xfrm>
          <a:prstGeom prst="rect">
            <a:avLst/>
          </a:prstGeom>
          <a:noFill/>
          <a:ln>
            <a:noFill/>
          </a:ln>
        </p:spPr>
      </p:pic>
      <p:pic>
        <p:nvPicPr>
          <p:cNvPr id="17" name="Google Shape;227;p12">
            <a:extLst>
              <a:ext uri="{FF2B5EF4-FFF2-40B4-BE49-F238E27FC236}">
                <a16:creationId xmlns:a16="http://schemas.microsoft.com/office/drawing/2014/main" id="{36D88D35-8064-49EF-8B25-8E5BB7BC1197}"/>
              </a:ext>
            </a:extLst>
          </p:cNvPr>
          <p:cNvPicPr preferRelativeResize="0"/>
          <p:nvPr/>
        </p:nvPicPr>
        <p:blipFill rotWithShape="1">
          <a:blip r:embed="rId3">
            <a:alphaModFix/>
          </a:blip>
          <a:srcRect/>
          <a:stretch/>
        </p:blipFill>
        <p:spPr>
          <a:xfrm>
            <a:off x="883920" y="470304"/>
            <a:ext cx="10424160" cy="5917391"/>
          </a:xfrm>
          <a:prstGeom prst="rect">
            <a:avLst/>
          </a:prstGeom>
          <a:noFill/>
          <a:ln>
            <a:noFill/>
          </a:ln>
        </p:spPr>
      </p:pic>
      <p:sp>
        <p:nvSpPr>
          <p:cNvPr id="11" name="مربع نص 10">
            <a:extLst>
              <a:ext uri="{FF2B5EF4-FFF2-40B4-BE49-F238E27FC236}">
                <a16:creationId xmlns:a16="http://schemas.microsoft.com/office/drawing/2014/main" id="{E470660C-8B85-4E66-AB29-276FB2941E85}"/>
              </a:ext>
            </a:extLst>
          </p:cNvPr>
          <p:cNvSpPr txBox="1"/>
          <p:nvPr/>
        </p:nvSpPr>
        <p:spPr>
          <a:xfrm>
            <a:off x="1571199" y="2532418"/>
            <a:ext cx="9049601" cy="2793842"/>
          </a:xfrm>
          <a:prstGeom prst="rect">
            <a:avLst/>
          </a:prstGeom>
          <a:noFill/>
        </p:spPr>
        <p:txBody>
          <a:bodyPr wrap="square">
            <a:spAutoFit/>
          </a:bodyPr>
          <a:lstStyle/>
          <a:p>
            <a:pPr marL="457200" indent="-457200">
              <a:lnSpc>
                <a:spcPct val="150000"/>
              </a:lnSpc>
              <a:buFont typeface="+mj-lt"/>
              <a:buAutoNum type="arabicPeriod"/>
            </a:pPr>
            <a:r>
              <a:rPr lang="ar-SA" sz="2400" b="1">
                <a:latin typeface="HelveticaNeue"/>
              </a:rPr>
              <a:t>أن يذكر الطالب صورة واحده من صور إحسان النبي صلى الله عليه و سلم إلى جيرانه.</a:t>
            </a:r>
          </a:p>
          <a:p>
            <a:pPr marL="457200" indent="-457200">
              <a:lnSpc>
                <a:spcPct val="150000"/>
              </a:lnSpc>
              <a:buFont typeface="+mj-lt"/>
              <a:buAutoNum type="arabicPeriod"/>
            </a:pPr>
            <a:r>
              <a:rPr lang="ar-SA" sz="2400" b="1">
                <a:latin typeface="HelveticaNeue"/>
              </a:rPr>
              <a:t> أن يميز الطالب هدي النبي صلى الله عليه وسلم مع جيرانه وبعض التصرفات الخاطئة لجيران اليوم.</a:t>
            </a:r>
          </a:p>
          <a:p>
            <a:pPr marL="457200" indent="-457200">
              <a:lnSpc>
                <a:spcPct val="150000"/>
              </a:lnSpc>
              <a:buFont typeface="+mj-lt"/>
              <a:buAutoNum type="arabicPeriod"/>
            </a:pPr>
            <a:r>
              <a:rPr lang="ar-SA" sz="2400" b="1">
                <a:latin typeface="HelveticaNeue"/>
              </a:rPr>
              <a:t> أن يبين الطالب حكم ايذاء الجار.</a:t>
            </a:r>
          </a:p>
          <a:p>
            <a:pPr marL="457200" indent="-457200">
              <a:lnSpc>
                <a:spcPct val="150000"/>
              </a:lnSpc>
              <a:buFont typeface="+mj-lt"/>
              <a:buAutoNum type="arabicPeriod"/>
            </a:pPr>
            <a:r>
              <a:rPr lang="ar-SA" sz="2400" b="1">
                <a:latin typeface="HelveticaNeue"/>
              </a:rPr>
              <a:t> أن يذكر الطالب عظم حق الجار.</a:t>
            </a:r>
            <a:endParaRPr lang="ar-SA" sz="2400" b="1" dirty="0">
              <a:latin typeface="HelveticaNeue"/>
            </a:endParaRPr>
          </a:p>
        </p:txBody>
      </p:sp>
      <p:pic>
        <p:nvPicPr>
          <p:cNvPr id="13" name="Picture 2" descr="استراتيجية الظهر بالظهر – تقنيات التعليم للجميع">
            <a:extLst>
              <a:ext uri="{FF2B5EF4-FFF2-40B4-BE49-F238E27FC236}">
                <a16:creationId xmlns:a16="http://schemas.microsoft.com/office/drawing/2014/main" id="{87F4EE61-4FED-42C1-930D-3D862A422A34}"/>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52518" t="25142" r="17621" b="24068"/>
          <a:stretch/>
        </p:blipFill>
        <p:spPr bwMode="auto">
          <a:xfrm>
            <a:off x="9401188" y="895985"/>
            <a:ext cx="1535270" cy="1473031"/>
          </a:xfrm>
          <a:prstGeom prst="ellipse">
            <a:avLst/>
          </a:prstGeom>
          <a:noFill/>
          <a:extLst>
            <a:ext uri="{909E8E84-426E-40DD-AFC4-6F175D3DCCD1}">
              <a14:hiddenFill xmlns:a14="http://schemas.microsoft.com/office/drawing/2010/main">
                <a:solidFill>
                  <a:srgbClr val="FFFFFF"/>
                </a:solidFill>
              </a14:hiddenFill>
            </a:ext>
          </a:extLst>
        </p:spPr>
      </p:pic>
      <p:sp>
        <p:nvSpPr>
          <p:cNvPr id="14" name="مستطيل 13">
            <a:extLst>
              <a:ext uri="{FF2B5EF4-FFF2-40B4-BE49-F238E27FC236}">
                <a16:creationId xmlns:a16="http://schemas.microsoft.com/office/drawing/2014/main" id="{A5B40F57-96F8-48F5-8036-17CDFB50307F}"/>
              </a:ext>
            </a:extLst>
          </p:cNvPr>
          <p:cNvSpPr/>
          <p:nvPr/>
        </p:nvSpPr>
        <p:spPr>
          <a:xfrm>
            <a:off x="813309" y="1047724"/>
            <a:ext cx="8464456" cy="1169551"/>
          </a:xfrm>
          <a:prstGeom prst="rect">
            <a:avLst/>
          </a:prstGeom>
          <a:noFill/>
        </p:spPr>
        <p:txBody>
          <a:bodyPr wrap="square" lIns="91440" tIns="45720" rIns="91440" bIns="45720">
            <a:spAutoFit/>
          </a:bodyPr>
          <a:lstStyle/>
          <a:p>
            <a:pPr algn="r">
              <a:lnSpc>
                <a:spcPct val="150000"/>
              </a:lnSpc>
            </a:pPr>
            <a:r>
              <a:rPr lang="ar-SA" sz="2800" dirty="0">
                <a:ln w="0"/>
                <a:solidFill>
                  <a:srgbClr val="FFFF00"/>
                </a:solidFill>
                <a:effectLst>
                  <a:outerShdw blurRad="38100" dist="25400" dir="5400000" algn="ctr" rotWithShape="0">
                    <a:srgbClr val="6E747A">
                      <a:alpha val="43000"/>
                    </a:srgbClr>
                  </a:outerShdw>
                </a:effectLst>
              </a:rPr>
              <a:t>طالباتي المبدعات: </a:t>
            </a:r>
          </a:p>
          <a:p>
            <a:pPr algn="r"/>
            <a:r>
              <a:rPr lang="ar-SA" sz="2800" dirty="0">
                <a:ln w="0"/>
                <a:solidFill>
                  <a:srgbClr val="FFFF00"/>
                </a:solidFill>
                <a:effectLst>
                  <a:outerShdw blurRad="38100" dist="25400" dir="5400000" algn="ctr" rotWithShape="0">
                    <a:srgbClr val="6E747A">
                      <a:alpha val="43000"/>
                    </a:srgbClr>
                  </a:outerShdw>
                </a:effectLst>
              </a:rPr>
              <a:t>لنفتح الكتاب </a:t>
            </a:r>
            <a:r>
              <a:rPr lang="ar-SA" sz="2800">
                <a:ln w="0"/>
                <a:solidFill>
                  <a:srgbClr val="FFFF00"/>
                </a:solidFill>
                <a:effectLst>
                  <a:outerShdw blurRad="38100" dist="25400" dir="5400000" algn="ctr" rotWithShape="0">
                    <a:srgbClr val="6E747A">
                      <a:alpha val="43000"/>
                    </a:srgbClr>
                  </a:outerShdw>
                </a:effectLst>
              </a:rPr>
              <a:t>صفحة 82 </a:t>
            </a:r>
            <a:r>
              <a:rPr lang="ar-SA" sz="2800" dirty="0">
                <a:ln w="0"/>
                <a:solidFill>
                  <a:srgbClr val="FFFF00"/>
                </a:solidFill>
                <a:effectLst>
                  <a:outerShdw blurRad="38100" dist="25400" dir="5400000" algn="ctr" rotWithShape="0">
                    <a:srgbClr val="6E747A">
                      <a:alpha val="43000"/>
                    </a:srgbClr>
                  </a:outerShdw>
                </a:effectLst>
              </a:rPr>
              <a:t>ونسجل التاريخ ونضع أهدافًا للدرس:</a:t>
            </a:r>
          </a:p>
        </p:txBody>
      </p:sp>
      <p:sp>
        <p:nvSpPr>
          <p:cNvPr id="15" name="زر الإجراء: الانتقال للصفحة الرئيسية 14">
            <a:hlinkClick r:id="rId5" action="ppaction://hlinksldjump" highlightClick="1"/>
            <a:extLst>
              <a:ext uri="{FF2B5EF4-FFF2-40B4-BE49-F238E27FC236}">
                <a16:creationId xmlns:a16="http://schemas.microsoft.com/office/drawing/2014/main" id="{CCE8EB69-8A79-42BD-86B6-79E931E458AD}"/>
              </a:ext>
            </a:extLst>
          </p:cNvPr>
          <p:cNvSpPr/>
          <p:nvPr/>
        </p:nvSpPr>
        <p:spPr>
          <a:xfrm>
            <a:off x="201539" y="5817953"/>
            <a:ext cx="611770" cy="569742"/>
          </a:xfrm>
          <a:prstGeom prst="actionButtonHome">
            <a:avLst/>
          </a:prstGeom>
          <a:solidFill>
            <a:srgbClr val="53AE6E"/>
          </a:solidFill>
          <a:ln w="12700" cap="flat" cmpd="sng" algn="in">
            <a:solidFill>
              <a:srgbClr val="53AE6E">
                <a:shade val="50000"/>
              </a:srgbClr>
            </a:solidFill>
            <a:prstDash val="solid"/>
          </a:ln>
          <a:effectLst/>
        </p:spPr>
        <p:txBody>
          <a:bodyPr rtlCol="1"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ar-SA" sz="1800" b="0" i="0" u="none" strike="noStrike" kern="0" cap="none" spc="0" normalizeH="0" baseline="0" noProof="0">
              <a:ln>
                <a:noFill/>
              </a:ln>
              <a:solidFill>
                <a:prstClr val="white"/>
              </a:solidFill>
              <a:effectLst/>
              <a:uLnTx/>
              <a:uFillTx/>
              <a:latin typeface="Gill Sans MT" panose="020B0502020104020203"/>
              <a:ea typeface="+mn-ea"/>
            </a:endParaRPr>
          </a:p>
        </p:txBody>
      </p:sp>
    </p:spTree>
    <p:extLst>
      <p:ext uri="{BB962C8B-B14F-4D97-AF65-F5344CB8AC3E}">
        <p14:creationId xmlns:p14="http://schemas.microsoft.com/office/powerpoint/2010/main" val="6476956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Google Shape;122;p17">
            <a:extLst>
              <a:ext uri="{FF2B5EF4-FFF2-40B4-BE49-F238E27FC236}">
                <a16:creationId xmlns:a16="http://schemas.microsoft.com/office/drawing/2014/main" id="{A08CF7FB-0A6C-4264-B758-32DA6325C9E4}"/>
              </a:ext>
            </a:extLst>
          </p:cNvPr>
          <p:cNvPicPr preferRelativeResize="0"/>
          <p:nvPr/>
        </p:nvPicPr>
        <p:blipFill rotWithShape="1">
          <a:blip r:embed="rId2">
            <a:alphaModFix/>
            <a:duotone>
              <a:prstClr val="black"/>
              <a:schemeClr val="accent4">
                <a:lumMod val="40000"/>
                <a:lumOff val="60000"/>
                <a:tint val="45000"/>
                <a:satMod val="400000"/>
              </a:schemeClr>
            </a:duotone>
          </a:blip>
          <a:srcRect r="45137" b="7458"/>
          <a:stretch/>
        </p:blipFill>
        <p:spPr>
          <a:xfrm>
            <a:off x="0" y="8892"/>
            <a:ext cx="12192000" cy="6782848"/>
          </a:xfrm>
          <a:prstGeom prst="rect">
            <a:avLst/>
          </a:prstGeom>
          <a:noFill/>
          <a:ln>
            <a:noFill/>
          </a:ln>
        </p:spPr>
      </p:pic>
      <p:pic>
        <p:nvPicPr>
          <p:cNvPr id="17" name="Google Shape;227;p12">
            <a:extLst>
              <a:ext uri="{FF2B5EF4-FFF2-40B4-BE49-F238E27FC236}">
                <a16:creationId xmlns:a16="http://schemas.microsoft.com/office/drawing/2014/main" id="{36D88D35-8064-49EF-8B25-8E5BB7BC1197}"/>
              </a:ext>
            </a:extLst>
          </p:cNvPr>
          <p:cNvPicPr preferRelativeResize="0"/>
          <p:nvPr/>
        </p:nvPicPr>
        <p:blipFill rotWithShape="1">
          <a:blip r:embed="rId3">
            <a:alphaModFix/>
          </a:blip>
          <a:srcRect/>
          <a:stretch/>
        </p:blipFill>
        <p:spPr>
          <a:xfrm>
            <a:off x="883920" y="470304"/>
            <a:ext cx="10424160" cy="5917391"/>
          </a:xfrm>
          <a:prstGeom prst="rect">
            <a:avLst/>
          </a:prstGeom>
          <a:noFill/>
          <a:ln>
            <a:noFill/>
          </a:ln>
        </p:spPr>
      </p:pic>
      <p:sp>
        <p:nvSpPr>
          <p:cNvPr id="20" name="زر الإجراء: الانتقال للصفحة الرئيسية 19">
            <a:hlinkClick r:id="rId4" action="ppaction://hlinksldjump" highlightClick="1"/>
            <a:extLst>
              <a:ext uri="{FF2B5EF4-FFF2-40B4-BE49-F238E27FC236}">
                <a16:creationId xmlns:a16="http://schemas.microsoft.com/office/drawing/2014/main" id="{E79E3EBB-ED1E-4DD3-98ED-BBFDB16F1DA5}"/>
              </a:ext>
            </a:extLst>
          </p:cNvPr>
          <p:cNvSpPr/>
          <p:nvPr/>
        </p:nvSpPr>
        <p:spPr>
          <a:xfrm>
            <a:off x="194194" y="5834575"/>
            <a:ext cx="611770" cy="569742"/>
          </a:xfrm>
          <a:prstGeom prst="actionButtonHome">
            <a:avLst/>
          </a:prstGeom>
          <a:solidFill>
            <a:srgbClr val="53AE6E"/>
          </a:solidFill>
          <a:ln w="12700" cap="flat" cmpd="sng" algn="in">
            <a:solidFill>
              <a:srgbClr val="53AE6E">
                <a:shade val="50000"/>
              </a:srgbClr>
            </a:solidFill>
            <a:prstDash val="solid"/>
          </a:ln>
          <a:effectLst/>
        </p:spPr>
        <p:txBody>
          <a:bodyPr rtlCol="1"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ar-SA" sz="1800" b="0" i="0" u="none" strike="noStrike" kern="0" cap="none" spc="0" normalizeH="0" baseline="0" noProof="0">
              <a:ln>
                <a:noFill/>
              </a:ln>
              <a:solidFill>
                <a:prstClr val="white"/>
              </a:solidFill>
              <a:effectLst/>
              <a:uLnTx/>
              <a:uFillTx/>
              <a:latin typeface="Gill Sans MT" panose="020B0502020104020203"/>
              <a:ea typeface="+mn-ea"/>
            </a:endParaRPr>
          </a:p>
        </p:txBody>
      </p:sp>
      <p:pic>
        <p:nvPicPr>
          <p:cNvPr id="5" name="صورة 5">
            <a:extLst>
              <a:ext uri="{FF2B5EF4-FFF2-40B4-BE49-F238E27FC236}">
                <a16:creationId xmlns:a16="http://schemas.microsoft.com/office/drawing/2014/main" id="{50C8CC10-854A-C44B-8E6E-861FF8F77E3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97891" y="896342"/>
            <a:ext cx="6996217" cy="5065314"/>
          </a:xfrm>
          <a:prstGeom prst="rect">
            <a:avLst/>
          </a:prstGeom>
        </p:spPr>
      </p:pic>
    </p:spTree>
    <p:extLst>
      <p:ext uri="{BB962C8B-B14F-4D97-AF65-F5344CB8AC3E}">
        <p14:creationId xmlns:p14="http://schemas.microsoft.com/office/powerpoint/2010/main" val="31330325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Google Shape;122;p17">
            <a:extLst>
              <a:ext uri="{FF2B5EF4-FFF2-40B4-BE49-F238E27FC236}">
                <a16:creationId xmlns:a16="http://schemas.microsoft.com/office/drawing/2014/main" id="{A08CF7FB-0A6C-4264-B758-32DA6325C9E4}"/>
              </a:ext>
            </a:extLst>
          </p:cNvPr>
          <p:cNvPicPr preferRelativeResize="0"/>
          <p:nvPr/>
        </p:nvPicPr>
        <p:blipFill rotWithShape="1">
          <a:blip r:embed="rId4">
            <a:alphaModFix/>
            <a:duotone>
              <a:prstClr val="black"/>
              <a:schemeClr val="accent4">
                <a:lumMod val="40000"/>
                <a:lumOff val="60000"/>
                <a:tint val="45000"/>
                <a:satMod val="400000"/>
              </a:schemeClr>
            </a:duotone>
          </a:blip>
          <a:srcRect r="45137" b="7458"/>
          <a:stretch/>
        </p:blipFill>
        <p:spPr>
          <a:xfrm>
            <a:off x="0" y="8892"/>
            <a:ext cx="12192000" cy="6782848"/>
          </a:xfrm>
          <a:prstGeom prst="rect">
            <a:avLst/>
          </a:prstGeom>
          <a:noFill/>
          <a:ln>
            <a:noFill/>
          </a:ln>
        </p:spPr>
      </p:pic>
      <p:pic>
        <p:nvPicPr>
          <p:cNvPr id="17" name="Google Shape;227;p12">
            <a:extLst>
              <a:ext uri="{FF2B5EF4-FFF2-40B4-BE49-F238E27FC236}">
                <a16:creationId xmlns:a16="http://schemas.microsoft.com/office/drawing/2014/main" id="{36D88D35-8064-49EF-8B25-8E5BB7BC1197}"/>
              </a:ext>
            </a:extLst>
          </p:cNvPr>
          <p:cNvPicPr preferRelativeResize="0"/>
          <p:nvPr/>
        </p:nvPicPr>
        <p:blipFill rotWithShape="1">
          <a:blip r:embed="rId5">
            <a:alphaModFix/>
          </a:blip>
          <a:srcRect/>
          <a:stretch/>
        </p:blipFill>
        <p:spPr>
          <a:xfrm>
            <a:off x="883920" y="470304"/>
            <a:ext cx="10424160" cy="5917391"/>
          </a:xfrm>
          <a:prstGeom prst="rect">
            <a:avLst/>
          </a:prstGeom>
          <a:noFill/>
          <a:ln>
            <a:noFill/>
          </a:ln>
        </p:spPr>
      </p:pic>
      <p:sp>
        <p:nvSpPr>
          <p:cNvPr id="20" name="زر الإجراء: الانتقال للصفحة الرئيسية 19">
            <a:hlinkClick r:id="rId6" action="ppaction://hlinksldjump" highlightClick="1"/>
            <a:extLst>
              <a:ext uri="{FF2B5EF4-FFF2-40B4-BE49-F238E27FC236}">
                <a16:creationId xmlns:a16="http://schemas.microsoft.com/office/drawing/2014/main" id="{E79E3EBB-ED1E-4DD3-98ED-BBFDB16F1DA5}"/>
              </a:ext>
            </a:extLst>
          </p:cNvPr>
          <p:cNvSpPr/>
          <p:nvPr/>
        </p:nvSpPr>
        <p:spPr>
          <a:xfrm>
            <a:off x="194194" y="5834575"/>
            <a:ext cx="611770" cy="569742"/>
          </a:xfrm>
          <a:prstGeom prst="actionButtonHome">
            <a:avLst/>
          </a:prstGeom>
          <a:solidFill>
            <a:srgbClr val="53AE6E"/>
          </a:solidFill>
          <a:ln w="12700" cap="flat" cmpd="sng" algn="in">
            <a:solidFill>
              <a:srgbClr val="53AE6E">
                <a:shade val="50000"/>
              </a:srgbClr>
            </a:solidFill>
            <a:prstDash val="solid"/>
          </a:ln>
          <a:effectLst/>
        </p:spPr>
        <p:txBody>
          <a:bodyPr rtlCol="1"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ar-SA" sz="1800" b="0" i="0" u="none" strike="noStrike" kern="0" cap="none" spc="0" normalizeH="0" baseline="0" noProof="0">
              <a:ln>
                <a:noFill/>
              </a:ln>
              <a:solidFill>
                <a:prstClr val="white"/>
              </a:solidFill>
              <a:effectLst/>
              <a:uLnTx/>
              <a:uFillTx/>
              <a:latin typeface="Gill Sans MT" panose="020B0502020104020203"/>
              <a:ea typeface="+mn-ea"/>
            </a:endParaRPr>
          </a:p>
        </p:txBody>
      </p:sp>
      <p:sp>
        <p:nvSpPr>
          <p:cNvPr id="2" name="مستطيل 1">
            <a:extLst>
              <a:ext uri="{FF2B5EF4-FFF2-40B4-BE49-F238E27FC236}">
                <a16:creationId xmlns:a16="http://schemas.microsoft.com/office/drawing/2014/main" id="{75D5CF53-5C0C-44D0-86E1-D4251C2450B8}"/>
              </a:ext>
            </a:extLst>
          </p:cNvPr>
          <p:cNvSpPr/>
          <p:nvPr/>
        </p:nvSpPr>
        <p:spPr>
          <a:xfrm>
            <a:off x="1921590" y="950031"/>
            <a:ext cx="8602035" cy="646331"/>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ar-SA" sz="3600" b="1" cap="none" spc="0" dirty="0">
                <a:ln/>
                <a:solidFill>
                  <a:schemeClr val="accent4"/>
                </a:solidFill>
                <a:effectLst/>
              </a:rPr>
              <a:t>مبدعتي: من هو الجار؟ شاهدي المقطع بتركيز ثم أجيبي؟</a:t>
            </a:r>
          </a:p>
        </p:txBody>
      </p:sp>
      <p:pic>
        <p:nvPicPr>
          <p:cNvPr id="3" name="VideoEditor_٢٠٢١١٠١٨_١١٤٥٤٩">
            <a:hlinkClick r:id="" action="ppaction://media"/>
            <a:extLst>
              <a:ext uri="{FF2B5EF4-FFF2-40B4-BE49-F238E27FC236}">
                <a16:creationId xmlns:a16="http://schemas.microsoft.com/office/drawing/2014/main" id="{B199BD39-9B2D-43E7-8C38-EF40B1A7668B}"/>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2466534" y="1827068"/>
            <a:ext cx="7512148" cy="4225583"/>
          </a:xfrm>
          <a:prstGeom prst="rect">
            <a:avLst/>
          </a:prstGeom>
        </p:spPr>
      </p:pic>
    </p:spTree>
    <p:extLst>
      <p:ext uri="{BB962C8B-B14F-4D97-AF65-F5344CB8AC3E}">
        <p14:creationId xmlns:p14="http://schemas.microsoft.com/office/powerpoint/2010/main" val="332849731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vol="80000">
                <p:cTn id="7" fill="hold" display="0">
                  <p:stCondLst>
                    <p:cond delay="indefinite"/>
                  </p:stCondLst>
                </p:cTn>
                <p:tgtEl>
                  <p:spTgt spid="3"/>
                </p:tgtEl>
              </p:cMediaNode>
            </p:vide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Google Shape;122;p17">
            <a:extLst>
              <a:ext uri="{FF2B5EF4-FFF2-40B4-BE49-F238E27FC236}">
                <a16:creationId xmlns:a16="http://schemas.microsoft.com/office/drawing/2014/main" id="{A08CF7FB-0A6C-4264-B758-32DA6325C9E4}"/>
              </a:ext>
            </a:extLst>
          </p:cNvPr>
          <p:cNvPicPr preferRelativeResize="0"/>
          <p:nvPr/>
        </p:nvPicPr>
        <p:blipFill rotWithShape="1">
          <a:blip r:embed="rId2">
            <a:alphaModFix/>
            <a:duotone>
              <a:prstClr val="black"/>
              <a:schemeClr val="accent4">
                <a:lumMod val="40000"/>
                <a:lumOff val="60000"/>
                <a:tint val="45000"/>
                <a:satMod val="400000"/>
              </a:schemeClr>
            </a:duotone>
          </a:blip>
          <a:srcRect r="45137" b="7458"/>
          <a:stretch/>
        </p:blipFill>
        <p:spPr>
          <a:xfrm>
            <a:off x="0" y="8892"/>
            <a:ext cx="12192000" cy="6782848"/>
          </a:xfrm>
          <a:prstGeom prst="rect">
            <a:avLst/>
          </a:prstGeom>
          <a:noFill/>
          <a:ln>
            <a:noFill/>
          </a:ln>
        </p:spPr>
      </p:pic>
      <p:pic>
        <p:nvPicPr>
          <p:cNvPr id="17" name="Google Shape;227;p12">
            <a:extLst>
              <a:ext uri="{FF2B5EF4-FFF2-40B4-BE49-F238E27FC236}">
                <a16:creationId xmlns:a16="http://schemas.microsoft.com/office/drawing/2014/main" id="{36D88D35-8064-49EF-8B25-8E5BB7BC1197}"/>
              </a:ext>
            </a:extLst>
          </p:cNvPr>
          <p:cNvPicPr preferRelativeResize="0"/>
          <p:nvPr/>
        </p:nvPicPr>
        <p:blipFill rotWithShape="1">
          <a:blip r:embed="rId3">
            <a:alphaModFix/>
          </a:blip>
          <a:srcRect/>
          <a:stretch/>
        </p:blipFill>
        <p:spPr>
          <a:xfrm>
            <a:off x="883920" y="470304"/>
            <a:ext cx="10424160" cy="5917391"/>
          </a:xfrm>
          <a:prstGeom prst="rect">
            <a:avLst/>
          </a:prstGeom>
          <a:noFill/>
          <a:ln>
            <a:noFill/>
          </a:ln>
        </p:spPr>
      </p:pic>
      <p:sp>
        <p:nvSpPr>
          <p:cNvPr id="20" name="زر الإجراء: الانتقال للصفحة الرئيسية 19">
            <a:hlinkClick r:id="rId4" action="ppaction://hlinksldjump" highlightClick="1"/>
            <a:extLst>
              <a:ext uri="{FF2B5EF4-FFF2-40B4-BE49-F238E27FC236}">
                <a16:creationId xmlns:a16="http://schemas.microsoft.com/office/drawing/2014/main" id="{E79E3EBB-ED1E-4DD3-98ED-BBFDB16F1DA5}"/>
              </a:ext>
            </a:extLst>
          </p:cNvPr>
          <p:cNvSpPr/>
          <p:nvPr/>
        </p:nvSpPr>
        <p:spPr>
          <a:xfrm>
            <a:off x="194194" y="5834575"/>
            <a:ext cx="611770" cy="569742"/>
          </a:xfrm>
          <a:prstGeom prst="actionButtonHome">
            <a:avLst/>
          </a:prstGeom>
          <a:solidFill>
            <a:srgbClr val="53AE6E"/>
          </a:solidFill>
          <a:ln w="12700" cap="flat" cmpd="sng" algn="in">
            <a:solidFill>
              <a:srgbClr val="53AE6E">
                <a:shade val="50000"/>
              </a:srgbClr>
            </a:solidFill>
            <a:prstDash val="solid"/>
          </a:ln>
          <a:effectLst/>
        </p:spPr>
        <p:txBody>
          <a:bodyPr rtlCol="1"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ar-SA" sz="1800" b="0" i="0" u="none" strike="noStrike" kern="0" cap="none" spc="0" normalizeH="0" baseline="0" noProof="0">
              <a:ln>
                <a:noFill/>
              </a:ln>
              <a:solidFill>
                <a:prstClr val="white"/>
              </a:solidFill>
              <a:effectLst/>
              <a:uLnTx/>
              <a:uFillTx/>
              <a:latin typeface="Gill Sans MT" panose="020B0502020104020203"/>
              <a:ea typeface="+mn-ea"/>
            </a:endParaRPr>
          </a:p>
        </p:txBody>
      </p:sp>
      <p:pic>
        <p:nvPicPr>
          <p:cNvPr id="2" name="صورة 2">
            <a:extLst>
              <a:ext uri="{FF2B5EF4-FFF2-40B4-BE49-F238E27FC236}">
                <a16:creationId xmlns:a16="http://schemas.microsoft.com/office/drawing/2014/main" id="{1F03F73F-A6A7-F940-9F1B-344D61F4533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26708" y="1211850"/>
            <a:ext cx="6419847" cy="2807910"/>
          </a:xfrm>
          <a:prstGeom prst="rect">
            <a:avLst/>
          </a:prstGeom>
        </p:spPr>
      </p:pic>
      <p:pic>
        <p:nvPicPr>
          <p:cNvPr id="3" name="صورة 6">
            <a:extLst>
              <a:ext uri="{FF2B5EF4-FFF2-40B4-BE49-F238E27FC236}">
                <a16:creationId xmlns:a16="http://schemas.microsoft.com/office/drawing/2014/main" id="{A3F2DE79-034F-B44B-8BA9-20FF1F456D9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647826" y="1211850"/>
            <a:ext cx="2604111" cy="2807911"/>
          </a:xfrm>
          <a:prstGeom prst="rect">
            <a:avLst/>
          </a:prstGeom>
        </p:spPr>
      </p:pic>
      <p:sp>
        <p:nvSpPr>
          <p:cNvPr id="7" name="مربع نص 6">
            <a:extLst>
              <a:ext uri="{FF2B5EF4-FFF2-40B4-BE49-F238E27FC236}">
                <a16:creationId xmlns:a16="http://schemas.microsoft.com/office/drawing/2014/main" id="{979C0322-014D-5C4E-8F30-DF00039074F4}"/>
              </a:ext>
            </a:extLst>
          </p:cNvPr>
          <p:cNvSpPr txBox="1"/>
          <p:nvPr/>
        </p:nvSpPr>
        <p:spPr>
          <a:xfrm rot="10800000" flipV="1">
            <a:off x="1505243" y="4263372"/>
            <a:ext cx="9439786" cy="523220"/>
          </a:xfrm>
          <a:prstGeom prst="rect">
            <a:avLst/>
          </a:prstGeom>
          <a:noFill/>
        </p:spPr>
        <p:txBody>
          <a:bodyPr wrap="square" rtlCol="1">
            <a:spAutoFit/>
          </a:bodyPr>
          <a:lstStyle/>
          <a:p>
            <a:pPr algn="ctr"/>
            <a:r>
              <a:rPr lang="ar-SA" sz="2800" dirty="0">
                <a:solidFill>
                  <a:schemeClr val="accent4"/>
                </a:solidFill>
              </a:rPr>
              <a:t>اضربي مثالا من واقعك على اهدائك لجيرانك؟ وما هو أثر تلك الهدية على نفوسهم؟</a:t>
            </a:r>
            <a:endParaRPr lang="ar-AE" sz="2800" dirty="0">
              <a:solidFill>
                <a:schemeClr val="accent4"/>
              </a:solidFill>
            </a:endParaRPr>
          </a:p>
        </p:txBody>
      </p:sp>
      <p:sp>
        <p:nvSpPr>
          <p:cNvPr id="4" name="مستطيل 3">
            <a:extLst>
              <a:ext uri="{FF2B5EF4-FFF2-40B4-BE49-F238E27FC236}">
                <a16:creationId xmlns:a16="http://schemas.microsoft.com/office/drawing/2014/main" id="{12682BFF-A136-4C8E-BEA2-F77BD8E69C96}"/>
              </a:ext>
            </a:extLst>
          </p:cNvPr>
          <p:cNvSpPr/>
          <p:nvPr/>
        </p:nvSpPr>
        <p:spPr>
          <a:xfrm>
            <a:off x="2323267" y="4833710"/>
            <a:ext cx="7803738" cy="954107"/>
          </a:xfrm>
          <a:prstGeom prst="rect">
            <a:avLst/>
          </a:prstGeom>
          <a:noFill/>
        </p:spPr>
        <p:txBody>
          <a:bodyPr wrap="none" lIns="91440" tIns="45720" rIns="91440" bIns="45720">
            <a:spAutoFit/>
          </a:bodyPr>
          <a:lstStyle/>
          <a:p>
            <a:pPr algn="ctr"/>
            <a:r>
              <a:rPr lang="ar-SA" sz="2800" b="0" cap="none" spc="0" dirty="0">
                <a:ln w="0"/>
                <a:solidFill>
                  <a:schemeClr val="tx1"/>
                </a:solidFill>
                <a:effectLst>
                  <a:outerShdw blurRad="38100" dist="19050" dir="2700000" algn="tl" rotWithShape="0">
                    <a:schemeClr val="dk1">
                      <a:alpha val="40000"/>
                    </a:schemeClr>
                  </a:outerShdw>
                </a:effectLst>
              </a:rPr>
              <a:t>مثل إهدائهم في المناسبات وفي الأعياد وعند زيارة مريضهم </a:t>
            </a:r>
            <a:r>
              <a:rPr lang="ar-SA" sz="2800" dirty="0">
                <a:ln w="0"/>
                <a:effectLst>
                  <a:outerShdw blurRad="38100" dist="19050" dir="2700000" algn="tl" rotWithShape="0">
                    <a:schemeClr val="dk1">
                      <a:alpha val="40000"/>
                    </a:schemeClr>
                  </a:outerShdw>
                </a:effectLst>
              </a:rPr>
              <a:t>والهدية</a:t>
            </a:r>
          </a:p>
          <a:p>
            <a:pPr algn="ctr"/>
            <a:r>
              <a:rPr lang="ar-SA" sz="2800" dirty="0">
                <a:ln w="0"/>
                <a:effectLst>
                  <a:outerShdw blurRad="38100" dist="19050" dir="2700000" algn="tl" rotWithShape="0">
                    <a:schemeClr val="dk1">
                      <a:alpha val="40000"/>
                    </a:schemeClr>
                  </a:outerShdw>
                </a:effectLst>
              </a:rPr>
              <a:t> تترك أثراً جميلا في نفوسهم وتدخل البهجة والسعادة على قلوبهم.</a:t>
            </a:r>
            <a:endParaRPr lang="ar-SA" sz="2800" b="0" cap="none" spc="0"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4510307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Google Shape;122;p17">
            <a:extLst>
              <a:ext uri="{FF2B5EF4-FFF2-40B4-BE49-F238E27FC236}">
                <a16:creationId xmlns:a16="http://schemas.microsoft.com/office/drawing/2014/main" id="{A08CF7FB-0A6C-4264-B758-32DA6325C9E4}"/>
              </a:ext>
            </a:extLst>
          </p:cNvPr>
          <p:cNvPicPr preferRelativeResize="0"/>
          <p:nvPr/>
        </p:nvPicPr>
        <p:blipFill rotWithShape="1">
          <a:blip r:embed="rId2">
            <a:alphaModFix/>
            <a:duotone>
              <a:prstClr val="black"/>
              <a:schemeClr val="accent4">
                <a:lumMod val="40000"/>
                <a:lumOff val="60000"/>
                <a:tint val="45000"/>
                <a:satMod val="400000"/>
              </a:schemeClr>
            </a:duotone>
          </a:blip>
          <a:srcRect r="45137" b="7458"/>
          <a:stretch/>
        </p:blipFill>
        <p:spPr>
          <a:xfrm>
            <a:off x="0" y="8892"/>
            <a:ext cx="12192000" cy="6782848"/>
          </a:xfrm>
          <a:prstGeom prst="rect">
            <a:avLst/>
          </a:prstGeom>
          <a:noFill/>
          <a:ln>
            <a:noFill/>
          </a:ln>
        </p:spPr>
      </p:pic>
      <p:pic>
        <p:nvPicPr>
          <p:cNvPr id="17" name="Google Shape;227;p12">
            <a:extLst>
              <a:ext uri="{FF2B5EF4-FFF2-40B4-BE49-F238E27FC236}">
                <a16:creationId xmlns:a16="http://schemas.microsoft.com/office/drawing/2014/main" id="{36D88D35-8064-49EF-8B25-8E5BB7BC1197}"/>
              </a:ext>
            </a:extLst>
          </p:cNvPr>
          <p:cNvPicPr preferRelativeResize="0"/>
          <p:nvPr/>
        </p:nvPicPr>
        <p:blipFill rotWithShape="1">
          <a:blip r:embed="rId3">
            <a:alphaModFix/>
          </a:blip>
          <a:srcRect/>
          <a:stretch/>
        </p:blipFill>
        <p:spPr>
          <a:xfrm>
            <a:off x="883920" y="470304"/>
            <a:ext cx="10424160" cy="5917391"/>
          </a:xfrm>
          <a:prstGeom prst="rect">
            <a:avLst/>
          </a:prstGeom>
          <a:noFill/>
          <a:ln>
            <a:noFill/>
          </a:ln>
        </p:spPr>
      </p:pic>
      <p:sp>
        <p:nvSpPr>
          <p:cNvPr id="7" name="زر الإجراء: الانتقال للصفحة الرئيسية 6">
            <a:hlinkClick r:id="rId4" action="ppaction://hlinksldjump" highlightClick="1"/>
            <a:extLst>
              <a:ext uri="{FF2B5EF4-FFF2-40B4-BE49-F238E27FC236}">
                <a16:creationId xmlns:a16="http://schemas.microsoft.com/office/drawing/2014/main" id="{5AF21E39-4497-49EC-B407-19F936EA3782}"/>
              </a:ext>
            </a:extLst>
          </p:cNvPr>
          <p:cNvSpPr/>
          <p:nvPr/>
        </p:nvSpPr>
        <p:spPr>
          <a:xfrm>
            <a:off x="272150" y="5817953"/>
            <a:ext cx="611770" cy="569742"/>
          </a:xfrm>
          <a:prstGeom prst="actionButtonHome">
            <a:avLst/>
          </a:prstGeom>
          <a:solidFill>
            <a:srgbClr val="53AE6E"/>
          </a:solidFill>
          <a:ln w="12700" cap="flat" cmpd="sng" algn="in">
            <a:solidFill>
              <a:srgbClr val="53AE6E">
                <a:shade val="50000"/>
              </a:srgbClr>
            </a:solidFill>
            <a:prstDash val="solid"/>
          </a:ln>
          <a:effectLst/>
        </p:spPr>
        <p:txBody>
          <a:bodyPr rtlCol="1"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ar-SA" sz="1800" b="0" i="0" u="none" strike="noStrike" kern="0" cap="none" spc="0" normalizeH="0" baseline="0" noProof="0">
              <a:ln>
                <a:noFill/>
              </a:ln>
              <a:solidFill>
                <a:prstClr val="white"/>
              </a:solidFill>
              <a:effectLst/>
              <a:uLnTx/>
              <a:uFillTx/>
              <a:latin typeface="Gill Sans MT" panose="020B0502020104020203"/>
              <a:ea typeface="+mn-ea"/>
            </a:endParaRPr>
          </a:p>
        </p:txBody>
      </p:sp>
      <p:sp>
        <p:nvSpPr>
          <p:cNvPr id="38" name="مستطيل 37">
            <a:extLst>
              <a:ext uri="{FF2B5EF4-FFF2-40B4-BE49-F238E27FC236}">
                <a16:creationId xmlns:a16="http://schemas.microsoft.com/office/drawing/2014/main" id="{E0262264-D1B2-4360-9180-06A8F4E81AA9}"/>
              </a:ext>
            </a:extLst>
          </p:cNvPr>
          <p:cNvSpPr/>
          <p:nvPr/>
        </p:nvSpPr>
        <p:spPr>
          <a:xfrm>
            <a:off x="6003635" y="2967335"/>
            <a:ext cx="184730" cy="923330"/>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endParaRPr lang="ar-SA" sz="5400" b="1" cap="none" spc="0" dirty="0">
              <a:ln/>
              <a:solidFill>
                <a:schemeClr val="accent4"/>
              </a:solidFill>
              <a:effectLst/>
            </a:endParaRPr>
          </a:p>
        </p:txBody>
      </p:sp>
      <p:sp>
        <p:nvSpPr>
          <p:cNvPr id="24" name="مستطيل 23">
            <a:extLst>
              <a:ext uri="{FF2B5EF4-FFF2-40B4-BE49-F238E27FC236}">
                <a16:creationId xmlns:a16="http://schemas.microsoft.com/office/drawing/2014/main" id="{79587F2B-C6E4-4FCA-A3EB-7FD31CFB0658}"/>
              </a:ext>
            </a:extLst>
          </p:cNvPr>
          <p:cNvSpPr/>
          <p:nvPr/>
        </p:nvSpPr>
        <p:spPr>
          <a:xfrm>
            <a:off x="2090929" y="4285722"/>
            <a:ext cx="8194872" cy="523220"/>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ar-SA" sz="2800" b="1" cap="none" spc="0" dirty="0">
                <a:ln/>
                <a:solidFill>
                  <a:schemeClr val="accent4"/>
                </a:solidFill>
                <a:effectLst/>
              </a:rPr>
              <a:t>علمت أن جارتك مريضة فقمتِ بزيارتها ما هو الأثر الإيجابي لزيارتك؟</a:t>
            </a:r>
          </a:p>
        </p:txBody>
      </p:sp>
      <p:pic>
        <p:nvPicPr>
          <p:cNvPr id="2" name="صورة 2">
            <a:extLst>
              <a:ext uri="{FF2B5EF4-FFF2-40B4-BE49-F238E27FC236}">
                <a16:creationId xmlns:a16="http://schemas.microsoft.com/office/drawing/2014/main" id="{E30CF4F2-1044-034F-B7C2-643EC87EE75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692862" y="1343474"/>
            <a:ext cx="6991006" cy="2662590"/>
          </a:xfrm>
          <a:prstGeom prst="rect">
            <a:avLst/>
          </a:prstGeom>
        </p:spPr>
      </p:pic>
      <p:sp>
        <p:nvSpPr>
          <p:cNvPr id="3" name="مستطيل 2">
            <a:extLst>
              <a:ext uri="{FF2B5EF4-FFF2-40B4-BE49-F238E27FC236}">
                <a16:creationId xmlns:a16="http://schemas.microsoft.com/office/drawing/2014/main" id="{C010CAF8-9590-490C-B40D-2BE91F8310B3}"/>
              </a:ext>
            </a:extLst>
          </p:cNvPr>
          <p:cNvSpPr/>
          <p:nvPr/>
        </p:nvSpPr>
        <p:spPr>
          <a:xfrm>
            <a:off x="2233597" y="4859655"/>
            <a:ext cx="8052204" cy="954107"/>
          </a:xfrm>
          <a:prstGeom prst="rect">
            <a:avLst/>
          </a:prstGeom>
          <a:noFill/>
        </p:spPr>
        <p:txBody>
          <a:bodyPr wrap="none" lIns="91440" tIns="45720" rIns="91440" bIns="45720">
            <a:spAutoFit/>
          </a:bodyPr>
          <a:lstStyle/>
          <a:p>
            <a:pPr algn="ctr"/>
            <a:r>
              <a:rPr lang="ar-SA" sz="2800" b="0" cap="none" spc="0" dirty="0">
                <a:ln w="0"/>
                <a:solidFill>
                  <a:schemeClr val="tx1"/>
                </a:solidFill>
                <a:effectLst>
                  <a:outerShdw blurRad="38100" dist="19050" dir="2700000" algn="tl" rotWithShape="0">
                    <a:schemeClr val="dk1">
                      <a:alpha val="40000"/>
                    </a:schemeClr>
                  </a:outerShdw>
                </a:effectLst>
              </a:rPr>
              <a:t>زيارة المريض لها أثر إيجابي على نفسه حيث أنها تساعده على تجاوز</a:t>
            </a:r>
          </a:p>
          <a:p>
            <a:pPr algn="ctr"/>
            <a:r>
              <a:rPr lang="ar-SA" sz="2800" b="0" cap="none" spc="0" dirty="0">
                <a:ln w="0"/>
                <a:solidFill>
                  <a:schemeClr val="tx1"/>
                </a:solidFill>
                <a:effectLst>
                  <a:outerShdw blurRad="38100" dist="19050" dir="2700000" algn="tl" rotWithShape="0">
                    <a:schemeClr val="dk1">
                      <a:alpha val="40000"/>
                    </a:schemeClr>
                  </a:outerShdw>
                </a:effectLst>
              </a:rPr>
              <a:t> أزمته </a:t>
            </a:r>
            <a:r>
              <a:rPr lang="ar-SA" sz="2800" dirty="0">
                <a:ln w="0"/>
                <a:effectLst>
                  <a:outerShdw blurRad="38100" dist="19050" dir="2700000" algn="tl" rotWithShape="0">
                    <a:schemeClr val="dk1">
                      <a:alpha val="40000"/>
                    </a:schemeClr>
                  </a:outerShdw>
                </a:effectLst>
              </a:rPr>
              <a:t>وعلى زيادة الصبر وحسن الظن بالله والتفاؤل بالشفاء.</a:t>
            </a:r>
            <a:endParaRPr lang="ar-SA" sz="2800" b="0" cap="none" spc="0"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37645466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500" fill="hold"/>
                                        <p:tgtEl>
                                          <p:spTgt spid="24"/>
                                        </p:tgtEl>
                                        <p:attrNameLst>
                                          <p:attrName>ppt_x</p:attrName>
                                        </p:attrNameLst>
                                      </p:cBhvr>
                                      <p:tavLst>
                                        <p:tav tm="0">
                                          <p:val>
                                            <p:strVal val="#ppt_x"/>
                                          </p:val>
                                        </p:tav>
                                        <p:tav tm="100000">
                                          <p:val>
                                            <p:strVal val="#ppt_x"/>
                                          </p:val>
                                        </p:tav>
                                      </p:tavLst>
                                    </p:anim>
                                    <p:anim calcmode="lin" valueType="num">
                                      <p:cBhvr additive="base">
                                        <p:cTn id="8"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3" grpId="0"/>
    </p:bldLst>
  </p:timing>
</p:sld>
</file>

<file path=ppt/theme/theme1.xml><?xml version="1.0" encoding="utf-8"?>
<a:theme xmlns:a="http://schemas.openxmlformats.org/drawingml/2006/main" name="نسق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الشارة">
  <a:themeElements>
    <a:clrScheme name="الشارة">
      <a:dk1>
        <a:sysClr val="windowText" lastClr="000000"/>
      </a:dk1>
      <a:lt1>
        <a:sysClr val="window" lastClr="FFFFFF"/>
      </a:lt1>
      <a:dk2>
        <a:srgbClr val="171312"/>
      </a:dk2>
      <a:lt2>
        <a:srgbClr val="F7F0DF"/>
      </a:lt2>
      <a:accent1>
        <a:srgbClr val="53AE6E"/>
      </a:accent1>
      <a:accent2>
        <a:srgbClr val="326267"/>
      </a:accent2>
      <a:accent3>
        <a:srgbClr val="C5C34A"/>
      </a:accent3>
      <a:accent4>
        <a:srgbClr val="BF6546"/>
      </a:accent4>
      <a:accent5>
        <a:srgbClr val="81B5A8"/>
      </a:accent5>
      <a:accent6>
        <a:srgbClr val="636455"/>
      </a:accent6>
      <a:hlink>
        <a:srgbClr val="81B5A8"/>
      </a:hlink>
      <a:folHlink>
        <a:srgbClr val="936888"/>
      </a:folHlink>
    </a:clrScheme>
    <a:fontScheme name="الشارة">
      <a:majorFont>
        <a:latin typeface="Impact" panose="020B080603090205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ill Sans MT" panose="020B0502020104020203"/>
        <a:ea typeface=""/>
        <a:cs typeface=""/>
        <a:font script="Grek" typeface="Corbel"/>
        <a:font script="Cyrl" typeface="Corbel"/>
        <a:font script="Jpan" typeface="メイリオ"/>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الشارة">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12700" cap="flat" cmpd="sng" algn="in">
          <a:solidFill>
            <a:schemeClr val="phClr"/>
          </a:solidFill>
          <a:prstDash val="solid"/>
        </a:ln>
        <a:ln w="50800" cap="flat" cmpd="sng" algn="in">
          <a:solidFill>
            <a:schemeClr val="phClr"/>
          </a:solidFill>
          <a:prstDash val="solid"/>
        </a:ln>
      </a:lnStyleLst>
      <a:effectStyleLst>
        <a:effectStyle>
          <a:effectLst/>
        </a:effectStyle>
        <a:effectStyle>
          <a:effectLst/>
        </a:effectStyle>
        <a:effectStyle>
          <a:effectLst>
            <a:outerShdw blurRad="38100" dist="25400" dir="5400000" algn="ctr" rotWithShape="0">
              <a:srgbClr val="000000">
                <a:alpha val="2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adge" id="{71A07785-5930-41D4-9A83-E23602B48E98}" vid="{A1A3E1F0-B5EF-49C5-810A-B1B32AEDDC80}"/>
    </a:ext>
  </a:extLst>
</a:theme>
</file>

<file path=ppt/theme/theme3.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نسق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2063</TotalTime>
  <Words>464</Words>
  <Application>Microsoft Office PowerPoint</Application>
  <PresentationFormat>شاشة عريضة</PresentationFormat>
  <Paragraphs>78</Paragraphs>
  <Slides>18</Slides>
  <Notes>1</Notes>
  <HiddenSlides>0</HiddenSlides>
  <MMClips>4</MMClips>
  <ScaleCrop>false</ScaleCrop>
  <HeadingPairs>
    <vt:vector size="6" baseType="variant">
      <vt:variant>
        <vt:lpstr>الخطوط المستخدمة</vt:lpstr>
      </vt:variant>
      <vt:variant>
        <vt:i4>9</vt:i4>
      </vt:variant>
      <vt:variant>
        <vt:lpstr>نسق</vt:lpstr>
      </vt:variant>
      <vt:variant>
        <vt:i4>3</vt:i4>
      </vt:variant>
      <vt:variant>
        <vt:lpstr>عناوين الشرائح</vt:lpstr>
      </vt:variant>
      <vt:variant>
        <vt:i4>18</vt:i4>
      </vt:variant>
    </vt:vector>
  </HeadingPairs>
  <TitlesOfParts>
    <vt:vector size="30" baseType="lpstr">
      <vt:lpstr>HGMaruGothicMPRO</vt:lpstr>
      <vt:lpstr>Afsaneh Font</vt:lpstr>
      <vt:lpstr>Arial</vt:lpstr>
      <vt:lpstr>Calibri</vt:lpstr>
      <vt:lpstr>Calibri Light</vt:lpstr>
      <vt:lpstr>Gill Sans MT</vt:lpstr>
      <vt:lpstr>HelveticaNeue</vt:lpstr>
      <vt:lpstr>Impact</vt:lpstr>
      <vt:lpstr>STC-Regular</vt:lpstr>
      <vt:lpstr>نسق Office</vt:lpstr>
      <vt:lpstr>الشارة</vt:lpstr>
      <vt:lpstr>Office Theme</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همس الحنين w</dc:creator>
  <cp:lastModifiedBy>همس الحنين w</cp:lastModifiedBy>
  <cp:revision>19</cp:revision>
  <dcterms:created xsi:type="dcterms:W3CDTF">2021-08-30T09:49:46Z</dcterms:created>
  <dcterms:modified xsi:type="dcterms:W3CDTF">2021-10-18T21:05:37Z</dcterms:modified>
</cp:coreProperties>
</file>