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89" r:id="rId2"/>
    <p:sldId id="776" r:id="rId3"/>
    <p:sldId id="799" r:id="rId4"/>
    <p:sldId id="811" r:id="rId5"/>
    <p:sldId id="823" r:id="rId6"/>
    <p:sldId id="824" r:id="rId7"/>
    <p:sldId id="828" r:id="rId8"/>
    <p:sldId id="830" r:id="rId9"/>
    <p:sldId id="829" r:id="rId10"/>
    <p:sldId id="831" r:id="rId11"/>
    <p:sldId id="832" r:id="rId12"/>
    <p:sldId id="802" r:id="rId13"/>
    <p:sldId id="833" r:id="rId14"/>
    <p:sldId id="792" r:id="rId15"/>
    <p:sldId id="834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9" autoAdjust="0"/>
    <p:restoredTop sz="94660"/>
  </p:normalViewPr>
  <p:slideViewPr>
    <p:cSldViewPr snapToGrid="0">
      <p:cViewPr>
        <p:scale>
          <a:sx n="75" d="100"/>
          <a:sy n="75" d="100"/>
        </p:scale>
        <p:origin x="-72" y="-66"/>
      </p:cViewPr>
      <p:guideLst>
        <p:guide orient="horz" pos="1470"/>
        <p:guide pos="7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01/10/1442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01/10/1442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gif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4.gif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gif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350425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38868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حاجات المخلوقات الحيّة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97467" cy="573392"/>
            <a:chOff x="4513710" y="3661856"/>
            <a:chExt cx="3297467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826728"/>
              <a:ext cx="2280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0934" y="4702063"/>
            <a:ext cx="2019279" cy="574212"/>
            <a:chOff x="4703962" y="4702063"/>
            <a:chExt cx="2019279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2" y="4702063"/>
              <a:ext cx="829426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223658" y="433152"/>
            <a:ext cx="75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كيف تصنع النباتات غذاءها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339771" y="965150"/>
            <a:ext cx="740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خلق الله للنباتات أجزاء تُساعدها على صنع الغذاء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321798" y="1470076"/>
            <a:ext cx="6427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تحتاج</a:t>
            </a:r>
            <a:r>
              <a:rPr lang="ar-SY" sz="2400" b="1" dirty="0" smtClean="0">
                <a:solidFill>
                  <a:schemeClr val="bg1"/>
                </a:solidFill>
              </a:rPr>
              <a:t> النباتات إلى </a:t>
            </a:r>
            <a:r>
              <a:rPr lang="ar-SY" sz="2400" b="1" dirty="0" smtClean="0">
                <a:solidFill>
                  <a:srgbClr val="FFFF00"/>
                </a:solidFill>
              </a:rPr>
              <a:t>ضوء الشمس و الهواء و الماء و المعادن </a:t>
            </a:r>
            <a:r>
              <a:rPr lang="ar-SY" sz="2400" b="1" dirty="0" smtClean="0">
                <a:solidFill>
                  <a:schemeClr val="bg1"/>
                </a:solidFill>
              </a:rPr>
              <a:t>المناسب التي تمتصّها في صورة أملاح ذائبة لتصنع غذاءها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288240" y="2594785"/>
            <a:ext cx="64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المعادن</a:t>
            </a:r>
            <a:r>
              <a:rPr lang="ar-SY" sz="2400" b="1" dirty="0" smtClean="0">
                <a:solidFill>
                  <a:schemeClr val="bg1"/>
                </a:solidFill>
              </a:rPr>
              <a:t> أجزاء صلبة غير حيَّة من التربة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="" xmlns:a16="http://schemas.microsoft.com/office/drawing/2014/main" id="{076DC9B5-3FCD-4533-B5F7-3D94A25CA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1" y="3281281"/>
            <a:ext cx="4889990" cy="325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6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38434"/>
            <a:ext cx="2854314" cy="677108"/>
            <a:chOff x="4562485" y="2538434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38434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452926" cy="585011"/>
            <a:chOff x="4513710" y="3661856"/>
            <a:chExt cx="3452926" cy="585011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68763" y="3846757"/>
              <a:ext cx="2497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0934" y="4702063"/>
            <a:ext cx="2019279" cy="574212"/>
            <a:chOff x="4703962" y="4702063"/>
            <a:chExt cx="2019279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2" y="4702063"/>
              <a:ext cx="829426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281713" y="0"/>
            <a:ext cx="75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النباتات تصنع </a:t>
            </a:r>
            <a:r>
              <a:rPr lang="ar-SY" sz="2400" b="1" dirty="0" smtClean="0">
                <a:solidFill>
                  <a:schemeClr val="bg1"/>
                </a:solidFill>
              </a:rPr>
              <a:t>الغذاء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811655" y="536265"/>
            <a:ext cx="199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اقرا الشكل 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024914" y="4148909"/>
            <a:ext cx="516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ما دور أجزاء النبات المختلفة في صنع الغذاء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="" xmlns:a16="http://schemas.microsoft.com/office/drawing/2014/main" id="{076DC9B5-3FCD-4533-B5F7-3D94A25CA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92" y="420382"/>
            <a:ext cx="1892218" cy="382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146">
            <a:extLst>
              <a:ext uri="{FF2B5EF4-FFF2-40B4-BE49-F238E27FC236}">
                <a16:creationId xmlns:a16="http://schemas.microsoft.com/office/drawing/2014/main" xmlns="" id="{6AEEB192-AAAB-4A2E-9C1F-E6D7F9A6B31C}"/>
              </a:ext>
            </a:extLst>
          </p:cNvPr>
          <p:cNvSpPr txBox="1"/>
          <p:nvPr/>
        </p:nvSpPr>
        <p:spPr>
          <a:xfrm>
            <a:off x="8708935" y="997930"/>
            <a:ext cx="273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الأوراق تأخذ الهواء و تستخدم ضوء الشمس لتصنع الغذاء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146">
            <a:extLst>
              <a:ext uri="{FF2B5EF4-FFF2-40B4-BE49-F238E27FC236}">
                <a16:creationId xmlns:a16="http://schemas.microsoft.com/office/drawing/2014/main" xmlns="" id="{6AEEB192-AAAB-4A2E-9C1F-E6D7F9A6B31C}"/>
              </a:ext>
            </a:extLst>
          </p:cNvPr>
          <p:cNvSpPr txBox="1"/>
          <p:nvPr/>
        </p:nvSpPr>
        <p:spPr>
          <a:xfrm>
            <a:off x="8549338" y="2647458"/>
            <a:ext cx="240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الساق تدعم النبات و تسمح للماء و الغذاء بالانتقال خلاله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TextBox 146">
            <a:extLst>
              <a:ext uri="{FF2B5EF4-FFF2-40B4-BE49-F238E27FC236}">
                <a16:creationId xmlns:a16="http://schemas.microsoft.com/office/drawing/2014/main" xmlns="" id="{6AEEB192-AAAB-4A2E-9C1F-E6D7F9A6B31C}"/>
              </a:ext>
            </a:extLst>
          </p:cNvPr>
          <p:cNvSpPr txBox="1"/>
          <p:nvPr/>
        </p:nvSpPr>
        <p:spPr>
          <a:xfrm>
            <a:off x="3165477" y="3029419"/>
            <a:ext cx="2816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الجذور تُثبّت النبات بالتربة و تأخذ من التربة الماء و الأملاح الذائبة</a:t>
            </a:r>
          </a:p>
          <a:p>
            <a:pPr algn="ctr"/>
            <a:r>
              <a:rPr lang="ar-SY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و بعض الجذور يكون مخزناً للغذاء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0" name="Straight Arrow Connector 157">
            <a:extLst>
              <a:ext uri="{FF2B5EF4-FFF2-40B4-BE49-F238E27FC236}">
                <a16:creationId xmlns:a16="http://schemas.microsoft.com/office/drawing/2014/main" xmlns="" id="{E4604BC5-7046-49B0-96C2-B42D6E6186F7}"/>
              </a:ext>
            </a:extLst>
          </p:cNvPr>
          <p:cNvCxnSpPr>
            <a:cxnSpLocks/>
          </p:cNvCxnSpPr>
          <p:nvPr/>
        </p:nvCxnSpPr>
        <p:spPr>
          <a:xfrm>
            <a:off x="5864861" y="3710296"/>
            <a:ext cx="993507" cy="0"/>
          </a:xfrm>
          <a:prstGeom prst="straightConnector1">
            <a:avLst/>
          </a:prstGeom>
          <a:ln w="38100">
            <a:solidFill>
              <a:srgbClr val="BABAB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58">
            <a:extLst>
              <a:ext uri="{FF2B5EF4-FFF2-40B4-BE49-F238E27FC236}">
                <a16:creationId xmlns:a16="http://schemas.microsoft.com/office/drawing/2014/main" xmlns="" id="{99BEB186-3188-4924-AB44-140B482626CB}"/>
              </a:ext>
            </a:extLst>
          </p:cNvPr>
          <p:cNvCxnSpPr>
            <a:cxnSpLocks/>
          </p:cNvCxnSpPr>
          <p:nvPr/>
        </p:nvCxnSpPr>
        <p:spPr>
          <a:xfrm flipH="1">
            <a:off x="7764662" y="3001401"/>
            <a:ext cx="753566" cy="0"/>
          </a:xfrm>
          <a:prstGeom prst="straightConnector1">
            <a:avLst/>
          </a:prstGeom>
          <a:ln w="38100">
            <a:solidFill>
              <a:srgbClr val="BABAB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59">
            <a:extLst>
              <a:ext uri="{FF2B5EF4-FFF2-40B4-BE49-F238E27FC236}">
                <a16:creationId xmlns:a16="http://schemas.microsoft.com/office/drawing/2014/main" xmlns="" id="{AA833190-C655-4D87-8DFD-F7F6647B983E}"/>
              </a:ext>
            </a:extLst>
          </p:cNvPr>
          <p:cNvCxnSpPr>
            <a:cxnSpLocks/>
          </p:cNvCxnSpPr>
          <p:nvPr/>
        </p:nvCxnSpPr>
        <p:spPr>
          <a:xfrm flipH="1">
            <a:off x="7635604" y="1239797"/>
            <a:ext cx="882625" cy="0"/>
          </a:xfrm>
          <a:prstGeom prst="straightConnector1">
            <a:avLst/>
          </a:prstGeom>
          <a:ln w="38100">
            <a:solidFill>
              <a:srgbClr val="BABAB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nip Diagonal Corner Rectangle 21">
            <a:extLst>
              <a:ext uri="{FF2B5EF4-FFF2-40B4-BE49-F238E27FC236}">
                <a16:creationId xmlns="" xmlns:a16="http://schemas.microsoft.com/office/drawing/2014/main" id="{F04EA070-715D-4ED6-8DB3-63D3BCBAAECC}"/>
              </a:ext>
            </a:extLst>
          </p:cNvPr>
          <p:cNvSpPr/>
          <p:nvPr/>
        </p:nvSpPr>
        <p:spPr>
          <a:xfrm>
            <a:off x="6620457" y="4844418"/>
            <a:ext cx="5301899" cy="431857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JO" b="1" dirty="0" smtClean="0">
                <a:solidFill>
                  <a:srgbClr val="FFFF00"/>
                </a:solidFill>
                <a:cs typeface="Arial" pitchFamily="34" charset="0"/>
              </a:rPr>
              <a:t>الجذور</a:t>
            </a:r>
            <a:r>
              <a:rPr lang="ar-SY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ar-SY" b="1" dirty="0" smtClean="0">
                <a:solidFill>
                  <a:schemeClr val="bg1"/>
                </a:solidFill>
                <a:cs typeface="Arial" pitchFamily="34" charset="0"/>
              </a:rPr>
              <a:t>: تمتص الماء  و الأملاح من التربة و تخزين الغذاء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Snip Diagonal Corner Rectangle 20">
            <a:extLst>
              <a:ext uri="{FF2B5EF4-FFF2-40B4-BE49-F238E27FC236}">
                <a16:creationId xmlns="" xmlns:a16="http://schemas.microsoft.com/office/drawing/2014/main" id="{C19FE31D-E61B-4335-93B2-AA389A55C0AB}"/>
              </a:ext>
            </a:extLst>
          </p:cNvPr>
          <p:cNvSpPr/>
          <p:nvPr/>
        </p:nvSpPr>
        <p:spPr>
          <a:xfrm>
            <a:off x="6611773" y="5425016"/>
            <a:ext cx="5310583" cy="457113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ar-JO" b="1" dirty="0" smtClean="0">
                <a:solidFill>
                  <a:srgbClr val="FFFF00"/>
                </a:solidFill>
                <a:cs typeface="Arial" pitchFamily="34" charset="0"/>
              </a:rPr>
              <a:t>السّاق</a:t>
            </a:r>
            <a:r>
              <a:rPr lang="ar-SY" b="1" dirty="0" smtClean="0">
                <a:solidFill>
                  <a:srgbClr val="FFFF00"/>
                </a:solidFill>
                <a:cs typeface="Arial" pitchFamily="34" charset="0"/>
              </a:rPr>
              <a:t> : </a:t>
            </a:r>
            <a:r>
              <a:rPr lang="ar-SY" b="1" dirty="0" smtClean="0">
                <a:solidFill>
                  <a:schemeClr val="bg1"/>
                </a:solidFill>
                <a:cs typeface="Arial" pitchFamily="34" charset="0"/>
              </a:rPr>
              <a:t>يقوم بتوصيل الماء و الأملاح إلى النبات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Snip Diagonal Corner Rectangle 19">
            <a:extLst>
              <a:ext uri="{FF2B5EF4-FFF2-40B4-BE49-F238E27FC236}">
                <a16:creationId xmlns="" xmlns:a16="http://schemas.microsoft.com/office/drawing/2014/main" id="{89ABF82F-B0DF-417E-9C04-2BBA40750F9A}"/>
              </a:ext>
            </a:extLst>
          </p:cNvPr>
          <p:cNvSpPr/>
          <p:nvPr/>
        </p:nvSpPr>
        <p:spPr>
          <a:xfrm>
            <a:off x="6580197" y="6090180"/>
            <a:ext cx="5342159" cy="401437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ar-JO" b="1" dirty="0" smtClean="0">
                <a:solidFill>
                  <a:srgbClr val="FFFF00"/>
                </a:solidFill>
                <a:cs typeface="Arial" pitchFamily="34" charset="0"/>
              </a:rPr>
              <a:t>الأوراق</a:t>
            </a:r>
            <a:r>
              <a:rPr lang="ar-SY" b="1" dirty="0" smtClean="0">
                <a:solidFill>
                  <a:srgbClr val="FFFF00"/>
                </a:solidFill>
                <a:cs typeface="Arial" pitchFamily="34" charset="0"/>
              </a:rPr>
              <a:t> : </a:t>
            </a:r>
            <a:r>
              <a:rPr lang="ar-SY" b="1" dirty="0" smtClean="0">
                <a:solidFill>
                  <a:schemeClr val="bg1"/>
                </a:solidFill>
                <a:cs typeface="Arial" pitchFamily="34" charset="0"/>
              </a:rPr>
              <a:t>تقوم بامتصاص  الأوكسجين و ضوء الشمس لتصنع الغذاء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  <p:bldP spid="28" grpId="0"/>
      <p:bldP spid="29" grpId="0"/>
      <p:bldP spid="31" grpId="0"/>
      <p:bldP spid="49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43178" y="2478088"/>
            <a:ext cx="2733576" cy="737454"/>
            <a:chOff x="4562485" y="2478088"/>
            <a:chExt cx="2733576" cy="737454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00791" y="2478088"/>
              <a:ext cx="18952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43178" y="3640595"/>
            <a:ext cx="3301643" cy="607074"/>
            <a:chOff x="4493408" y="3640595"/>
            <a:chExt cx="3301643" cy="60707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408" y="3640595"/>
              <a:ext cx="1077068" cy="6070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0142" y="3841238"/>
              <a:ext cx="2264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9153" y="4774481"/>
            <a:ext cx="1996613" cy="583354"/>
            <a:chOff x="4772181" y="4774481"/>
            <a:chExt cx="1996613" cy="583354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181" y="4774481"/>
              <a:ext cx="815817" cy="5424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2940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34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29239" y="404211"/>
            <a:ext cx="703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عندما تصنع النباتات الغذاء تُطلِق غازاً في الهواء يُسمَّى </a:t>
            </a:r>
            <a:r>
              <a:rPr lang="ar-SY" sz="2400" b="1" dirty="0" smtClean="0">
                <a:solidFill>
                  <a:srgbClr val="FFFF00"/>
                </a:solidFill>
              </a:rPr>
              <a:t>الأوكسجين</a:t>
            </a:r>
            <a:endParaRPr lang="ar-SY" sz="2000" b="1" dirty="0">
              <a:solidFill>
                <a:srgbClr val="FFFF00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644821" y="1008411"/>
            <a:ext cx="793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الأوكسجين</a:t>
            </a:r>
            <a:r>
              <a:rPr lang="ar-SY" sz="2400" b="1" dirty="0" smtClean="0">
                <a:solidFill>
                  <a:schemeClr val="bg1"/>
                </a:solidFill>
              </a:rPr>
              <a:t>  هو الغاز الذي يتنفَّسُه الإنسان و الحيوان ليعيشا . 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6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77" y="1990248"/>
            <a:ext cx="8477082" cy="299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Snip Diagonal Corner Rectangle 19">
            <a:extLst>
              <a:ext uri="{FF2B5EF4-FFF2-40B4-BE49-F238E27FC236}">
                <a16:creationId xmlns="" xmlns:a16="http://schemas.microsoft.com/office/drawing/2014/main" id="{89ABF82F-B0DF-417E-9C04-2BBA40750F9A}"/>
              </a:ext>
            </a:extLst>
          </p:cNvPr>
          <p:cNvSpPr/>
          <p:nvPr/>
        </p:nvSpPr>
        <p:spPr>
          <a:xfrm>
            <a:off x="5225144" y="5316913"/>
            <a:ext cx="5942920" cy="401437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cs typeface="Arial" pitchFamily="34" charset="0"/>
              </a:rPr>
              <a:t>هذه النباتات تنتج غاز الأوكسجين اللازم لحياة الإنسان و الحيوان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343178" y="2478088"/>
            <a:ext cx="2733576" cy="737454"/>
            <a:chOff x="4562485" y="2478088"/>
            <a:chExt cx="2733576" cy="737454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00791" y="2478088"/>
              <a:ext cx="18952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43178" y="3640595"/>
            <a:ext cx="3339822" cy="607074"/>
            <a:chOff x="4493408" y="3640595"/>
            <a:chExt cx="3339822" cy="60707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408" y="3640595"/>
              <a:ext cx="1077068" cy="6070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0142" y="3841238"/>
              <a:ext cx="2303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69259" y="4774482"/>
            <a:ext cx="1906507" cy="583353"/>
            <a:chOff x="4862287" y="4774482"/>
            <a:chExt cx="1906507" cy="58335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287" y="4774482"/>
              <a:ext cx="725711" cy="482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2940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29239" y="404211"/>
            <a:ext cx="703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الذي تحتاج إليه النباتات لتصنع الغذاء ؟</a:t>
            </a:r>
            <a:endParaRPr lang="ar-SY" sz="2000" b="1" dirty="0">
              <a:solidFill>
                <a:schemeClr val="bg1"/>
              </a:solidFill>
            </a:endParaRPr>
          </a:p>
        </p:txBody>
      </p:sp>
      <p:pic>
        <p:nvPicPr>
          <p:cNvPr id="26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91" y="1457053"/>
            <a:ext cx="5140167" cy="342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Snip Diagonal Corner Rectangle 19">
            <a:extLst>
              <a:ext uri="{FF2B5EF4-FFF2-40B4-BE49-F238E27FC236}">
                <a16:creationId xmlns="" xmlns:a16="http://schemas.microsoft.com/office/drawing/2014/main" id="{89ABF82F-B0DF-417E-9C04-2BBA40750F9A}"/>
              </a:ext>
            </a:extLst>
          </p:cNvPr>
          <p:cNvSpPr/>
          <p:nvPr/>
        </p:nvSpPr>
        <p:spPr>
          <a:xfrm>
            <a:off x="4967382" y="5321597"/>
            <a:ext cx="6802183" cy="401437"/>
          </a:xfrm>
          <a:prstGeom prst="snip2Diag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r-SY" sz="2000" b="1" dirty="0">
                <a:solidFill>
                  <a:srgbClr val="FFFF00"/>
                </a:solidFill>
                <a:cs typeface="Arial" pitchFamily="34" charset="0"/>
              </a:rPr>
              <a:t>تحتاج النباتات إلى الماء و الأملاح المعدنيّة و الهواء و ضوء الشمس </a:t>
            </a:r>
          </a:p>
        </p:txBody>
      </p:sp>
    </p:spTree>
    <p:extLst>
      <p:ext uri="{BB962C8B-B14F-4D97-AF65-F5344CB8AC3E}">
        <p14:creationId xmlns:p14="http://schemas.microsoft.com/office/powerpoint/2010/main" val="18211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74902"/>
            <a:ext cx="2835777" cy="677108"/>
            <a:chOff x="4562485" y="2574902"/>
            <a:chExt cx="2835777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3199" y="2574902"/>
              <a:ext cx="19650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8561" y="3671143"/>
            <a:ext cx="3304738" cy="595983"/>
            <a:chOff x="4469069" y="3678322"/>
            <a:chExt cx="3304738" cy="59598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69" y="3678322"/>
              <a:ext cx="1057390" cy="5959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26458" y="3831750"/>
              <a:ext cx="2247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91186" y="4786591"/>
            <a:ext cx="1973560" cy="587087"/>
            <a:chOff x="4784214" y="4786591"/>
            <a:chExt cx="1973560" cy="58708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214" y="4786591"/>
              <a:ext cx="789109" cy="5246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1920" y="500434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365888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894636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8679794" y="4072186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309317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645121" y="1678688"/>
            <a:ext cx="4688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1- أقارن . فيم تتشابه النباتات و الحيوانات و فيم تختلف  ؟</a:t>
            </a:r>
          </a:p>
          <a:p>
            <a:pPr algn="r"/>
            <a:r>
              <a:rPr lang="ar-SY" sz="2000" b="1" dirty="0" smtClean="0"/>
              <a:t>تتشابه : كلاها ينمو و يتكاثر و كلاها يحتاج إلى الماء و الهواء و الغذاء و مكان مناسب</a:t>
            </a:r>
          </a:p>
          <a:p>
            <a:pPr algn="r"/>
            <a:r>
              <a:rPr lang="ar-SY" sz="2000" b="1" dirty="0" smtClean="0"/>
              <a:t>يختلف : الحيوانات تتغذَّى على النبات و الحيوانات الأخرى , بينما النبات يصنع الغذاء بنفسه . </a:t>
            </a:r>
          </a:p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2- السؤال الأساسي , كيف أعرف ما إذا كان الشيء مخلوقاً حيَّاً ؟</a:t>
            </a:r>
          </a:p>
          <a:p>
            <a:pPr algn="r"/>
            <a:r>
              <a:rPr lang="ar-SY" sz="2000" b="1" dirty="0" smtClean="0"/>
              <a:t>إذا كان مخلوقاً حيَّاً فإنّه ينمو و يتغيّر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57" y="4349918"/>
            <a:ext cx="1802150" cy="89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079888" y="1600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9" y="4427558"/>
            <a:ext cx="1350968" cy="761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27" grpId="0" animBg="1"/>
      <p:bldP spid="27" grpId="1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15" y="1915364"/>
            <a:ext cx="6080179" cy="3053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33507"/>
            <a:ext cx="2818393" cy="682035"/>
            <a:chOff x="4346090" y="2533507"/>
            <a:chExt cx="2818393" cy="68203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90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53061" y="3616134"/>
            <a:ext cx="3346482" cy="630702"/>
            <a:chOff x="4346089" y="3616134"/>
            <a:chExt cx="3346482" cy="63070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89" y="3616134"/>
              <a:ext cx="1118989" cy="6307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03533" y="3702770"/>
              <a:ext cx="228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45393" y="4696893"/>
            <a:ext cx="2022512" cy="641244"/>
            <a:chOff x="4738421" y="4696893"/>
            <a:chExt cx="2022512" cy="641244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421" y="4696893"/>
              <a:ext cx="770241" cy="51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5079" y="496880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950857" y="871897"/>
            <a:ext cx="604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المخلوقات الحيَّة في هذه الصورة ؟ كيف أعرف ذلك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="" xmlns:a16="http://schemas.microsoft.com/office/drawing/2014/main" id="{66AAAF00-546E-4D11-A9DF-771E4009B418}"/>
              </a:ext>
            </a:extLst>
          </p:cNvPr>
          <p:cNvSpPr/>
          <p:nvPr/>
        </p:nvSpPr>
        <p:spPr>
          <a:xfrm flipH="1" flipV="1">
            <a:off x="6637148" y="3302112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3">
            <a:extLst>
              <a:ext uri="{FF2B5EF4-FFF2-40B4-BE49-F238E27FC236}">
                <a16:creationId xmlns="" xmlns:a16="http://schemas.microsoft.com/office/drawing/2014/main" id="{D2922E7D-05B2-4196-B387-C88EDA7D7FE0}"/>
              </a:ext>
            </a:extLst>
          </p:cNvPr>
          <p:cNvSpPr/>
          <p:nvPr/>
        </p:nvSpPr>
        <p:spPr>
          <a:xfrm flipH="1" flipV="1">
            <a:off x="6473935" y="3091875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DE6A379F-7BDE-447D-BA19-E77AE351583C}"/>
              </a:ext>
            </a:extLst>
          </p:cNvPr>
          <p:cNvGrpSpPr/>
          <p:nvPr/>
        </p:nvGrpSpPr>
        <p:grpSpPr>
          <a:xfrm>
            <a:off x="7373257" y="4404247"/>
            <a:ext cx="4209143" cy="1015663"/>
            <a:chOff x="5933779" y="4054561"/>
            <a:chExt cx="3603068" cy="1015663"/>
          </a:xfrm>
        </p:grpSpPr>
        <p:sp>
          <p:nvSpPr>
            <p:cNvPr id="48" name="TextBox 22">
              <a:extLst>
                <a:ext uri="{FF2B5EF4-FFF2-40B4-BE49-F238E27FC236}">
                  <a16:creationId xmlns="" xmlns:a16="http://schemas.microsoft.com/office/drawing/2014/main" id="{3656659C-DE48-4A4A-8918-D6B6FE244D42}"/>
                </a:ext>
              </a:extLst>
            </p:cNvPr>
            <p:cNvSpPr txBox="1"/>
            <p:nvPr/>
          </p:nvSpPr>
          <p:spPr>
            <a:xfrm>
              <a:off x="5933779" y="4054561"/>
              <a:ext cx="36030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الحيوانات و النباتات هم مخلوقات حيّة لأنها تنمو و تتكاثر و تحتاج إلى الماء و الهواء و الغذاء و المكان المناسب للعيش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="" xmlns:a16="http://schemas.microsoft.com/office/drawing/2014/main" id="{C2363FE4-D677-4806-9FF1-D3FD9513713E}"/>
                </a:ext>
              </a:extLst>
            </p:cNvPr>
            <p:cNvSpPr txBox="1"/>
            <p:nvPr/>
          </p:nvSpPr>
          <p:spPr>
            <a:xfrm>
              <a:off x="6566706" y="4654726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sp>
        <p:nvSpPr>
          <p:cNvPr id="56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4489692" y="87715"/>
            <a:ext cx="466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حاجات المخلوقات الحيّة</a:t>
            </a:r>
          </a:p>
        </p:txBody>
      </p: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0934" y="4702063"/>
            <a:ext cx="2019279" cy="574212"/>
            <a:chOff x="4703962" y="4702063"/>
            <a:chExt cx="2019279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2" y="4702063"/>
              <a:ext cx="829426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691086" y="433152"/>
            <a:ext cx="50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حاجات المخلوقات الحية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574971" y="965150"/>
            <a:ext cx="517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تنمو</a:t>
            </a:r>
            <a:r>
              <a:rPr lang="ar-SY" sz="2400" b="1" dirty="0" smtClean="0">
                <a:solidFill>
                  <a:schemeClr val="bg1"/>
                </a:solidFill>
              </a:rPr>
              <a:t> المخلوقات الحيّة و </a:t>
            </a:r>
            <a:r>
              <a:rPr lang="ar-SY" sz="2400" b="1" dirty="0" smtClean="0">
                <a:solidFill>
                  <a:srgbClr val="FFFF00"/>
                </a:solidFill>
              </a:rPr>
              <a:t>تتغيّر</a:t>
            </a:r>
            <a:r>
              <a:rPr lang="ar-SY" sz="2400" b="1" dirty="0" smtClean="0">
                <a:solidFill>
                  <a:schemeClr val="bg1"/>
                </a:solidFill>
              </a:rPr>
              <a:t> . 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2716622"/>
            <a:ext cx="3232863" cy="182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15" y="2716622"/>
            <a:ext cx="2300420" cy="192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0" y="4490348"/>
            <a:ext cx="2097002" cy="221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321798" y="1470076"/>
            <a:ext cx="642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من السهل </a:t>
            </a:r>
            <a:r>
              <a:rPr lang="ar-SY" sz="2400" b="1" dirty="0" smtClean="0">
                <a:solidFill>
                  <a:schemeClr val="bg1"/>
                </a:solidFill>
              </a:rPr>
              <a:t>أن تحكم على </a:t>
            </a:r>
            <a:r>
              <a:rPr lang="ar-SY" sz="2400" b="1" dirty="0">
                <a:solidFill>
                  <a:srgbClr val="FFFF00"/>
                </a:solidFill>
              </a:rPr>
              <a:t>الحيوانات</a:t>
            </a:r>
            <a:r>
              <a:rPr lang="ar-SY" sz="2400" b="1" dirty="0">
                <a:solidFill>
                  <a:schemeClr val="bg1"/>
                </a:solidFill>
              </a:rPr>
              <a:t> أنها </a:t>
            </a:r>
            <a:r>
              <a:rPr lang="ar-SY" sz="2400" b="1" dirty="0" smtClean="0">
                <a:solidFill>
                  <a:schemeClr val="bg1"/>
                </a:solidFill>
              </a:rPr>
              <a:t>مخلوقات الحية , فنحن نرى الحيوانات </a:t>
            </a:r>
            <a:r>
              <a:rPr lang="ar-SY" sz="2400" b="1" dirty="0" smtClean="0">
                <a:solidFill>
                  <a:srgbClr val="FFFF00"/>
                </a:solidFill>
              </a:rPr>
              <a:t>تتحرّك</a:t>
            </a:r>
            <a:r>
              <a:rPr lang="ar-SY" sz="2400" b="1" dirty="0" smtClean="0">
                <a:solidFill>
                  <a:schemeClr val="bg1"/>
                </a:solidFill>
              </a:rPr>
              <a:t> , و </a:t>
            </a:r>
            <a:r>
              <a:rPr lang="ar-SY" sz="2400" b="1" dirty="0" smtClean="0">
                <a:solidFill>
                  <a:srgbClr val="FFFF00"/>
                </a:solidFill>
              </a:rPr>
              <a:t>تأكل</a:t>
            </a:r>
            <a:r>
              <a:rPr lang="ar-SY" sz="2400" b="1" dirty="0" smtClean="0">
                <a:solidFill>
                  <a:schemeClr val="bg1"/>
                </a:solidFill>
              </a:rPr>
              <a:t> الطعام و </a:t>
            </a:r>
            <a:r>
              <a:rPr lang="ar-SY" sz="2400" b="1" dirty="0" smtClean="0">
                <a:solidFill>
                  <a:srgbClr val="FFFF00"/>
                </a:solidFill>
              </a:rPr>
              <a:t>تشرب</a:t>
            </a:r>
            <a:r>
              <a:rPr lang="ar-SY" sz="2400" b="1" dirty="0" smtClean="0">
                <a:solidFill>
                  <a:schemeClr val="bg1"/>
                </a:solidFill>
              </a:rPr>
              <a:t> الماء و </a:t>
            </a:r>
            <a:r>
              <a:rPr lang="ar-SY" sz="2400" b="1" dirty="0" smtClean="0">
                <a:solidFill>
                  <a:srgbClr val="FFFF00"/>
                </a:solidFill>
              </a:rPr>
              <a:t>تتنفَّس</a:t>
            </a:r>
            <a:r>
              <a:rPr lang="ar-SY" sz="2400" b="1" dirty="0" smtClean="0">
                <a:solidFill>
                  <a:schemeClr val="bg1"/>
                </a:solidFill>
              </a:rPr>
              <a:t> الهواء فتعرف أنها حيَّة . 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31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61" y="4702965"/>
            <a:ext cx="2009649" cy="200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00" y="2899032"/>
            <a:ext cx="2300420" cy="168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46" y="4815264"/>
            <a:ext cx="2009649" cy="188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69" y="5207606"/>
            <a:ext cx="2009649" cy="1259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5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16732" y="3607482"/>
            <a:ext cx="3277368" cy="615854"/>
            <a:chOff x="4409760" y="3607482"/>
            <a:chExt cx="3277368" cy="61585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760" y="3607482"/>
              <a:ext cx="1092645" cy="6158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18788" y="3818492"/>
              <a:ext cx="2268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549438" y="4675964"/>
            <a:ext cx="2155793" cy="688127"/>
            <a:chOff x="4616752" y="4728227"/>
            <a:chExt cx="2155793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752" y="4728227"/>
              <a:ext cx="861809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="" xmlns:a16="http://schemas.microsoft.com/office/drawing/2014/main" id="{259160B0-F5EE-4D33-83DB-85DD427D34B6}"/>
              </a:ext>
            </a:extLst>
          </p:cNvPr>
          <p:cNvSpPr/>
          <p:nvPr/>
        </p:nvSpPr>
        <p:spPr>
          <a:xfrm>
            <a:off x="4951165" y="4257294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="" xmlns:a16="http://schemas.microsoft.com/office/drawing/2014/main" id="{1CE2429F-59A9-49F0-8A2B-FD11822D9495}"/>
              </a:ext>
            </a:extLst>
          </p:cNvPr>
          <p:cNvSpPr/>
          <p:nvPr/>
        </p:nvSpPr>
        <p:spPr>
          <a:xfrm>
            <a:off x="7622689" y="493677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="" xmlns:a16="http://schemas.microsoft.com/office/drawing/2014/main" id="{AC3F29F7-669B-419E-89A0-EE2485AD4DE4}"/>
              </a:ext>
            </a:extLst>
          </p:cNvPr>
          <p:cNvSpPr/>
          <p:nvPr/>
        </p:nvSpPr>
        <p:spPr>
          <a:xfrm>
            <a:off x="4983494" y="718675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="" xmlns:a16="http://schemas.microsoft.com/office/drawing/2014/main" id="{C575320E-D4E8-47F0-A5BE-580A36F5EE20}"/>
              </a:ext>
            </a:extLst>
          </p:cNvPr>
          <p:cNvSpPr txBox="1"/>
          <p:nvPr/>
        </p:nvSpPr>
        <p:spPr>
          <a:xfrm>
            <a:off x="4151086" y="5642259"/>
            <a:ext cx="505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تأكل الجرادة أزهار النبات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4" name="Graphic 18">
            <a:extLst>
              <a:ext uri="{FF2B5EF4-FFF2-40B4-BE49-F238E27FC236}">
                <a16:creationId xmlns="" xmlns:a16="http://schemas.microsoft.com/office/drawing/2014/main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05" y="3143170"/>
            <a:ext cx="1530641" cy="2208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491992"/>
            <a:ext cx="3013659" cy="699082"/>
            <a:chOff x="4387914" y="2567512"/>
            <a:chExt cx="3013659" cy="699082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70986" y="256751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16732" y="3607482"/>
            <a:ext cx="3224577" cy="615854"/>
            <a:chOff x="4409760" y="3607482"/>
            <a:chExt cx="3224577" cy="61585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760" y="3607482"/>
              <a:ext cx="1092645" cy="6158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02405" y="3794676"/>
              <a:ext cx="2131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549438" y="4675964"/>
            <a:ext cx="2155793" cy="688127"/>
            <a:chOff x="4616752" y="4728227"/>
            <a:chExt cx="2155793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752" y="4728227"/>
              <a:ext cx="861809" cy="5730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="" xmlns:a16="http://schemas.microsoft.com/office/drawing/2014/main" id="{259160B0-F5EE-4D33-83DB-85DD427D34B6}"/>
              </a:ext>
            </a:extLst>
          </p:cNvPr>
          <p:cNvSpPr/>
          <p:nvPr/>
        </p:nvSpPr>
        <p:spPr>
          <a:xfrm>
            <a:off x="4951165" y="4257294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="" xmlns:a16="http://schemas.microsoft.com/office/drawing/2014/main" id="{1CE2429F-59A9-49F0-8A2B-FD11822D9495}"/>
              </a:ext>
            </a:extLst>
          </p:cNvPr>
          <p:cNvSpPr/>
          <p:nvPr/>
        </p:nvSpPr>
        <p:spPr>
          <a:xfrm>
            <a:off x="7622689" y="493677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="" xmlns:a16="http://schemas.microsoft.com/office/drawing/2014/main" id="{AC3F29F7-669B-419E-89A0-EE2485AD4DE4}"/>
              </a:ext>
            </a:extLst>
          </p:cNvPr>
          <p:cNvSpPr/>
          <p:nvPr/>
        </p:nvSpPr>
        <p:spPr>
          <a:xfrm>
            <a:off x="4983494" y="718675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="" xmlns:a16="http://schemas.microsoft.com/office/drawing/2014/main" id="{C575320E-D4E8-47F0-A5BE-580A36F5EE20}"/>
              </a:ext>
            </a:extLst>
          </p:cNvPr>
          <p:cNvSpPr txBox="1"/>
          <p:nvPr/>
        </p:nvSpPr>
        <p:spPr>
          <a:xfrm>
            <a:off x="4151086" y="5642259"/>
            <a:ext cx="505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تبني البطَّة عشَّاً لصغارها قريباً من البركة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4" name="Graphic 18">
            <a:extLst>
              <a:ext uri="{FF2B5EF4-FFF2-40B4-BE49-F238E27FC236}">
                <a16:creationId xmlns="" xmlns:a16="http://schemas.microsoft.com/office/drawing/2014/main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68" y="3830641"/>
            <a:ext cx="2446771" cy="1417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01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33689"/>
            <a:ext cx="2854314" cy="681853"/>
            <a:chOff x="4562485" y="2533689"/>
            <a:chExt cx="2854314" cy="681853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33689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38732" cy="573393"/>
            <a:chOff x="4513710" y="3661856"/>
            <a:chExt cx="3238732" cy="57339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88398" y="3835139"/>
              <a:ext cx="216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0934" y="4702063"/>
            <a:ext cx="2019279" cy="574212"/>
            <a:chOff x="4703962" y="4702063"/>
            <a:chExt cx="2019279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2" y="4702063"/>
              <a:ext cx="829426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223658" y="433152"/>
            <a:ext cx="75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النباتات</a:t>
            </a:r>
            <a:r>
              <a:rPr lang="ar-SY" sz="2400" b="1" dirty="0" smtClean="0">
                <a:solidFill>
                  <a:schemeClr val="bg1"/>
                </a:solidFill>
              </a:rPr>
              <a:t> أيضاً مخلوقات حيَّة و لكن ليس من السّهل علينا ملاحظ ذلك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339774" y="1195982"/>
            <a:ext cx="740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ن</a:t>
            </a:r>
            <a:r>
              <a:rPr lang="ar-SY" sz="2400" b="1" dirty="0" smtClean="0">
                <a:solidFill>
                  <a:schemeClr val="bg1"/>
                </a:solidFill>
              </a:rPr>
              <a:t>حتاج إلى مراقبة النباتات فترة معينة , لكي نُلاحظ أنها  تنمو و تتغيَّر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9" name="Freeform: Shape 13">
            <a:extLst>
              <a:ext uri="{FF2B5EF4-FFF2-40B4-BE49-F238E27FC236}">
                <a16:creationId xmlns="" xmlns:a16="http://schemas.microsoft.com/office/drawing/2014/main" id="{326103C0-C5EC-4F38-86AE-509D5D160C52}"/>
              </a:ext>
            </a:extLst>
          </p:cNvPr>
          <p:cNvSpPr/>
          <p:nvPr/>
        </p:nvSpPr>
        <p:spPr>
          <a:xfrm>
            <a:off x="4721297" y="5763986"/>
            <a:ext cx="5094515" cy="1107996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>
                  <a:alpha val="63000"/>
                </a:srgbClr>
              </a:gs>
              <a:gs pos="79000">
                <a:srgbClr val="B98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ep 5 seed 2">
            <a:extLst>
              <a:ext uri="{FF2B5EF4-FFF2-40B4-BE49-F238E27FC236}">
                <a16:creationId xmlns="" xmlns:a16="http://schemas.microsoft.com/office/drawing/2014/main" id="{36B0C8FF-F66C-4D44-B71C-8650EC2F15FC}"/>
              </a:ext>
            </a:extLst>
          </p:cNvPr>
          <p:cNvSpPr/>
          <p:nvPr/>
        </p:nvSpPr>
        <p:spPr>
          <a:xfrm flipH="1">
            <a:off x="7022310" y="3838861"/>
            <a:ext cx="700829" cy="689367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Step 5 Root">
            <a:extLst>
              <a:ext uri="{FF2B5EF4-FFF2-40B4-BE49-F238E27FC236}">
                <a16:creationId xmlns="" xmlns:a16="http://schemas.microsoft.com/office/drawing/2014/main" id="{F0361D78-070A-4390-B79A-93510FF09BF9}"/>
              </a:ext>
            </a:extLst>
          </p:cNvPr>
          <p:cNvGrpSpPr/>
          <p:nvPr/>
        </p:nvGrpSpPr>
        <p:grpSpPr>
          <a:xfrm>
            <a:off x="6688194" y="3143189"/>
            <a:ext cx="874350" cy="3380003"/>
            <a:chOff x="9182853" y="145483"/>
            <a:chExt cx="1073056" cy="6841593"/>
          </a:xfrm>
        </p:grpSpPr>
        <p:sp>
          <p:nvSpPr>
            <p:cNvPr id="52" name="Freeform: Shape 16">
              <a:extLst>
                <a:ext uri="{FF2B5EF4-FFF2-40B4-BE49-F238E27FC236}">
                  <a16:creationId xmlns="" xmlns:a16="http://schemas.microsoft.com/office/drawing/2014/main" id="{1A9BB591-684C-4707-A098-207F8D63BD50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Isosceles Triangle 45">
              <a:extLst>
                <a:ext uri="{FF2B5EF4-FFF2-40B4-BE49-F238E27FC236}">
                  <a16:creationId xmlns="" xmlns:a16="http://schemas.microsoft.com/office/drawing/2014/main" id="{B2616FA3-4C40-48D6-839A-383E49BFBF9A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45">
              <a:extLst>
                <a:ext uri="{FF2B5EF4-FFF2-40B4-BE49-F238E27FC236}">
                  <a16:creationId xmlns="" xmlns:a16="http://schemas.microsoft.com/office/drawing/2014/main" id="{E8E9077E-4590-479C-8F9E-AAB813EEDC31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tep 5 seed1">
            <a:extLst>
              <a:ext uri="{FF2B5EF4-FFF2-40B4-BE49-F238E27FC236}">
                <a16:creationId xmlns="" xmlns:a16="http://schemas.microsoft.com/office/drawing/2014/main" id="{50401D0A-650F-449E-89AB-FB46175E6DA5}"/>
              </a:ext>
            </a:extLst>
          </p:cNvPr>
          <p:cNvSpPr/>
          <p:nvPr/>
        </p:nvSpPr>
        <p:spPr>
          <a:xfrm>
            <a:off x="6204014" y="3950461"/>
            <a:ext cx="700829" cy="689367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tep 5 Leave 2">
            <a:extLst>
              <a:ext uri="{FF2B5EF4-FFF2-40B4-BE49-F238E27FC236}">
                <a16:creationId xmlns="" xmlns:a16="http://schemas.microsoft.com/office/drawing/2014/main" id="{35A0A351-D14E-428A-A866-5CB79C5E045C}"/>
              </a:ext>
            </a:extLst>
          </p:cNvPr>
          <p:cNvGrpSpPr/>
          <p:nvPr/>
        </p:nvGrpSpPr>
        <p:grpSpPr>
          <a:xfrm>
            <a:off x="5432985" y="2630401"/>
            <a:ext cx="1697328" cy="1221983"/>
            <a:chOff x="5445318" y="-566209"/>
            <a:chExt cx="1697328" cy="1221983"/>
          </a:xfrm>
        </p:grpSpPr>
        <p:sp>
          <p:nvSpPr>
            <p:cNvPr id="57" name="Freeform: Shape 21">
              <a:extLst>
                <a:ext uri="{FF2B5EF4-FFF2-40B4-BE49-F238E27FC236}">
                  <a16:creationId xmlns="" xmlns:a16="http://schemas.microsoft.com/office/drawing/2014/main" id="{0A845A34-C992-4C56-80AD-1B770E6F3218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22">
              <a:extLst>
                <a:ext uri="{FF2B5EF4-FFF2-40B4-BE49-F238E27FC236}">
                  <a16:creationId xmlns="" xmlns:a16="http://schemas.microsoft.com/office/drawing/2014/main" id="{8BA888FA-BCDB-4126-B072-6EDB862B07F2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23">
              <a:extLst>
                <a:ext uri="{FF2B5EF4-FFF2-40B4-BE49-F238E27FC236}">
                  <a16:creationId xmlns="" xmlns:a16="http://schemas.microsoft.com/office/drawing/2014/main" id="{09921948-3FB3-4A98-85A6-5FEA0071E393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24">
              <a:extLst>
                <a:ext uri="{FF2B5EF4-FFF2-40B4-BE49-F238E27FC236}">
                  <a16:creationId xmlns="" xmlns:a16="http://schemas.microsoft.com/office/drawing/2014/main" id="{D55BED11-2B16-4CA9-884B-3E2A2B7618A6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25">
              <a:extLst>
                <a:ext uri="{FF2B5EF4-FFF2-40B4-BE49-F238E27FC236}">
                  <a16:creationId xmlns="" xmlns:a16="http://schemas.microsoft.com/office/drawing/2014/main" id="{C23336E7-4F6B-4253-9DBE-E4A459572B99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26">
              <a:extLst>
                <a:ext uri="{FF2B5EF4-FFF2-40B4-BE49-F238E27FC236}">
                  <a16:creationId xmlns="" xmlns:a16="http://schemas.microsoft.com/office/drawing/2014/main" id="{2A401371-B623-4246-B188-1D4777E69C35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53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50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307783" cy="573392"/>
            <a:chOff x="4513710" y="3661856"/>
            <a:chExt cx="3307783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68763" y="3815104"/>
              <a:ext cx="2352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0934" y="4702063"/>
            <a:ext cx="2019279" cy="574212"/>
            <a:chOff x="4703962" y="4702063"/>
            <a:chExt cx="2019279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2" y="4702063"/>
              <a:ext cx="829426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223658" y="433152"/>
            <a:ext cx="7525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تحتاج النباتات إلى الهواء و الماء و المكان المناسب لكي تعيش و تنمو و كما تحتاج النباتات أيضاً إلى الغذاء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339771" y="1268564"/>
            <a:ext cx="740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و قد مكَّنَ الله - سبحانه و تعالى – النباتات أن تصنع غذاءها بنفسها . 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9" name="Freeform: Shape 13">
            <a:extLst>
              <a:ext uri="{FF2B5EF4-FFF2-40B4-BE49-F238E27FC236}">
                <a16:creationId xmlns="" xmlns:a16="http://schemas.microsoft.com/office/drawing/2014/main" id="{326103C0-C5EC-4F38-86AE-509D5D160C52}"/>
              </a:ext>
            </a:extLst>
          </p:cNvPr>
          <p:cNvSpPr/>
          <p:nvPr/>
        </p:nvSpPr>
        <p:spPr>
          <a:xfrm>
            <a:off x="3541486" y="5763986"/>
            <a:ext cx="8316685" cy="1107996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>
                  <a:alpha val="63000"/>
                </a:srgbClr>
              </a:gs>
              <a:gs pos="79000">
                <a:srgbClr val="B98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1">
            <a:extLst>
              <a:ext uri="{FF2B5EF4-FFF2-40B4-BE49-F238E27FC236}">
                <a16:creationId xmlns:a16="http://schemas.microsoft.com/office/drawing/2014/main" xmlns="" id="{3FB5989E-FC67-47E1-BD8F-D73190B69E96}"/>
              </a:ext>
            </a:extLst>
          </p:cNvPr>
          <p:cNvSpPr/>
          <p:nvPr/>
        </p:nvSpPr>
        <p:spPr>
          <a:xfrm>
            <a:off x="6228603" y="5284523"/>
            <a:ext cx="217714" cy="101961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168">
            <a:extLst>
              <a:ext uri="{FF2B5EF4-FFF2-40B4-BE49-F238E27FC236}">
                <a16:creationId xmlns:a16="http://schemas.microsoft.com/office/drawing/2014/main" xmlns="" id="{4A4AA38F-C34E-43B4-A29C-6A20E42313AE}"/>
              </a:ext>
            </a:extLst>
          </p:cNvPr>
          <p:cNvGrpSpPr/>
          <p:nvPr/>
        </p:nvGrpSpPr>
        <p:grpSpPr>
          <a:xfrm>
            <a:off x="5694144" y="6180775"/>
            <a:ext cx="1286635" cy="500747"/>
            <a:chOff x="4302778" y="3784597"/>
            <a:chExt cx="1286635" cy="500747"/>
          </a:xfrm>
        </p:grpSpPr>
        <p:sp>
          <p:nvSpPr>
            <p:cNvPr id="95" name="Freeform: Shape 25">
              <a:extLst>
                <a:ext uri="{FF2B5EF4-FFF2-40B4-BE49-F238E27FC236}">
                  <a16:creationId xmlns:a16="http://schemas.microsoft.com/office/drawing/2014/main" xmlns="" id="{91996DF5-4CA2-40C7-9E67-96F427CDC77F}"/>
                </a:ext>
              </a:extLst>
            </p:cNvPr>
            <p:cNvSpPr/>
            <p:nvPr/>
          </p:nvSpPr>
          <p:spPr>
            <a:xfrm>
              <a:off x="4302778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Freeform: Shape 42">
              <a:extLst>
                <a:ext uri="{FF2B5EF4-FFF2-40B4-BE49-F238E27FC236}">
                  <a16:creationId xmlns:a16="http://schemas.microsoft.com/office/drawing/2014/main" xmlns="" id="{60C35379-E1C0-481C-8021-9F38219A8ACB}"/>
                </a:ext>
              </a:extLst>
            </p:cNvPr>
            <p:cNvSpPr/>
            <p:nvPr/>
          </p:nvSpPr>
          <p:spPr>
            <a:xfrm>
              <a:off x="4617812" y="3784597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175">
            <a:extLst>
              <a:ext uri="{FF2B5EF4-FFF2-40B4-BE49-F238E27FC236}">
                <a16:creationId xmlns:a16="http://schemas.microsoft.com/office/drawing/2014/main" xmlns="" id="{0EBB2D4A-E300-45E2-8A2F-85989BBA30EB}"/>
              </a:ext>
            </a:extLst>
          </p:cNvPr>
          <p:cNvGrpSpPr/>
          <p:nvPr/>
        </p:nvGrpSpPr>
        <p:grpSpPr>
          <a:xfrm>
            <a:off x="7336428" y="4127625"/>
            <a:ext cx="1960549" cy="2150742"/>
            <a:chOff x="6460223" y="1748170"/>
            <a:chExt cx="1960549" cy="2150742"/>
          </a:xfrm>
        </p:grpSpPr>
        <p:sp>
          <p:nvSpPr>
            <p:cNvPr id="98" name="Isosceles Triangle 57">
              <a:extLst>
                <a:ext uri="{FF2B5EF4-FFF2-40B4-BE49-F238E27FC236}">
                  <a16:creationId xmlns:a16="http://schemas.microsoft.com/office/drawing/2014/main" xmlns="" id="{167D0EBB-55E2-4042-AAB9-4B468492A42C}"/>
                </a:ext>
              </a:extLst>
            </p:cNvPr>
            <p:cNvSpPr/>
            <p:nvPr/>
          </p:nvSpPr>
          <p:spPr>
            <a:xfrm>
              <a:off x="7475561" y="1946742"/>
              <a:ext cx="260554" cy="195217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58">
              <a:extLst>
                <a:ext uri="{FF2B5EF4-FFF2-40B4-BE49-F238E27FC236}">
                  <a16:creationId xmlns:a16="http://schemas.microsoft.com/office/drawing/2014/main" xmlns="" id="{A8E4D162-A457-4775-B114-9803B742FA5C}"/>
                </a:ext>
              </a:extLst>
            </p:cNvPr>
            <p:cNvSpPr/>
            <p:nvPr/>
          </p:nvSpPr>
          <p:spPr>
            <a:xfrm rot="1812511">
              <a:off x="7784673" y="2771432"/>
              <a:ext cx="171394" cy="91224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59">
              <a:extLst>
                <a:ext uri="{FF2B5EF4-FFF2-40B4-BE49-F238E27FC236}">
                  <a16:creationId xmlns:a16="http://schemas.microsoft.com/office/drawing/2014/main" xmlns="" id="{DB75167D-88EF-477E-A787-7160F11C5D1F}"/>
                </a:ext>
              </a:extLst>
            </p:cNvPr>
            <p:cNvSpPr/>
            <p:nvPr/>
          </p:nvSpPr>
          <p:spPr>
            <a:xfrm rot="18804669">
              <a:off x="7167764" y="2372507"/>
              <a:ext cx="171394" cy="91224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60">
              <a:extLst>
                <a:ext uri="{FF2B5EF4-FFF2-40B4-BE49-F238E27FC236}">
                  <a16:creationId xmlns:a16="http://schemas.microsoft.com/office/drawing/2014/main" xmlns="" id="{B6F4C71E-43A6-47D0-BD77-7B745EB6A9E3}"/>
                </a:ext>
              </a:extLst>
            </p:cNvPr>
            <p:cNvGrpSpPr/>
            <p:nvPr/>
          </p:nvGrpSpPr>
          <p:grpSpPr>
            <a:xfrm rot="2453356">
              <a:off x="8099650" y="2483088"/>
              <a:ext cx="254284" cy="434823"/>
              <a:chOff x="3733332" y="2701127"/>
              <a:chExt cx="336264" cy="575008"/>
            </a:xfrm>
          </p:grpSpPr>
          <p:sp>
            <p:nvSpPr>
              <p:cNvPr id="123" name="Freeform: Shape 61">
                <a:extLst>
                  <a:ext uri="{FF2B5EF4-FFF2-40B4-BE49-F238E27FC236}">
                    <a16:creationId xmlns:a16="http://schemas.microsoft.com/office/drawing/2014/main" xmlns="" id="{4480292B-2E2D-415B-AC72-5AC44BCA7F1D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: Shape 62">
                <a:extLst>
                  <a:ext uri="{FF2B5EF4-FFF2-40B4-BE49-F238E27FC236}">
                    <a16:creationId xmlns:a16="http://schemas.microsoft.com/office/drawing/2014/main" xmlns="" id="{24A45E04-7B06-4A22-9F38-8F2CBA275B1D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63">
              <a:extLst>
                <a:ext uri="{FF2B5EF4-FFF2-40B4-BE49-F238E27FC236}">
                  <a16:creationId xmlns:a16="http://schemas.microsoft.com/office/drawing/2014/main" xmlns="" id="{7133C7F2-9DEB-4E05-8863-74B3AC900BD7}"/>
                </a:ext>
              </a:extLst>
            </p:cNvPr>
            <p:cNvGrpSpPr/>
            <p:nvPr/>
          </p:nvGrpSpPr>
          <p:grpSpPr>
            <a:xfrm rot="2453356">
              <a:off x="7754993" y="1748170"/>
              <a:ext cx="254284" cy="434823"/>
              <a:chOff x="3733332" y="2701127"/>
              <a:chExt cx="336264" cy="575008"/>
            </a:xfrm>
          </p:grpSpPr>
          <p:sp>
            <p:nvSpPr>
              <p:cNvPr id="121" name="Freeform: Shape 64">
                <a:extLst>
                  <a:ext uri="{FF2B5EF4-FFF2-40B4-BE49-F238E27FC236}">
                    <a16:creationId xmlns:a16="http://schemas.microsoft.com/office/drawing/2014/main" xmlns="" id="{C1580282-E54B-4AE9-9D6C-3542985B2120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: Shape 65">
                <a:extLst>
                  <a:ext uri="{FF2B5EF4-FFF2-40B4-BE49-F238E27FC236}">
                    <a16:creationId xmlns:a16="http://schemas.microsoft.com/office/drawing/2014/main" xmlns="" id="{4A448860-5135-49EE-98CC-B09D6690BFC8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66">
              <a:extLst>
                <a:ext uri="{FF2B5EF4-FFF2-40B4-BE49-F238E27FC236}">
                  <a16:creationId xmlns:a16="http://schemas.microsoft.com/office/drawing/2014/main" xmlns="" id="{06169D03-FE87-4B80-8D87-034994B709A0}"/>
                </a:ext>
              </a:extLst>
            </p:cNvPr>
            <p:cNvGrpSpPr/>
            <p:nvPr/>
          </p:nvGrpSpPr>
          <p:grpSpPr>
            <a:xfrm rot="19557994">
              <a:off x="7232009" y="1840931"/>
              <a:ext cx="254284" cy="434823"/>
              <a:chOff x="3733332" y="2701127"/>
              <a:chExt cx="336264" cy="575008"/>
            </a:xfrm>
          </p:grpSpPr>
          <p:sp>
            <p:nvSpPr>
              <p:cNvPr id="119" name="Freeform: Shape 67">
                <a:extLst>
                  <a:ext uri="{FF2B5EF4-FFF2-40B4-BE49-F238E27FC236}">
                    <a16:creationId xmlns:a16="http://schemas.microsoft.com/office/drawing/2014/main" xmlns="" id="{7AAD3531-9A08-48E7-AB7C-E048DAB77923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68">
                <a:extLst>
                  <a:ext uri="{FF2B5EF4-FFF2-40B4-BE49-F238E27FC236}">
                    <a16:creationId xmlns:a16="http://schemas.microsoft.com/office/drawing/2014/main" xmlns="" id="{593450B3-DC74-45FC-867C-90706435C971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69">
              <a:extLst>
                <a:ext uri="{FF2B5EF4-FFF2-40B4-BE49-F238E27FC236}">
                  <a16:creationId xmlns:a16="http://schemas.microsoft.com/office/drawing/2014/main" xmlns="" id="{757838E5-5E68-4078-A04F-FDD7E82BD423}"/>
                </a:ext>
              </a:extLst>
            </p:cNvPr>
            <p:cNvGrpSpPr/>
            <p:nvPr/>
          </p:nvGrpSpPr>
          <p:grpSpPr>
            <a:xfrm rot="18791668">
              <a:off x="6550493" y="2163583"/>
              <a:ext cx="254284" cy="434823"/>
              <a:chOff x="3733332" y="2701127"/>
              <a:chExt cx="336264" cy="575008"/>
            </a:xfrm>
          </p:grpSpPr>
          <p:sp>
            <p:nvSpPr>
              <p:cNvPr id="117" name="Freeform: Shape 70">
                <a:extLst>
                  <a:ext uri="{FF2B5EF4-FFF2-40B4-BE49-F238E27FC236}">
                    <a16:creationId xmlns:a16="http://schemas.microsoft.com/office/drawing/2014/main" xmlns="" id="{8F9CEB2D-F3A4-429A-865C-3555BA1B565B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71">
                <a:extLst>
                  <a:ext uri="{FF2B5EF4-FFF2-40B4-BE49-F238E27FC236}">
                    <a16:creationId xmlns:a16="http://schemas.microsoft.com/office/drawing/2014/main" xmlns="" id="{E604BAF1-022C-4868-A0AC-08BF2C9ACC14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72">
              <a:extLst>
                <a:ext uri="{FF2B5EF4-FFF2-40B4-BE49-F238E27FC236}">
                  <a16:creationId xmlns:a16="http://schemas.microsoft.com/office/drawing/2014/main" xmlns="" id="{C4B5016E-31FF-49E5-BDDA-F951FFC2D04E}"/>
                </a:ext>
              </a:extLst>
            </p:cNvPr>
            <p:cNvGrpSpPr/>
            <p:nvPr/>
          </p:nvGrpSpPr>
          <p:grpSpPr>
            <a:xfrm rot="14310836">
              <a:off x="6827500" y="2850826"/>
              <a:ext cx="254284" cy="434823"/>
              <a:chOff x="3733332" y="2701127"/>
              <a:chExt cx="336264" cy="575008"/>
            </a:xfrm>
          </p:grpSpPr>
          <p:sp>
            <p:nvSpPr>
              <p:cNvPr id="115" name="Freeform: Shape 73">
                <a:extLst>
                  <a:ext uri="{FF2B5EF4-FFF2-40B4-BE49-F238E27FC236}">
                    <a16:creationId xmlns:a16="http://schemas.microsoft.com/office/drawing/2014/main" xmlns="" id="{CAC3D032-DF00-409A-AAA9-C90DF9FD8661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74">
                <a:extLst>
                  <a:ext uri="{FF2B5EF4-FFF2-40B4-BE49-F238E27FC236}">
                    <a16:creationId xmlns:a16="http://schemas.microsoft.com/office/drawing/2014/main" xmlns="" id="{F8BC514D-0CE5-406A-A5B0-9804B74D0498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75">
              <a:extLst>
                <a:ext uri="{FF2B5EF4-FFF2-40B4-BE49-F238E27FC236}">
                  <a16:creationId xmlns:a16="http://schemas.microsoft.com/office/drawing/2014/main" xmlns="" id="{8D0D4C44-069A-4091-B3D2-49284050CAD2}"/>
                </a:ext>
              </a:extLst>
            </p:cNvPr>
            <p:cNvGrpSpPr/>
            <p:nvPr/>
          </p:nvGrpSpPr>
          <p:grpSpPr>
            <a:xfrm rot="7454350">
              <a:off x="8076219" y="3129348"/>
              <a:ext cx="254284" cy="434823"/>
              <a:chOff x="3733332" y="2701127"/>
              <a:chExt cx="336264" cy="575008"/>
            </a:xfrm>
          </p:grpSpPr>
          <p:sp>
            <p:nvSpPr>
              <p:cNvPr id="113" name="Freeform: Shape 76">
                <a:extLst>
                  <a:ext uri="{FF2B5EF4-FFF2-40B4-BE49-F238E27FC236}">
                    <a16:creationId xmlns:a16="http://schemas.microsoft.com/office/drawing/2014/main" xmlns="" id="{A9BE3518-397F-40FB-9D7B-456975067102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: Shape 77">
                <a:extLst>
                  <a:ext uri="{FF2B5EF4-FFF2-40B4-BE49-F238E27FC236}">
                    <a16:creationId xmlns:a16="http://schemas.microsoft.com/office/drawing/2014/main" xmlns="" id="{DA4BBCDE-3DCE-432C-824B-0999E46A02A8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78">
              <a:extLst>
                <a:ext uri="{FF2B5EF4-FFF2-40B4-BE49-F238E27FC236}">
                  <a16:creationId xmlns:a16="http://schemas.microsoft.com/office/drawing/2014/main" xmlns="" id="{8D0C1422-BCBB-4A3C-BEE6-5924CEFB8A0C}"/>
                </a:ext>
              </a:extLst>
            </p:cNvPr>
            <p:cNvGrpSpPr/>
            <p:nvPr/>
          </p:nvGrpSpPr>
          <p:grpSpPr>
            <a:xfrm rot="2929553">
              <a:off x="7714120" y="2334009"/>
              <a:ext cx="254284" cy="434823"/>
              <a:chOff x="3733332" y="2701127"/>
              <a:chExt cx="336264" cy="575008"/>
            </a:xfrm>
          </p:grpSpPr>
          <p:sp>
            <p:nvSpPr>
              <p:cNvPr id="111" name="Freeform: Shape 79">
                <a:extLst>
                  <a:ext uri="{FF2B5EF4-FFF2-40B4-BE49-F238E27FC236}">
                    <a16:creationId xmlns:a16="http://schemas.microsoft.com/office/drawing/2014/main" xmlns="" id="{20A884B7-38AE-40AC-9F40-8AA08C69FB0B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80">
                <a:extLst>
                  <a:ext uri="{FF2B5EF4-FFF2-40B4-BE49-F238E27FC236}">
                    <a16:creationId xmlns:a16="http://schemas.microsoft.com/office/drawing/2014/main" xmlns="" id="{199E25FE-D9DE-432D-8E18-38A7D43F8B62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81">
              <a:extLst>
                <a:ext uri="{FF2B5EF4-FFF2-40B4-BE49-F238E27FC236}">
                  <a16:creationId xmlns:a16="http://schemas.microsoft.com/office/drawing/2014/main" xmlns="" id="{FF0DEEC4-5087-48E7-8772-F9A50AE88818}"/>
                </a:ext>
              </a:extLst>
            </p:cNvPr>
            <p:cNvGrpSpPr/>
            <p:nvPr/>
          </p:nvGrpSpPr>
          <p:grpSpPr>
            <a:xfrm rot="1141336">
              <a:off x="7205007" y="2337902"/>
              <a:ext cx="254284" cy="434823"/>
              <a:chOff x="3733332" y="2701127"/>
              <a:chExt cx="336264" cy="575008"/>
            </a:xfrm>
          </p:grpSpPr>
          <p:sp>
            <p:nvSpPr>
              <p:cNvPr id="109" name="Freeform: Shape 82">
                <a:extLst>
                  <a:ext uri="{FF2B5EF4-FFF2-40B4-BE49-F238E27FC236}">
                    <a16:creationId xmlns:a16="http://schemas.microsoft.com/office/drawing/2014/main" xmlns="" id="{3D4C68BC-C5D0-419F-AD46-885E4C72FA62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83">
                <a:extLst>
                  <a:ext uri="{FF2B5EF4-FFF2-40B4-BE49-F238E27FC236}">
                    <a16:creationId xmlns:a16="http://schemas.microsoft.com/office/drawing/2014/main" xmlns="" id="{18017AE0-E968-4D19-BBEA-223394BC59BC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7" name="Group 167">
            <a:extLst>
              <a:ext uri="{FF2B5EF4-FFF2-40B4-BE49-F238E27FC236}">
                <a16:creationId xmlns:a16="http://schemas.microsoft.com/office/drawing/2014/main" xmlns="" id="{DA097850-0470-463C-A5AF-54F1AF916A6D}"/>
              </a:ext>
            </a:extLst>
          </p:cNvPr>
          <p:cNvGrpSpPr/>
          <p:nvPr/>
        </p:nvGrpSpPr>
        <p:grpSpPr>
          <a:xfrm>
            <a:off x="3766458" y="6200326"/>
            <a:ext cx="1286635" cy="464473"/>
            <a:chOff x="1635426" y="3820871"/>
            <a:chExt cx="1286635" cy="464473"/>
          </a:xfrm>
        </p:grpSpPr>
        <p:sp>
          <p:nvSpPr>
            <p:cNvPr id="138" name="Freeform: Shape 9">
              <a:extLst>
                <a:ext uri="{FF2B5EF4-FFF2-40B4-BE49-F238E27FC236}">
                  <a16:creationId xmlns:a16="http://schemas.microsoft.com/office/drawing/2014/main" xmlns="" id="{53BC5AF9-EE49-4253-8CDA-FE04D3B0BACB}"/>
                </a:ext>
              </a:extLst>
            </p:cNvPr>
            <p:cNvSpPr/>
            <p:nvPr/>
          </p:nvSpPr>
          <p:spPr>
            <a:xfrm>
              <a:off x="1635426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9" name="Freeform: Shape 162">
              <a:extLst>
                <a:ext uri="{FF2B5EF4-FFF2-40B4-BE49-F238E27FC236}">
                  <a16:creationId xmlns:a16="http://schemas.microsoft.com/office/drawing/2014/main" xmlns="" id="{72243068-A32E-4226-9F78-A96467276D7D}"/>
                </a:ext>
              </a:extLst>
            </p:cNvPr>
            <p:cNvSpPr/>
            <p:nvPr/>
          </p:nvSpPr>
          <p:spPr>
            <a:xfrm>
              <a:off x="1956283" y="3820871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40" name="Group 169">
            <a:extLst>
              <a:ext uri="{FF2B5EF4-FFF2-40B4-BE49-F238E27FC236}">
                <a16:creationId xmlns:a16="http://schemas.microsoft.com/office/drawing/2014/main" xmlns="" id="{07DE49CA-0549-40E3-8097-5B2F37E197CD}"/>
              </a:ext>
            </a:extLst>
          </p:cNvPr>
          <p:cNvGrpSpPr/>
          <p:nvPr/>
        </p:nvGrpSpPr>
        <p:grpSpPr>
          <a:xfrm>
            <a:off x="7846335" y="6164051"/>
            <a:ext cx="1286635" cy="500748"/>
            <a:chOff x="6970130" y="3784596"/>
            <a:chExt cx="1286635" cy="500748"/>
          </a:xfrm>
        </p:grpSpPr>
        <p:sp>
          <p:nvSpPr>
            <p:cNvPr id="141" name="Freeform: Shape 30">
              <a:extLst>
                <a:ext uri="{FF2B5EF4-FFF2-40B4-BE49-F238E27FC236}">
                  <a16:creationId xmlns:a16="http://schemas.microsoft.com/office/drawing/2014/main" xmlns="" id="{3358CF86-2A0C-4691-BDEB-C1345DBF42E6}"/>
                </a:ext>
              </a:extLst>
            </p:cNvPr>
            <p:cNvSpPr/>
            <p:nvPr/>
          </p:nvSpPr>
          <p:spPr>
            <a:xfrm>
              <a:off x="6970130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2" name="Freeform: Shape 44">
              <a:extLst>
                <a:ext uri="{FF2B5EF4-FFF2-40B4-BE49-F238E27FC236}">
                  <a16:creationId xmlns:a16="http://schemas.microsoft.com/office/drawing/2014/main" xmlns="" id="{31E77DB7-D7F5-4D3E-A6DA-B94E13AA01C3}"/>
                </a:ext>
              </a:extLst>
            </p:cNvPr>
            <p:cNvSpPr/>
            <p:nvPr/>
          </p:nvSpPr>
          <p:spPr>
            <a:xfrm>
              <a:off x="7285164" y="3784596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43" name="Graphic 143">
            <a:extLst>
              <a:ext uri="{FF2B5EF4-FFF2-40B4-BE49-F238E27FC236}">
                <a16:creationId xmlns:a16="http://schemas.microsoft.com/office/drawing/2014/main" xmlns="" id="{F5173ED0-ABB1-496F-88CD-9BD6D41BF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73" y="6084258"/>
            <a:ext cx="914400" cy="50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61" y="1885575"/>
            <a:ext cx="1484981" cy="148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5" name="Picture 21" descr="C:\Users\serena\AppData\Local\Microsoft\Windows\Temporary Internet Files\Content.IE5\PP08NNBP\MC90021595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883" flipH="1">
            <a:off x="3596117" y="2760351"/>
            <a:ext cx="22955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" name="Group 176">
            <a:extLst>
              <a:ext uri="{FF2B5EF4-FFF2-40B4-BE49-F238E27FC236}">
                <a16:creationId xmlns="" xmlns:a16="http://schemas.microsoft.com/office/drawing/2014/main" id="{7B75F74C-7ADE-48FB-B8B5-C51504789784}"/>
              </a:ext>
            </a:extLst>
          </p:cNvPr>
          <p:cNvGrpSpPr/>
          <p:nvPr/>
        </p:nvGrpSpPr>
        <p:grpSpPr>
          <a:xfrm>
            <a:off x="9396118" y="2458344"/>
            <a:ext cx="2584714" cy="3734447"/>
            <a:chOff x="9047938" y="140580"/>
            <a:chExt cx="2584714" cy="3734447"/>
          </a:xfrm>
        </p:grpSpPr>
        <p:sp>
          <p:nvSpPr>
            <p:cNvPr id="147" name="Isosceles Triangle 85">
              <a:extLst>
                <a:ext uri="{FF2B5EF4-FFF2-40B4-BE49-F238E27FC236}">
                  <a16:creationId xmlns="" xmlns:a16="http://schemas.microsoft.com/office/drawing/2014/main" id="{1299D9D0-DBDF-4D1E-BD2E-D5C3CEC9B4A5}"/>
                </a:ext>
              </a:extLst>
            </p:cNvPr>
            <p:cNvSpPr/>
            <p:nvPr/>
          </p:nvSpPr>
          <p:spPr>
            <a:xfrm>
              <a:off x="10150521" y="667657"/>
              <a:ext cx="260554" cy="320737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Isosceles Triangle 86">
              <a:extLst>
                <a:ext uri="{FF2B5EF4-FFF2-40B4-BE49-F238E27FC236}">
                  <a16:creationId xmlns="" xmlns:a16="http://schemas.microsoft.com/office/drawing/2014/main" id="{12CEB7DD-18E5-4639-85CB-C7750A9F2C16}"/>
                </a:ext>
              </a:extLst>
            </p:cNvPr>
            <p:cNvSpPr/>
            <p:nvPr/>
          </p:nvSpPr>
          <p:spPr>
            <a:xfrm rot="1812511">
              <a:off x="10555397" y="2033067"/>
              <a:ext cx="430024" cy="1626392"/>
            </a:xfrm>
            <a:custGeom>
              <a:avLst/>
              <a:gdLst>
                <a:gd name="connsiteX0" fmla="*/ 0 w 273702"/>
                <a:gd name="connsiteY0" fmla="*/ 1667368 h 1667368"/>
                <a:gd name="connsiteX1" fmla="*/ 136851 w 273702"/>
                <a:gd name="connsiteY1" fmla="*/ 0 h 1667368"/>
                <a:gd name="connsiteX2" fmla="*/ 273702 w 273702"/>
                <a:gd name="connsiteY2" fmla="*/ 1667368 h 1667368"/>
                <a:gd name="connsiteX3" fmla="*/ 0 w 273702"/>
                <a:gd name="connsiteY3" fmla="*/ 1667368 h 1667368"/>
                <a:gd name="connsiteX0" fmla="*/ 0 w 400089"/>
                <a:gd name="connsiteY0" fmla="*/ 1619089 h 1619089"/>
                <a:gd name="connsiteX1" fmla="*/ 400089 w 400089"/>
                <a:gd name="connsiteY1" fmla="*/ 0 h 1619089"/>
                <a:gd name="connsiteX2" fmla="*/ 273702 w 400089"/>
                <a:gd name="connsiteY2" fmla="*/ 1619089 h 1619089"/>
                <a:gd name="connsiteX3" fmla="*/ 0 w 400089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172 w 449009"/>
                <a:gd name="connsiteY0" fmla="*/ 1619089 h 1626392"/>
                <a:gd name="connsiteX1" fmla="*/ 400261 w 449009"/>
                <a:gd name="connsiteY1" fmla="*/ 0 h 1626392"/>
                <a:gd name="connsiteX2" fmla="*/ 261331 w 449009"/>
                <a:gd name="connsiteY2" fmla="*/ 1626392 h 1626392"/>
                <a:gd name="connsiteX3" fmla="*/ 172 w 449009"/>
                <a:gd name="connsiteY3" fmla="*/ 1619089 h 1626392"/>
                <a:gd name="connsiteX0" fmla="*/ 172 w 430024"/>
                <a:gd name="connsiteY0" fmla="*/ 1619089 h 1626392"/>
                <a:gd name="connsiteX1" fmla="*/ 400261 w 430024"/>
                <a:gd name="connsiteY1" fmla="*/ 0 h 1626392"/>
                <a:gd name="connsiteX2" fmla="*/ 261331 w 430024"/>
                <a:gd name="connsiteY2" fmla="*/ 1626392 h 1626392"/>
                <a:gd name="connsiteX3" fmla="*/ 172 w 430024"/>
                <a:gd name="connsiteY3" fmla="*/ 1619089 h 162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024" h="1626392">
                  <a:moveTo>
                    <a:pt x="172" y="1619089"/>
                  </a:moveTo>
                  <a:cubicBezTo>
                    <a:pt x="-10299" y="1058621"/>
                    <a:pt x="460414" y="531328"/>
                    <a:pt x="400261" y="0"/>
                  </a:cubicBezTo>
                  <a:cubicBezTo>
                    <a:pt x="552467" y="527321"/>
                    <a:pt x="61292" y="1156926"/>
                    <a:pt x="261331" y="1626392"/>
                  </a:cubicBezTo>
                  <a:lnTo>
                    <a:pt x="172" y="16190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86">
              <a:extLst>
                <a:ext uri="{FF2B5EF4-FFF2-40B4-BE49-F238E27FC236}">
                  <a16:creationId xmlns="" xmlns:a16="http://schemas.microsoft.com/office/drawing/2014/main" id="{FAF6E662-7EB8-493F-812B-134509887283}"/>
                </a:ext>
              </a:extLst>
            </p:cNvPr>
            <p:cNvSpPr/>
            <p:nvPr/>
          </p:nvSpPr>
          <p:spPr>
            <a:xfrm rot="18466646">
              <a:off x="9634073" y="1847592"/>
              <a:ext cx="378199" cy="1242537"/>
            </a:xfrm>
            <a:custGeom>
              <a:avLst/>
              <a:gdLst>
                <a:gd name="connsiteX0" fmla="*/ 0 w 273702"/>
                <a:gd name="connsiteY0" fmla="*/ 1667368 h 1667368"/>
                <a:gd name="connsiteX1" fmla="*/ 136851 w 273702"/>
                <a:gd name="connsiteY1" fmla="*/ 0 h 1667368"/>
                <a:gd name="connsiteX2" fmla="*/ 273702 w 273702"/>
                <a:gd name="connsiteY2" fmla="*/ 1667368 h 1667368"/>
                <a:gd name="connsiteX3" fmla="*/ 0 w 273702"/>
                <a:gd name="connsiteY3" fmla="*/ 1667368 h 1667368"/>
                <a:gd name="connsiteX0" fmla="*/ 0 w 400089"/>
                <a:gd name="connsiteY0" fmla="*/ 1619089 h 1619089"/>
                <a:gd name="connsiteX1" fmla="*/ 400089 w 400089"/>
                <a:gd name="connsiteY1" fmla="*/ 0 h 1619089"/>
                <a:gd name="connsiteX2" fmla="*/ 273702 w 400089"/>
                <a:gd name="connsiteY2" fmla="*/ 1619089 h 1619089"/>
                <a:gd name="connsiteX3" fmla="*/ 0 w 400089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172 w 449009"/>
                <a:gd name="connsiteY0" fmla="*/ 1619089 h 1626392"/>
                <a:gd name="connsiteX1" fmla="*/ 400261 w 449009"/>
                <a:gd name="connsiteY1" fmla="*/ 0 h 1626392"/>
                <a:gd name="connsiteX2" fmla="*/ 261331 w 449009"/>
                <a:gd name="connsiteY2" fmla="*/ 1626392 h 1626392"/>
                <a:gd name="connsiteX3" fmla="*/ 172 w 449009"/>
                <a:gd name="connsiteY3" fmla="*/ 1619089 h 1626392"/>
                <a:gd name="connsiteX0" fmla="*/ 172 w 430024"/>
                <a:gd name="connsiteY0" fmla="*/ 1619089 h 1626392"/>
                <a:gd name="connsiteX1" fmla="*/ 400261 w 430024"/>
                <a:gd name="connsiteY1" fmla="*/ 0 h 1626392"/>
                <a:gd name="connsiteX2" fmla="*/ 261331 w 430024"/>
                <a:gd name="connsiteY2" fmla="*/ 1626392 h 1626392"/>
                <a:gd name="connsiteX3" fmla="*/ 172 w 430024"/>
                <a:gd name="connsiteY3" fmla="*/ 1619089 h 162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024" h="1626392">
                  <a:moveTo>
                    <a:pt x="172" y="1619089"/>
                  </a:moveTo>
                  <a:cubicBezTo>
                    <a:pt x="-10299" y="1058621"/>
                    <a:pt x="460414" y="531328"/>
                    <a:pt x="400261" y="0"/>
                  </a:cubicBezTo>
                  <a:cubicBezTo>
                    <a:pt x="552467" y="527321"/>
                    <a:pt x="61292" y="1156926"/>
                    <a:pt x="261331" y="1626392"/>
                  </a:cubicBezTo>
                  <a:lnTo>
                    <a:pt x="172" y="16190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Isosceles Triangle 86">
              <a:extLst>
                <a:ext uri="{FF2B5EF4-FFF2-40B4-BE49-F238E27FC236}">
                  <a16:creationId xmlns="" xmlns:a16="http://schemas.microsoft.com/office/drawing/2014/main" id="{90EF8BF2-6A9A-4E7B-BC2F-BF062D66003B}"/>
                </a:ext>
              </a:extLst>
            </p:cNvPr>
            <p:cNvSpPr/>
            <p:nvPr/>
          </p:nvSpPr>
          <p:spPr>
            <a:xfrm rot="1903526">
              <a:off x="10452802" y="1373686"/>
              <a:ext cx="219182" cy="1021240"/>
            </a:xfrm>
            <a:custGeom>
              <a:avLst/>
              <a:gdLst>
                <a:gd name="connsiteX0" fmla="*/ 0 w 273702"/>
                <a:gd name="connsiteY0" fmla="*/ 1667368 h 1667368"/>
                <a:gd name="connsiteX1" fmla="*/ 136851 w 273702"/>
                <a:gd name="connsiteY1" fmla="*/ 0 h 1667368"/>
                <a:gd name="connsiteX2" fmla="*/ 273702 w 273702"/>
                <a:gd name="connsiteY2" fmla="*/ 1667368 h 1667368"/>
                <a:gd name="connsiteX3" fmla="*/ 0 w 273702"/>
                <a:gd name="connsiteY3" fmla="*/ 1667368 h 1667368"/>
                <a:gd name="connsiteX0" fmla="*/ 0 w 400089"/>
                <a:gd name="connsiteY0" fmla="*/ 1619089 h 1619089"/>
                <a:gd name="connsiteX1" fmla="*/ 400089 w 400089"/>
                <a:gd name="connsiteY1" fmla="*/ 0 h 1619089"/>
                <a:gd name="connsiteX2" fmla="*/ 273702 w 400089"/>
                <a:gd name="connsiteY2" fmla="*/ 1619089 h 1619089"/>
                <a:gd name="connsiteX3" fmla="*/ 0 w 400089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172 w 449009"/>
                <a:gd name="connsiteY0" fmla="*/ 1619089 h 1626392"/>
                <a:gd name="connsiteX1" fmla="*/ 400261 w 449009"/>
                <a:gd name="connsiteY1" fmla="*/ 0 h 1626392"/>
                <a:gd name="connsiteX2" fmla="*/ 261331 w 449009"/>
                <a:gd name="connsiteY2" fmla="*/ 1626392 h 1626392"/>
                <a:gd name="connsiteX3" fmla="*/ 172 w 449009"/>
                <a:gd name="connsiteY3" fmla="*/ 1619089 h 1626392"/>
                <a:gd name="connsiteX0" fmla="*/ 172 w 430024"/>
                <a:gd name="connsiteY0" fmla="*/ 1619089 h 1626392"/>
                <a:gd name="connsiteX1" fmla="*/ 400261 w 430024"/>
                <a:gd name="connsiteY1" fmla="*/ 0 h 1626392"/>
                <a:gd name="connsiteX2" fmla="*/ 261331 w 430024"/>
                <a:gd name="connsiteY2" fmla="*/ 1626392 h 1626392"/>
                <a:gd name="connsiteX3" fmla="*/ 172 w 430024"/>
                <a:gd name="connsiteY3" fmla="*/ 1619089 h 162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024" h="1626392">
                  <a:moveTo>
                    <a:pt x="172" y="1619089"/>
                  </a:moveTo>
                  <a:cubicBezTo>
                    <a:pt x="-10299" y="1058621"/>
                    <a:pt x="460414" y="531328"/>
                    <a:pt x="400261" y="0"/>
                  </a:cubicBezTo>
                  <a:cubicBezTo>
                    <a:pt x="552467" y="527321"/>
                    <a:pt x="61292" y="1156926"/>
                    <a:pt x="261331" y="1626392"/>
                  </a:cubicBezTo>
                  <a:lnTo>
                    <a:pt x="172" y="16190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Isosceles Triangle 86">
              <a:extLst>
                <a:ext uri="{FF2B5EF4-FFF2-40B4-BE49-F238E27FC236}">
                  <a16:creationId xmlns="" xmlns:a16="http://schemas.microsoft.com/office/drawing/2014/main" id="{80340856-3D41-4D38-9CA8-8A09B0A39FF3}"/>
                </a:ext>
              </a:extLst>
            </p:cNvPr>
            <p:cNvSpPr/>
            <p:nvPr/>
          </p:nvSpPr>
          <p:spPr>
            <a:xfrm rot="18132194">
              <a:off x="9936348" y="1079672"/>
              <a:ext cx="160534" cy="625366"/>
            </a:xfrm>
            <a:custGeom>
              <a:avLst/>
              <a:gdLst>
                <a:gd name="connsiteX0" fmla="*/ 0 w 273702"/>
                <a:gd name="connsiteY0" fmla="*/ 1667368 h 1667368"/>
                <a:gd name="connsiteX1" fmla="*/ 136851 w 273702"/>
                <a:gd name="connsiteY1" fmla="*/ 0 h 1667368"/>
                <a:gd name="connsiteX2" fmla="*/ 273702 w 273702"/>
                <a:gd name="connsiteY2" fmla="*/ 1667368 h 1667368"/>
                <a:gd name="connsiteX3" fmla="*/ 0 w 273702"/>
                <a:gd name="connsiteY3" fmla="*/ 1667368 h 1667368"/>
                <a:gd name="connsiteX0" fmla="*/ 0 w 400089"/>
                <a:gd name="connsiteY0" fmla="*/ 1619089 h 1619089"/>
                <a:gd name="connsiteX1" fmla="*/ 400089 w 400089"/>
                <a:gd name="connsiteY1" fmla="*/ 0 h 1619089"/>
                <a:gd name="connsiteX2" fmla="*/ 273702 w 400089"/>
                <a:gd name="connsiteY2" fmla="*/ 1619089 h 1619089"/>
                <a:gd name="connsiteX3" fmla="*/ 0 w 400089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50576"/>
                <a:gd name="connsiteY0" fmla="*/ 1619089 h 1619089"/>
                <a:gd name="connsiteX1" fmla="*/ 400089 w 450576"/>
                <a:gd name="connsiteY1" fmla="*/ 0 h 1619089"/>
                <a:gd name="connsiteX2" fmla="*/ 273702 w 450576"/>
                <a:gd name="connsiteY2" fmla="*/ 1619089 h 1619089"/>
                <a:gd name="connsiteX3" fmla="*/ 0 w 450576"/>
                <a:gd name="connsiteY3" fmla="*/ 1619089 h 1619089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0 w 448837"/>
                <a:gd name="connsiteY0" fmla="*/ 1619089 h 1626392"/>
                <a:gd name="connsiteX1" fmla="*/ 400089 w 448837"/>
                <a:gd name="connsiteY1" fmla="*/ 0 h 1626392"/>
                <a:gd name="connsiteX2" fmla="*/ 261159 w 448837"/>
                <a:gd name="connsiteY2" fmla="*/ 1626392 h 1626392"/>
                <a:gd name="connsiteX3" fmla="*/ 0 w 448837"/>
                <a:gd name="connsiteY3" fmla="*/ 1619089 h 1626392"/>
                <a:gd name="connsiteX0" fmla="*/ 172 w 449009"/>
                <a:gd name="connsiteY0" fmla="*/ 1619089 h 1626392"/>
                <a:gd name="connsiteX1" fmla="*/ 400261 w 449009"/>
                <a:gd name="connsiteY1" fmla="*/ 0 h 1626392"/>
                <a:gd name="connsiteX2" fmla="*/ 261331 w 449009"/>
                <a:gd name="connsiteY2" fmla="*/ 1626392 h 1626392"/>
                <a:gd name="connsiteX3" fmla="*/ 172 w 449009"/>
                <a:gd name="connsiteY3" fmla="*/ 1619089 h 1626392"/>
                <a:gd name="connsiteX0" fmla="*/ 172 w 430024"/>
                <a:gd name="connsiteY0" fmla="*/ 1619089 h 1626392"/>
                <a:gd name="connsiteX1" fmla="*/ 400261 w 430024"/>
                <a:gd name="connsiteY1" fmla="*/ 0 h 1626392"/>
                <a:gd name="connsiteX2" fmla="*/ 261331 w 430024"/>
                <a:gd name="connsiteY2" fmla="*/ 1626392 h 1626392"/>
                <a:gd name="connsiteX3" fmla="*/ 172 w 430024"/>
                <a:gd name="connsiteY3" fmla="*/ 1619089 h 162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024" h="1626392">
                  <a:moveTo>
                    <a:pt x="172" y="1619089"/>
                  </a:moveTo>
                  <a:cubicBezTo>
                    <a:pt x="-10299" y="1058621"/>
                    <a:pt x="460414" y="531328"/>
                    <a:pt x="400261" y="0"/>
                  </a:cubicBezTo>
                  <a:cubicBezTo>
                    <a:pt x="552467" y="527321"/>
                    <a:pt x="61292" y="1156926"/>
                    <a:pt x="261331" y="1626392"/>
                  </a:cubicBezTo>
                  <a:lnTo>
                    <a:pt x="172" y="16190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90">
              <a:extLst>
                <a:ext uri="{FF2B5EF4-FFF2-40B4-BE49-F238E27FC236}">
                  <a16:creationId xmlns="" xmlns:a16="http://schemas.microsoft.com/office/drawing/2014/main" id="{DE15C1FB-7DFC-4B5F-B6CA-048AB5E33208}"/>
                </a:ext>
              </a:extLst>
            </p:cNvPr>
            <p:cNvGrpSpPr/>
            <p:nvPr/>
          </p:nvGrpSpPr>
          <p:grpSpPr>
            <a:xfrm rot="1914454">
              <a:off x="11345366" y="1805910"/>
              <a:ext cx="254284" cy="434823"/>
              <a:chOff x="3733332" y="2701127"/>
              <a:chExt cx="336264" cy="575008"/>
            </a:xfrm>
          </p:grpSpPr>
          <p:sp>
            <p:nvSpPr>
              <p:cNvPr id="202" name="Freeform: Shape 91">
                <a:extLst>
                  <a:ext uri="{FF2B5EF4-FFF2-40B4-BE49-F238E27FC236}">
                    <a16:creationId xmlns="" xmlns:a16="http://schemas.microsoft.com/office/drawing/2014/main" id="{7913EDD1-2B02-4971-9882-ECDF8137A31D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92">
                <a:extLst>
                  <a:ext uri="{FF2B5EF4-FFF2-40B4-BE49-F238E27FC236}">
                    <a16:creationId xmlns="" xmlns:a16="http://schemas.microsoft.com/office/drawing/2014/main" id="{90640D24-EECF-4CF5-8316-472680ADF15C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93">
              <a:extLst>
                <a:ext uri="{FF2B5EF4-FFF2-40B4-BE49-F238E27FC236}">
                  <a16:creationId xmlns="" xmlns:a16="http://schemas.microsoft.com/office/drawing/2014/main" id="{2626715A-5664-4BBB-AE08-72526D86F4F3}"/>
                </a:ext>
              </a:extLst>
            </p:cNvPr>
            <p:cNvGrpSpPr/>
            <p:nvPr/>
          </p:nvGrpSpPr>
          <p:grpSpPr>
            <a:xfrm rot="1914454">
              <a:off x="10416867" y="597911"/>
              <a:ext cx="254284" cy="434823"/>
              <a:chOff x="3733332" y="2701127"/>
              <a:chExt cx="336264" cy="575008"/>
            </a:xfrm>
          </p:grpSpPr>
          <p:sp>
            <p:nvSpPr>
              <p:cNvPr id="200" name="Freeform: Shape 94">
                <a:extLst>
                  <a:ext uri="{FF2B5EF4-FFF2-40B4-BE49-F238E27FC236}">
                    <a16:creationId xmlns="" xmlns:a16="http://schemas.microsoft.com/office/drawing/2014/main" id="{8900C402-7211-4A51-8FE8-A3A55227C962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95">
                <a:extLst>
                  <a:ext uri="{FF2B5EF4-FFF2-40B4-BE49-F238E27FC236}">
                    <a16:creationId xmlns="" xmlns:a16="http://schemas.microsoft.com/office/drawing/2014/main" id="{1AF2787B-8C7A-460F-8C5D-3270A2C2C837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96">
              <a:extLst>
                <a:ext uri="{FF2B5EF4-FFF2-40B4-BE49-F238E27FC236}">
                  <a16:creationId xmlns="" xmlns:a16="http://schemas.microsoft.com/office/drawing/2014/main" id="{A0F9E8E1-6B33-4D7F-B213-BD45546B85E8}"/>
                </a:ext>
              </a:extLst>
            </p:cNvPr>
            <p:cNvGrpSpPr/>
            <p:nvPr/>
          </p:nvGrpSpPr>
          <p:grpSpPr>
            <a:xfrm rot="19435951">
              <a:off x="9894870" y="608882"/>
              <a:ext cx="254284" cy="434823"/>
              <a:chOff x="3733332" y="2701127"/>
              <a:chExt cx="336264" cy="575008"/>
            </a:xfrm>
          </p:grpSpPr>
          <p:sp>
            <p:nvSpPr>
              <p:cNvPr id="198" name="Freeform: Shape 97">
                <a:extLst>
                  <a:ext uri="{FF2B5EF4-FFF2-40B4-BE49-F238E27FC236}">
                    <a16:creationId xmlns="" xmlns:a16="http://schemas.microsoft.com/office/drawing/2014/main" id="{90AF6B72-9C87-4CC6-B34E-C23A40EC7D52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98">
                <a:extLst>
                  <a:ext uri="{FF2B5EF4-FFF2-40B4-BE49-F238E27FC236}">
                    <a16:creationId xmlns="" xmlns:a16="http://schemas.microsoft.com/office/drawing/2014/main" id="{564FB5CE-D196-4DDD-B47A-4CB91ABD9761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99">
              <a:extLst>
                <a:ext uri="{FF2B5EF4-FFF2-40B4-BE49-F238E27FC236}">
                  <a16:creationId xmlns="" xmlns:a16="http://schemas.microsoft.com/office/drawing/2014/main" id="{6FC0BF0F-5464-4142-9A9B-EAD24D4462DF}"/>
                </a:ext>
              </a:extLst>
            </p:cNvPr>
            <p:cNvGrpSpPr/>
            <p:nvPr/>
          </p:nvGrpSpPr>
          <p:grpSpPr>
            <a:xfrm>
              <a:off x="10120243" y="140580"/>
              <a:ext cx="254284" cy="434823"/>
              <a:chOff x="3733332" y="2701127"/>
              <a:chExt cx="336264" cy="575008"/>
            </a:xfrm>
          </p:grpSpPr>
          <p:sp>
            <p:nvSpPr>
              <p:cNvPr id="196" name="Freeform: Shape 100">
                <a:extLst>
                  <a:ext uri="{FF2B5EF4-FFF2-40B4-BE49-F238E27FC236}">
                    <a16:creationId xmlns="" xmlns:a16="http://schemas.microsoft.com/office/drawing/2014/main" id="{2A5011B7-9932-449B-BE5D-8CD3C8E1347D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: Shape 101">
                <a:extLst>
                  <a:ext uri="{FF2B5EF4-FFF2-40B4-BE49-F238E27FC236}">
                    <a16:creationId xmlns="" xmlns:a16="http://schemas.microsoft.com/office/drawing/2014/main" id="{300C362A-89C5-4A7B-A35E-49B6AB0AE0E0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02">
              <a:extLst>
                <a:ext uri="{FF2B5EF4-FFF2-40B4-BE49-F238E27FC236}">
                  <a16:creationId xmlns="" xmlns:a16="http://schemas.microsoft.com/office/drawing/2014/main" id="{61BC816A-E707-4FA0-9E60-59B5F7A47F6D}"/>
                </a:ext>
              </a:extLst>
            </p:cNvPr>
            <p:cNvGrpSpPr/>
            <p:nvPr/>
          </p:nvGrpSpPr>
          <p:grpSpPr>
            <a:xfrm rot="16200000">
              <a:off x="9696030" y="1342642"/>
              <a:ext cx="254284" cy="434823"/>
              <a:chOff x="3733332" y="2701127"/>
              <a:chExt cx="336264" cy="575008"/>
            </a:xfrm>
          </p:grpSpPr>
          <p:sp>
            <p:nvSpPr>
              <p:cNvPr id="194" name="Freeform: Shape 103">
                <a:extLst>
                  <a:ext uri="{FF2B5EF4-FFF2-40B4-BE49-F238E27FC236}">
                    <a16:creationId xmlns="" xmlns:a16="http://schemas.microsoft.com/office/drawing/2014/main" id="{929FD52C-2AB3-44A4-BF10-77996B105D86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: Shape 104">
                <a:extLst>
                  <a:ext uri="{FF2B5EF4-FFF2-40B4-BE49-F238E27FC236}">
                    <a16:creationId xmlns="" xmlns:a16="http://schemas.microsoft.com/office/drawing/2014/main" id="{2014FFE2-729E-43AA-8050-04E1E6633E32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05">
              <a:extLst>
                <a:ext uri="{FF2B5EF4-FFF2-40B4-BE49-F238E27FC236}">
                  <a16:creationId xmlns="" xmlns:a16="http://schemas.microsoft.com/office/drawing/2014/main" id="{5C38BC8B-B4FE-40DF-ADA4-11B0251A52EB}"/>
                </a:ext>
              </a:extLst>
            </p:cNvPr>
            <p:cNvGrpSpPr/>
            <p:nvPr/>
          </p:nvGrpSpPr>
          <p:grpSpPr>
            <a:xfrm rot="2724419">
              <a:off x="10397739" y="1133360"/>
              <a:ext cx="254284" cy="434823"/>
              <a:chOff x="3733332" y="2701127"/>
              <a:chExt cx="336264" cy="575008"/>
            </a:xfrm>
          </p:grpSpPr>
          <p:sp>
            <p:nvSpPr>
              <p:cNvPr id="192" name="Freeform: Shape 106">
                <a:extLst>
                  <a:ext uri="{FF2B5EF4-FFF2-40B4-BE49-F238E27FC236}">
                    <a16:creationId xmlns="" xmlns:a16="http://schemas.microsoft.com/office/drawing/2014/main" id="{C4780838-128B-43E7-89A5-90967896116D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07">
                <a:extLst>
                  <a:ext uri="{FF2B5EF4-FFF2-40B4-BE49-F238E27FC236}">
                    <a16:creationId xmlns="" xmlns:a16="http://schemas.microsoft.com/office/drawing/2014/main" id="{68E928B1-A950-4EF6-BF31-77573C812ADB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08">
              <a:extLst>
                <a:ext uri="{FF2B5EF4-FFF2-40B4-BE49-F238E27FC236}">
                  <a16:creationId xmlns="" xmlns:a16="http://schemas.microsoft.com/office/drawing/2014/main" id="{699B3C63-AC97-4441-A7C1-DF01C180ECDE}"/>
                </a:ext>
              </a:extLst>
            </p:cNvPr>
            <p:cNvGrpSpPr/>
            <p:nvPr/>
          </p:nvGrpSpPr>
          <p:grpSpPr>
            <a:xfrm rot="6554770">
              <a:off x="10662963" y="1927379"/>
              <a:ext cx="254284" cy="434823"/>
              <a:chOff x="3733332" y="2701127"/>
              <a:chExt cx="336264" cy="575008"/>
            </a:xfrm>
          </p:grpSpPr>
          <p:sp>
            <p:nvSpPr>
              <p:cNvPr id="190" name="Freeform: Shape 109">
                <a:extLst>
                  <a:ext uri="{FF2B5EF4-FFF2-40B4-BE49-F238E27FC236}">
                    <a16:creationId xmlns="" xmlns:a16="http://schemas.microsoft.com/office/drawing/2014/main" id="{1E90AE8F-0BA6-4613-8F40-4B15EE3561F0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: Shape 110">
                <a:extLst>
                  <a:ext uri="{FF2B5EF4-FFF2-40B4-BE49-F238E27FC236}">
                    <a16:creationId xmlns="" xmlns:a16="http://schemas.microsoft.com/office/drawing/2014/main" id="{5A5B128E-BE60-499D-89BF-79380D2E32C2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11">
              <a:extLst>
                <a:ext uri="{FF2B5EF4-FFF2-40B4-BE49-F238E27FC236}">
                  <a16:creationId xmlns="" xmlns:a16="http://schemas.microsoft.com/office/drawing/2014/main" id="{AB359184-4ADC-41ED-8F9F-ADDFE4A314D8}"/>
                </a:ext>
              </a:extLst>
            </p:cNvPr>
            <p:cNvGrpSpPr/>
            <p:nvPr/>
          </p:nvGrpSpPr>
          <p:grpSpPr>
            <a:xfrm rot="3039373">
              <a:off x="11005276" y="1240249"/>
              <a:ext cx="254284" cy="434823"/>
              <a:chOff x="3733332" y="2701127"/>
              <a:chExt cx="336264" cy="575008"/>
            </a:xfrm>
          </p:grpSpPr>
          <p:sp>
            <p:nvSpPr>
              <p:cNvPr id="188" name="Freeform: Shape 112">
                <a:extLst>
                  <a:ext uri="{FF2B5EF4-FFF2-40B4-BE49-F238E27FC236}">
                    <a16:creationId xmlns="" xmlns:a16="http://schemas.microsoft.com/office/drawing/2014/main" id="{87F81FB1-F5E0-41E1-9DF5-0025F0F0514F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: Shape 113">
                <a:extLst>
                  <a:ext uri="{FF2B5EF4-FFF2-40B4-BE49-F238E27FC236}">
                    <a16:creationId xmlns="" xmlns:a16="http://schemas.microsoft.com/office/drawing/2014/main" id="{FEEEC70A-5905-4EF7-AEED-17971FC08D9A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14">
              <a:extLst>
                <a:ext uri="{FF2B5EF4-FFF2-40B4-BE49-F238E27FC236}">
                  <a16:creationId xmlns="" xmlns:a16="http://schemas.microsoft.com/office/drawing/2014/main" id="{1D149AF6-D262-4DBA-BC3B-1F727AF31F35}"/>
                </a:ext>
              </a:extLst>
            </p:cNvPr>
            <p:cNvGrpSpPr/>
            <p:nvPr/>
          </p:nvGrpSpPr>
          <p:grpSpPr>
            <a:xfrm rot="18118712">
              <a:off x="9138208" y="1615993"/>
              <a:ext cx="254284" cy="434823"/>
              <a:chOff x="3733332" y="2701127"/>
              <a:chExt cx="336264" cy="575008"/>
            </a:xfrm>
          </p:grpSpPr>
          <p:sp>
            <p:nvSpPr>
              <p:cNvPr id="186" name="Freeform: Shape 115">
                <a:extLst>
                  <a:ext uri="{FF2B5EF4-FFF2-40B4-BE49-F238E27FC236}">
                    <a16:creationId xmlns="" xmlns:a16="http://schemas.microsoft.com/office/drawing/2014/main" id="{28AC948D-0AC2-40AD-96CB-DB82D2A9B05C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: Shape 116">
                <a:extLst>
                  <a:ext uri="{FF2B5EF4-FFF2-40B4-BE49-F238E27FC236}">
                    <a16:creationId xmlns="" xmlns:a16="http://schemas.microsoft.com/office/drawing/2014/main" id="{9E45CD00-E099-44B4-B406-30159FBD8A3A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17">
              <a:extLst>
                <a:ext uri="{FF2B5EF4-FFF2-40B4-BE49-F238E27FC236}">
                  <a16:creationId xmlns="" xmlns:a16="http://schemas.microsoft.com/office/drawing/2014/main" id="{91DF7F46-BC34-431B-AC6F-C9149F839A78}"/>
                </a:ext>
              </a:extLst>
            </p:cNvPr>
            <p:cNvGrpSpPr/>
            <p:nvPr/>
          </p:nvGrpSpPr>
          <p:grpSpPr>
            <a:xfrm rot="15699233">
              <a:off x="9274567" y="2091304"/>
              <a:ext cx="254284" cy="434823"/>
              <a:chOff x="3733332" y="2701127"/>
              <a:chExt cx="336264" cy="575008"/>
            </a:xfrm>
          </p:grpSpPr>
          <p:sp>
            <p:nvSpPr>
              <p:cNvPr id="184" name="Freeform: Shape 118">
                <a:extLst>
                  <a:ext uri="{FF2B5EF4-FFF2-40B4-BE49-F238E27FC236}">
                    <a16:creationId xmlns="" xmlns:a16="http://schemas.microsoft.com/office/drawing/2014/main" id="{375D28C9-AA17-4814-8EE3-319220E8269C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: Shape 119">
                <a:extLst>
                  <a:ext uri="{FF2B5EF4-FFF2-40B4-BE49-F238E27FC236}">
                    <a16:creationId xmlns="" xmlns:a16="http://schemas.microsoft.com/office/drawing/2014/main" id="{1CEE8CEF-8C9B-400F-BB8A-27C5514CF804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20">
              <a:extLst>
                <a:ext uri="{FF2B5EF4-FFF2-40B4-BE49-F238E27FC236}">
                  <a16:creationId xmlns="" xmlns:a16="http://schemas.microsoft.com/office/drawing/2014/main" id="{53EC2A96-80B8-4FB2-8155-DBCD2E5E43AC}"/>
                </a:ext>
              </a:extLst>
            </p:cNvPr>
            <p:cNvGrpSpPr/>
            <p:nvPr/>
          </p:nvGrpSpPr>
          <p:grpSpPr>
            <a:xfrm rot="1796161">
              <a:off x="9816618" y="1840916"/>
              <a:ext cx="254284" cy="434823"/>
              <a:chOff x="3733332" y="2701127"/>
              <a:chExt cx="336264" cy="575008"/>
            </a:xfrm>
          </p:grpSpPr>
          <p:sp>
            <p:nvSpPr>
              <p:cNvPr id="182" name="Freeform: Shape 121">
                <a:extLst>
                  <a:ext uri="{FF2B5EF4-FFF2-40B4-BE49-F238E27FC236}">
                    <a16:creationId xmlns="" xmlns:a16="http://schemas.microsoft.com/office/drawing/2014/main" id="{F912F29D-D929-44D2-93F1-A8AAEBECB214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22">
                <a:extLst>
                  <a:ext uri="{FF2B5EF4-FFF2-40B4-BE49-F238E27FC236}">
                    <a16:creationId xmlns="" xmlns:a16="http://schemas.microsoft.com/office/drawing/2014/main" id="{6DE9B0A7-C48A-4E17-8393-93C7739E5339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23">
              <a:extLst>
                <a:ext uri="{FF2B5EF4-FFF2-40B4-BE49-F238E27FC236}">
                  <a16:creationId xmlns="" xmlns:a16="http://schemas.microsoft.com/office/drawing/2014/main" id="{40B8AF1C-FEAB-4CD9-B46F-2B37C5FCD562}"/>
                </a:ext>
              </a:extLst>
            </p:cNvPr>
            <p:cNvGrpSpPr/>
            <p:nvPr/>
          </p:nvGrpSpPr>
          <p:grpSpPr>
            <a:xfrm rot="5771723">
              <a:off x="10790593" y="2943837"/>
              <a:ext cx="254284" cy="434823"/>
              <a:chOff x="3733332" y="2701127"/>
              <a:chExt cx="336264" cy="575008"/>
            </a:xfrm>
          </p:grpSpPr>
          <p:sp>
            <p:nvSpPr>
              <p:cNvPr id="180" name="Freeform: Shape 124">
                <a:extLst>
                  <a:ext uri="{FF2B5EF4-FFF2-40B4-BE49-F238E27FC236}">
                    <a16:creationId xmlns="" xmlns:a16="http://schemas.microsoft.com/office/drawing/2014/main" id="{8E24EE13-1D62-4389-A06D-2C71C353DB90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25">
                <a:extLst>
                  <a:ext uri="{FF2B5EF4-FFF2-40B4-BE49-F238E27FC236}">
                    <a16:creationId xmlns="" xmlns:a16="http://schemas.microsoft.com/office/drawing/2014/main" id="{51B76934-AB17-4849-9DDF-D6964E3F9ED7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26">
              <a:extLst>
                <a:ext uri="{FF2B5EF4-FFF2-40B4-BE49-F238E27FC236}">
                  <a16:creationId xmlns="" xmlns:a16="http://schemas.microsoft.com/office/drawing/2014/main" id="{0A4FA07E-594C-41F4-B6B1-CA4282272A05}"/>
                </a:ext>
              </a:extLst>
            </p:cNvPr>
            <p:cNvGrpSpPr/>
            <p:nvPr/>
          </p:nvGrpSpPr>
          <p:grpSpPr>
            <a:xfrm rot="548734">
              <a:off x="10502866" y="2408822"/>
              <a:ext cx="254284" cy="434823"/>
              <a:chOff x="3733332" y="2701127"/>
              <a:chExt cx="336264" cy="575008"/>
            </a:xfrm>
          </p:grpSpPr>
          <p:sp>
            <p:nvSpPr>
              <p:cNvPr id="178" name="Freeform: Shape 127">
                <a:extLst>
                  <a:ext uri="{FF2B5EF4-FFF2-40B4-BE49-F238E27FC236}">
                    <a16:creationId xmlns="" xmlns:a16="http://schemas.microsoft.com/office/drawing/2014/main" id="{331C235D-2C43-4183-8230-DDA3DD470DCA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28">
                <a:extLst>
                  <a:ext uri="{FF2B5EF4-FFF2-40B4-BE49-F238E27FC236}">
                    <a16:creationId xmlns="" xmlns:a16="http://schemas.microsoft.com/office/drawing/2014/main" id="{EAF64A8B-7DD6-45F2-B205-FB45D4EBC4BD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29">
              <a:extLst>
                <a:ext uri="{FF2B5EF4-FFF2-40B4-BE49-F238E27FC236}">
                  <a16:creationId xmlns="" xmlns:a16="http://schemas.microsoft.com/office/drawing/2014/main" id="{D9D7A95C-82C1-4E8B-B092-CB702598E6B3}"/>
                </a:ext>
              </a:extLst>
            </p:cNvPr>
            <p:cNvGrpSpPr/>
            <p:nvPr/>
          </p:nvGrpSpPr>
          <p:grpSpPr>
            <a:xfrm rot="4826310">
              <a:off x="11288099" y="2381107"/>
              <a:ext cx="254284" cy="434823"/>
              <a:chOff x="3733332" y="2701127"/>
              <a:chExt cx="336264" cy="575008"/>
            </a:xfrm>
          </p:grpSpPr>
          <p:sp>
            <p:nvSpPr>
              <p:cNvPr id="176" name="Freeform: Shape 130">
                <a:extLst>
                  <a:ext uri="{FF2B5EF4-FFF2-40B4-BE49-F238E27FC236}">
                    <a16:creationId xmlns="" xmlns:a16="http://schemas.microsoft.com/office/drawing/2014/main" id="{F7FCFD99-F0A2-4523-B410-FEE0074DD11B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: Shape 131">
                <a:extLst>
                  <a:ext uri="{FF2B5EF4-FFF2-40B4-BE49-F238E27FC236}">
                    <a16:creationId xmlns="" xmlns:a16="http://schemas.microsoft.com/office/drawing/2014/main" id="{E328EF4D-EAD6-4B75-B1CE-A75D542A2B1A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32">
              <a:extLst>
                <a:ext uri="{FF2B5EF4-FFF2-40B4-BE49-F238E27FC236}">
                  <a16:creationId xmlns="" xmlns:a16="http://schemas.microsoft.com/office/drawing/2014/main" id="{CFB85DB7-0D1B-4657-82C6-9A955ADAE1F0}"/>
                </a:ext>
              </a:extLst>
            </p:cNvPr>
            <p:cNvGrpSpPr/>
            <p:nvPr/>
          </p:nvGrpSpPr>
          <p:grpSpPr>
            <a:xfrm rot="16743243">
              <a:off x="9562284" y="2540458"/>
              <a:ext cx="254284" cy="434823"/>
              <a:chOff x="3733332" y="2701127"/>
              <a:chExt cx="336264" cy="575008"/>
            </a:xfrm>
          </p:grpSpPr>
          <p:sp>
            <p:nvSpPr>
              <p:cNvPr id="174" name="Freeform: Shape 133">
                <a:extLst>
                  <a:ext uri="{FF2B5EF4-FFF2-40B4-BE49-F238E27FC236}">
                    <a16:creationId xmlns="" xmlns:a16="http://schemas.microsoft.com/office/drawing/2014/main" id="{51E95AC3-4797-43B3-841D-A7769049E0DB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34">
                <a:extLst>
                  <a:ext uri="{FF2B5EF4-FFF2-40B4-BE49-F238E27FC236}">
                    <a16:creationId xmlns="" xmlns:a16="http://schemas.microsoft.com/office/drawing/2014/main" id="{00CA6202-B3CD-408E-BAE0-8577F92D4A1F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35">
              <a:extLst>
                <a:ext uri="{FF2B5EF4-FFF2-40B4-BE49-F238E27FC236}">
                  <a16:creationId xmlns="" xmlns:a16="http://schemas.microsoft.com/office/drawing/2014/main" id="{2E1C3729-8B4E-43C7-970C-D80CCFF5266D}"/>
                </a:ext>
              </a:extLst>
            </p:cNvPr>
            <p:cNvGrpSpPr/>
            <p:nvPr/>
          </p:nvGrpSpPr>
          <p:grpSpPr>
            <a:xfrm rot="18589664">
              <a:off x="9808723" y="3250964"/>
              <a:ext cx="254284" cy="434823"/>
              <a:chOff x="3733332" y="2701127"/>
              <a:chExt cx="336264" cy="575008"/>
            </a:xfrm>
          </p:grpSpPr>
          <p:sp>
            <p:nvSpPr>
              <p:cNvPr id="172" name="Freeform: Shape 136">
                <a:extLst>
                  <a:ext uri="{FF2B5EF4-FFF2-40B4-BE49-F238E27FC236}">
                    <a16:creationId xmlns="" xmlns:a16="http://schemas.microsoft.com/office/drawing/2014/main" id="{EFDEF611-685D-433C-ABB7-AE744EEF3CAC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: Shape 137">
                <a:extLst>
                  <a:ext uri="{FF2B5EF4-FFF2-40B4-BE49-F238E27FC236}">
                    <a16:creationId xmlns="" xmlns:a16="http://schemas.microsoft.com/office/drawing/2014/main" id="{024A0816-D6F1-4FA1-833B-92A6D2EF739D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Oval 138">
              <a:extLst>
                <a:ext uri="{FF2B5EF4-FFF2-40B4-BE49-F238E27FC236}">
                  <a16:creationId xmlns="" xmlns:a16="http://schemas.microsoft.com/office/drawing/2014/main" id="{F9B15A85-1DFA-4B34-BA2E-84A3B22DA761}"/>
                </a:ext>
              </a:extLst>
            </p:cNvPr>
            <p:cNvSpPr/>
            <p:nvPr/>
          </p:nvSpPr>
          <p:spPr>
            <a:xfrm>
              <a:off x="10290879" y="1661250"/>
              <a:ext cx="217714" cy="23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39">
              <a:extLst>
                <a:ext uri="{FF2B5EF4-FFF2-40B4-BE49-F238E27FC236}">
                  <a16:creationId xmlns="" xmlns:a16="http://schemas.microsoft.com/office/drawing/2014/main" id="{3F31C19E-D3CF-465E-B160-A63BE875631B}"/>
                </a:ext>
              </a:extLst>
            </p:cNvPr>
            <p:cNvSpPr/>
            <p:nvPr/>
          </p:nvSpPr>
          <p:spPr>
            <a:xfrm>
              <a:off x="10051671" y="2277923"/>
              <a:ext cx="217714" cy="23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40">
              <a:extLst>
                <a:ext uri="{FF2B5EF4-FFF2-40B4-BE49-F238E27FC236}">
                  <a16:creationId xmlns="" xmlns:a16="http://schemas.microsoft.com/office/drawing/2014/main" id="{6079F7A2-7312-47CB-8D5F-217A84DB8448}"/>
                </a:ext>
              </a:extLst>
            </p:cNvPr>
            <p:cNvSpPr/>
            <p:nvPr/>
          </p:nvSpPr>
          <p:spPr>
            <a:xfrm>
              <a:off x="11031426" y="2300436"/>
              <a:ext cx="217714" cy="23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41">
              <a:extLst>
                <a:ext uri="{FF2B5EF4-FFF2-40B4-BE49-F238E27FC236}">
                  <a16:creationId xmlns="" xmlns:a16="http://schemas.microsoft.com/office/drawing/2014/main" id="{4A274BD8-A6D6-4A19-AECB-9A73AB432253}"/>
                </a:ext>
              </a:extLst>
            </p:cNvPr>
            <p:cNvSpPr/>
            <p:nvPr/>
          </p:nvSpPr>
          <p:spPr>
            <a:xfrm>
              <a:off x="9904587" y="1147206"/>
              <a:ext cx="217714" cy="236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170">
            <a:extLst>
              <a:ext uri="{FF2B5EF4-FFF2-40B4-BE49-F238E27FC236}">
                <a16:creationId xmlns="" xmlns:a16="http://schemas.microsoft.com/office/drawing/2014/main" id="{6F7A481E-B2B6-4336-A85B-D94FDB0A1D28}"/>
              </a:ext>
            </a:extLst>
          </p:cNvPr>
          <p:cNvGrpSpPr/>
          <p:nvPr/>
        </p:nvGrpSpPr>
        <p:grpSpPr>
          <a:xfrm>
            <a:off x="9985663" y="6116873"/>
            <a:ext cx="1286635" cy="486235"/>
            <a:chOff x="9637483" y="3799109"/>
            <a:chExt cx="1286635" cy="486235"/>
          </a:xfrm>
        </p:grpSpPr>
        <p:sp>
          <p:nvSpPr>
            <p:cNvPr id="205" name="Freeform: Shape 35">
              <a:extLst>
                <a:ext uri="{FF2B5EF4-FFF2-40B4-BE49-F238E27FC236}">
                  <a16:creationId xmlns="" xmlns:a16="http://schemas.microsoft.com/office/drawing/2014/main" id="{B973985F-596F-4527-B9DD-1767183640EE}"/>
                </a:ext>
              </a:extLst>
            </p:cNvPr>
            <p:cNvSpPr/>
            <p:nvPr/>
          </p:nvSpPr>
          <p:spPr>
            <a:xfrm>
              <a:off x="9637483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6" name="Freeform: Shape 45">
              <a:extLst>
                <a:ext uri="{FF2B5EF4-FFF2-40B4-BE49-F238E27FC236}">
                  <a16:creationId xmlns="" xmlns:a16="http://schemas.microsoft.com/office/drawing/2014/main" id="{CA88C076-5469-449E-9293-505BECCF8CD0}"/>
                </a:ext>
              </a:extLst>
            </p:cNvPr>
            <p:cNvSpPr/>
            <p:nvPr/>
          </p:nvSpPr>
          <p:spPr>
            <a:xfrm>
              <a:off x="9952516" y="3799109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7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49726" cy="573393"/>
            <a:chOff x="4513710" y="3661856"/>
            <a:chExt cx="3249726" cy="57339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68763" y="3835139"/>
              <a:ext cx="229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0934" y="4702063"/>
            <a:ext cx="2019279" cy="574212"/>
            <a:chOff x="4703962" y="4702063"/>
            <a:chExt cx="2019279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962" y="4702063"/>
              <a:ext cx="829426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223658" y="433152"/>
            <a:ext cx="75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الذي تحتاج إليه المخلوقات الحيَّة لكي تنمو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339774" y="1195982"/>
            <a:ext cx="740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ن</a:t>
            </a:r>
            <a:r>
              <a:rPr lang="ar-SY" sz="2400" b="1" dirty="0" smtClean="0">
                <a:solidFill>
                  <a:schemeClr val="bg1"/>
                </a:solidFill>
              </a:rPr>
              <a:t>حتاج إلى الماء و الغذاء و الهواء و المكان المناسب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10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617" y="2070242"/>
            <a:ext cx="2880301" cy="2160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453" y="2070241"/>
            <a:ext cx="2641408" cy="2029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619" y="4296240"/>
            <a:ext cx="2706468" cy="2238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469" y="4235249"/>
            <a:ext cx="2096792" cy="229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46736" y="2594226"/>
            <a:ext cx="2833327" cy="677108"/>
            <a:chOff x="4562485" y="2594226"/>
            <a:chExt cx="2833327" cy="67710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33928" y="2594226"/>
              <a:ext cx="19618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الأول</a:t>
              </a:r>
            </a:p>
            <a:p>
              <a:pPr algn="ctr"/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253062" y="3754730"/>
            <a:ext cx="3088081" cy="532266"/>
            <a:chOff x="4562485" y="3754730"/>
            <a:chExt cx="3088081" cy="53226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3754730"/>
              <a:ext cx="944344" cy="5322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84996" y="3851986"/>
              <a:ext cx="2265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حاجات المخلوقات الحيّة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16740" y="4752593"/>
            <a:ext cx="2079030" cy="576783"/>
            <a:chOff x="4609768" y="4752593"/>
            <a:chExt cx="2079030" cy="57678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768" y="4752593"/>
              <a:ext cx="867482" cy="5767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7250" y="4913878"/>
              <a:ext cx="1211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الأول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07582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528457" y="260379"/>
            <a:ext cx="740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نبات تبَّاع الشمس يستغرق معظم أشهر فصل الصيف حتّى يكتمل نموّه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xmlns="" id="{97DB3C04-E536-4EB7-ABCE-64E37DBC02E0}"/>
              </a:ext>
            </a:extLst>
          </p:cNvPr>
          <p:cNvSpPr txBox="1"/>
          <p:nvPr/>
        </p:nvSpPr>
        <p:spPr>
          <a:xfrm>
            <a:off x="8560552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grpSp>
        <p:nvGrpSpPr>
          <p:cNvPr id="40" name="Group 168">
            <a:extLst>
              <a:ext uri="{FF2B5EF4-FFF2-40B4-BE49-F238E27FC236}">
                <a16:creationId xmlns:a16="http://schemas.microsoft.com/office/drawing/2014/main" xmlns="" id="{4A4AA38F-C34E-43B4-A29C-6A20E42313AE}"/>
              </a:ext>
            </a:extLst>
          </p:cNvPr>
          <p:cNvGrpSpPr/>
          <p:nvPr/>
        </p:nvGrpSpPr>
        <p:grpSpPr>
          <a:xfrm>
            <a:off x="6762490" y="3888284"/>
            <a:ext cx="1286635" cy="500747"/>
            <a:chOff x="4302778" y="3784597"/>
            <a:chExt cx="1286635" cy="500747"/>
          </a:xfrm>
        </p:grpSpPr>
        <p:sp>
          <p:nvSpPr>
            <p:cNvPr id="41" name="Freeform: Shape 25">
              <a:extLst>
                <a:ext uri="{FF2B5EF4-FFF2-40B4-BE49-F238E27FC236}">
                  <a16:creationId xmlns:a16="http://schemas.microsoft.com/office/drawing/2014/main" xmlns="" id="{91996DF5-4CA2-40C7-9E67-96F427CDC77F}"/>
                </a:ext>
              </a:extLst>
            </p:cNvPr>
            <p:cNvSpPr/>
            <p:nvPr/>
          </p:nvSpPr>
          <p:spPr>
            <a:xfrm>
              <a:off x="4302778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xmlns="" id="{60C35379-E1C0-481C-8021-9F38219A8ACB}"/>
                </a:ext>
              </a:extLst>
            </p:cNvPr>
            <p:cNvSpPr/>
            <p:nvPr/>
          </p:nvSpPr>
          <p:spPr>
            <a:xfrm>
              <a:off x="4617812" y="3784597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6" name="TextBox 144">
            <a:extLst>
              <a:ext uri="{FF2B5EF4-FFF2-40B4-BE49-F238E27FC236}">
                <a16:creationId xmlns:a16="http://schemas.microsoft.com/office/drawing/2014/main" xmlns="" id="{BFB6C52F-DB7D-4969-857B-F1365824BCAD}"/>
              </a:ext>
            </a:extLst>
          </p:cNvPr>
          <p:cNvSpPr txBox="1"/>
          <p:nvPr/>
        </p:nvSpPr>
        <p:spPr>
          <a:xfrm>
            <a:off x="3302784" y="5202231"/>
            <a:ext cx="222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نبات مكتمل النمو</a:t>
            </a:r>
            <a:endParaRPr lang="en-US" b="1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TextBox 145">
            <a:extLst>
              <a:ext uri="{FF2B5EF4-FFF2-40B4-BE49-F238E27FC236}">
                <a16:creationId xmlns:a16="http://schemas.microsoft.com/office/drawing/2014/main" xmlns="" id="{ACAFFAA9-A3A6-4D02-A73A-D9E34CCBBFE1}"/>
              </a:ext>
            </a:extLst>
          </p:cNvPr>
          <p:cNvSpPr txBox="1"/>
          <p:nvPr/>
        </p:nvSpPr>
        <p:spPr>
          <a:xfrm>
            <a:off x="6405839" y="5098544"/>
            <a:ext cx="197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نبات صغير</a:t>
            </a:r>
            <a:endParaRPr lang="en-US" b="1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2" name="TextBox 146">
            <a:extLst>
              <a:ext uri="{FF2B5EF4-FFF2-40B4-BE49-F238E27FC236}">
                <a16:creationId xmlns:a16="http://schemas.microsoft.com/office/drawing/2014/main" xmlns="" id="{6AEEB192-AAAB-4A2E-9C1F-E6D7F9A6B31C}"/>
              </a:ext>
            </a:extLst>
          </p:cNvPr>
          <p:cNvSpPr txBox="1"/>
          <p:nvPr/>
        </p:nvSpPr>
        <p:spPr>
          <a:xfrm>
            <a:off x="9456338" y="5033219"/>
            <a:ext cx="129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بذرة نابتة</a:t>
            </a:r>
            <a:endParaRPr lang="en-US" b="1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7" name="Group 167">
            <a:extLst>
              <a:ext uri="{FF2B5EF4-FFF2-40B4-BE49-F238E27FC236}">
                <a16:creationId xmlns:a16="http://schemas.microsoft.com/office/drawing/2014/main" xmlns="" id="{DA097850-0470-463C-A5AF-54F1AF916A6D}"/>
              </a:ext>
            </a:extLst>
          </p:cNvPr>
          <p:cNvGrpSpPr/>
          <p:nvPr/>
        </p:nvGrpSpPr>
        <p:grpSpPr>
          <a:xfrm>
            <a:off x="4095137" y="3892376"/>
            <a:ext cx="1286635" cy="464473"/>
            <a:chOff x="1635426" y="3820871"/>
            <a:chExt cx="1286635" cy="464473"/>
          </a:xfrm>
        </p:grpSpPr>
        <p:sp>
          <p:nvSpPr>
            <p:cNvPr id="88" name="Freeform: Shape 9">
              <a:extLst>
                <a:ext uri="{FF2B5EF4-FFF2-40B4-BE49-F238E27FC236}">
                  <a16:creationId xmlns:a16="http://schemas.microsoft.com/office/drawing/2014/main" xmlns="" id="{53BC5AF9-EE49-4253-8CDA-FE04D3B0BACB}"/>
                </a:ext>
              </a:extLst>
            </p:cNvPr>
            <p:cNvSpPr/>
            <p:nvPr/>
          </p:nvSpPr>
          <p:spPr>
            <a:xfrm>
              <a:off x="1635426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162">
              <a:extLst>
                <a:ext uri="{FF2B5EF4-FFF2-40B4-BE49-F238E27FC236}">
                  <a16:creationId xmlns:a16="http://schemas.microsoft.com/office/drawing/2014/main" xmlns="" id="{72243068-A32E-4226-9F78-A96467276D7D}"/>
                </a:ext>
              </a:extLst>
            </p:cNvPr>
            <p:cNvSpPr/>
            <p:nvPr/>
          </p:nvSpPr>
          <p:spPr>
            <a:xfrm>
              <a:off x="1956283" y="3820871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0" name="Group 169">
            <a:extLst>
              <a:ext uri="{FF2B5EF4-FFF2-40B4-BE49-F238E27FC236}">
                <a16:creationId xmlns:a16="http://schemas.microsoft.com/office/drawing/2014/main" xmlns="" id="{07DE49CA-0549-40E3-8097-5B2F37E197CD}"/>
              </a:ext>
            </a:extLst>
          </p:cNvPr>
          <p:cNvGrpSpPr/>
          <p:nvPr/>
        </p:nvGrpSpPr>
        <p:grpSpPr>
          <a:xfrm>
            <a:off x="9429842" y="3888283"/>
            <a:ext cx="1286635" cy="500748"/>
            <a:chOff x="6970130" y="3784596"/>
            <a:chExt cx="1286635" cy="500748"/>
          </a:xfrm>
        </p:grpSpPr>
        <p:sp>
          <p:nvSpPr>
            <p:cNvPr id="91" name="Freeform: Shape 30">
              <a:extLst>
                <a:ext uri="{FF2B5EF4-FFF2-40B4-BE49-F238E27FC236}">
                  <a16:creationId xmlns:a16="http://schemas.microsoft.com/office/drawing/2014/main" xmlns="" id="{3358CF86-2A0C-4691-BDEB-C1345DBF42E6}"/>
                </a:ext>
              </a:extLst>
            </p:cNvPr>
            <p:cNvSpPr/>
            <p:nvPr/>
          </p:nvSpPr>
          <p:spPr>
            <a:xfrm>
              <a:off x="6970130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Freeform: Shape 44">
              <a:extLst>
                <a:ext uri="{FF2B5EF4-FFF2-40B4-BE49-F238E27FC236}">
                  <a16:creationId xmlns:a16="http://schemas.microsoft.com/office/drawing/2014/main" xmlns="" id="{31E77DB7-D7F5-4D3E-A6DA-B94E13AA01C3}"/>
                </a:ext>
              </a:extLst>
            </p:cNvPr>
            <p:cNvSpPr/>
            <p:nvPr/>
          </p:nvSpPr>
          <p:spPr>
            <a:xfrm>
              <a:off x="7285164" y="3784596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5" name="Graphic 18">
            <a:extLst>
              <a:ext uri="{FF2B5EF4-FFF2-40B4-BE49-F238E27FC236}">
                <a16:creationId xmlns="" xmlns:a16="http://schemas.microsoft.com/office/drawing/2014/main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96" y="1834787"/>
            <a:ext cx="1179582" cy="224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Graphic 18">
            <a:extLst>
              <a:ext uri="{FF2B5EF4-FFF2-40B4-BE49-F238E27FC236}">
                <a16:creationId xmlns="" xmlns:a16="http://schemas.microsoft.com/office/drawing/2014/main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59" y="2997638"/>
            <a:ext cx="888696" cy="98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19" descr="http://2.bp.blogspot.com/-edIn4Ts63G4/TcBnANxXX1I/AAAAAAAAAR0/Hw11XL4vTlE/s1600/seed%255B1%255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4" y="3380128"/>
            <a:ext cx="705520" cy="66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62" y="1327750"/>
            <a:ext cx="742491" cy="74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0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76" grpId="0"/>
      <p:bldP spid="79" grpId="0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8019</TotalTime>
  <Words>586</Words>
  <Application>Microsoft Office PowerPoint</Application>
  <PresentationFormat>مخصص</PresentationFormat>
  <Paragraphs>110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5594</cp:revision>
  <dcterms:created xsi:type="dcterms:W3CDTF">2020-10-10T04:32:51Z</dcterms:created>
  <dcterms:modified xsi:type="dcterms:W3CDTF">2021-05-12T08:21:47Z</dcterms:modified>
</cp:coreProperties>
</file>