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89" r:id="rId2"/>
    <p:sldId id="776" r:id="rId3"/>
    <p:sldId id="799" r:id="rId4"/>
    <p:sldId id="811" r:id="rId5"/>
    <p:sldId id="823" r:id="rId6"/>
    <p:sldId id="824" r:id="rId7"/>
    <p:sldId id="828" r:id="rId8"/>
    <p:sldId id="830" r:id="rId9"/>
    <p:sldId id="829" r:id="rId10"/>
    <p:sldId id="831" r:id="rId11"/>
    <p:sldId id="832" r:id="rId12"/>
    <p:sldId id="802" r:id="rId13"/>
    <p:sldId id="833" r:id="rId14"/>
    <p:sldId id="792" r:id="rId15"/>
    <p:sldId id="834" r:id="rId16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33FF"/>
    <a:srgbClr val="00CC99"/>
    <a:srgbClr val="33CCFF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49" autoAdjust="0"/>
    <p:restoredTop sz="94660"/>
  </p:normalViewPr>
  <p:slideViewPr>
    <p:cSldViewPr snapToGrid="0">
      <p:cViewPr>
        <p:scale>
          <a:sx n="75" d="100"/>
          <a:sy n="75" d="100"/>
        </p:scale>
        <p:origin x="-72" y="-66"/>
      </p:cViewPr>
      <p:guideLst>
        <p:guide orient="horz" pos="1470"/>
        <p:guide pos="70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27C2867-E55A-4D78-9560-5A67FEF13D76}" type="datetimeFigureOut">
              <a:rPr lang="ar-SY" smtClean="0"/>
              <a:t>01/10/1442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AB6B5D0-A538-4549-A260-0F35CF25369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80507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01/10/1442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4.gif"/><Relationship Id="rId7" Type="http://schemas.openxmlformats.org/officeDocument/2006/relationships/image" Target="../media/image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jpeg"/><Relationship Id="rId9" Type="http://schemas.openxmlformats.org/officeDocument/2006/relationships/image" Target="../media/image1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19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4.gif"/><Relationship Id="rId7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gif"/><Relationship Id="rId7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>
            <a:off x="10350425" y="2680769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9" y="3519956"/>
                <a:ext cx="6029231" cy="31919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1238868" y="3031795"/>
              <a:ext cx="529922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حاجات المخلوقات الحيّة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983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48148E-6 L -1.41901 0.00278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51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97467" cy="573392"/>
            <a:chOff x="4513710" y="3661856"/>
            <a:chExt cx="3297467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826728"/>
              <a:ext cx="228015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223658" y="433152"/>
            <a:ext cx="7525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كيف تصنع النباتات غذاءها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339771" y="965150"/>
            <a:ext cx="7409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خلق الله للنباتات أجزاء تُساعدها على صنع الغذاء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321798" y="1470076"/>
            <a:ext cx="6427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تحتاج</a:t>
            </a:r>
            <a:r>
              <a:rPr lang="ar-SY" sz="2400" b="1" dirty="0" smtClean="0">
                <a:solidFill>
                  <a:schemeClr val="bg1"/>
                </a:solidFill>
              </a:rPr>
              <a:t> النباتات إلى </a:t>
            </a:r>
            <a:r>
              <a:rPr lang="ar-SY" sz="2400" b="1" dirty="0" smtClean="0">
                <a:solidFill>
                  <a:srgbClr val="FFFF00"/>
                </a:solidFill>
              </a:rPr>
              <a:t>ضوء الشمس و الهواء و الماء و المعادن </a:t>
            </a:r>
            <a:r>
              <a:rPr lang="ar-SY" sz="2400" b="1" dirty="0" smtClean="0">
                <a:solidFill>
                  <a:schemeClr val="bg1"/>
                </a:solidFill>
              </a:rPr>
              <a:t>المناسب التي تمتصّها في صورة أملاح ذائبة لتصنع غذاءها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288240" y="2594785"/>
            <a:ext cx="6427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المعادن</a:t>
            </a:r>
            <a:r>
              <a:rPr lang="ar-SY" sz="2400" b="1" dirty="0" smtClean="0">
                <a:solidFill>
                  <a:schemeClr val="bg1"/>
                </a:solidFill>
              </a:rPr>
              <a:t> أجزاء صلبة غير حيَّة من التربة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6" name="Picture 4">
            <a:extLst>
              <a:ext uri="{FF2B5EF4-FFF2-40B4-BE49-F238E27FC236}">
                <a16:creationId xmlns="" xmlns:a16="http://schemas.microsoft.com/office/drawing/2014/main" id="{076DC9B5-3FCD-4533-B5F7-3D94A25CA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81" y="3281281"/>
            <a:ext cx="4889990" cy="3251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269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38434"/>
            <a:ext cx="2854314" cy="677108"/>
            <a:chOff x="4562485" y="2538434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38434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452926" cy="585011"/>
            <a:chOff x="4513710" y="3661856"/>
            <a:chExt cx="3452926" cy="585011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68763" y="3846757"/>
              <a:ext cx="24978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281713" y="0"/>
            <a:ext cx="7525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النباتات تصنع </a:t>
            </a:r>
            <a:r>
              <a:rPr lang="ar-SY" sz="2400" b="1" dirty="0" smtClean="0">
                <a:solidFill>
                  <a:schemeClr val="bg1"/>
                </a:solidFill>
              </a:rPr>
              <a:t>الغذاء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9811655" y="536265"/>
            <a:ext cx="1995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اقرا الشكل </a:t>
            </a:r>
          </a:p>
        </p:txBody>
      </p:sp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7024914" y="4148909"/>
            <a:ext cx="516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ما دور أجزاء النبات المختلفة في صنع الغذاء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50" name="Picture 4">
            <a:extLst>
              <a:ext uri="{FF2B5EF4-FFF2-40B4-BE49-F238E27FC236}">
                <a16:creationId xmlns="" xmlns:a16="http://schemas.microsoft.com/office/drawing/2014/main" id="{076DC9B5-3FCD-4533-B5F7-3D94A25CA8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392" y="420382"/>
            <a:ext cx="1892218" cy="38264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146">
            <a:extLst>
              <a:ext uri="{FF2B5EF4-FFF2-40B4-BE49-F238E27FC236}">
                <a16:creationId xmlns:a16="http://schemas.microsoft.com/office/drawing/2014/main" xmlns="" id="{6AEEB192-AAAB-4A2E-9C1F-E6D7F9A6B31C}"/>
              </a:ext>
            </a:extLst>
          </p:cNvPr>
          <p:cNvSpPr txBox="1"/>
          <p:nvPr/>
        </p:nvSpPr>
        <p:spPr>
          <a:xfrm>
            <a:off x="8708935" y="997930"/>
            <a:ext cx="2739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الأوراق تأخذ الهواء و تستخدم ضوء الشمس لتصنع الغذاء</a:t>
            </a:r>
            <a:endParaRPr lang="en-US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9" name="TextBox 146">
            <a:extLst>
              <a:ext uri="{FF2B5EF4-FFF2-40B4-BE49-F238E27FC236}">
                <a16:creationId xmlns:a16="http://schemas.microsoft.com/office/drawing/2014/main" xmlns="" id="{6AEEB192-AAAB-4A2E-9C1F-E6D7F9A6B31C}"/>
              </a:ext>
            </a:extLst>
          </p:cNvPr>
          <p:cNvSpPr txBox="1"/>
          <p:nvPr/>
        </p:nvSpPr>
        <p:spPr>
          <a:xfrm>
            <a:off x="8549338" y="2647458"/>
            <a:ext cx="2409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الساق تدعم النبات و تسمح للماء و الغذاء بالانتقال خلاله</a:t>
            </a:r>
            <a:endParaRPr lang="en-US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TextBox 146">
            <a:extLst>
              <a:ext uri="{FF2B5EF4-FFF2-40B4-BE49-F238E27FC236}">
                <a16:creationId xmlns:a16="http://schemas.microsoft.com/office/drawing/2014/main" xmlns="" id="{6AEEB192-AAAB-4A2E-9C1F-E6D7F9A6B31C}"/>
              </a:ext>
            </a:extLst>
          </p:cNvPr>
          <p:cNvSpPr txBox="1"/>
          <p:nvPr/>
        </p:nvSpPr>
        <p:spPr>
          <a:xfrm>
            <a:off x="3165477" y="3029419"/>
            <a:ext cx="2816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الجذور تُثبّت النبات بالتربة و تأخذ من التربة الماء و الأملاح الذائبة</a:t>
            </a:r>
          </a:p>
          <a:p>
            <a:pPr algn="ctr"/>
            <a:r>
              <a:rPr lang="ar-SY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و بعض الجذور يكون مخزناً للغذاء</a:t>
            </a:r>
            <a:endParaRPr lang="en-US" sz="14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30" name="Straight Arrow Connector 157">
            <a:extLst>
              <a:ext uri="{FF2B5EF4-FFF2-40B4-BE49-F238E27FC236}">
                <a16:creationId xmlns:a16="http://schemas.microsoft.com/office/drawing/2014/main" xmlns="" id="{E4604BC5-7046-49B0-96C2-B42D6E6186F7}"/>
              </a:ext>
            </a:extLst>
          </p:cNvPr>
          <p:cNvCxnSpPr>
            <a:cxnSpLocks/>
          </p:cNvCxnSpPr>
          <p:nvPr/>
        </p:nvCxnSpPr>
        <p:spPr>
          <a:xfrm>
            <a:off x="5864861" y="3710296"/>
            <a:ext cx="993507" cy="0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158">
            <a:extLst>
              <a:ext uri="{FF2B5EF4-FFF2-40B4-BE49-F238E27FC236}">
                <a16:creationId xmlns:a16="http://schemas.microsoft.com/office/drawing/2014/main" xmlns="" id="{99BEB186-3188-4924-AB44-140B482626CB}"/>
              </a:ext>
            </a:extLst>
          </p:cNvPr>
          <p:cNvCxnSpPr>
            <a:cxnSpLocks/>
          </p:cNvCxnSpPr>
          <p:nvPr/>
        </p:nvCxnSpPr>
        <p:spPr>
          <a:xfrm flipH="1">
            <a:off x="7764662" y="3001401"/>
            <a:ext cx="753566" cy="0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159">
            <a:extLst>
              <a:ext uri="{FF2B5EF4-FFF2-40B4-BE49-F238E27FC236}">
                <a16:creationId xmlns:a16="http://schemas.microsoft.com/office/drawing/2014/main" xmlns="" id="{AA833190-C655-4D87-8DFD-F7F6647B983E}"/>
              </a:ext>
            </a:extLst>
          </p:cNvPr>
          <p:cNvCxnSpPr>
            <a:cxnSpLocks/>
          </p:cNvCxnSpPr>
          <p:nvPr/>
        </p:nvCxnSpPr>
        <p:spPr>
          <a:xfrm flipH="1">
            <a:off x="7635604" y="1239797"/>
            <a:ext cx="882625" cy="0"/>
          </a:xfrm>
          <a:prstGeom prst="straightConnector1">
            <a:avLst/>
          </a:prstGeom>
          <a:ln w="38100">
            <a:solidFill>
              <a:srgbClr val="BABAB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Snip Diagonal Corner Rectangle 21">
            <a:extLst>
              <a:ext uri="{FF2B5EF4-FFF2-40B4-BE49-F238E27FC236}">
                <a16:creationId xmlns="" xmlns:a16="http://schemas.microsoft.com/office/drawing/2014/main" id="{F04EA070-715D-4ED6-8DB3-63D3BCBAAECC}"/>
              </a:ext>
            </a:extLst>
          </p:cNvPr>
          <p:cNvSpPr/>
          <p:nvPr/>
        </p:nvSpPr>
        <p:spPr>
          <a:xfrm>
            <a:off x="6620457" y="4844418"/>
            <a:ext cx="5301899" cy="431857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ar-JO" b="1" dirty="0" smtClean="0">
                <a:solidFill>
                  <a:srgbClr val="FFFF00"/>
                </a:solidFill>
                <a:cs typeface="Arial" pitchFamily="34" charset="0"/>
              </a:rPr>
              <a:t>الجذور</a:t>
            </a:r>
            <a:r>
              <a:rPr lang="ar-SY" b="1" dirty="0" smtClean="0">
                <a:solidFill>
                  <a:srgbClr val="FFFF00"/>
                </a:solidFill>
                <a:cs typeface="Arial" pitchFamily="34" charset="0"/>
              </a:rPr>
              <a:t> </a:t>
            </a:r>
            <a:r>
              <a:rPr lang="ar-SY" b="1" dirty="0" smtClean="0">
                <a:solidFill>
                  <a:schemeClr val="bg1"/>
                </a:solidFill>
                <a:cs typeface="Arial" pitchFamily="34" charset="0"/>
              </a:rPr>
              <a:t>: تمتص الماء  و الأملاح من التربة و تخزين الغذاء</a:t>
            </a:r>
            <a:endParaRPr 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Snip Diagonal Corner Rectangle 20">
            <a:extLst>
              <a:ext uri="{FF2B5EF4-FFF2-40B4-BE49-F238E27FC236}">
                <a16:creationId xmlns="" xmlns:a16="http://schemas.microsoft.com/office/drawing/2014/main" id="{C19FE31D-E61B-4335-93B2-AA389A55C0AB}"/>
              </a:ext>
            </a:extLst>
          </p:cNvPr>
          <p:cNvSpPr/>
          <p:nvPr/>
        </p:nvSpPr>
        <p:spPr>
          <a:xfrm>
            <a:off x="6611773" y="5425016"/>
            <a:ext cx="5310583" cy="457113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ar-JO" b="1" dirty="0" smtClean="0">
                <a:solidFill>
                  <a:srgbClr val="FFFF00"/>
                </a:solidFill>
                <a:cs typeface="Arial" pitchFamily="34" charset="0"/>
              </a:rPr>
              <a:t>السّاق</a:t>
            </a:r>
            <a:r>
              <a:rPr lang="ar-SY" b="1" dirty="0" smtClean="0">
                <a:solidFill>
                  <a:srgbClr val="FFFF00"/>
                </a:solidFill>
                <a:cs typeface="Arial" pitchFamily="34" charset="0"/>
              </a:rPr>
              <a:t> : </a:t>
            </a:r>
            <a:r>
              <a:rPr lang="ar-SY" b="1" dirty="0" smtClean="0">
                <a:solidFill>
                  <a:schemeClr val="bg1"/>
                </a:solidFill>
                <a:cs typeface="Arial" pitchFamily="34" charset="0"/>
              </a:rPr>
              <a:t>يقوم بتوصيل الماء و الأملاح إلى النبات</a:t>
            </a:r>
            <a:endParaRPr 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Snip Diagonal Corner Rectangle 19">
            <a:extLst>
              <a:ext uri="{FF2B5EF4-FFF2-40B4-BE49-F238E27FC236}">
                <a16:creationId xmlns="" xmlns:a16="http://schemas.microsoft.com/office/drawing/2014/main" id="{89ABF82F-B0DF-417E-9C04-2BBA40750F9A}"/>
              </a:ext>
            </a:extLst>
          </p:cNvPr>
          <p:cNvSpPr/>
          <p:nvPr/>
        </p:nvSpPr>
        <p:spPr>
          <a:xfrm>
            <a:off x="6580197" y="6090180"/>
            <a:ext cx="5342159" cy="401437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ar-JO" b="1" dirty="0" smtClean="0">
                <a:solidFill>
                  <a:srgbClr val="FFFF00"/>
                </a:solidFill>
                <a:cs typeface="Arial" pitchFamily="34" charset="0"/>
              </a:rPr>
              <a:t>الأوراق</a:t>
            </a:r>
            <a:r>
              <a:rPr lang="ar-SY" b="1" dirty="0" smtClean="0">
                <a:solidFill>
                  <a:srgbClr val="FFFF00"/>
                </a:solidFill>
                <a:cs typeface="Arial" pitchFamily="34" charset="0"/>
              </a:rPr>
              <a:t> : </a:t>
            </a:r>
            <a:r>
              <a:rPr lang="ar-SY" b="1" dirty="0" smtClean="0">
                <a:solidFill>
                  <a:schemeClr val="bg1"/>
                </a:solidFill>
                <a:cs typeface="Arial" pitchFamily="34" charset="0"/>
              </a:rPr>
              <a:t>تقوم بامتصاص  الأوكسجين و ضوء الشمس لتصنع الغذاء</a:t>
            </a:r>
            <a:endParaRPr 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15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  <p:bldP spid="28" grpId="0"/>
      <p:bldP spid="29" grpId="0"/>
      <p:bldP spid="31" grpId="0"/>
      <p:bldP spid="49" grpId="0" animBg="1"/>
      <p:bldP spid="51" grpId="0" animBg="1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43178" y="2478088"/>
            <a:ext cx="2733576" cy="737454"/>
            <a:chOff x="4562485" y="2478088"/>
            <a:chExt cx="2733576" cy="737454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00791" y="2478088"/>
              <a:ext cx="18952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43178" y="3640595"/>
            <a:ext cx="3301643" cy="607074"/>
            <a:chOff x="4493408" y="3640595"/>
            <a:chExt cx="3301643" cy="60707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3408" y="3640595"/>
              <a:ext cx="1077068" cy="60707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0142" y="3841238"/>
              <a:ext cx="22649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79153" y="4774481"/>
            <a:ext cx="1996613" cy="583354"/>
            <a:chOff x="4772181" y="4774481"/>
            <a:chExt cx="1996613" cy="583354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2181" y="4774481"/>
              <a:ext cx="815817" cy="54243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2940" y="498850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34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29239" y="404211"/>
            <a:ext cx="7037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عندما تصنع النباتات الغذاء تُطلِق غازاً في الهواء يُسمَّى </a:t>
            </a:r>
            <a:r>
              <a:rPr lang="ar-SY" sz="2400" b="1" dirty="0" smtClean="0">
                <a:solidFill>
                  <a:srgbClr val="FFFF00"/>
                </a:solidFill>
              </a:rPr>
              <a:t>الأوكسجين</a:t>
            </a:r>
            <a:endParaRPr lang="ar-SY" sz="2000" b="1" dirty="0">
              <a:solidFill>
                <a:srgbClr val="FFFF00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3644821" y="1008411"/>
            <a:ext cx="7932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الأوكسجين</a:t>
            </a:r>
            <a:r>
              <a:rPr lang="ar-SY" sz="2400" b="1" dirty="0" smtClean="0">
                <a:solidFill>
                  <a:schemeClr val="bg1"/>
                </a:solidFill>
              </a:rPr>
              <a:t>  هو الغاز الذي يتنفَّسُه الإنسان و الحيوان ليعيشا .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6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077" y="1990248"/>
            <a:ext cx="8477082" cy="2998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Snip Diagonal Corner Rectangle 19">
            <a:extLst>
              <a:ext uri="{FF2B5EF4-FFF2-40B4-BE49-F238E27FC236}">
                <a16:creationId xmlns="" xmlns:a16="http://schemas.microsoft.com/office/drawing/2014/main" id="{89ABF82F-B0DF-417E-9C04-2BBA40750F9A}"/>
              </a:ext>
            </a:extLst>
          </p:cNvPr>
          <p:cNvSpPr/>
          <p:nvPr/>
        </p:nvSpPr>
        <p:spPr>
          <a:xfrm>
            <a:off x="5225144" y="5316913"/>
            <a:ext cx="5942920" cy="401437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/>
            <a:r>
              <a:rPr lang="ar-SY" sz="2000" b="1" dirty="0" smtClean="0">
                <a:solidFill>
                  <a:srgbClr val="FFFF00"/>
                </a:solidFill>
                <a:cs typeface="Arial" pitchFamily="34" charset="0"/>
              </a:rPr>
              <a:t>هذه النباتات تنتج غاز الأوكسجين اللازم لحياة الإنسان و الحيوان</a:t>
            </a:r>
            <a:endParaRPr 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07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343178" y="2478088"/>
            <a:ext cx="2733576" cy="737454"/>
            <a:chOff x="4562485" y="2478088"/>
            <a:chExt cx="2733576" cy="737454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00791" y="2478088"/>
              <a:ext cx="18952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43178" y="3640595"/>
            <a:ext cx="3339822" cy="607074"/>
            <a:chOff x="4493408" y="3640595"/>
            <a:chExt cx="3339822" cy="60707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3408" y="3640595"/>
              <a:ext cx="1077068" cy="60707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0142" y="3841238"/>
              <a:ext cx="23030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769259" y="4774482"/>
            <a:ext cx="1906507" cy="583353"/>
            <a:chOff x="4862287" y="4774482"/>
            <a:chExt cx="1906507" cy="583353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62287" y="4774482"/>
              <a:ext cx="725711" cy="48252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2940" y="498850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629239" y="404211"/>
            <a:ext cx="7037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الذي تحتاج إليه النباتات لتصنع الغذاء ؟</a:t>
            </a:r>
            <a:endParaRPr lang="ar-SY" sz="2000" b="1" dirty="0">
              <a:solidFill>
                <a:schemeClr val="bg1"/>
              </a:solidFill>
            </a:endParaRPr>
          </a:p>
        </p:txBody>
      </p:sp>
      <p:pic>
        <p:nvPicPr>
          <p:cNvPr id="26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391" y="1457053"/>
            <a:ext cx="5140167" cy="34267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Snip Diagonal Corner Rectangle 19">
            <a:extLst>
              <a:ext uri="{FF2B5EF4-FFF2-40B4-BE49-F238E27FC236}">
                <a16:creationId xmlns="" xmlns:a16="http://schemas.microsoft.com/office/drawing/2014/main" id="{89ABF82F-B0DF-417E-9C04-2BBA40750F9A}"/>
              </a:ext>
            </a:extLst>
          </p:cNvPr>
          <p:cNvSpPr/>
          <p:nvPr/>
        </p:nvSpPr>
        <p:spPr>
          <a:xfrm>
            <a:off x="4967382" y="5321597"/>
            <a:ext cx="6802183" cy="401437"/>
          </a:xfrm>
          <a:prstGeom prst="snip2Diag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Y" sz="2000" b="1" dirty="0">
                <a:solidFill>
                  <a:srgbClr val="FFFF00"/>
                </a:solidFill>
                <a:cs typeface="Arial" pitchFamily="34" charset="0"/>
              </a:rPr>
              <a:t>تحتاج النباتات إلى الماء و الأملاح المعدنيّة و الهواء و ضوء الشمس </a:t>
            </a:r>
          </a:p>
        </p:txBody>
      </p:sp>
    </p:spTree>
    <p:extLst>
      <p:ext uri="{BB962C8B-B14F-4D97-AF65-F5344CB8AC3E}">
        <p14:creationId xmlns:p14="http://schemas.microsoft.com/office/powerpoint/2010/main" val="182113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3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74902"/>
            <a:ext cx="2835777" cy="677108"/>
            <a:chOff x="4562485" y="2574902"/>
            <a:chExt cx="2835777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33199" y="2574902"/>
              <a:ext cx="196506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8561" y="3671143"/>
            <a:ext cx="3304738" cy="595983"/>
            <a:chOff x="4469069" y="3678322"/>
            <a:chExt cx="3304738" cy="59598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69069" y="3678322"/>
              <a:ext cx="1057390" cy="5959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26458" y="3831750"/>
              <a:ext cx="22473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91186" y="4786591"/>
            <a:ext cx="1973560" cy="587087"/>
            <a:chOff x="4784214" y="4786591"/>
            <a:chExt cx="1973560" cy="58708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4214" y="4786591"/>
              <a:ext cx="789109" cy="52467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1920" y="5004346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="" xmlns:a16="http://schemas.microsoft.com/office/drawing/2014/main" id="{97DB3C04-E536-4EB7-ABCE-64E37DBC02E0}"/>
              </a:ext>
            </a:extLst>
          </p:cNvPr>
          <p:cNvSpPr txBox="1"/>
          <p:nvPr/>
        </p:nvSpPr>
        <p:spPr>
          <a:xfrm>
            <a:off x="8241237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sp>
        <p:nvSpPr>
          <p:cNvPr id="21" name="Freeform: Shape 5">
            <a:extLst>
              <a:ext uri="{FF2B5EF4-FFF2-40B4-BE49-F238E27FC236}">
                <a16:creationId xmlns="" xmlns:a16="http://schemas.microsoft.com/office/drawing/2014/main" id="{38FE7F47-D248-4947-93AD-EFD88C6C6250}"/>
              </a:ext>
            </a:extLst>
          </p:cNvPr>
          <p:cNvSpPr/>
          <p:nvPr/>
        </p:nvSpPr>
        <p:spPr>
          <a:xfrm>
            <a:off x="6365888" y="1379397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 w="244475">
            <a:solidFill>
              <a:schemeClr val="tx1">
                <a:alpha val="20000"/>
              </a:schemeClr>
            </a:solidFill>
          </a:ln>
          <a:scene3d>
            <a:camera prst="perspectiveLeft"/>
            <a:lightRig rig="brightRoom" dir="t"/>
          </a:scene3d>
          <a:sp3d prstMaterial="matte">
            <a:bevelT w="0" h="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3">
            <a:extLst>
              <a:ext uri="{FF2B5EF4-FFF2-40B4-BE49-F238E27FC236}">
                <a16:creationId xmlns="" xmlns:a16="http://schemas.microsoft.com/office/drawing/2014/main" id="{05DD7B41-9B38-4767-944F-EC69296CFC48}"/>
              </a:ext>
            </a:extLst>
          </p:cNvPr>
          <p:cNvSpPr/>
          <p:nvPr/>
        </p:nvSpPr>
        <p:spPr>
          <a:xfrm>
            <a:off x="5894636" y="1016540"/>
            <a:ext cx="5438915" cy="5290458"/>
          </a:xfrm>
          <a:custGeom>
            <a:avLst/>
            <a:gdLst>
              <a:gd name="connsiteX0" fmla="*/ 781368 w 5849258"/>
              <a:gd name="connsiteY0" fmla="*/ 0 h 5689601"/>
              <a:gd name="connsiteX1" fmla="*/ 5067890 w 5849258"/>
              <a:gd name="connsiteY1" fmla="*/ 0 h 5689601"/>
              <a:gd name="connsiteX2" fmla="*/ 5849258 w 5849258"/>
              <a:gd name="connsiteY2" fmla="*/ 781368 h 5689601"/>
              <a:gd name="connsiteX3" fmla="*/ 5849258 w 5849258"/>
              <a:gd name="connsiteY3" fmla="*/ 3906747 h 5689601"/>
              <a:gd name="connsiteX4" fmla="*/ 5067890 w 5849258"/>
              <a:gd name="connsiteY4" fmla="*/ 4688115 h 5689601"/>
              <a:gd name="connsiteX5" fmla="*/ 4651681 w 5849258"/>
              <a:gd name="connsiteY5" fmla="*/ 4688115 h 5689601"/>
              <a:gd name="connsiteX6" fmla="*/ 3425372 w 5849258"/>
              <a:gd name="connsiteY6" fmla="*/ 5689601 h 5689601"/>
              <a:gd name="connsiteX7" fmla="*/ 3425372 w 5849258"/>
              <a:gd name="connsiteY7" fmla="*/ 4688115 h 5689601"/>
              <a:gd name="connsiteX8" fmla="*/ 781368 w 5849258"/>
              <a:gd name="connsiteY8" fmla="*/ 4688115 h 5689601"/>
              <a:gd name="connsiteX9" fmla="*/ 0 w 5849258"/>
              <a:gd name="connsiteY9" fmla="*/ 3906747 h 5689601"/>
              <a:gd name="connsiteX10" fmla="*/ 0 w 5849258"/>
              <a:gd name="connsiteY10" fmla="*/ 781368 h 5689601"/>
              <a:gd name="connsiteX11" fmla="*/ 781368 w 5849258"/>
              <a:gd name="connsiteY11" fmla="*/ 0 h 5689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849258" h="5689601">
                <a:moveTo>
                  <a:pt x="781368" y="0"/>
                </a:moveTo>
                <a:lnTo>
                  <a:pt x="5067890" y="0"/>
                </a:lnTo>
                <a:cubicBezTo>
                  <a:pt x="5499428" y="0"/>
                  <a:pt x="5849258" y="349830"/>
                  <a:pt x="5849258" y="781368"/>
                </a:cubicBezTo>
                <a:lnTo>
                  <a:pt x="5849258" y="3906747"/>
                </a:lnTo>
                <a:cubicBezTo>
                  <a:pt x="5849258" y="4338285"/>
                  <a:pt x="5499428" y="4688115"/>
                  <a:pt x="5067890" y="4688115"/>
                </a:cubicBezTo>
                <a:lnTo>
                  <a:pt x="4651681" y="4688115"/>
                </a:lnTo>
                <a:lnTo>
                  <a:pt x="3425372" y="5689601"/>
                </a:lnTo>
                <a:lnTo>
                  <a:pt x="3425372" y="4688115"/>
                </a:lnTo>
                <a:lnTo>
                  <a:pt x="781368" y="4688115"/>
                </a:lnTo>
                <a:cubicBezTo>
                  <a:pt x="349830" y="4688115"/>
                  <a:pt x="0" y="4338285"/>
                  <a:pt x="0" y="3906747"/>
                </a:cubicBezTo>
                <a:lnTo>
                  <a:pt x="0" y="781368"/>
                </a:lnTo>
                <a:cubicBezTo>
                  <a:pt x="0" y="349830"/>
                  <a:pt x="349830" y="0"/>
                  <a:pt x="781368" y="0"/>
                </a:cubicBezTo>
                <a:close/>
              </a:path>
            </a:pathLst>
          </a:custGeom>
          <a:noFill/>
          <a:ln w="152400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4000">
                  <a:schemeClr val="bg1"/>
                </a:gs>
                <a:gs pos="6000">
                  <a:schemeClr val="bg1"/>
                </a:gs>
                <a:gs pos="78000">
                  <a:srgbClr val="FFFFFF"/>
                </a:gs>
                <a:gs pos="87000">
                  <a:srgbClr val="FFFFFF"/>
                </a:gs>
                <a:gs pos="91000">
                  <a:schemeClr val="bg1">
                    <a:lumMod val="95000"/>
                  </a:schemeClr>
                </a:gs>
                <a:gs pos="98000">
                  <a:schemeClr val="bg1"/>
                </a:gs>
              </a:gsLst>
              <a:lin ang="18900000" scaled="1"/>
              <a:tileRect/>
            </a:gradFill>
          </a:ln>
          <a:scene3d>
            <a:camera prst="perspectiveLeft"/>
            <a:lightRig rig="twoPt" dir="t"/>
          </a:scene3d>
          <a:sp3d prstMaterial="powder">
            <a:bevelT w="0" h="6477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16">
            <a:extLst>
              <a:ext uri="{FF2B5EF4-FFF2-40B4-BE49-F238E27FC236}">
                <a16:creationId xmlns="" xmlns:a16="http://schemas.microsoft.com/office/drawing/2014/main" id="{350D6AFD-4C02-4906-937B-C3011CB2581B}"/>
              </a:ext>
            </a:extLst>
          </p:cNvPr>
          <p:cNvSpPr/>
          <p:nvPr/>
        </p:nvSpPr>
        <p:spPr>
          <a:xfrm>
            <a:off x="8679794" y="4072186"/>
            <a:ext cx="2336413" cy="2336413"/>
          </a:xfrm>
          <a:prstGeom prst="star4">
            <a:avLst>
              <a:gd name="adj" fmla="val 6271"/>
            </a:avLst>
          </a:prstGeom>
          <a:solidFill>
            <a:schemeClr val="bg1"/>
          </a:solidFill>
          <a:ln>
            <a:noFill/>
          </a:ln>
          <a:effectLst>
            <a:glow>
              <a:schemeClr val="bg1">
                <a:alpha val="40000"/>
              </a:schemeClr>
            </a:glow>
            <a:softEdge rad="101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">
            <a:extLst>
              <a:ext uri="{FF2B5EF4-FFF2-40B4-BE49-F238E27FC236}">
                <a16:creationId xmlns="" xmlns:a16="http://schemas.microsoft.com/office/drawing/2014/main" id="{6FE97CA9-EEB8-4F25-905F-F46466192B23}"/>
              </a:ext>
            </a:extLst>
          </p:cNvPr>
          <p:cNvGrpSpPr/>
          <p:nvPr/>
        </p:nvGrpSpPr>
        <p:grpSpPr>
          <a:xfrm>
            <a:off x="7309317" y="1447887"/>
            <a:ext cx="3627273" cy="1349553"/>
            <a:chOff x="4392542" y="1215118"/>
            <a:chExt cx="3627273" cy="1349553"/>
          </a:xfrm>
        </p:grpSpPr>
        <p:sp>
          <p:nvSpPr>
            <p:cNvPr id="29" name="TextBox 6">
              <a:extLst>
                <a:ext uri="{FF2B5EF4-FFF2-40B4-BE49-F238E27FC236}">
                  <a16:creationId xmlns="" xmlns:a16="http://schemas.microsoft.com/office/drawing/2014/main" id="{85F6043C-396C-498A-A0A0-BA201A7ADC10}"/>
                </a:ext>
              </a:extLst>
            </p:cNvPr>
            <p:cNvSpPr txBox="1"/>
            <p:nvPr/>
          </p:nvSpPr>
          <p:spPr>
            <a:xfrm>
              <a:off x="4565205" y="1699157"/>
              <a:ext cx="226422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4000" dirty="0">
                <a:latin typeface="Arial Nova" panose="020B0504020202020204" pitchFamily="34" charset="0"/>
                <a:ea typeface="Verdana" panose="020B060403050404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TextBox 7">
              <a:extLst>
                <a:ext uri="{FF2B5EF4-FFF2-40B4-BE49-F238E27FC236}">
                  <a16:creationId xmlns="" xmlns:a16="http://schemas.microsoft.com/office/drawing/2014/main" id="{52C665CB-E2B3-49D8-A1A8-3DFF8AD9800D}"/>
                </a:ext>
              </a:extLst>
            </p:cNvPr>
            <p:cNvSpPr txBox="1"/>
            <p:nvPr/>
          </p:nvSpPr>
          <p:spPr>
            <a:xfrm>
              <a:off x="4392542" y="1364342"/>
              <a:ext cx="8326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7200" dirty="0"/>
            </a:p>
          </p:txBody>
        </p:sp>
        <p:sp>
          <p:nvSpPr>
            <p:cNvPr id="31" name="TextBox 8">
              <a:extLst>
                <a:ext uri="{FF2B5EF4-FFF2-40B4-BE49-F238E27FC236}">
                  <a16:creationId xmlns="" xmlns:a16="http://schemas.microsoft.com/office/drawing/2014/main" id="{D60F5F48-A5B2-4A46-8D88-01279B6641FE}"/>
                </a:ext>
              </a:extLst>
            </p:cNvPr>
            <p:cNvSpPr txBox="1"/>
            <p:nvPr/>
          </p:nvSpPr>
          <p:spPr>
            <a:xfrm>
              <a:off x="5960351" y="1215118"/>
              <a:ext cx="205946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7200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33" name="TextBox 9">
            <a:extLst>
              <a:ext uri="{FF2B5EF4-FFF2-40B4-BE49-F238E27FC236}">
                <a16:creationId xmlns="" xmlns:a16="http://schemas.microsoft.com/office/drawing/2014/main" id="{393E9811-67FC-4C3C-B752-072534E2A030}"/>
              </a:ext>
            </a:extLst>
          </p:cNvPr>
          <p:cNvSpPr txBox="1"/>
          <p:nvPr/>
        </p:nvSpPr>
        <p:spPr>
          <a:xfrm>
            <a:off x="6645121" y="1678688"/>
            <a:ext cx="46884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1- أقارن . فيم تتشابه النباتات و الحيوانات و فيم تختلف  ؟</a:t>
            </a:r>
          </a:p>
          <a:p>
            <a:pPr algn="r"/>
            <a:r>
              <a:rPr lang="ar-SY" sz="2000" b="1" dirty="0" smtClean="0"/>
              <a:t>تتشابه : كلاها ينمو و يتكاثر و كلاها يحتاج إلى الماء و الهواء و الغذاء و مكان مناسب</a:t>
            </a:r>
          </a:p>
          <a:p>
            <a:pPr algn="r"/>
            <a:r>
              <a:rPr lang="ar-SY" sz="2000" b="1" dirty="0" smtClean="0"/>
              <a:t>يختلف : الحيوانات تتغذَّى على النبات و الحيوانات الأخرى , بينما النبات يصنع الغذاء بنفسه . </a:t>
            </a:r>
          </a:p>
          <a:p>
            <a:pPr algn="r"/>
            <a:r>
              <a:rPr lang="ar-SY" sz="2000" b="1" dirty="0" smtClean="0">
                <a:solidFill>
                  <a:srgbClr val="C00000"/>
                </a:solidFill>
              </a:rPr>
              <a:t>2- السؤال الأساسي , كيف أعرف ما إذا كان الشيء مخلوقاً حيَّاً ؟</a:t>
            </a:r>
          </a:p>
          <a:p>
            <a:pPr algn="r"/>
            <a:r>
              <a:rPr lang="ar-SY" sz="2000" b="1" dirty="0" smtClean="0"/>
              <a:t>إذا كان مخلوقاً حيَّاً فإنّه ينمو و يتغيّر</a:t>
            </a:r>
          </a:p>
        </p:txBody>
      </p:sp>
      <p:pic>
        <p:nvPicPr>
          <p:cNvPr id="34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057" y="4349918"/>
            <a:ext cx="1802150" cy="890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TextBox 62">
            <a:extLst>
              <a:ext uri="{FF2B5EF4-FFF2-40B4-BE49-F238E27FC236}">
                <a16:creationId xmlns:a16="http://schemas.microsoft.com/office/drawing/2014/main" xmlns="" id="{35E145AC-8310-404F-B878-A8958A67D11A}"/>
              </a:ext>
            </a:extLst>
          </p:cNvPr>
          <p:cNvSpPr txBox="1"/>
          <p:nvPr/>
        </p:nvSpPr>
        <p:spPr>
          <a:xfrm>
            <a:off x="10079888" y="160010"/>
            <a:ext cx="1872637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/>
            <a:r>
              <a:rPr lang="ar-SY" sz="2800" b="1" dirty="0" smtClean="0">
                <a:solidFill>
                  <a:srgbClr val="C00000"/>
                </a:solidFill>
              </a:rPr>
              <a:t>أفكّر و أتحدّث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36" name="Graphic 86">
            <a:extLst>
              <a:ext uri="{FF2B5EF4-FFF2-40B4-BE49-F238E27FC236}">
                <a16:creationId xmlns:a16="http://schemas.microsoft.com/office/drawing/2014/main" xmlns="" id="{B374C174-712E-460D-9DF0-243F1767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269" y="4427558"/>
            <a:ext cx="1350968" cy="761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74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5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21" grpId="0" animBg="1"/>
      <p:bldP spid="26" grpId="0" animBg="1"/>
      <p:bldP spid="27" grpId="0" animBg="1"/>
      <p:bldP spid="27" grpId="1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1CF34079-EEF9-4657-8F5A-13DEFFCB1F59}"/>
              </a:ext>
            </a:extLst>
          </p:cNvPr>
          <p:cNvSpPr/>
          <p:nvPr/>
        </p:nvSpPr>
        <p:spPr>
          <a:xfrm>
            <a:off x="-72682" y="41616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F2E80C4A-C70F-457E-84D8-43ECF2B245C8}"/>
              </a:ext>
            </a:extLst>
          </p:cNvPr>
          <p:cNvSpPr/>
          <p:nvPr/>
        </p:nvSpPr>
        <p:spPr>
          <a:xfrm>
            <a:off x="2" y="4009292"/>
            <a:ext cx="12191999" cy="2848708"/>
          </a:xfrm>
          <a:custGeom>
            <a:avLst/>
            <a:gdLst>
              <a:gd name="connsiteX0" fmla="*/ 3183987 w 12191999"/>
              <a:gd name="connsiteY0" fmla="*/ 495881 h 2848708"/>
              <a:gd name="connsiteX1" fmla="*/ 2213316 w 12191999"/>
              <a:gd name="connsiteY1" fmla="*/ 1466552 h 2848708"/>
              <a:gd name="connsiteX2" fmla="*/ 2213316 w 12191999"/>
              <a:gd name="connsiteY2" fmla="*/ 2838152 h 2848708"/>
              <a:gd name="connsiteX3" fmla="*/ 4154658 w 12191999"/>
              <a:gd name="connsiteY3" fmla="*/ 2838152 h 2848708"/>
              <a:gd name="connsiteX4" fmla="*/ 4154658 w 12191999"/>
              <a:gd name="connsiteY4" fmla="*/ 1466552 h 2848708"/>
              <a:gd name="connsiteX5" fmla="*/ 3183987 w 12191999"/>
              <a:gd name="connsiteY5" fmla="*/ 495881 h 2848708"/>
              <a:gd name="connsiteX6" fmla="*/ 5790024 w 12191999"/>
              <a:gd name="connsiteY6" fmla="*/ 495880 h 2848708"/>
              <a:gd name="connsiteX7" fmla="*/ 4618889 w 12191999"/>
              <a:gd name="connsiteY7" fmla="*/ 1667016 h 2848708"/>
              <a:gd name="connsiteX8" fmla="*/ 4618889 w 12191999"/>
              <a:gd name="connsiteY8" fmla="*/ 2838151 h 2848708"/>
              <a:gd name="connsiteX9" fmla="*/ 7453527 w 12191999"/>
              <a:gd name="connsiteY9" fmla="*/ 2838151 h 2848708"/>
              <a:gd name="connsiteX10" fmla="*/ 7453528 w 12191999"/>
              <a:gd name="connsiteY10" fmla="*/ 1667016 h 2848708"/>
              <a:gd name="connsiteX11" fmla="*/ 6282392 w 12191999"/>
              <a:gd name="connsiteY11" fmla="*/ 495880 h 2848708"/>
              <a:gd name="connsiteX12" fmla="*/ 9008012 w 12191999"/>
              <a:gd name="connsiteY12" fmla="*/ 495879 h 2848708"/>
              <a:gd name="connsiteX13" fmla="*/ 8037341 w 12191999"/>
              <a:gd name="connsiteY13" fmla="*/ 1466550 h 2848708"/>
              <a:gd name="connsiteX14" fmla="*/ 8037341 w 12191999"/>
              <a:gd name="connsiteY14" fmla="*/ 2838150 h 2848708"/>
              <a:gd name="connsiteX15" fmla="*/ 9978683 w 12191999"/>
              <a:gd name="connsiteY15" fmla="*/ 2838150 h 2848708"/>
              <a:gd name="connsiteX16" fmla="*/ 9978683 w 12191999"/>
              <a:gd name="connsiteY16" fmla="*/ 1466550 h 2848708"/>
              <a:gd name="connsiteX17" fmla="*/ 9008012 w 12191999"/>
              <a:gd name="connsiteY17" fmla="*/ 495879 h 2848708"/>
              <a:gd name="connsiteX18" fmla="*/ 0 w 12191999"/>
              <a:gd name="connsiteY18" fmla="*/ 0 h 2848708"/>
              <a:gd name="connsiteX19" fmla="*/ 12191999 w 12191999"/>
              <a:gd name="connsiteY19" fmla="*/ 0 h 2848708"/>
              <a:gd name="connsiteX20" fmla="*/ 12191999 w 12191999"/>
              <a:gd name="connsiteY20" fmla="*/ 837741 h 2848708"/>
              <a:gd name="connsiteX21" fmla="*/ 12144508 w 12191999"/>
              <a:gd name="connsiteY21" fmla="*/ 780181 h 2848708"/>
              <a:gd name="connsiteX22" fmla="*/ 11458140 w 12191999"/>
              <a:gd name="connsiteY22" fmla="*/ 495878 h 2848708"/>
              <a:gd name="connsiteX23" fmla="*/ 10487469 w 12191999"/>
              <a:gd name="connsiteY23" fmla="*/ 1466549 h 2848708"/>
              <a:gd name="connsiteX24" fmla="*/ 10487469 w 12191999"/>
              <a:gd name="connsiteY24" fmla="*/ 2838149 h 2848708"/>
              <a:gd name="connsiteX25" fmla="*/ 12191999 w 12191999"/>
              <a:gd name="connsiteY25" fmla="*/ 2838149 h 2848708"/>
              <a:gd name="connsiteX26" fmla="*/ 12191999 w 12191999"/>
              <a:gd name="connsiteY26" fmla="*/ 2848708 h 2848708"/>
              <a:gd name="connsiteX27" fmla="*/ 1648266 w 12191999"/>
              <a:gd name="connsiteY27" fmla="*/ 2848708 h 2848708"/>
              <a:gd name="connsiteX28" fmla="*/ 1648266 w 12191999"/>
              <a:gd name="connsiteY28" fmla="*/ 1480625 h 2848708"/>
              <a:gd name="connsiteX29" fmla="*/ 677595 w 12191999"/>
              <a:gd name="connsiteY29" fmla="*/ 509954 h 2848708"/>
              <a:gd name="connsiteX30" fmla="*/ 134883 w 12191999"/>
              <a:gd name="connsiteY30" fmla="*/ 675730 h 2848708"/>
              <a:gd name="connsiteX31" fmla="*/ 0 w 12191999"/>
              <a:gd name="connsiteY31" fmla="*/ 787019 h 284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2191999" h="2848708">
                <a:moveTo>
                  <a:pt x="3183987" y="495881"/>
                </a:moveTo>
                <a:cubicBezTo>
                  <a:pt x="2647900" y="495881"/>
                  <a:pt x="2213316" y="930465"/>
                  <a:pt x="2213316" y="1466552"/>
                </a:cubicBezTo>
                <a:lnTo>
                  <a:pt x="2213316" y="2838152"/>
                </a:lnTo>
                <a:lnTo>
                  <a:pt x="4154658" y="2838152"/>
                </a:lnTo>
                <a:lnTo>
                  <a:pt x="4154658" y="1466552"/>
                </a:lnTo>
                <a:cubicBezTo>
                  <a:pt x="4154658" y="930465"/>
                  <a:pt x="3720074" y="495881"/>
                  <a:pt x="3183987" y="495881"/>
                </a:cubicBezTo>
                <a:close/>
                <a:moveTo>
                  <a:pt x="5790024" y="495880"/>
                </a:moveTo>
                <a:cubicBezTo>
                  <a:pt x="5143223" y="495880"/>
                  <a:pt x="4618889" y="1020215"/>
                  <a:pt x="4618889" y="1667016"/>
                </a:cubicBezTo>
                <a:lnTo>
                  <a:pt x="4618889" y="2838151"/>
                </a:lnTo>
                <a:lnTo>
                  <a:pt x="7453527" y="2838151"/>
                </a:lnTo>
                <a:cubicBezTo>
                  <a:pt x="7453527" y="2447773"/>
                  <a:pt x="7453528" y="2057394"/>
                  <a:pt x="7453528" y="1667016"/>
                </a:cubicBezTo>
                <a:cubicBezTo>
                  <a:pt x="7453528" y="1020215"/>
                  <a:pt x="6929193" y="495880"/>
                  <a:pt x="6282392" y="495880"/>
                </a:cubicBezTo>
                <a:close/>
                <a:moveTo>
                  <a:pt x="9008012" y="495879"/>
                </a:moveTo>
                <a:cubicBezTo>
                  <a:pt x="8471925" y="495879"/>
                  <a:pt x="8037341" y="930463"/>
                  <a:pt x="8037341" y="1466550"/>
                </a:cubicBezTo>
                <a:lnTo>
                  <a:pt x="8037341" y="2838150"/>
                </a:lnTo>
                <a:lnTo>
                  <a:pt x="9978683" y="2838150"/>
                </a:lnTo>
                <a:lnTo>
                  <a:pt x="9978683" y="1466550"/>
                </a:lnTo>
                <a:cubicBezTo>
                  <a:pt x="9978683" y="930463"/>
                  <a:pt x="9544099" y="495879"/>
                  <a:pt x="9008012" y="495879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837741"/>
                </a:lnTo>
                <a:lnTo>
                  <a:pt x="12144508" y="780181"/>
                </a:lnTo>
                <a:cubicBezTo>
                  <a:pt x="11968851" y="604524"/>
                  <a:pt x="11726183" y="495878"/>
                  <a:pt x="11458140" y="495878"/>
                </a:cubicBezTo>
                <a:cubicBezTo>
                  <a:pt x="10922053" y="495878"/>
                  <a:pt x="10487469" y="930462"/>
                  <a:pt x="10487469" y="1466549"/>
                </a:cubicBezTo>
                <a:lnTo>
                  <a:pt x="10487469" y="2838149"/>
                </a:lnTo>
                <a:lnTo>
                  <a:pt x="12191999" y="2838149"/>
                </a:lnTo>
                <a:lnTo>
                  <a:pt x="12191999" y="2848708"/>
                </a:lnTo>
                <a:lnTo>
                  <a:pt x="1648266" y="2848708"/>
                </a:lnTo>
                <a:lnTo>
                  <a:pt x="1648266" y="1480625"/>
                </a:lnTo>
                <a:cubicBezTo>
                  <a:pt x="1648266" y="944538"/>
                  <a:pt x="1213682" y="509954"/>
                  <a:pt x="677595" y="509954"/>
                </a:cubicBezTo>
                <a:cubicBezTo>
                  <a:pt x="476562" y="509954"/>
                  <a:pt x="289803" y="571068"/>
                  <a:pt x="134883" y="675730"/>
                </a:cubicBezTo>
                <a:lnTo>
                  <a:pt x="0" y="7870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6423CB7A-CBB0-4D81-9F6A-C0CF60F5193F}"/>
              </a:ext>
            </a:extLst>
          </p:cNvPr>
          <p:cNvGrpSpPr/>
          <p:nvPr/>
        </p:nvGrpSpPr>
        <p:grpSpPr>
          <a:xfrm>
            <a:off x="-418823" y="3936185"/>
            <a:ext cx="13029646" cy="66500"/>
            <a:chOff x="875607" y="3208713"/>
            <a:chExt cx="13029646" cy="66500"/>
          </a:xfrm>
        </p:grpSpPr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8A6E6669-222C-4FC7-9604-DD649D708772}"/>
                </a:ext>
              </a:extLst>
            </p:cNvPr>
            <p:cNvSpPr/>
            <p:nvPr/>
          </p:nvSpPr>
          <p:spPr>
            <a:xfrm>
              <a:off x="87560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236683BC-89ED-49BE-9D25-8F40A3D28A0D}"/>
                </a:ext>
              </a:extLst>
            </p:cNvPr>
            <p:cNvSpPr/>
            <p:nvPr/>
          </p:nvSpPr>
          <p:spPr>
            <a:xfrm>
              <a:off x="105017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FD813D00-F48E-41E5-AF87-93FF2A67A1C3}"/>
                </a:ext>
              </a:extLst>
            </p:cNvPr>
            <p:cNvSpPr/>
            <p:nvPr/>
          </p:nvSpPr>
          <p:spPr>
            <a:xfrm>
              <a:off x="122474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CF4C3E17-2711-41A7-A866-A414FBB4F010}"/>
                </a:ext>
              </a:extLst>
            </p:cNvPr>
            <p:cNvSpPr/>
            <p:nvPr/>
          </p:nvSpPr>
          <p:spPr>
            <a:xfrm>
              <a:off x="139930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C3D0F3FE-2EFF-4BEC-ACD5-44C9A85D88E0}"/>
                </a:ext>
              </a:extLst>
            </p:cNvPr>
            <p:cNvSpPr/>
            <p:nvPr/>
          </p:nvSpPr>
          <p:spPr>
            <a:xfrm>
              <a:off x="157387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00CB0020-2EB0-4904-94F0-E4157F6F9ADC}"/>
                </a:ext>
              </a:extLst>
            </p:cNvPr>
            <p:cNvSpPr/>
            <p:nvPr/>
          </p:nvSpPr>
          <p:spPr>
            <a:xfrm>
              <a:off x="174844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ED783D7E-1B62-4618-8FE0-A1C4842A39F7}"/>
                </a:ext>
              </a:extLst>
            </p:cNvPr>
            <p:cNvSpPr/>
            <p:nvPr/>
          </p:nvSpPr>
          <p:spPr>
            <a:xfrm>
              <a:off x="192300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="" xmlns:a16="http://schemas.microsoft.com/office/drawing/2014/main" id="{0404DD01-64A9-4A89-A870-B5C595D03850}"/>
                </a:ext>
              </a:extLst>
            </p:cNvPr>
            <p:cNvSpPr/>
            <p:nvPr/>
          </p:nvSpPr>
          <p:spPr>
            <a:xfrm>
              <a:off x="209757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00259E3C-A8FF-4720-8BCD-2AD023A2A262}"/>
                </a:ext>
              </a:extLst>
            </p:cNvPr>
            <p:cNvSpPr/>
            <p:nvPr/>
          </p:nvSpPr>
          <p:spPr>
            <a:xfrm>
              <a:off x="227214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="" xmlns:a16="http://schemas.microsoft.com/office/drawing/2014/main" id="{CC73F059-00D6-407C-BA90-87B542557991}"/>
                </a:ext>
              </a:extLst>
            </p:cNvPr>
            <p:cNvSpPr/>
            <p:nvPr/>
          </p:nvSpPr>
          <p:spPr>
            <a:xfrm>
              <a:off x="244671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56C26804-6A7B-415D-B11E-6DCEB67E2E30}"/>
                </a:ext>
              </a:extLst>
            </p:cNvPr>
            <p:cNvSpPr/>
            <p:nvPr/>
          </p:nvSpPr>
          <p:spPr>
            <a:xfrm>
              <a:off x="262127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BE81DC7D-1867-4685-AD85-9985B10A74D1}"/>
                </a:ext>
              </a:extLst>
            </p:cNvPr>
            <p:cNvSpPr/>
            <p:nvPr/>
          </p:nvSpPr>
          <p:spPr>
            <a:xfrm>
              <a:off x="279584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B99770DD-831E-4D1A-8B8C-C397A9A561DA}"/>
                </a:ext>
              </a:extLst>
            </p:cNvPr>
            <p:cNvSpPr/>
            <p:nvPr/>
          </p:nvSpPr>
          <p:spPr>
            <a:xfrm>
              <a:off x="297041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7460F3FE-62B2-435D-828B-47BD3D0274CC}"/>
                </a:ext>
              </a:extLst>
            </p:cNvPr>
            <p:cNvSpPr/>
            <p:nvPr/>
          </p:nvSpPr>
          <p:spPr>
            <a:xfrm>
              <a:off x="314497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B3D33DF6-F776-4F8C-8409-BD0EEF4A8F5E}"/>
                </a:ext>
              </a:extLst>
            </p:cNvPr>
            <p:cNvSpPr/>
            <p:nvPr/>
          </p:nvSpPr>
          <p:spPr>
            <a:xfrm>
              <a:off x="331954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A0026FB-C312-4140-A76E-61802044969F}"/>
                </a:ext>
              </a:extLst>
            </p:cNvPr>
            <p:cNvSpPr/>
            <p:nvPr/>
          </p:nvSpPr>
          <p:spPr>
            <a:xfrm>
              <a:off x="349411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77715CC4-F3EC-4C19-AD2E-B4A6B1BFD000}"/>
                </a:ext>
              </a:extLst>
            </p:cNvPr>
            <p:cNvSpPr/>
            <p:nvPr/>
          </p:nvSpPr>
          <p:spPr>
            <a:xfrm>
              <a:off x="366867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="" xmlns:a16="http://schemas.microsoft.com/office/drawing/2014/main" id="{DB8CE68C-F0A3-43D8-921D-E1186F7D4CC7}"/>
                </a:ext>
              </a:extLst>
            </p:cNvPr>
            <p:cNvSpPr/>
            <p:nvPr/>
          </p:nvSpPr>
          <p:spPr>
            <a:xfrm>
              <a:off x="384324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="" xmlns:a16="http://schemas.microsoft.com/office/drawing/2014/main" id="{A572D033-ABD7-49D4-B891-1E2E3AC0AD7B}"/>
                </a:ext>
              </a:extLst>
            </p:cNvPr>
            <p:cNvSpPr/>
            <p:nvPr/>
          </p:nvSpPr>
          <p:spPr>
            <a:xfrm>
              <a:off x="401781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="" xmlns:a16="http://schemas.microsoft.com/office/drawing/2014/main" id="{DF88AEDD-F16C-4D09-9860-956E84267F63}"/>
                </a:ext>
              </a:extLst>
            </p:cNvPr>
            <p:cNvSpPr/>
            <p:nvPr/>
          </p:nvSpPr>
          <p:spPr>
            <a:xfrm>
              <a:off x="419238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47C8AA0C-ADB0-4031-B665-2C7E90EC0446}"/>
                </a:ext>
              </a:extLst>
            </p:cNvPr>
            <p:cNvSpPr/>
            <p:nvPr/>
          </p:nvSpPr>
          <p:spPr>
            <a:xfrm>
              <a:off x="436694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7A6E5D06-BF8B-4690-9309-AF9CD341DF13}"/>
                </a:ext>
              </a:extLst>
            </p:cNvPr>
            <p:cNvSpPr/>
            <p:nvPr/>
          </p:nvSpPr>
          <p:spPr>
            <a:xfrm>
              <a:off x="454151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="" xmlns:a16="http://schemas.microsoft.com/office/drawing/2014/main" id="{6E5879F8-63A6-4B0B-B104-32814766D154}"/>
                </a:ext>
              </a:extLst>
            </p:cNvPr>
            <p:cNvSpPr/>
            <p:nvPr/>
          </p:nvSpPr>
          <p:spPr>
            <a:xfrm>
              <a:off x="471608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="" xmlns:a16="http://schemas.microsoft.com/office/drawing/2014/main" id="{5D7144B8-0CC4-4740-B6DD-25D412C065E7}"/>
                </a:ext>
              </a:extLst>
            </p:cNvPr>
            <p:cNvSpPr/>
            <p:nvPr/>
          </p:nvSpPr>
          <p:spPr>
            <a:xfrm>
              <a:off x="489064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="" xmlns:a16="http://schemas.microsoft.com/office/drawing/2014/main" id="{3609F947-606B-424B-9223-C05692C1B41A}"/>
                </a:ext>
              </a:extLst>
            </p:cNvPr>
            <p:cNvSpPr/>
            <p:nvPr/>
          </p:nvSpPr>
          <p:spPr>
            <a:xfrm>
              <a:off x="506521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C88F5285-3F45-4CBC-B2F2-673D074907C3}"/>
                </a:ext>
              </a:extLst>
            </p:cNvPr>
            <p:cNvSpPr/>
            <p:nvPr/>
          </p:nvSpPr>
          <p:spPr>
            <a:xfrm>
              <a:off x="523978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="" xmlns:a16="http://schemas.microsoft.com/office/drawing/2014/main" id="{C942A968-A9B7-48B9-B883-BA4CF3535431}"/>
                </a:ext>
              </a:extLst>
            </p:cNvPr>
            <p:cNvSpPr/>
            <p:nvPr/>
          </p:nvSpPr>
          <p:spPr>
            <a:xfrm>
              <a:off x="541434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B9367951-9D28-479C-8FB6-21410538144C}"/>
                </a:ext>
              </a:extLst>
            </p:cNvPr>
            <p:cNvSpPr/>
            <p:nvPr/>
          </p:nvSpPr>
          <p:spPr>
            <a:xfrm>
              <a:off x="558891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="" xmlns:a16="http://schemas.microsoft.com/office/drawing/2014/main" id="{F98768F0-A156-421A-BDC1-384DA8784F5D}"/>
                </a:ext>
              </a:extLst>
            </p:cNvPr>
            <p:cNvSpPr/>
            <p:nvPr/>
          </p:nvSpPr>
          <p:spPr>
            <a:xfrm>
              <a:off x="576348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AC849FF9-CA3C-44E8-83AF-FC2048BDC003}"/>
                </a:ext>
              </a:extLst>
            </p:cNvPr>
            <p:cNvSpPr/>
            <p:nvPr/>
          </p:nvSpPr>
          <p:spPr>
            <a:xfrm>
              <a:off x="593805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4AACB40C-9F9C-4F5E-BA15-F36D7E53FEAE}"/>
                </a:ext>
              </a:extLst>
            </p:cNvPr>
            <p:cNvSpPr/>
            <p:nvPr/>
          </p:nvSpPr>
          <p:spPr>
            <a:xfrm>
              <a:off x="611261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="" xmlns:a16="http://schemas.microsoft.com/office/drawing/2014/main" id="{C3502E7D-1BA9-4F0D-801A-D43BD5A01535}"/>
                </a:ext>
              </a:extLst>
            </p:cNvPr>
            <p:cNvSpPr/>
            <p:nvPr/>
          </p:nvSpPr>
          <p:spPr>
            <a:xfrm>
              <a:off x="628718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AF76B982-4EE2-49C8-9B3E-8F1F6704E153}"/>
                </a:ext>
              </a:extLst>
            </p:cNvPr>
            <p:cNvSpPr/>
            <p:nvPr/>
          </p:nvSpPr>
          <p:spPr>
            <a:xfrm>
              <a:off x="646175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="" xmlns:a16="http://schemas.microsoft.com/office/drawing/2014/main" id="{E4073A58-8D46-4A77-AD3E-F08BA3C8FBE9}"/>
                </a:ext>
              </a:extLst>
            </p:cNvPr>
            <p:cNvSpPr/>
            <p:nvPr/>
          </p:nvSpPr>
          <p:spPr>
            <a:xfrm>
              <a:off x="663631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="" xmlns:a16="http://schemas.microsoft.com/office/drawing/2014/main" id="{B765BEAE-7B71-455B-BEC1-EC6D4FBB52F7}"/>
                </a:ext>
              </a:extLst>
            </p:cNvPr>
            <p:cNvSpPr/>
            <p:nvPr/>
          </p:nvSpPr>
          <p:spPr>
            <a:xfrm>
              <a:off x="681088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="" xmlns:a16="http://schemas.microsoft.com/office/drawing/2014/main" id="{B1469BBF-82A4-40F3-8A10-B3B3DEDBB130}"/>
                </a:ext>
              </a:extLst>
            </p:cNvPr>
            <p:cNvSpPr/>
            <p:nvPr/>
          </p:nvSpPr>
          <p:spPr>
            <a:xfrm>
              <a:off x="698545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="" xmlns:a16="http://schemas.microsoft.com/office/drawing/2014/main" id="{685E1F78-4F8B-4B7E-BC1B-1A5926673087}"/>
                </a:ext>
              </a:extLst>
            </p:cNvPr>
            <p:cNvSpPr/>
            <p:nvPr/>
          </p:nvSpPr>
          <p:spPr>
            <a:xfrm>
              <a:off x="716001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40E680E-0447-4E6C-90E8-29A2DB6F59C0}"/>
                </a:ext>
              </a:extLst>
            </p:cNvPr>
            <p:cNvSpPr/>
            <p:nvPr/>
          </p:nvSpPr>
          <p:spPr>
            <a:xfrm>
              <a:off x="733458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="" xmlns:a16="http://schemas.microsoft.com/office/drawing/2014/main" id="{C08465D0-6640-4641-8A5A-2179B707AB18}"/>
                </a:ext>
              </a:extLst>
            </p:cNvPr>
            <p:cNvSpPr/>
            <p:nvPr/>
          </p:nvSpPr>
          <p:spPr>
            <a:xfrm>
              <a:off x="750915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="" xmlns:a16="http://schemas.microsoft.com/office/drawing/2014/main" id="{F874DD69-9F1B-4009-8A17-EA429AA69DEB}"/>
                </a:ext>
              </a:extLst>
            </p:cNvPr>
            <p:cNvSpPr/>
            <p:nvPr/>
          </p:nvSpPr>
          <p:spPr>
            <a:xfrm>
              <a:off x="768372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="" xmlns:a16="http://schemas.microsoft.com/office/drawing/2014/main" id="{4467547F-2969-470F-B090-2713343DC55D}"/>
                </a:ext>
              </a:extLst>
            </p:cNvPr>
            <p:cNvSpPr/>
            <p:nvPr/>
          </p:nvSpPr>
          <p:spPr>
            <a:xfrm>
              <a:off x="785828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="" xmlns:a16="http://schemas.microsoft.com/office/drawing/2014/main" id="{024C61CB-EFC5-4D66-A28B-427D5BA751E3}"/>
                </a:ext>
              </a:extLst>
            </p:cNvPr>
            <p:cNvSpPr/>
            <p:nvPr/>
          </p:nvSpPr>
          <p:spPr>
            <a:xfrm>
              <a:off x="803285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DFB59739-3CA2-4C5B-9E88-36C8D9C85ED1}"/>
                </a:ext>
              </a:extLst>
            </p:cNvPr>
            <p:cNvSpPr/>
            <p:nvPr/>
          </p:nvSpPr>
          <p:spPr>
            <a:xfrm>
              <a:off x="820742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7BA47E68-3C21-4D92-9191-72C22A16D94D}"/>
                </a:ext>
              </a:extLst>
            </p:cNvPr>
            <p:cNvSpPr/>
            <p:nvPr/>
          </p:nvSpPr>
          <p:spPr>
            <a:xfrm>
              <a:off x="838198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C8383ACB-81F9-476F-A2C8-7274C5AC0B77}"/>
                </a:ext>
              </a:extLst>
            </p:cNvPr>
            <p:cNvSpPr/>
            <p:nvPr/>
          </p:nvSpPr>
          <p:spPr>
            <a:xfrm>
              <a:off x="855655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="" xmlns:a16="http://schemas.microsoft.com/office/drawing/2014/main" id="{064832AC-B594-45D2-A6A1-838DDF3206A1}"/>
                </a:ext>
              </a:extLst>
            </p:cNvPr>
            <p:cNvSpPr/>
            <p:nvPr/>
          </p:nvSpPr>
          <p:spPr>
            <a:xfrm>
              <a:off x="873112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="" xmlns:a16="http://schemas.microsoft.com/office/drawing/2014/main" id="{E20CBD84-B552-47CD-A0D7-EAFBC7DD75A5}"/>
                </a:ext>
              </a:extLst>
            </p:cNvPr>
            <p:cNvSpPr/>
            <p:nvPr/>
          </p:nvSpPr>
          <p:spPr>
            <a:xfrm>
              <a:off x="890568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C40E78C4-3290-43CE-9E83-1EB804587F6C}"/>
                </a:ext>
              </a:extLst>
            </p:cNvPr>
            <p:cNvSpPr/>
            <p:nvPr/>
          </p:nvSpPr>
          <p:spPr>
            <a:xfrm>
              <a:off x="908025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="" xmlns:a16="http://schemas.microsoft.com/office/drawing/2014/main" id="{50ABC2BC-B158-4641-8F95-19A2BE20D264}"/>
                </a:ext>
              </a:extLst>
            </p:cNvPr>
            <p:cNvSpPr/>
            <p:nvPr/>
          </p:nvSpPr>
          <p:spPr>
            <a:xfrm>
              <a:off x="925482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="" xmlns:a16="http://schemas.microsoft.com/office/drawing/2014/main" id="{418352CE-0942-4C58-869C-6483577F1DAF}"/>
                </a:ext>
              </a:extLst>
            </p:cNvPr>
            <p:cNvSpPr/>
            <p:nvPr/>
          </p:nvSpPr>
          <p:spPr>
            <a:xfrm>
              <a:off x="942939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="" xmlns:a16="http://schemas.microsoft.com/office/drawing/2014/main" id="{4C8FCFD8-565E-485F-9AC4-2EFBFD7470FE}"/>
                </a:ext>
              </a:extLst>
            </p:cNvPr>
            <p:cNvSpPr/>
            <p:nvPr/>
          </p:nvSpPr>
          <p:spPr>
            <a:xfrm>
              <a:off x="960395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="" xmlns:a16="http://schemas.microsoft.com/office/drawing/2014/main" id="{C0ABB4F8-DF59-4236-A549-F85C93324005}"/>
                </a:ext>
              </a:extLst>
            </p:cNvPr>
            <p:cNvSpPr/>
            <p:nvPr/>
          </p:nvSpPr>
          <p:spPr>
            <a:xfrm>
              <a:off x="977852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92077FA5-5FC3-406A-B40A-E6DC83E071B4}"/>
                </a:ext>
              </a:extLst>
            </p:cNvPr>
            <p:cNvSpPr/>
            <p:nvPr/>
          </p:nvSpPr>
          <p:spPr>
            <a:xfrm>
              <a:off x="995309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="" xmlns:a16="http://schemas.microsoft.com/office/drawing/2014/main" id="{2921061C-4E77-4F4A-B220-BCA8EC072337}"/>
                </a:ext>
              </a:extLst>
            </p:cNvPr>
            <p:cNvSpPr/>
            <p:nvPr/>
          </p:nvSpPr>
          <p:spPr>
            <a:xfrm>
              <a:off x="1012765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="" xmlns:a16="http://schemas.microsoft.com/office/drawing/2014/main" id="{24D576E4-34DD-40A4-92A3-9BBC1870D1A1}"/>
                </a:ext>
              </a:extLst>
            </p:cNvPr>
            <p:cNvSpPr/>
            <p:nvPr/>
          </p:nvSpPr>
          <p:spPr>
            <a:xfrm>
              <a:off x="1030222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="" xmlns:a16="http://schemas.microsoft.com/office/drawing/2014/main" id="{CB7A630B-1EBE-4C18-AA72-21F27B237AE1}"/>
                </a:ext>
              </a:extLst>
            </p:cNvPr>
            <p:cNvSpPr/>
            <p:nvPr/>
          </p:nvSpPr>
          <p:spPr>
            <a:xfrm>
              <a:off x="1047679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="" xmlns:a16="http://schemas.microsoft.com/office/drawing/2014/main" id="{39E8A846-06D2-48FB-B2E0-1A32E3CAA9D7}"/>
                </a:ext>
              </a:extLst>
            </p:cNvPr>
            <p:cNvSpPr/>
            <p:nvPr/>
          </p:nvSpPr>
          <p:spPr>
            <a:xfrm>
              <a:off x="1065135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="" xmlns:a16="http://schemas.microsoft.com/office/drawing/2014/main" id="{0B13D83B-C857-4022-A7A7-2238CCB5DD01}"/>
                </a:ext>
              </a:extLst>
            </p:cNvPr>
            <p:cNvSpPr/>
            <p:nvPr/>
          </p:nvSpPr>
          <p:spPr>
            <a:xfrm>
              <a:off x="1082592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514F47B-8CC0-4292-A987-F80A29229983}"/>
                </a:ext>
              </a:extLst>
            </p:cNvPr>
            <p:cNvSpPr/>
            <p:nvPr/>
          </p:nvSpPr>
          <p:spPr>
            <a:xfrm>
              <a:off x="1100049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1C159865-52F3-4393-8DA3-32D9FA47001F}"/>
                </a:ext>
              </a:extLst>
            </p:cNvPr>
            <p:cNvSpPr/>
            <p:nvPr/>
          </p:nvSpPr>
          <p:spPr>
            <a:xfrm>
              <a:off x="1117506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="" xmlns:a16="http://schemas.microsoft.com/office/drawing/2014/main" id="{B9AD06CB-E70E-4087-9A5C-F2739B7891CE}"/>
                </a:ext>
              </a:extLst>
            </p:cNvPr>
            <p:cNvSpPr/>
            <p:nvPr/>
          </p:nvSpPr>
          <p:spPr>
            <a:xfrm>
              <a:off x="1134962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78CCE102-E7C8-4BC2-A675-60D0A0E3CD7D}"/>
                </a:ext>
              </a:extLst>
            </p:cNvPr>
            <p:cNvSpPr/>
            <p:nvPr/>
          </p:nvSpPr>
          <p:spPr>
            <a:xfrm>
              <a:off x="1152419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94A9A293-0912-492D-A911-B0B2264A7EF7}"/>
                </a:ext>
              </a:extLst>
            </p:cNvPr>
            <p:cNvSpPr/>
            <p:nvPr/>
          </p:nvSpPr>
          <p:spPr>
            <a:xfrm>
              <a:off x="1169876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E58544EE-13CF-4A8D-A708-3547661C070D}"/>
                </a:ext>
              </a:extLst>
            </p:cNvPr>
            <p:cNvSpPr/>
            <p:nvPr/>
          </p:nvSpPr>
          <p:spPr>
            <a:xfrm>
              <a:off x="1187332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5AB607EF-173C-473D-9469-FAEBE42F127E}"/>
                </a:ext>
              </a:extLst>
            </p:cNvPr>
            <p:cNvSpPr/>
            <p:nvPr/>
          </p:nvSpPr>
          <p:spPr>
            <a:xfrm>
              <a:off x="1204789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2E700DFA-BF84-4DC7-9564-E0EAA7C59037}"/>
                </a:ext>
              </a:extLst>
            </p:cNvPr>
            <p:cNvSpPr/>
            <p:nvPr/>
          </p:nvSpPr>
          <p:spPr>
            <a:xfrm>
              <a:off x="12222462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8F66BA70-E165-4BE6-92A4-B29549942535}"/>
                </a:ext>
              </a:extLst>
            </p:cNvPr>
            <p:cNvSpPr/>
            <p:nvPr/>
          </p:nvSpPr>
          <p:spPr>
            <a:xfrm>
              <a:off x="12397029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9B72A1B2-63E5-4CF5-93E9-3D7F25699AA5}"/>
                </a:ext>
              </a:extLst>
            </p:cNvPr>
            <p:cNvSpPr/>
            <p:nvPr/>
          </p:nvSpPr>
          <p:spPr>
            <a:xfrm>
              <a:off x="12571596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C2BE15D5-DE7E-4D80-BC0D-F28B27830F5A}"/>
                </a:ext>
              </a:extLst>
            </p:cNvPr>
            <p:cNvSpPr/>
            <p:nvPr/>
          </p:nvSpPr>
          <p:spPr>
            <a:xfrm>
              <a:off x="12746163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148B188C-466E-45AD-AE22-CF2B6DB2CB2E}"/>
                </a:ext>
              </a:extLst>
            </p:cNvPr>
            <p:cNvSpPr/>
            <p:nvPr/>
          </p:nvSpPr>
          <p:spPr>
            <a:xfrm>
              <a:off x="12920730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213E0D47-E90D-4C46-ADFF-7350ADCA5320}"/>
                </a:ext>
              </a:extLst>
            </p:cNvPr>
            <p:cNvSpPr/>
            <p:nvPr/>
          </p:nvSpPr>
          <p:spPr>
            <a:xfrm>
              <a:off x="13095297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07BC0D2C-1D64-48F3-956F-5D71923AF6D3}"/>
                </a:ext>
              </a:extLst>
            </p:cNvPr>
            <p:cNvSpPr/>
            <p:nvPr/>
          </p:nvSpPr>
          <p:spPr>
            <a:xfrm>
              <a:off x="13269864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BA60BEB8-0C23-406B-938C-E4006ABFF8A2}"/>
                </a:ext>
              </a:extLst>
            </p:cNvPr>
            <p:cNvSpPr/>
            <p:nvPr/>
          </p:nvSpPr>
          <p:spPr>
            <a:xfrm>
              <a:off x="13444431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15422B7-31E1-4DC7-A9D5-1C007A11631C}"/>
                </a:ext>
              </a:extLst>
            </p:cNvPr>
            <p:cNvSpPr/>
            <p:nvPr/>
          </p:nvSpPr>
          <p:spPr>
            <a:xfrm>
              <a:off x="13618998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A2045B9E-CD32-44C9-BEF8-CEAB32D6B3A9}"/>
                </a:ext>
              </a:extLst>
            </p:cNvPr>
            <p:cNvSpPr/>
            <p:nvPr/>
          </p:nvSpPr>
          <p:spPr>
            <a:xfrm>
              <a:off x="13793565" y="3208713"/>
              <a:ext cx="111688" cy="66500"/>
            </a:xfrm>
            <a:custGeom>
              <a:avLst/>
              <a:gdLst>
                <a:gd name="connsiteX0" fmla="*/ 300111 w 970671"/>
                <a:gd name="connsiteY0" fmla="*/ 0 h 555674"/>
                <a:gd name="connsiteX1" fmla="*/ 670559 w 970671"/>
                <a:gd name="connsiteY1" fmla="*/ 0 h 555674"/>
                <a:gd name="connsiteX2" fmla="*/ 717452 w 970671"/>
                <a:gd name="connsiteY2" fmla="*/ 46893 h 555674"/>
                <a:gd name="connsiteX3" fmla="*/ 717452 w 970671"/>
                <a:gd name="connsiteY3" fmla="*/ 119576 h 555674"/>
                <a:gd name="connsiteX4" fmla="*/ 752622 w 970671"/>
                <a:gd name="connsiteY4" fmla="*/ 119576 h 555674"/>
                <a:gd name="connsiteX5" fmla="*/ 970671 w 970671"/>
                <a:gd name="connsiteY5" fmla="*/ 337625 h 555674"/>
                <a:gd name="connsiteX6" fmla="*/ 752622 w 970671"/>
                <a:gd name="connsiteY6" fmla="*/ 555674 h 555674"/>
                <a:gd name="connsiteX7" fmla="*/ 218049 w 970671"/>
                <a:gd name="connsiteY7" fmla="*/ 555674 h 555674"/>
                <a:gd name="connsiteX8" fmla="*/ 0 w 970671"/>
                <a:gd name="connsiteY8" fmla="*/ 337625 h 555674"/>
                <a:gd name="connsiteX9" fmla="*/ 218049 w 970671"/>
                <a:gd name="connsiteY9" fmla="*/ 119576 h 555674"/>
                <a:gd name="connsiteX10" fmla="*/ 253218 w 970671"/>
                <a:gd name="connsiteY10" fmla="*/ 119576 h 555674"/>
                <a:gd name="connsiteX11" fmla="*/ 253218 w 970671"/>
                <a:gd name="connsiteY11" fmla="*/ 46893 h 555674"/>
                <a:gd name="connsiteX12" fmla="*/ 300111 w 970671"/>
                <a:gd name="connsiteY12" fmla="*/ 0 h 555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0671" h="555674">
                  <a:moveTo>
                    <a:pt x="300111" y="0"/>
                  </a:moveTo>
                  <a:lnTo>
                    <a:pt x="670559" y="0"/>
                  </a:lnTo>
                  <a:cubicBezTo>
                    <a:pt x="696457" y="0"/>
                    <a:pt x="717452" y="20995"/>
                    <a:pt x="717452" y="46893"/>
                  </a:cubicBezTo>
                  <a:lnTo>
                    <a:pt x="717452" y="119576"/>
                  </a:lnTo>
                  <a:lnTo>
                    <a:pt x="752622" y="119576"/>
                  </a:lnTo>
                  <a:cubicBezTo>
                    <a:pt x="873047" y="119576"/>
                    <a:pt x="970671" y="217200"/>
                    <a:pt x="970671" y="337625"/>
                  </a:cubicBezTo>
                  <a:cubicBezTo>
                    <a:pt x="970671" y="458050"/>
                    <a:pt x="873047" y="555674"/>
                    <a:pt x="752622" y="555674"/>
                  </a:cubicBezTo>
                  <a:lnTo>
                    <a:pt x="218049" y="555674"/>
                  </a:lnTo>
                  <a:cubicBezTo>
                    <a:pt x="97624" y="555674"/>
                    <a:pt x="0" y="458050"/>
                    <a:pt x="0" y="337625"/>
                  </a:cubicBezTo>
                  <a:cubicBezTo>
                    <a:pt x="0" y="217200"/>
                    <a:pt x="97624" y="119576"/>
                    <a:pt x="218049" y="119576"/>
                  </a:cubicBezTo>
                  <a:lnTo>
                    <a:pt x="253218" y="119576"/>
                  </a:lnTo>
                  <a:lnTo>
                    <a:pt x="253218" y="46893"/>
                  </a:lnTo>
                  <a:cubicBezTo>
                    <a:pt x="253218" y="20995"/>
                    <a:pt x="274213" y="0"/>
                    <a:pt x="300111" y="0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1" name="Rectangle 90">
            <a:extLst>
              <a:ext uri="{FF2B5EF4-FFF2-40B4-BE49-F238E27FC236}">
                <a16:creationId xmlns="" xmlns:a16="http://schemas.microsoft.com/office/drawing/2014/main" id="{CD758F6C-F906-4A36-9FDC-DBC00F69E107}"/>
              </a:ext>
            </a:extLst>
          </p:cNvPr>
          <p:cNvSpPr/>
          <p:nvPr/>
        </p:nvSpPr>
        <p:spPr>
          <a:xfrm>
            <a:off x="-194599" y="3890466"/>
            <a:ext cx="1271016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4" name="Group 343">
            <a:extLst>
              <a:ext uri="{FF2B5EF4-FFF2-40B4-BE49-F238E27FC236}">
                <a16:creationId xmlns="" xmlns:a16="http://schemas.microsoft.com/office/drawing/2014/main" id="{6B593B20-1F5C-431F-8B71-BF5257FC17D7}"/>
              </a:ext>
            </a:extLst>
          </p:cNvPr>
          <p:cNvGrpSpPr/>
          <p:nvPr/>
        </p:nvGrpSpPr>
        <p:grpSpPr>
          <a:xfrm flipH="1">
            <a:off x="-4987587" y="2670931"/>
            <a:ext cx="7779829" cy="1265254"/>
            <a:chOff x="9198889" y="2670931"/>
            <a:chExt cx="7779829" cy="1265254"/>
          </a:xfrm>
        </p:grpSpPr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73A0024-C885-4F57-A944-EDEE6320140B}"/>
                </a:ext>
              </a:extLst>
            </p:cNvPr>
            <p:cNvGrpSpPr/>
            <p:nvPr/>
          </p:nvGrpSpPr>
          <p:grpSpPr>
            <a:xfrm>
              <a:off x="9198889" y="2670931"/>
              <a:ext cx="2974562" cy="1265254"/>
              <a:chOff x="2945383" y="3975679"/>
              <a:chExt cx="6769635" cy="2879520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F579677B-4C3E-4B77-A28A-8F8AF2FC80F2}"/>
                  </a:ext>
                </a:extLst>
              </p:cNvPr>
              <p:cNvSpPr/>
              <p:nvPr/>
            </p:nvSpPr>
            <p:spPr>
              <a:xfrm>
                <a:off x="3345004" y="6064440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: Top Corners Rounded 93">
                <a:extLst>
                  <a:ext uri="{FF2B5EF4-FFF2-40B4-BE49-F238E27FC236}">
                    <a16:creationId xmlns="" xmlns:a16="http://schemas.microsoft.com/office/drawing/2014/main" id="{323E74CB-5875-4438-82ED-089953BC6DD0}"/>
                  </a:ext>
                </a:extLst>
              </p:cNvPr>
              <p:cNvSpPr/>
              <p:nvPr/>
            </p:nvSpPr>
            <p:spPr>
              <a:xfrm rot="16200000">
                <a:off x="3305492" y="4439896"/>
                <a:ext cx="1835124" cy="1255270"/>
              </a:xfrm>
              <a:prstGeom prst="round2Same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071D3DF5-CB02-4977-8DB1-49A0129547B6}"/>
                  </a:ext>
                </a:extLst>
              </p:cNvPr>
              <p:cNvSpPr/>
              <p:nvPr/>
            </p:nvSpPr>
            <p:spPr>
              <a:xfrm>
                <a:off x="4799328" y="4149968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78C89E93-EBA2-4F80-AAAB-A188AF878128}"/>
                  </a:ext>
                </a:extLst>
              </p:cNvPr>
              <p:cNvSpPr/>
              <p:nvPr/>
            </p:nvSpPr>
            <p:spPr>
              <a:xfrm>
                <a:off x="4878825" y="3975679"/>
                <a:ext cx="1392415" cy="2009413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D0C96BED-339A-49C0-8528-3376634CCE7B}"/>
                  </a:ext>
                </a:extLst>
              </p:cNvPr>
              <p:cNvSpPr/>
              <p:nvPr/>
            </p:nvSpPr>
            <p:spPr>
              <a:xfrm>
                <a:off x="6238820" y="4160242"/>
                <a:ext cx="151036" cy="18351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: Top Corners Rounded 97">
                <a:extLst>
                  <a:ext uri="{FF2B5EF4-FFF2-40B4-BE49-F238E27FC236}">
                    <a16:creationId xmlns="" xmlns:a16="http://schemas.microsoft.com/office/drawing/2014/main" id="{98C2717E-DBBA-468D-A4D0-7356F7570BF8}"/>
                  </a:ext>
                </a:extLst>
              </p:cNvPr>
              <p:cNvSpPr/>
              <p:nvPr/>
            </p:nvSpPr>
            <p:spPr>
              <a:xfrm rot="5400000" flipH="1">
                <a:off x="6803095" y="3645058"/>
                <a:ext cx="1835124" cy="2850861"/>
              </a:xfrm>
              <a:prstGeom prst="round2SameRect">
                <a:avLst>
                  <a:gd name="adj1" fmla="val 9001"/>
                  <a:gd name="adj2" fmla="val 0"/>
                </a:avLst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9" name="Group 98">
                <a:extLst>
                  <a:ext uri="{FF2B5EF4-FFF2-40B4-BE49-F238E27FC236}">
                    <a16:creationId xmlns="" xmlns:a16="http://schemas.microsoft.com/office/drawing/2014/main" id="{A7C74533-917A-44FB-997B-76DBADCE11DB}"/>
                  </a:ext>
                </a:extLst>
              </p:cNvPr>
              <p:cNvGrpSpPr/>
              <p:nvPr/>
            </p:nvGrpSpPr>
            <p:grpSpPr>
              <a:xfrm>
                <a:off x="4002182" y="4390725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22" name="Rectangle 221">
                  <a:extLst>
                    <a:ext uri="{FF2B5EF4-FFF2-40B4-BE49-F238E27FC236}">
                      <a16:creationId xmlns="" xmlns:a16="http://schemas.microsoft.com/office/drawing/2014/main" id="{4AB29BE1-E4EE-4B0B-BE86-DB470E375A3B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168">
                  <a:extLst>
                    <a:ext uri="{FF2B5EF4-FFF2-40B4-BE49-F238E27FC236}">
                      <a16:creationId xmlns="" xmlns:a16="http://schemas.microsoft.com/office/drawing/2014/main" id="{C6A8F9A1-F80D-4174-9E63-A627E47940C3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1E2DB645-966C-47B5-978E-23B0F7854914}"/>
                  </a:ext>
                </a:extLst>
              </p:cNvPr>
              <p:cNvSpPr/>
              <p:nvPr/>
            </p:nvSpPr>
            <p:spPr>
              <a:xfrm>
                <a:off x="4894974" y="4098295"/>
                <a:ext cx="1313541" cy="188448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D19D808-C9ED-41D7-BF5C-53D0AE2328CF}"/>
                  </a:ext>
                </a:extLst>
              </p:cNvPr>
              <p:cNvSpPr/>
              <p:nvPr/>
            </p:nvSpPr>
            <p:spPr>
              <a:xfrm>
                <a:off x="5101798" y="4409021"/>
                <a:ext cx="914049" cy="500471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21FF9419-EF47-4DB8-B0E3-AF08123C071C}"/>
                  </a:ext>
                </a:extLst>
              </p:cNvPr>
              <p:cNvSpPr/>
              <p:nvPr/>
            </p:nvSpPr>
            <p:spPr>
              <a:xfrm>
                <a:off x="5142621" y="4431832"/>
                <a:ext cx="852435" cy="429372"/>
              </a:xfrm>
              <a:prstGeom prst="rect">
                <a:avLst/>
              </a:prstGeom>
              <a:solidFill>
                <a:srgbClr val="1B3B52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A415ED92-9F56-46A3-8761-252569781B9A}"/>
                  </a:ext>
                </a:extLst>
              </p:cNvPr>
              <p:cNvSpPr/>
              <p:nvPr/>
            </p:nvSpPr>
            <p:spPr>
              <a:xfrm>
                <a:off x="5395815" y="4433982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7AD7775C-C000-4C90-B235-1C0E6D79EFBE}"/>
                  </a:ext>
                </a:extLst>
              </p:cNvPr>
              <p:cNvSpPr/>
              <p:nvPr/>
            </p:nvSpPr>
            <p:spPr>
              <a:xfrm>
                <a:off x="5711696" y="4433049"/>
                <a:ext cx="45719" cy="429372"/>
              </a:xfrm>
              <a:prstGeom prst="rect">
                <a:avLst/>
              </a:prstGeom>
              <a:solidFill>
                <a:srgbClr val="8E8D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5" name="Group 104">
                <a:extLst>
                  <a:ext uri="{FF2B5EF4-FFF2-40B4-BE49-F238E27FC236}">
                    <a16:creationId xmlns="" xmlns:a16="http://schemas.microsoft.com/office/drawing/2014/main" id="{BC2406C0-00FF-495B-A963-5B9E3FDE93F3}"/>
                  </a:ext>
                </a:extLst>
              </p:cNvPr>
              <p:cNvGrpSpPr/>
              <p:nvPr/>
            </p:nvGrpSpPr>
            <p:grpSpPr>
              <a:xfrm>
                <a:off x="5205053" y="5425130"/>
                <a:ext cx="683130" cy="307420"/>
                <a:chOff x="2256702" y="5319656"/>
                <a:chExt cx="683130" cy="307420"/>
              </a:xfrm>
            </p:grpSpPr>
            <p:sp>
              <p:nvSpPr>
                <p:cNvPr id="218" name="Rectangle: Rounded Corners 217">
                  <a:extLst>
                    <a:ext uri="{FF2B5EF4-FFF2-40B4-BE49-F238E27FC236}">
                      <a16:creationId xmlns="" xmlns:a16="http://schemas.microsoft.com/office/drawing/2014/main" id="{94BB4CF3-B804-4AA4-BFD9-F1208A62CB02}"/>
                    </a:ext>
                  </a:extLst>
                </p:cNvPr>
                <p:cNvSpPr/>
                <p:nvPr/>
              </p:nvSpPr>
              <p:spPr>
                <a:xfrm>
                  <a:off x="2256702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: Rounded Corners 218">
                  <a:extLst>
                    <a:ext uri="{FF2B5EF4-FFF2-40B4-BE49-F238E27FC236}">
                      <a16:creationId xmlns="" xmlns:a16="http://schemas.microsoft.com/office/drawing/2014/main" id="{38306979-7791-4066-AA0D-30B4E56EC7C1}"/>
                    </a:ext>
                  </a:extLst>
                </p:cNvPr>
                <p:cNvSpPr/>
                <p:nvPr/>
              </p:nvSpPr>
              <p:spPr>
                <a:xfrm>
                  <a:off x="2434049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: Rounded Corners 219">
                  <a:extLst>
                    <a:ext uri="{FF2B5EF4-FFF2-40B4-BE49-F238E27FC236}">
                      <a16:creationId xmlns="" xmlns:a16="http://schemas.microsoft.com/office/drawing/2014/main" id="{6032C711-5850-47BC-9D34-ED578CB1C4C8}"/>
                    </a:ext>
                  </a:extLst>
                </p:cNvPr>
                <p:cNvSpPr/>
                <p:nvPr/>
              </p:nvSpPr>
              <p:spPr>
                <a:xfrm>
                  <a:off x="2611396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: Rounded Corners 220">
                  <a:extLst>
                    <a:ext uri="{FF2B5EF4-FFF2-40B4-BE49-F238E27FC236}">
                      <a16:creationId xmlns="" xmlns:a16="http://schemas.microsoft.com/office/drawing/2014/main" id="{D014C117-39A4-4DA6-A6C6-154462F21FDB}"/>
                    </a:ext>
                  </a:extLst>
                </p:cNvPr>
                <p:cNvSpPr/>
                <p:nvPr/>
              </p:nvSpPr>
              <p:spPr>
                <a:xfrm>
                  <a:off x="2788743" y="5319656"/>
                  <a:ext cx="151089" cy="30742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F6931E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BC7B4064-543D-4F4C-9587-E73D3E23A704}"/>
                  </a:ext>
                </a:extLst>
              </p:cNvPr>
              <p:cNvSpPr/>
              <p:nvPr/>
            </p:nvSpPr>
            <p:spPr>
              <a:xfrm>
                <a:off x="6340363" y="4359522"/>
                <a:ext cx="461971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45AAA4CD-A5F9-4747-88A1-527CB3F35DF2}"/>
                  </a:ext>
                </a:extLst>
              </p:cNvPr>
              <p:cNvSpPr/>
              <p:nvPr/>
            </p:nvSpPr>
            <p:spPr>
              <a:xfrm>
                <a:off x="6868776" y="4359521"/>
                <a:ext cx="1291172" cy="1594367"/>
              </a:xfrm>
              <a:prstGeom prst="rect">
                <a:avLst/>
              </a:prstGeom>
              <a:solidFill>
                <a:srgbClr val="D65E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8" name="Group 107">
                <a:extLst>
                  <a:ext uri="{FF2B5EF4-FFF2-40B4-BE49-F238E27FC236}">
                    <a16:creationId xmlns="" xmlns:a16="http://schemas.microsoft.com/office/drawing/2014/main" id="{D9E4E7EF-AF75-4E59-A3BB-207326DDC5FA}"/>
                  </a:ext>
                </a:extLst>
              </p:cNvPr>
              <p:cNvGrpSpPr/>
              <p:nvPr/>
            </p:nvGrpSpPr>
            <p:grpSpPr>
              <a:xfrm flipH="1">
                <a:off x="8209131" y="4359521"/>
                <a:ext cx="752170" cy="1594367"/>
                <a:chOff x="4002182" y="4390725"/>
                <a:chExt cx="752170" cy="1594367"/>
              </a:xfrm>
            </p:grpSpPr>
            <p:sp>
              <p:nvSpPr>
                <p:cNvPr id="216" name="Rectangle 215">
                  <a:extLst>
                    <a:ext uri="{FF2B5EF4-FFF2-40B4-BE49-F238E27FC236}">
                      <a16:creationId xmlns="" xmlns:a16="http://schemas.microsoft.com/office/drawing/2014/main" id="{42030AA8-4C5C-4D9C-8FF9-3EB660F3CDBF}"/>
                    </a:ext>
                  </a:extLst>
                </p:cNvPr>
                <p:cNvSpPr/>
                <p:nvPr/>
              </p:nvSpPr>
              <p:spPr>
                <a:xfrm>
                  <a:off x="4292381" y="4390725"/>
                  <a:ext cx="461971" cy="159436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168">
                  <a:extLst>
                    <a:ext uri="{FF2B5EF4-FFF2-40B4-BE49-F238E27FC236}">
                      <a16:creationId xmlns="" xmlns:a16="http://schemas.microsoft.com/office/drawing/2014/main" id="{367EA01D-0CE8-4878-AD03-801E4B13EF6C}"/>
                    </a:ext>
                  </a:extLst>
                </p:cNvPr>
                <p:cNvSpPr/>
                <p:nvPr/>
              </p:nvSpPr>
              <p:spPr>
                <a:xfrm>
                  <a:off x="4002182" y="4431850"/>
                  <a:ext cx="313210" cy="1553241"/>
                </a:xfrm>
                <a:custGeom>
                  <a:avLst/>
                  <a:gdLst>
                    <a:gd name="connsiteX0" fmla="*/ 0 w 305836"/>
                    <a:gd name="connsiteY0" fmla="*/ 0 h 1383634"/>
                    <a:gd name="connsiteX1" fmla="*/ 305836 w 305836"/>
                    <a:gd name="connsiteY1" fmla="*/ 0 h 1383634"/>
                    <a:gd name="connsiteX2" fmla="*/ 305836 w 305836"/>
                    <a:gd name="connsiteY2" fmla="*/ 1383634 h 1383634"/>
                    <a:gd name="connsiteX3" fmla="*/ 0 w 305836"/>
                    <a:gd name="connsiteY3" fmla="*/ 1383634 h 1383634"/>
                    <a:gd name="connsiteX4" fmla="*/ 0 w 305836"/>
                    <a:gd name="connsiteY4" fmla="*/ 0 h 1383634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  <a:gd name="connsiteX0" fmla="*/ 0 w 313210"/>
                    <a:gd name="connsiteY0" fmla="*/ 169607 h 1553241"/>
                    <a:gd name="connsiteX1" fmla="*/ 313210 w 313210"/>
                    <a:gd name="connsiteY1" fmla="*/ 0 h 1553241"/>
                    <a:gd name="connsiteX2" fmla="*/ 305836 w 313210"/>
                    <a:gd name="connsiteY2" fmla="*/ 1553241 h 1553241"/>
                    <a:gd name="connsiteX3" fmla="*/ 0 w 313210"/>
                    <a:gd name="connsiteY3" fmla="*/ 1553241 h 1553241"/>
                    <a:gd name="connsiteX4" fmla="*/ 0 w 313210"/>
                    <a:gd name="connsiteY4" fmla="*/ 169607 h 15532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3210" h="1553241">
                      <a:moveTo>
                        <a:pt x="0" y="169607"/>
                      </a:moveTo>
                      <a:cubicBezTo>
                        <a:pt x="104403" y="113071"/>
                        <a:pt x="253052" y="137652"/>
                        <a:pt x="313210" y="0"/>
                      </a:cubicBezTo>
                      <a:lnTo>
                        <a:pt x="305836" y="1553241"/>
                      </a:lnTo>
                      <a:lnTo>
                        <a:pt x="0" y="1553241"/>
                      </a:lnTo>
                      <a:lnTo>
                        <a:pt x="0" y="169607"/>
                      </a:lnTo>
                      <a:close/>
                    </a:path>
                  </a:pathLst>
                </a:cu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="" xmlns:a16="http://schemas.microsoft.com/office/drawing/2014/main" id="{398C9235-E6DE-4FAC-BF26-FFAA3E877A27}"/>
                  </a:ext>
                </a:extLst>
              </p:cNvPr>
              <p:cNvGrpSpPr/>
              <p:nvPr/>
            </p:nvGrpSpPr>
            <p:grpSpPr>
              <a:xfrm>
                <a:off x="7193406" y="4968808"/>
                <a:ext cx="613601" cy="635359"/>
                <a:chOff x="1026942" y="3798277"/>
                <a:chExt cx="613601" cy="844061"/>
              </a:xfrm>
            </p:grpSpPr>
            <p:sp>
              <p:nvSpPr>
                <p:cNvPr id="206" name="Rectangle: Rounded Corners 205">
                  <a:extLst>
                    <a:ext uri="{FF2B5EF4-FFF2-40B4-BE49-F238E27FC236}">
                      <a16:creationId xmlns="" xmlns:a16="http://schemas.microsoft.com/office/drawing/2014/main" id="{AFA107E6-ACFA-40A8-AEA4-9FE5161D697D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: Rounded Corners 206">
                  <a:extLst>
                    <a:ext uri="{FF2B5EF4-FFF2-40B4-BE49-F238E27FC236}">
                      <a16:creationId xmlns="" xmlns:a16="http://schemas.microsoft.com/office/drawing/2014/main" id="{2578A6C7-CD9F-4E5F-8D01-9AD908FED97E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: Rounded Corners 207">
                  <a:extLst>
                    <a:ext uri="{FF2B5EF4-FFF2-40B4-BE49-F238E27FC236}">
                      <a16:creationId xmlns="" xmlns:a16="http://schemas.microsoft.com/office/drawing/2014/main" id="{37E3D252-6684-435A-9799-ED5FBCC5B0B2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: Rounded Corners 208">
                  <a:extLst>
                    <a:ext uri="{FF2B5EF4-FFF2-40B4-BE49-F238E27FC236}">
                      <a16:creationId xmlns="" xmlns:a16="http://schemas.microsoft.com/office/drawing/2014/main" id="{9B714940-D99E-4DFF-B353-4E899DD5F31C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: Rounded Corners 209">
                  <a:extLst>
                    <a:ext uri="{FF2B5EF4-FFF2-40B4-BE49-F238E27FC236}">
                      <a16:creationId xmlns="" xmlns:a16="http://schemas.microsoft.com/office/drawing/2014/main" id="{BBD7F6A5-1CDD-41DE-950F-D0EEC290594A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: Rounded Corners 210">
                  <a:extLst>
                    <a:ext uri="{FF2B5EF4-FFF2-40B4-BE49-F238E27FC236}">
                      <a16:creationId xmlns="" xmlns:a16="http://schemas.microsoft.com/office/drawing/2014/main" id="{875C5A3D-6E26-4B5D-8DF4-4C2082C57E3F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: Rounded Corners 211">
                  <a:extLst>
                    <a:ext uri="{FF2B5EF4-FFF2-40B4-BE49-F238E27FC236}">
                      <a16:creationId xmlns="" xmlns:a16="http://schemas.microsoft.com/office/drawing/2014/main" id="{068916CB-CEFB-4223-ADDB-9B590600EDC6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: Rounded Corners 212">
                  <a:extLst>
                    <a:ext uri="{FF2B5EF4-FFF2-40B4-BE49-F238E27FC236}">
                      <a16:creationId xmlns="" xmlns:a16="http://schemas.microsoft.com/office/drawing/2014/main" id="{37B7610E-BF8A-428A-A807-4F0C39C81C4C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4" name="Rectangle: Rounded Corners 213">
                  <a:extLst>
                    <a:ext uri="{FF2B5EF4-FFF2-40B4-BE49-F238E27FC236}">
                      <a16:creationId xmlns="" xmlns:a16="http://schemas.microsoft.com/office/drawing/2014/main" id="{178566E4-F922-4F51-B0A0-DB2FFC793A94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: Rounded Corners 214">
                  <a:extLst>
                    <a:ext uri="{FF2B5EF4-FFF2-40B4-BE49-F238E27FC236}">
                      <a16:creationId xmlns="" xmlns:a16="http://schemas.microsoft.com/office/drawing/2014/main" id="{98B98AF9-709A-4BD2-8951-4FC5B56409C3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="" xmlns:a16="http://schemas.microsoft.com/office/drawing/2014/main" id="{8F7F0E01-C19D-42A0-B21E-D8691ACF98A8}"/>
                  </a:ext>
                </a:extLst>
              </p:cNvPr>
              <p:cNvGrpSpPr/>
              <p:nvPr/>
            </p:nvGrpSpPr>
            <p:grpSpPr>
              <a:xfrm>
                <a:off x="7170546" y="4418334"/>
                <a:ext cx="613601" cy="366182"/>
                <a:chOff x="1026942" y="3798277"/>
                <a:chExt cx="613601" cy="844061"/>
              </a:xfrm>
            </p:grpSpPr>
            <p:sp>
              <p:nvSpPr>
                <p:cNvPr id="196" name="Rectangle: Rounded Corners 195">
                  <a:extLst>
                    <a:ext uri="{FF2B5EF4-FFF2-40B4-BE49-F238E27FC236}">
                      <a16:creationId xmlns="" xmlns:a16="http://schemas.microsoft.com/office/drawing/2014/main" id="{3F809248-535F-4E4D-B4AA-6969E7FC3B3C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: Rounded Corners 196">
                  <a:extLst>
                    <a:ext uri="{FF2B5EF4-FFF2-40B4-BE49-F238E27FC236}">
                      <a16:creationId xmlns="" xmlns:a16="http://schemas.microsoft.com/office/drawing/2014/main" id="{8517BA88-C036-434D-B5E4-2D87D5345D4B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: Rounded Corners 197">
                  <a:extLst>
                    <a:ext uri="{FF2B5EF4-FFF2-40B4-BE49-F238E27FC236}">
                      <a16:creationId xmlns="" xmlns:a16="http://schemas.microsoft.com/office/drawing/2014/main" id="{A34A56E6-0B96-4602-985D-3E4881A1A899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: Rounded Corners 198">
                  <a:extLst>
                    <a:ext uri="{FF2B5EF4-FFF2-40B4-BE49-F238E27FC236}">
                      <a16:creationId xmlns="" xmlns:a16="http://schemas.microsoft.com/office/drawing/2014/main" id="{59973A79-9EB2-4BD2-A383-BDCCDB5707A8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: Rounded Corners 199">
                  <a:extLst>
                    <a:ext uri="{FF2B5EF4-FFF2-40B4-BE49-F238E27FC236}">
                      <a16:creationId xmlns="" xmlns:a16="http://schemas.microsoft.com/office/drawing/2014/main" id="{D6FD37E5-1E3E-4C27-B8A3-C02360DD9614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: Rounded Corners 200">
                  <a:extLst>
                    <a:ext uri="{FF2B5EF4-FFF2-40B4-BE49-F238E27FC236}">
                      <a16:creationId xmlns="" xmlns:a16="http://schemas.microsoft.com/office/drawing/2014/main" id="{E62FCEFF-C264-4381-84E9-2B6E26031DDA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: Rounded Corners 201">
                  <a:extLst>
                    <a:ext uri="{FF2B5EF4-FFF2-40B4-BE49-F238E27FC236}">
                      <a16:creationId xmlns="" xmlns:a16="http://schemas.microsoft.com/office/drawing/2014/main" id="{B57BD56F-2732-434C-834B-23C809AD1E7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: Rounded Corners 202">
                  <a:extLst>
                    <a:ext uri="{FF2B5EF4-FFF2-40B4-BE49-F238E27FC236}">
                      <a16:creationId xmlns="" xmlns:a16="http://schemas.microsoft.com/office/drawing/2014/main" id="{857EDC78-A2A8-4ECE-BCE2-47D670F7FFE6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Rectangle: Rounded Corners 203">
                  <a:extLst>
                    <a:ext uri="{FF2B5EF4-FFF2-40B4-BE49-F238E27FC236}">
                      <a16:creationId xmlns="" xmlns:a16="http://schemas.microsoft.com/office/drawing/2014/main" id="{05187112-3E1E-4E66-A402-E7A7D1056509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: Rounded Corners 204">
                  <a:extLst>
                    <a:ext uri="{FF2B5EF4-FFF2-40B4-BE49-F238E27FC236}">
                      <a16:creationId xmlns="" xmlns:a16="http://schemas.microsoft.com/office/drawing/2014/main" id="{CE21CC66-0F24-43F7-A09C-335E1E24C4FB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="" xmlns:a16="http://schemas.microsoft.com/office/drawing/2014/main" id="{50CA98E2-CDC7-4A43-A76E-5572CE4837EA}"/>
                  </a:ext>
                </a:extLst>
              </p:cNvPr>
              <p:cNvGrpSpPr/>
              <p:nvPr/>
            </p:nvGrpSpPr>
            <p:grpSpPr>
              <a:xfrm>
                <a:off x="6359620" y="4413208"/>
                <a:ext cx="397553" cy="397690"/>
                <a:chOff x="1026942" y="3798277"/>
                <a:chExt cx="613601" cy="844061"/>
              </a:xfrm>
            </p:grpSpPr>
            <p:sp>
              <p:nvSpPr>
                <p:cNvPr id="186" name="Rectangle: Rounded Corners 185">
                  <a:extLst>
                    <a:ext uri="{FF2B5EF4-FFF2-40B4-BE49-F238E27FC236}">
                      <a16:creationId xmlns="" xmlns:a16="http://schemas.microsoft.com/office/drawing/2014/main" id="{1E5FE79C-5641-4D86-A14C-C60AFC533382}"/>
                    </a:ext>
                  </a:extLst>
                </p:cNvPr>
                <p:cNvSpPr/>
                <p:nvPr/>
              </p:nvSpPr>
              <p:spPr>
                <a:xfrm>
                  <a:off x="102694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: Rounded Corners 186">
                  <a:extLst>
                    <a:ext uri="{FF2B5EF4-FFF2-40B4-BE49-F238E27FC236}">
                      <a16:creationId xmlns="" xmlns:a16="http://schemas.microsoft.com/office/drawing/2014/main" id="{8BF951D6-3E0C-409B-B26A-778387E51E92}"/>
                    </a:ext>
                  </a:extLst>
                </p:cNvPr>
                <p:cNvSpPr/>
                <p:nvPr/>
              </p:nvSpPr>
              <p:spPr>
                <a:xfrm>
                  <a:off x="109004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: Rounded Corners 187">
                  <a:extLst>
                    <a:ext uri="{FF2B5EF4-FFF2-40B4-BE49-F238E27FC236}">
                      <a16:creationId xmlns="" xmlns:a16="http://schemas.microsoft.com/office/drawing/2014/main" id="{C9F79058-DCC9-43EE-A334-B80D28590AD6}"/>
                    </a:ext>
                  </a:extLst>
                </p:cNvPr>
                <p:cNvSpPr/>
                <p:nvPr/>
              </p:nvSpPr>
              <p:spPr>
                <a:xfrm>
                  <a:off x="115313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: Rounded Corners 188">
                  <a:extLst>
                    <a:ext uri="{FF2B5EF4-FFF2-40B4-BE49-F238E27FC236}">
                      <a16:creationId xmlns="" xmlns:a16="http://schemas.microsoft.com/office/drawing/2014/main" id="{DC42C589-769E-4D6B-A44F-E8B047CB7A17}"/>
                    </a:ext>
                  </a:extLst>
                </p:cNvPr>
                <p:cNvSpPr/>
                <p:nvPr/>
              </p:nvSpPr>
              <p:spPr>
                <a:xfrm>
                  <a:off x="121623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: Rounded Corners 189">
                  <a:extLst>
                    <a:ext uri="{FF2B5EF4-FFF2-40B4-BE49-F238E27FC236}">
                      <a16:creationId xmlns="" xmlns:a16="http://schemas.microsoft.com/office/drawing/2014/main" id="{97F049B0-C233-46D6-8831-A1914882632D}"/>
                    </a:ext>
                  </a:extLst>
                </p:cNvPr>
                <p:cNvSpPr/>
                <p:nvPr/>
              </p:nvSpPr>
              <p:spPr>
                <a:xfrm>
                  <a:off x="127933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="" xmlns:a16="http://schemas.microsoft.com/office/drawing/2014/main" id="{ADA86C9C-5E57-421A-B71B-02521EC25AAB}"/>
                    </a:ext>
                  </a:extLst>
                </p:cNvPr>
                <p:cNvSpPr/>
                <p:nvPr/>
              </p:nvSpPr>
              <p:spPr>
                <a:xfrm>
                  <a:off x="1342432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Rectangle: Rounded Corners 191">
                  <a:extLst>
                    <a:ext uri="{FF2B5EF4-FFF2-40B4-BE49-F238E27FC236}">
                      <a16:creationId xmlns="" xmlns:a16="http://schemas.microsoft.com/office/drawing/2014/main" id="{B560879D-50DF-4D0C-B5A8-FD4727A74C90}"/>
                    </a:ext>
                  </a:extLst>
                </p:cNvPr>
                <p:cNvSpPr/>
                <p:nvPr/>
              </p:nvSpPr>
              <p:spPr>
                <a:xfrm>
                  <a:off x="1405530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3" name="Rectangle: Rounded Corners 192">
                  <a:extLst>
                    <a:ext uri="{FF2B5EF4-FFF2-40B4-BE49-F238E27FC236}">
                      <a16:creationId xmlns="" xmlns:a16="http://schemas.microsoft.com/office/drawing/2014/main" id="{60E5EC45-518F-41A9-90D9-DBA626F10163}"/>
                    </a:ext>
                  </a:extLst>
                </p:cNvPr>
                <p:cNvSpPr/>
                <p:nvPr/>
              </p:nvSpPr>
              <p:spPr>
                <a:xfrm>
                  <a:off x="1468628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4" name="Rectangle: Rounded Corners 193">
                  <a:extLst>
                    <a:ext uri="{FF2B5EF4-FFF2-40B4-BE49-F238E27FC236}">
                      <a16:creationId xmlns="" xmlns:a16="http://schemas.microsoft.com/office/drawing/2014/main" id="{EDDCD973-5CFB-4517-A706-A70E435DE37A}"/>
                    </a:ext>
                  </a:extLst>
                </p:cNvPr>
                <p:cNvSpPr/>
                <p:nvPr/>
              </p:nvSpPr>
              <p:spPr>
                <a:xfrm>
                  <a:off x="1531726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: Rounded Corners 194">
                  <a:extLst>
                    <a:ext uri="{FF2B5EF4-FFF2-40B4-BE49-F238E27FC236}">
                      <a16:creationId xmlns="" xmlns:a16="http://schemas.microsoft.com/office/drawing/2014/main" id="{51E6A4FE-039A-4102-BE9A-9A0ABADFC9E8}"/>
                    </a:ext>
                  </a:extLst>
                </p:cNvPr>
                <p:cNvSpPr/>
                <p:nvPr/>
              </p:nvSpPr>
              <p:spPr>
                <a:xfrm>
                  <a:off x="1594824" y="3798277"/>
                  <a:ext cx="45719" cy="844061"/>
                </a:xfrm>
                <a:prstGeom prst="round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2" name="Group 111">
                <a:extLst>
                  <a:ext uri="{FF2B5EF4-FFF2-40B4-BE49-F238E27FC236}">
                    <a16:creationId xmlns="" xmlns:a16="http://schemas.microsoft.com/office/drawing/2014/main" id="{AA66D66D-A895-418F-A5AA-74CF1A5F2372}"/>
                  </a:ext>
                </a:extLst>
              </p:cNvPr>
              <p:cNvGrpSpPr/>
              <p:nvPr/>
            </p:nvGrpSpPr>
            <p:grpSpPr>
              <a:xfrm>
                <a:off x="6156851" y="5433831"/>
                <a:ext cx="814350" cy="455829"/>
                <a:chOff x="1769751" y="5208470"/>
                <a:chExt cx="814350" cy="455829"/>
              </a:xfrm>
            </p:grpSpPr>
            <p:sp>
              <p:nvSpPr>
                <p:cNvPr id="184" name="Rectangle 183">
                  <a:extLst>
                    <a:ext uri="{FF2B5EF4-FFF2-40B4-BE49-F238E27FC236}">
                      <a16:creationId xmlns="" xmlns:a16="http://schemas.microsoft.com/office/drawing/2014/main" id="{12BD0187-726F-4E4D-8B85-67445317894A}"/>
                    </a:ext>
                  </a:extLst>
                </p:cNvPr>
                <p:cNvSpPr/>
                <p:nvPr/>
              </p:nvSpPr>
              <p:spPr>
                <a:xfrm>
                  <a:off x="1842868" y="5208470"/>
                  <a:ext cx="741233" cy="393697"/>
                </a:xfrm>
                <a:prstGeom prst="rect">
                  <a:avLst/>
                </a:prstGeom>
                <a:solidFill>
                  <a:srgbClr val="BF394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="" xmlns:a16="http://schemas.microsoft.com/office/drawing/2014/main" id="{2D435302-C3E5-4EED-831E-04F3BE62F9B6}"/>
                    </a:ext>
                  </a:extLst>
                </p:cNvPr>
                <p:cNvSpPr/>
                <p:nvPr/>
              </p:nvSpPr>
              <p:spPr>
                <a:xfrm>
                  <a:off x="1769751" y="5270602"/>
                  <a:ext cx="741233" cy="393697"/>
                </a:xfrm>
                <a:prstGeom prst="rect">
                  <a:avLst/>
                </a:prstGeom>
                <a:solidFill>
                  <a:srgbClr val="D65E5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62F22C71-D461-4E35-85CB-0A68F5506F80}"/>
                  </a:ext>
                </a:extLst>
              </p:cNvPr>
              <p:cNvSpPr/>
              <p:nvPr/>
            </p:nvSpPr>
            <p:spPr>
              <a:xfrm>
                <a:off x="7226914" y="5336720"/>
                <a:ext cx="192024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639319ED-D79D-4E34-ABB0-272302A73032}"/>
                  </a:ext>
                </a:extLst>
              </p:cNvPr>
              <p:cNvSpPr/>
              <p:nvPr/>
            </p:nvSpPr>
            <p:spPr>
              <a:xfrm>
                <a:off x="6235692" y="5046931"/>
                <a:ext cx="7315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="" xmlns:a16="http://schemas.microsoft.com/office/drawing/2014/main" id="{3DB9466A-563E-45C0-A431-2219A644F949}"/>
                  </a:ext>
                </a:extLst>
              </p:cNvPr>
              <p:cNvSpPr/>
              <p:nvPr/>
            </p:nvSpPr>
            <p:spPr>
              <a:xfrm rot="2574620">
                <a:off x="6877796" y="5193862"/>
                <a:ext cx="45720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AEFC2E53-42ED-45B7-A16D-AF275E6899C5}"/>
                  </a:ext>
                </a:extLst>
              </p:cNvPr>
              <p:cNvSpPr/>
              <p:nvPr/>
            </p:nvSpPr>
            <p:spPr>
              <a:xfrm>
                <a:off x="8813247" y="537178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808642FB-0C17-4339-82A4-24BFBF2E7C3D}"/>
                  </a:ext>
                </a:extLst>
              </p:cNvPr>
              <p:cNvSpPr/>
              <p:nvPr/>
            </p:nvSpPr>
            <p:spPr>
              <a:xfrm>
                <a:off x="8318888" y="538243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E27DD3EA-D9E9-438D-A5E1-8751D0437316}"/>
                  </a:ext>
                </a:extLst>
              </p:cNvPr>
              <p:cNvSpPr/>
              <p:nvPr/>
            </p:nvSpPr>
            <p:spPr>
              <a:xfrm>
                <a:off x="7824529" y="5393094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7297B4F3-8A19-434F-BAA6-48EDFE512CCB}"/>
                  </a:ext>
                </a:extLst>
              </p:cNvPr>
              <p:cNvSpPr/>
              <p:nvPr/>
            </p:nvSpPr>
            <p:spPr>
              <a:xfrm>
                <a:off x="7330170" y="5403749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302E3E62-56D8-4845-BC00-936252F7CCD5}"/>
                  </a:ext>
                </a:extLst>
              </p:cNvPr>
              <p:cNvSpPr/>
              <p:nvPr/>
            </p:nvSpPr>
            <p:spPr>
              <a:xfrm>
                <a:off x="6835811" y="5090844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B6735D12-3745-4B06-88CD-F1C7E183CA98}"/>
                  </a:ext>
                </a:extLst>
              </p:cNvPr>
              <p:cNvSpPr/>
              <p:nvPr/>
            </p:nvSpPr>
            <p:spPr>
              <a:xfrm>
                <a:off x="3653283" y="5324509"/>
                <a:ext cx="1188720" cy="4571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E1F3A043-0E82-49F1-A7B5-A28EE18C1C0E}"/>
                  </a:ext>
                </a:extLst>
              </p:cNvPr>
              <p:cNvSpPr/>
              <p:nvPr/>
            </p:nvSpPr>
            <p:spPr>
              <a:xfrm>
                <a:off x="4486023" y="5347368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13C83898-8484-475F-8184-419382A51CD9}"/>
                  </a:ext>
                </a:extLst>
              </p:cNvPr>
              <p:cNvSpPr/>
              <p:nvPr/>
            </p:nvSpPr>
            <p:spPr>
              <a:xfrm>
                <a:off x="3808016" y="5332116"/>
                <a:ext cx="56701" cy="5498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BE5EE591-FF5B-4AC3-A552-6C9B3E530122}"/>
                  </a:ext>
                </a:extLst>
              </p:cNvPr>
              <p:cNvSpPr/>
              <p:nvPr/>
            </p:nvSpPr>
            <p:spPr>
              <a:xfrm>
                <a:off x="3512236" y="5881560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696041D8-22DC-4175-B8D9-AD5EBB6C7075}"/>
                  </a:ext>
                </a:extLst>
              </p:cNvPr>
              <p:cNvSpPr/>
              <p:nvPr/>
            </p:nvSpPr>
            <p:spPr>
              <a:xfrm>
                <a:off x="6467706" y="5088498"/>
                <a:ext cx="56701" cy="3657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="" xmlns:a16="http://schemas.microsoft.com/office/drawing/2014/main" id="{C3D4E619-41BB-4306-AB21-5421850A0A75}"/>
                  </a:ext>
                </a:extLst>
              </p:cNvPr>
              <p:cNvSpPr/>
              <p:nvPr/>
            </p:nvSpPr>
            <p:spPr>
              <a:xfrm>
                <a:off x="3549616" y="4359521"/>
                <a:ext cx="90814" cy="260632"/>
              </a:xfrm>
              <a:prstGeom prst="rect">
                <a:avLst/>
              </a:prstGeom>
              <a:solidFill>
                <a:srgbClr val="BF39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="" xmlns:a16="http://schemas.microsoft.com/office/drawing/2014/main" id="{61F391FF-D22A-4A59-BC93-8FE73AEF9314}"/>
                  </a:ext>
                </a:extLst>
              </p:cNvPr>
              <p:cNvGrpSpPr/>
              <p:nvPr/>
            </p:nvGrpSpPr>
            <p:grpSpPr>
              <a:xfrm>
                <a:off x="3567582" y="617802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62" name="Rectangle 161">
                  <a:extLst>
                    <a:ext uri="{FF2B5EF4-FFF2-40B4-BE49-F238E27FC236}">
                      <a16:creationId xmlns="" xmlns:a16="http://schemas.microsoft.com/office/drawing/2014/main" id="{BDB6F3EF-343C-4C1E-9962-EDFC58A43E91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63" name="Group 162">
                  <a:extLst>
                    <a:ext uri="{FF2B5EF4-FFF2-40B4-BE49-F238E27FC236}">
                      <a16:creationId xmlns="" xmlns:a16="http://schemas.microsoft.com/office/drawing/2014/main" id="{EA386113-37A8-45C9-8EF7-BDB363DCF8F8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64" name="Group 163">
                    <a:extLst>
                      <a:ext uri="{FF2B5EF4-FFF2-40B4-BE49-F238E27FC236}">
                        <a16:creationId xmlns="" xmlns:a16="http://schemas.microsoft.com/office/drawing/2014/main" id="{306E7449-D43A-4425-A3A9-134CACAB072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2" name="Circle: Hollow 181">
                      <a:extLst>
                        <a:ext uri="{FF2B5EF4-FFF2-40B4-BE49-F238E27FC236}">
                          <a16:creationId xmlns="" xmlns:a16="http://schemas.microsoft.com/office/drawing/2014/main" id="{08E7F8FB-D073-4984-A9E6-8DB9783516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3" name="Oval 182">
                      <a:extLst>
                        <a:ext uri="{FF2B5EF4-FFF2-40B4-BE49-F238E27FC236}">
                          <a16:creationId xmlns="" xmlns:a16="http://schemas.microsoft.com/office/drawing/2014/main" id="{13CD3E99-8A0A-4A7E-8951-9E5D7628AAF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5" name="Group 164">
                    <a:extLst>
                      <a:ext uri="{FF2B5EF4-FFF2-40B4-BE49-F238E27FC236}">
                        <a16:creationId xmlns="" xmlns:a16="http://schemas.microsoft.com/office/drawing/2014/main" id="{FDE814D5-2B25-4147-9E91-C4628C15EB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80" name="Circle: Hollow 179">
                      <a:extLst>
                        <a:ext uri="{FF2B5EF4-FFF2-40B4-BE49-F238E27FC236}">
                          <a16:creationId xmlns="" xmlns:a16="http://schemas.microsoft.com/office/drawing/2014/main" id="{CCA63F7E-FE92-4D36-A615-6E3AED48A4A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81" name="Oval 180">
                      <a:extLst>
                        <a:ext uri="{FF2B5EF4-FFF2-40B4-BE49-F238E27FC236}">
                          <a16:creationId xmlns="" xmlns:a16="http://schemas.microsoft.com/office/drawing/2014/main" id="{2F38E728-0499-4B86-BE2B-3D533ED875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66" name="Freeform: Shape 165">
                    <a:extLst>
                      <a:ext uri="{FF2B5EF4-FFF2-40B4-BE49-F238E27FC236}">
                        <a16:creationId xmlns="" xmlns:a16="http://schemas.microsoft.com/office/drawing/2014/main" id="{A78D74C6-D384-4C14-895C-6C09B6406E6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7" name="Rectangle: Top Corners Rounded 166">
                    <a:extLst>
                      <a:ext uri="{FF2B5EF4-FFF2-40B4-BE49-F238E27FC236}">
                        <a16:creationId xmlns="" xmlns:a16="http://schemas.microsoft.com/office/drawing/2014/main" id="{65D6445A-667E-40C8-815D-3205BBA833F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8" name="Rectangle: Top Corners Rounded 167">
                    <a:extLst>
                      <a:ext uri="{FF2B5EF4-FFF2-40B4-BE49-F238E27FC236}">
                        <a16:creationId xmlns="" xmlns:a16="http://schemas.microsoft.com/office/drawing/2014/main" id="{0FE9D11F-6890-4797-AF85-EA9EA0A4174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="" xmlns:a16="http://schemas.microsoft.com/office/drawing/2014/main" id="{59F7904F-907B-4C86-BAE5-BDAC38D18337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0" name="Group 169">
                    <a:extLst>
                      <a:ext uri="{FF2B5EF4-FFF2-40B4-BE49-F238E27FC236}">
                        <a16:creationId xmlns="" xmlns:a16="http://schemas.microsoft.com/office/drawing/2014/main" id="{01E03002-AD18-45A4-A16D-F93EAF62B53B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6" name="Rectangle: Rounded Corners 175">
                      <a:extLst>
                        <a:ext uri="{FF2B5EF4-FFF2-40B4-BE49-F238E27FC236}">
                          <a16:creationId xmlns="" xmlns:a16="http://schemas.microsoft.com/office/drawing/2014/main" id="{CC04F6EE-3A38-4F7E-84DA-3BBC575E12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7" name="Rectangle: Rounded Corners 176">
                      <a:extLst>
                        <a:ext uri="{FF2B5EF4-FFF2-40B4-BE49-F238E27FC236}">
                          <a16:creationId xmlns="" xmlns:a16="http://schemas.microsoft.com/office/drawing/2014/main" id="{7B9C486D-7F75-4976-B91C-64BD9AA386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8" name="Rectangle: Rounded Corners 177">
                      <a:extLst>
                        <a:ext uri="{FF2B5EF4-FFF2-40B4-BE49-F238E27FC236}">
                          <a16:creationId xmlns="" xmlns:a16="http://schemas.microsoft.com/office/drawing/2014/main" id="{46624345-864F-4DFC-8B75-E4C81003E9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9" name="Rectangle: Rounded Corners 178">
                      <a:extLst>
                        <a:ext uri="{FF2B5EF4-FFF2-40B4-BE49-F238E27FC236}">
                          <a16:creationId xmlns="" xmlns:a16="http://schemas.microsoft.com/office/drawing/2014/main" id="{4BB81D7C-10A0-4D3E-A46D-5F9B8091D0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1" name="Group 170">
                    <a:extLst>
                      <a:ext uri="{FF2B5EF4-FFF2-40B4-BE49-F238E27FC236}">
                        <a16:creationId xmlns="" xmlns:a16="http://schemas.microsoft.com/office/drawing/2014/main" id="{82C3E4B5-1BDE-4B11-B14A-25EECFD7FA9B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72" name="Rectangle: Rounded Corners 171">
                      <a:extLst>
                        <a:ext uri="{FF2B5EF4-FFF2-40B4-BE49-F238E27FC236}">
                          <a16:creationId xmlns="" xmlns:a16="http://schemas.microsoft.com/office/drawing/2014/main" id="{D07826FA-1E88-4457-AFAB-1C8C9FF55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3" name="Rectangle: Rounded Corners 172">
                      <a:extLst>
                        <a:ext uri="{FF2B5EF4-FFF2-40B4-BE49-F238E27FC236}">
                          <a16:creationId xmlns="" xmlns:a16="http://schemas.microsoft.com/office/drawing/2014/main" id="{0742840A-ACD6-4403-8D39-8C93059386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Rectangle: Rounded Corners 173">
                      <a:extLst>
                        <a:ext uri="{FF2B5EF4-FFF2-40B4-BE49-F238E27FC236}">
                          <a16:creationId xmlns="" xmlns:a16="http://schemas.microsoft.com/office/drawing/2014/main" id="{86D4A83D-D9C0-4A16-A273-BE4A790B05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5" name="Rectangle: Rounded Corners 174">
                      <a:extLst>
                        <a:ext uri="{FF2B5EF4-FFF2-40B4-BE49-F238E27FC236}">
                          <a16:creationId xmlns="" xmlns:a16="http://schemas.microsoft.com/office/drawing/2014/main" id="{52488D8F-C505-40DF-97D0-45A359A6AC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28" name="Group 127">
                <a:extLst>
                  <a:ext uri="{FF2B5EF4-FFF2-40B4-BE49-F238E27FC236}">
                    <a16:creationId xmlns="" xmlns:a16="http://schemas.microsoft.com/office/drawing/2014/main" id="{B2FCE8B1-53D7-434C-A36B-203080D560DB}"/>
                  </a:ext>
                </a:extLst>
              </p:cNvPr>
              <p:cNvGrpSpPr/>
              <p:nvPr/>
            </p:nvGrpSpPr>
            <p:grpSpPr>
              <a:xfrm>
                <a:off x="7289700" y="6185562"/>
                <a:ext cx="1883287" cy="669637"/>
                <a:chOff x="3567582" y="6178022"/>
                <a:chExt cx="1883287" cy="66963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="" xmlns:a16="http://schemas.microsoft.com/office/drawing/2014/main" id="{A20E6576-93D9-446B-8AB3-1F335464A1B8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="" xmlns:a16="http://schemas.microsoft.com/office/drawing/2014/main" id="{10391BDE-F43D-47DE-BFEE-D5085CD5D6F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="" xmlns:a16="http://schemas.microsoft.com/office/drawing/2014/main" id="{1883956F-72D0-4782-9DC9-A5AAF7D65ECA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60" name="Circle: Hollow 159">
                      <a:extLst>
                        <a:ext uri="{FF2B5EF4-FFF2-40B4-BE49-F238E27FC236}">
                          <a16:creationId xmlns="" xmlns:a16="http://schemas.microsoft.com/office/drawing/2014/main" id="{8E34CB06-93CC-48F7-8319-30A5979794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61" name="Oval 160">
                      <a:extLst>
                        <a:ext uri="{FF2B5EF4-FFF2-40B4-BE49-F238E27FC236}">
                          <a16:creationId xmlns="" xmlns:a16="http://schemas.microsoft.com/office/drawing/2014/main" id="{89E98DDC-36AA-4B6B-9C56-94850D82BE0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3" name="Group 142">
                    <a:extLst>
                      <a:ext uri="{FF2B5EF4-FFF2-40B4-BE49-F238E27FC236}">
                        <a16:creationId xmlns="" xmlns:a16="http://schemas.microsoft.com/office/drawing/2014/main" id="{D1249408-3254-4FCE-9CFB-1AB1D11EA4D0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158" name="Circle: Hollow 157">
                      <a:extLst>
                        <a:ext uri="{FF2B5EF4-FFF2-40B4-BE49-F238E27FC236}">
                          <a16:creationId xmlns="" xmlns:a16="http://schemas.microsoft.com/office/drawing/2014/main" id="{F23959FF-E179-4F47-A0AD-E978B8797B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159" name="Oval 158">
                      <a:extLst>
                        <a:ext uri="{FF2B5EF4-FFF2-40B4-BE49-F238E27FC236}">
                          <a16:creationId xmlns="" xmlns:a16="http://schemas.microsoft.com/office/drawing/2014/main" id="{0D2821C7-56A3-4FC2-8A59-CCEA338B5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144" name="Freeform: Shape 143">
                    <a:extLst>
                      <a:ext uri="{FF2B5EF4-FFF2-40B4-BE49-F238E27FC236}">
                        <a16:creationId xmlns="" xmlns:a16="http://schemas.microsoft.com/office/drawing/2014/main" id="{69E15DA7-8DBE-4ECE-B304-04F4D1843D8B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5" name="Rectangle: Top Corners Rounded 144">
                    <a:extLst>
                      <a:ext uri="{FF2B5EF4-FFF2-40B4-BE49-F238E27FC236}">
                        <a16:creationId xmlns="" xmlns:a16="http://schemas.microsoft.com/office/drawing/2014/main" id="{F495001B-B30F-4A87-808A-FDA13445ADE6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6" name="Rectangle: Top Corners Rounded 145">
                    <a:extLst>
                      <a:ext uri="{FF2B5EF4-FFF2-40B4-BE49-F238E27FC236}">
                        <a16:creationId xmlns="" xmlns:a16="http://schemas.microsoft.com/office/drawing/2014/main" id="{3B93BD8D-A2CA-45A9-AD2B-A22FE110BC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7" name="Freeform: Shape 146">
                    <a:extLst>
                      <a:ext uri="{FF2B5EF4-FFF2-40B4-BE49-F238E27FC236}">
                        <a16:creationId xmlns="" xmlns:a16="http://schemas.microsoft.com/office/drawing/2014/main" id="{0E9486D3-F23B-4C3A-85C3-D2898BDB77B2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48" name="Group 147">
                    <a:extLst>
                      <a:ext uri="{FF2B5EF4-FFF2-40B4-BE49-F238E27FC236}">
                        <a16:creationId xmlns="" xmlns:a16="http://schemas.microsoft.com/office/drawing/2014/main" id="{0FE3987D-48F6-4F89-82C0-961EF70AF4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4" name="Rectangle: Rounded Corners 153">
                      <a:extLst>
                        <a:ext uri="{FF2B5EF4-FFF2-40B4-BE49-F238E27FC236}">
                          <a16:creationId xmlns="" xmlns:a16="http://schemas.microsoft.com/office/drawing/2014/main" id="{1D384821-926E-4E35-A6F3-270FA7B4F2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5" name="Rectangle: Rounded Corners 154">
                      <a:extLst>
                        <a:ext uri="{FF2B5EF4-FFF2-40B4-BE49-F238E27FC236}">
                          <a16:creationId xmlns="" xmlns:a16="http://schemas.microsoft.com/office/drawing/2014/main" id="{28C94D3D-C756-4177-916E-07037B2A5E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6" name="Rectangle: Rounded Corners 155">
                      <a:extLst>
                        <a:ext uri="{FF2B5EF4-FFF2-40B4-BE49-F238E27FC236}">
                          <a16:creationId xmlns="" xmlns:a16="http://schemas.microsoft.com/office/drawing/2014/main" id="{BABF3547-B99E-44DA-8325-778A1D66E8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7" name="Rectangle: Rounded Corners 156">
                      <a:extLst>
                        <a:ext uri="{FF2B5EF4-FFF2-40B4-BE49-F238E27FC236}">
                          <a16:creationId xmlns="" xmlns:a16="http://schemas.microsoft.com/office/drawing/2014/main" id="{9AAE8C86-9C2E-43A1-BF3C-F7E66530B0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49" name="Group 148">
                    <a:extLst>
                      <a:ext uri="{FF2B5EF4-FFF2-40B4-BE49-F238E27FC236}">
                        <a16:creationId xmlns="" xmlns:a16="http://schemas.microsoft.com/office/drawing/2014/main" id="{72ABA9F4-2B76-4C10-8DDE-F9CAB6C3B7D8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150" name="Rectangle: Rounded Corners 149">
                      <a:extLst>
                        <a:ext uri="{FF2B5EF4-FFF2-40B4-BE49-F238E27FC236}">
                          <a16:creationId xmlns="" xmlns:a16="http://schemas.microsoft.com/office/drawing/2014/main" id="{0A801442-FFD2-4FFC-92B7-13C11A8947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1" name="Rectangle: Rounded Corners 150">
                      <a:extLst>
                        <a:ext uri="{FF2B5EF4-FFF2-40B4-BE49-F238E27FC236}">
                          <a16:creationId xmlns="" xmlns:a16="http://schemas.microsoft.com/office/drawing/2014/main" id="{31020DA3-BF60-4F0C-834F-45C34024FC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2" name="Rectangle: Rounded Corners 151">
                      <a:extLst>
                        <a:ext uri="{FF2B5EF4-FFF2-40B4-BE49-F238E27FC236}">
                          <a16:creationId xmlns="" xmlns:a16="http://schemas.microsoft.com/office/drawing/2014/main" id="{8862A3B8-770F-4263-A0D2-D6D21BB5F2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53" name="Rectangle: Rounded Corners 152">
                      <a:extLst>
                        <a:ext uri="{FF2B5EF4-FFF2-40B4-BE49-F238E27FC236}">
                          <a16:creationId xmlns="" xmlns:a16="http://schemas.microsoft.com/office/drawing/2014/main" id="{420F0937-358E-48A7-BAC4-70965012F9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129" name="Rectangle 128">
                <a:extLst>
                  <a:ext uri="{FF2B5EF4-FFF2-40B4-BE49-F238E27FC236}">
                    <a16:creationId xmlns="" xmlns:a16="http://schemas.microsoft.com/office/drawing/2014/main" id="{E5F7CE34-6B04-4871-BE98-6A521BC89F13}"/>
                  </a:ext>
                </a:extLst>
              </p:cNvPr>
              <p:cNvSpPr/>
              <p:nvPr/>
            </p:nvSpPr>
            <p:spPr>
              <a:xfrm>
                <a:off x="5717795" y="6131792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30" name="Group 129">
                <a:extLst>
                  <a:ext uri="{FF2B5EF4-FFF2-40B4-BE49-F238E27FC236}">
                    <a16:creationId xmlns="" xmlns:a16="http://schemas.microsoft.com/office/drawing/2014/main" id="{75F8658F-8D74-496B-B89B-21B2A98C848B}"/>
                  </a:ext>
                </a:extLst>
              </p:cNvPr>
              <p:cNvGrpSpPr/>
              <p:nvPr/>
            </p:nvGrpSpPr>
            <p:grpSpPr>
              <a:xfrm>
                <a:off x="2945383" y="5604167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="" xmlns:a16="http://schemas.microsoft.com/office/drawing/2014/main" id="{BE838215-61EC-415D-BF62-F90E2B83A594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7" name="Rectangle 136">
                  <a:extLst>
                    <a:ext uri="{FF2B5EF4-FFF2-40B4-BE49-F238E27FC236}">
                      <a16:creationId xmlns="" xmlns:a16="http://schemas.microsoft.com/office/drawing/2014/main" id="{2B87280E-8594-4BD6-B6AD-3F4014DBFFC9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="" xmlns:a16="http://schemas.microsoft.com/office/drawing/2014/main" id="{618B24CB-CDF2-49E5-B2AF-275CC4DDB1C2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Trapezoid 138">
                  <a:extLst>
                    <a:ext uri="{FF2B5EF4-FFF2-40B4-BE49-F238E27FC236}">
                      <a16:creationId xmlns="" xmlns:a16="http://schemas.microsoft.com/office/drawing/2014/main" id="{1A13BDF7-6135-4D96-9422-4E35B8FB709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31" name="Group 130">
                <a:extLst>
                  <a:ext uri="{FF2B5EF4-FFF2-40B4-BE49-F238E27FC236}">
                    <a16:creationId xmlns="" xmlns:a16="http://schemas.microsoft.com/office/drawing/2014/main" id="{AE8D79AB-CC11-4C02-8A9C-2CD03F04FDF7}"/>
                  </a:ext>
                </a:extLst>
              </p:cNvPr>
              <p:cNvGrpSpPr/>
              <p:nvPr/>
            </p:nvGrpSpPr>
            <p:grpSpPr>
              <a:xfrm flipH="1">
                <a:off x="9239228" y="5612054"/>
                <a:ext cx="475790" cy="1075846"/>
                <a:chOff x="2945383" y="5604167"/>
                <a:chExt cx="475790" cy="1075846"/>
              </a:xfrm>
            </p:grpSpPr>
            <p:sp>
              <p:nvSpPr>
                <p:cNvPr id="132" name="Rectangle 131">
                  <a:extLst>
                    <a:ext uri="{FF2B5EF4-FFF2-40B4-BE49-F238E27FC236}">
                      <a16:creationId xmlns="" xmlns:a16="http://schemas.microsoft.com/office/drawing/2014/main" id="{F45EDEEF-1309-4F72-ACFB-D9AB9EF88AD0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3" name="Rectangle 132">
                  <a:extLst>
                    <a:ext uri="{FF2B5EF4-FFF2-40B4-BE49-F238E27FC236}">
                      <a16:creationId xmlns="" xmlns:a16="http://schemas.microsoft.com/office/drawing/2014/main" id="{477D6F71-80F6-4DBD-A9C2-DD01D46D2FEE}"/>
                    </a:ext>
                  </a:extLst>
                </p:cNvPr>
                <p:cNvSpPr/>
                <p:nvPr/>
              </p:nvSpPr>
              <p:spPr>
                <a:xfrm>
                  <a:off x="3101139" y="5604167"/>
                  <a:ext cx="45719" cy="505006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="" xmlns:a16="http://schemas.microsoft.com/office/drawing/2014/main" id="{E77A98B1-FC92-44DE-8305-A61F3F6706EB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Trapezoid 134">
                  <a:extLst>
                    <a:ext uri="{FF2B5EF4-FFF2-40B4-BE49-F238E27FC236}">
                      <a16:creationId xmlns="" xmlns:a16="http://schemas.microsoft.com/office/drawing/2014/main" id="{31EC09C8-EC13-4ABD-B6C8-BA2F75ACE102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24" name="Group 223">
              <a:extLst>
                <a:ext uri="{FF2B5EF4-FFF2-40B4-BE49-F238E27FC236}">
                  <a16:creationId xmlns="" xmlns:a16="http://schemas.microsoft.com/office/drawing/2014/main" id="{CE0B34E9-6E61-4AD2-9664-AE9D4B4569EB}"/>
                </a:ext>
              </a:extLst>
            </p:cNvPr>
            <p:cNvGrpSpPr/>
            <p:nvPr/>
          </p:nvGrpSpPr>
          <p:grpSpPr>
            <a:xfrm>
              <a:off x="12170544" y="3552847"/>
              <a:ext cx="2409424" cy="346534"/>
              <a:chOff x="7551957" y="3337076"/>
              <a:chExt cx="6769635" cy="973639"/>
            </a:xfrm>
          </p:grpSpPr>
          <p:sp>
            <p:nvSpPr>
              <p:cNvPr id="225" name="Rectangle 224">
                <a:extLst>
                  <a:ext uri="{FF2B5EF4-FFF2-40B4-BE49-F238E27FC236}">
                    <a16:creationId xmlns="" xmlns:a16="http://schemas.microsoft.com/office/drawing/2014/main" id="{DECF6CD6-3A3C-4226-8039-3E6001337D48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Rectangle 225">
                <a:extLst>
                  <a:ext uri="{FF2B5EF4-FFF2-40B4-BE49-F238E27FC236}">
                    <a16:creationId xmlns="" xmlns:a16="http://schemas.microsoft.com/office/drawing/2014/main" id="{0C31F77F-E95D-4685-834F-7F007AB2E22A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7" name="Group 226">
                <a:extLst>
                  <a:ext uri="{FF2B5EF4-FFF2-40B4-BE49-F238E27FC236}">
                    <a16:creationId xmlns="" xmlns:a16="http://schemas.microsoft.com/office/drawing/2014/main" id="{E5E18AB8-845F-4187-A449-B14F9F88FBD4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60" name="Rectangle 259">
                  <a:extLst>
                    <a:ext uri="{FF2B5EF4-FFF2-40B4-BE49-F238E27FC236}">
                      <a16:creationId xmlns="" xmlns:a16="http://schemas.microsoft.com/office/drawing/2014/main" id="{8E87FBDD-34C8-40B7-98E2-B87B4519D215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61" name="Group 260">
                  <a:extLst>
                    <a:ext uri="{FF2B5EF4-FFF2-40B4-BE49-F238E27FC236}">
                      <a16:creationId xmlns="" xmlns:a16="http://schemas.microsoft.com/office/drawing/2014/main" id="{F84E404E-7802-47D4-94DB-CF11F6F7F720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62" name="Group 261">
                    <a:extLst>
                      <a:ext uri="{FF2B5EF4-FFF2-40B4-BE49-F238E27FC236}">
                        <a16:creationId xmlns="" xmlns:a16="http://schemas.microsoft.com/office/drawing/2014/main" id="{C0FC6994-45FF-4F19-B3CC-249BD3AE862B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80" name="Circle: Hollow 279">
                      <a:extLst>
                        <a:ext uri="{FF2B5EF4-FFF2-40B4-BE49-F238E27FC236}">
                          <a16:creationId xmlns="" xmlns:a16="http://schemas.microsoft.com/office/drawing/2014/main" id="{17240DC6-CD2D-4619-8B64-CCA3F227734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81" name="Oval 280">
                      <a:extLst>
                        <a:ext uri="{FF2B5EF4-FFF2-40B4-BE49-F238E27FC236}">
                          <a16:creationId xmlns="" xmlns:a16="http://schemas.microsoft.com/office/drawing/2014/main" id="{DD42277C-88CC-45B3-8AC4-8998DEEE8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3" name="Group 262">
                    <a:extLst>
                      <a:ext uri="{FF2B5EF4-FFF2-40B4-BE49-F238E27FC236}">
                        <a16:creationId xmlns="" xmlns:a16="http://schemas.microsoft.com/office/drawing/2014/main" id="{FD3140BA-3238-4F17-871A-F3B9C3DAB9BD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78" name="Circle: Hollow 277">
                      <a:extLst>
                        <a:ext uri="{FF2B5EF4-FFF2-40B4-BE49-F238E27FC236}">
                          <a16:creationId xmlns="" xmlns:a16="http://schemas.microsoft.com/office/drawing/2014/main" id="{BA89EC7C-530B-4BE0-909E-33EFB4FD82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79" name="Oval 278">
                      <a:extLst>
                        <a:ext uri="{FF2B5EF4-FFF2-40B4-BE49-F238E27FC236}">
                          <a16:creationId xmlns="" xmlns:a16="http://schemas.microsoft.com/office/drawing/2014/main" id="{8C8D57F4-FE06-4180-91A2-5DECF3316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64" name="Freeform: Shape 263">
                    <a:extLst>
                      <a:ext uri="{FF2B5EF4-FFF2-40B4-BE49-F238E27FC236}">
                        <a16:creationId xmlns="" xmlns:a16="http://schemas.microsoft.com/office/drawing/2014/main" id="{FA04BC57-72A9-432F-A1AF-4A6B1C94DB0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Rectangle: Top Corners Rounded 264">
                    <a:extLst>
                      <a:ext uri="{FF2B5EF4-FFF2-40B4-BE49-F238E27FC236}">
                        <a16:creationId xmlns="" xmlns:a16="http://schemas.microsoft.com/office/drawing/2014/main" id="{A3AE322D-58B4-45F8-9BCB-326AA42A2867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Rectangle: Top Corners Rounded 265">
                    <a:extLst>
                      <a:ext uri="{FF2B5EF4-FFF2-40B4-BE49-F238E27FC236}">
                        <a16:creationId xmlns="" xmlns:a16="http://schemas.microsoft.com/office/drawing/2014/main" id="{11DE7F3B-CE4A-4BD8-97D1-AE9FBE0BFC9E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Freeform: Shape 266">
                    <a:extLst>
                      <a:ext uri="{FF2B5EF4-FFF2-40B4-BE49-F238E27FC236}">
                        <a16:creationId xmlns="" xmlns:a16="http://schemas.microsoft.com/office/drawing/2014/main" id="{5BE1D774-FD6D-4DD5-BEB8-BB7DC7372085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68" name="Group 267">
                    <a:extLst>
                      <a:ext uri="{FF2B5EF4-FFF2-40B4-BE49-F238E27FC236}">
                        <a16:creationId xmlns="" xmlns:a16="http://schemas.microsoft.com/office/drawing/2014/main" id="{0EA5EB20-2CFD-4299-A1A3-294CC979F6DC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4" name="Rectangle: Rounded Corners 273">
                      <a:extLst>
                        <a:ext uri="{FF2B5EF4-FFF2-40B4-BE49-F238E27FC236}">
                          <a16:creationId xmlns="" xmlns:a16="http://schemas.microsoft.com/office/drawing/2014/main" id="{50B728E3-17A1-4C3F-A6EE-A70E6E5AE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5" name="Rectangle: Rounded Corners 274">
                      <a:extLst>
                        <a:ext uri="{FF2B5EF4-FFF2-40B4-BE49-F238E27FC236}">
                          <a16:creationId xmlns="" xmlns:a16="http://schemas.microsoft.com/office/drawing/2014/main" id="{2CAD7412-913D-4241-88D4-B20BDCC13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6" name="Rectangle: Rounded Corners 275">
                      <a:extLst>
                        <a:ext uri="{FF2B5EF4-FFF2-40B4-BE49-F238E27FC236}">
                          <a16:creationId xmlns="" xmlns:a16="http://schemas.microsoft.com/office/drawing/2014/main" id="{C5DC4306-4BDB-4FED-9444-078C69E8D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7" name="Rectangle: Rounded Corners 276">
                      <a:extLst>
                        <a:ext uri="{FF2B5EF4-FFF2-40B4-BE49-F238E27FC236}">
                          <a16:creationId xmlns="" xmlns:a16="http://schemas.microsoft.com/office/drawing/2014/main" id="{2EA328E8-F680-4753-9FB4-B2585E1D9E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69" name="Group 268">
                    <a:extLst>
                      <a:ext uri="{FF2B5EF4-FFF2-40B4-BE49-F238E27FC236}">
                        <a16:creationId xmlns="" xmlns:a16="http://schemas.microsoft.com/office/drawing/2014/main" id="{12434C9D-06D1-4596-8B30-0390235DDBB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70" name="Rectangle: Rounded Corners 269">
                      <a:extLst>
                        <a:ext uri="{FF2B5EF4-FFF2-40B4-BE49-F238E27FC236}">
                          <a16:creationId xmlns="" xmlns:a16="http://schemas.microsoft.com/office/drawing/2014/main" id="{36F43177-1770-4A6F-A2CB-860DF41A870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1" name="Rectangle: Rounded Corners 270">
                      <a:extLst>
                        <a:ext uri="{FF2B5EF4-FFF2-40B4-BE49-F238E27FC236}">
                          <a16:creationId xmlns="" xmlns:a16="http://schemas.microsoft.com/office/drawing/2014/main" id="{0D48BD11-7FF8-4E7C-AF1E-733A54836F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2" name="Rectangle: Rounded Corners 271">
                      <a:extLst>
                        <a:ext uri="{FF2B5EF4-FFF2-40B4-BE49-F238E27FC236}">
                          <a16:creationId xmlns="" xmlns:a16="http://schemas.microsoft.com/office/drawing/2014/main" id="{18613431-8441-4885-B858-00B04199C4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3" name="Rectangle: Rounded Corners 272">
                      <a:extLst>
                        <a:ext uri="{FF2B5EF4-FFF2-40B4-BE49-F238E27FC236}">
                          <a16:creationId xmlns="" xmlns:a16="http://schemas.microsoft.com/office/drawing/2014/main" id="{E9F46078-E0C1-45E5-A764-089C5DDB45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28" name="Group 227">
                <a:extLst>
                  <a:ext uri="{FF2B5EF4-FFF2-40B4-BE49-F238E27FC236}">
                    <a16:creationId xmlns="" xmlns:a16="http://schemas.microsoft.com/office/drawing/2014/main" id="{0BA21BC6-29C3-47FE-855E-0F71BAEDD00B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38" name="Rectangle 237">
                  <a:extLst>
                    <a:ext uri="{FF2B5EF4-FFF2-40B4-BE49-F238E27FC236}">
                      <a16:creationId xmlns="" xmlns:a16="http://schemas.microsoft.com/office/drawing/2014/main" id="{C0552170-808C-4600-826F-C07B33598F50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39" name="Group 238">
                  <a:extLst>
                    <a:ext uri="{FF2B5EF4-FFF2-40B4-BE49-F238E27FC236}">
                      <a16:creationId xmlns="" xmlns:a16="http://schemas.microsoft.com/office/drawing/2014/main" id="{8D114E0E-F0F7-4431-AD9D-FD68616B92C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40" name="Group 239">
                    <a:extLst>
                      <a:ext uri="{FF2B5EF4-FFF2-40B4-BE49-F238E27FC236}">
                        <a16:creationId xmlns="" xmlns:a16="http://schemas.microsoft.com/office/drawing/2014/main" id="{7A066733-6392-4B79-95AA-5AD5BDDEDA2D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8" name="Circle: Hollow 257">
                      <a:extLst>
                        <a:ext uri="{FF2B5EF4-FFF2-40B4-BE49-F238E27FC236}">
                          <a16:creationId xmlns="" xmlns:a16="http://schemas.microsoft.com/office/drawing/2014/main" id="{0D3D2E19-2A9F-486A-9E5D-298BB10F13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9" name="Oval 258">
                      <a:extLst>
                        <a:ext uri="{FF2B5EF4-FFF2-40B4-BE49-F238E27FC236}">
                          <a16:creationId xmlns="" xmlns:a16="http://schemas.microsoft.com/office/drawing/2014/main" id="{179C176D-A3A2-45A1-90E8-6FAA3BC3D1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1" name="Group 240">
                    <a:extLst>
                      <a:ext uri="{FF2B5EF4-FFF2-40B4-BE49-F238E27FC236}">
                        <a16:creationId xmlns="" xmlns:a16="http://schemas.microsoft.com/office/drawing/2014/main" id="{F5B923EE-C636-4311-98AF-259518D793F7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256" name="Circle: Hollow 255">
                      <a:extLst>
                        <a:ext uri="{FF2B5EF4-FFF2-40B4-BE49-F238E27FC236}">
                          <a16:creationId xmlns="" xmlns:a16="http://schemas.microsoft.com/office/drawing/2014/main" id="{FC4B01E3-0101-4379-94F0-067CCAED17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257" name="Oval 256">
                      <a:extLst>
                        <a:ext uri="{FF2B5EF4-FFF2-40B4-BE49-F238E27FC236}">
                          <a16:creationId xmlns="" xmlns:a16="http://schemas.microsoft.com/office/drawing/2014/main" id="{6B13D8D8-D3DF-4E55-B140-EDAD5E79C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42" name="Freeform: Shape 241">
                    <a:extLst>
                      <a:ext uri="{FF2B5EF4-FFF2-40B4-BE49-F238E27FC236}">
                        <a16:creationId xmlns="" xmlns:a16="http://schemas.microsoft.com/office/drawing/2014/main" id="{BBF7F594-CC10-4284-A9F7-3003330FB533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Rectangle: Top Corners Rounded 242">
                    <a:extLst>
                      <a:ext uri="{FF2B5EF4-FFF2-40B4-BE49-F238E27FC236}">
                        <a16:creationId xmlns="" xmlns:a16="http://schemas.microsoft.com/office/drawing/2014/main" id="{8AB541A5-DCB9-45D6-8E1B-A0C622C4FA8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Rectangle: Top Corners Rounded 243">
                    <a:extLst>
                      <a:ext uri="{FF2B5EF4-FFF2-40B4-BE49-F238E27FC236}">
                        <a16:creationId xmlns="" xmlns:a16="http://schemas.microsoft.com/office/drawing/2014/main" id="{B0431277-F207-4B6F-A234-97303B9A481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Freeform: Shape 244">
                    <a:extLst>
                      <a:ext uri="{FF2B5EF4-FFF2-40B4-BE49-F238E27FC236}">
                        <a16:creationId xmlns="" xmlns:a16="http://schemas.microsoft.com/office/drawing/2014/main" id="{7FEC4A70-7777-46D0-8959-D712A19FC173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246" name="Group 245">
                    <a:extLst>
                      <a:ext uri="{FF2B5EF4-FFF2-40B4-BE49-F238E27FC236}">
                        <a16:creationId xmlns="" xmlns:a16="http://schemas.microsoft.com/office/drawing/2014/main" id="{F4ECB570-CF5E-4A32-839D-09548E8B0272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52" name="Rectangle: Rounded Corners 251">
                      <a:extLst>
                        <a:ext uri="{FF2B5EF4-FFF2-40B4-BE49-F238E27FC236}">
                          <a16:creationId xmlns="" xmlns:a16="http://schemas.microsoft.com/office/drawing/2014/main" id="{BB0382AB-5159-4D92-A967-2C01D0531D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3" name="Rectangle: Rounded Corners 252">
                      <a:extLst>
                        <a:ext uri="{FF2B5EF4-FFF2-40B4-BE49-F238E27FC236}">
                          <a16:creationId xmlns="" xmlns:a16="http://schemas.microsoft.com/office/drawing/2014/main" id="{C0AD2198-8807-4D80-89CD-499A4A883C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4" name="Rectangle: Rounded Corners 253">
                      <a:extLst>
                        <a:ext uri="{FF2B5EF4-FFF2-40B4-BE49-F238E27FC236}">
                          <a16:creationId xmlns="" xmlns:a16="http://schemas.microsoft.com/office/drawing/2014/main" id="{8B074077-F973-415C-BA31-42ACE9762C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5" name="Rectangle: Rounded Corners 254">
                      <a:extLst>
                        <a:ext uri="{FF2B5EF4-FFF2-40B4-BE49-F238E27FC236}">
                          <a16:creationId xmlns="" xmlns:a16="http://schemas.microsoft.com/office/drawing/2014/main" id="{CDA95738-2B4F-4D4D-B76F-2C38A18413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47" name="Group 246">
                    <a:extLst>
                      <a:ext uri="{FF2B5EF4-FFF2-40B4-BE49-F238E27FC236}">
                        <a16:creationId xmlns="" xmlns:a16="http://schemas.microsoft.com/office/drawing/2014/main" id="{5D5C2DF0-A031-43C0-A905-F4DCB9BE3B43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248" name="Rectangle: Rounded Corners 247">
                      <a:extLst>
                        <a:ext uri="{FF2B5EF4-FFF2-40B4-BE49-F238E27FC236}">
                          <a16:creationId xmlns="" xmlns:a16="http://schemas.microsoft.com/office/drawing/2014/main" id="{617E6A13-BC99-49B3-9959-227984F7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49" name="Rectangle: Rounded Corners 248">
                      <a:extLst>
                        <a:ext uri="{FF2B5EF4-FFF2-40B4-BE49-F238E27FC236}">
                          <a16:creationId xmlns="" xmlns:a16="http://schemas.microsoft.com/office/drawing/2014/main" id="{82A25FB6-C3D9-4430-ADB2-8B5D88584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0" name="Rectangle: Rounded Corners 249">
                      <a:extLst>
                        <a:ext uri="{FF2B5EF4-FFF2-40B4-BE49-F238E27FC236}">
                          <a16:creationId xmlns="" xmlns:a16="http://schemas.microsoft.com/office/drawing/2014/main" id="{8E7F6571-8CA1-4AAB-B8F7-0FD61A83DB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1" name="Rectangle: Rounded Corners 250">
                      <a:extLst>
                        <a:ext uri="{FF2B5EF4-FFF2-40B4-BE49-F238E27FC236}">
                          <a16:creationId xmlns="" xmlns:a16="http://schemas.microsoft.com/office/drawing/2014/main" id="{3524A732-836F-4E08-A783-08B0E9DB01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29" name="Rectangle 228">
                <a:extLst>
                  <a:ext uri="{FF2B5EF4-FFF2-40B4-BE49-F238E27FC236}">
                    <a16:creationId xmlns="" xmlns:a16="http://schemas.microsoft.com/office/drawing/2014/main" id="{EF116A9C-10ED-40C1-A4FE-71E5D0727DA1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30" name="Group 229">
                <a:extLst>
                  <a:ext uri="{FF2B5EF4-FFF2-40B4-BE49-F238E27FC236}">
                    <a16:creationId xmlns="" xmlns:a16="http://schemas.microsoft.com/office/drawing/2014/main" id="{5EFCCFFF-7183-42DC-8608-87E4B2958C34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35" name="Rectangle 234">
                  <a:extLst>
                    <a:ext uri="{FF2B5EF4-FFF2-40B4-BE49-F238E27FC236}">
                      <a16:creationId xmlns="" xmlns:a16="http://schemas.microsoft.com/office/drawing/2014/main" id="{941BF371-D88F-4396-A244-7692C0327E27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="" xmlns:a16="http://schemas.microsoft.com/office/drawing/2014/main" id="{922B494D-B272-4AD8-B3F0-7DD513D340AC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7" name="Trapezoid 236">
                  <a:extLst>
                    <a:ext uri="{FF2B5EF4-FFF2-40B4-BE49-F238E27FC236}">
                      <a16:creationId xmlns="" xmlns:a16="http://schemas.microsoft.com/office/drawing/2014/main" id="{B65F468D-5D92-49C4-88B5-7B6B7C4C74BF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1" name="Group 230">
                <a:extLst>
                  <a:ext uri="{FF2B5EF4-FFF2-40B4-BE49-F238E27FC236}">
                    <a16:creationId xmlns="" xmlns:a16="http://schemas.microsoft.com/office/drawing/2014/main" id="{3A78AB21-4BBE-411F-8FF2-46E2FAC7AF88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32" name="Rectangle 231">
                  <a:extLst>
                    <a:ext uri="{FF2B5EF4-FFF2-40B4-BE49-F238E27FC236}">
                      <a16:creationId xmlns="" xmlns:a16="http://schemas.microsoft.com/office/drawing/2014/main" id="{CF27EE3E-8B49-45BC-BAAC-8DEB451EB49B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="" xmlns:a16="http://schemas.microsoft.com/office/drawing/2014/main" id="{F270B137-A82A-48C6-A000-9794F34D0E9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4" name="Trapezoid 233">
                  <a:extLst>
                    <a:ext uri="{FF2B5EF4-FFF2-40B4-BE49-F238E27FC236}">
                      <a16:creationId xmlns="" xmlns:a16="http://schemas.microsoft.com/office/drawing/2014/main" id="{E89747BD-8915-48BF-B4F6-44E85F6872D6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282" name="Group 281">
              <a:extLst>
                <a:ext uri="{FF2B5EF4-FFF2-40B4-BE49-F238E27FC236}">
                  <a16:creationId xmlns="" xmlns:a16="http://schemas.microsoft.com/office/drawing/2014/main" id="{6C728AE4-D2AB-484F-B67B-F430262B2F4D}"/>
                </a:ext>
              </a:extLst>
            </p:cNvPr>
            <p:cNvGrpSpPr/>
            <p:nvPr/>
          </p:nvGrpSpPr>
          <p:grpSpPr>
            <a:xfrm>
              <a:off x="14569294" y="3555361"/>
              <a:ext cx="2409424" cy="346534"/>
              <a:chOff x="7551957" y="3337076"/>
              <a:chExt cx="6769635" cy="973639"/>
            </a:xfrm>
          </p:grpSpPr>
          <p:sp>
            <p:nvSpPr>
              <p:cNvPr id="283" name="Rectangle 282">
                <a:extLst>
                  <a:ext uri="{FF2B5EF4-FFF2-40B4-BE49-F238E27FC236}">
                    <a16:creationId xmlns="" xmlns:a16="http://schemas.microsoft.com/office/drawing/2014/main" id="{2F328ED0-3D27-4D8A-B970-12F0ABA254E1}"/>
                  </a:ext>
                </a:extLst>
              </p:cNvPr>
              <p:cNvSpPr/>
              <p:nvPr/>
            </p:nvSpPr>
            <p:spPr>
              <a:xfrm>
                <a:off x="7951578" y="3519956"/>
                <a:ext cx="6029231" cy="319198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4" name="Rectangle 283">
                <a:extLst>
                  <a:ext uri="{FF2B5EF4-FFF2-40B4-BE49-F238E27FC236}">
                    <a16:creationId xmlns="" xmlns:a16="http://schemas.microsoft.com/office/drawing/2014/main" id="{AFDBB089-4BB8-41A2-8DD4-E05A6DE51E16}"/>
                  </a:ext>
                </a:extLst>
              </p:cNvPr>
              <p:cNvSpPr/>
              <p:nvPr/>
            </p:nvSpPr>
            <p:spPr>
              <a:xfrm>
                <a:off x="8118810" y="3337076"/>
                <a:ext cx="5675919" cy="227613"/>
              </a:xfrm>
              <a:prstGeom prst="rect">
                <a:avLst/>
              </a:prstGeom>
              <a:solidFill>
                <a:srgbClr val="F6931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5" name="Group 284">
                <a:extLst>
                  <a:ext uri="{FF2B5EF4-FFF2-40B4-BE49-F238E27FC236}">
                    <a16:creationId xmlns="" xmlns:a16="http://schemas.microsoft.com/office/drawing/2014/main" id="{860A1ED1-1B3D-447B-BAB9-6B9FEA18E21B}"/>
                  </a:ext>
                </a:extLst>
              </p:cNvPr>
              <p:cNvGrpSpPr/>
              <p:nvPr/>
            </p:nvGrpSpPr>
            <p:grpSpPr>
              <a:xfrm>
                <a:off x="8174156" y="363353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318" name="Rectangle 317">
                  <a:extLst>
                    <a:ext uri="{FF2B5EF4-FFF2-40B4-BE49-F238E27FC236}">
                      <a16:creationId xmlns="" xmlns:a16="http://schemas.microsoft.com/office/drawing/2014/main" id="{721E99EE-1D72-405E-BAE3-059B9FD6B7F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19" name="Group 318">
                  <a:extLst>
                    <a:ext uri="{FF2B5EF4-FFF2-40B4-BE49-F238E27FC236}">
                      <a16:creationId xmlns="" xmlns:a16="http://schemas.microsoft.com/office/drawing/2014/main" id="{67D70856-D7B1-43AF-A06B-79FE9F52EE3B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320" name="Group 319">
                    <a:extLst>
                      <a:ext uri="{FF2B5EF4-FFF2-40B4-BE49-F238E27FC236}">
                        <a16:creationId xmlns="" xmlns:a16="http://schemas.microsoft.com/office/drawing/2014/main" id="{F2FA33F3-E9CB-4369-ABD1-7C03D4DC8A89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8" name="Circle: Hollow 337">
                      <a:extLst>
                        <a:ext uri="{FF2B5EF4-FFF2-40B4-BE49-F238E27FC236}">
                          <a16:creationId xmlns="" xmlns:a16="http://schemas.microsoft.com/office/drawing/2014/main" id="{FC02D2D3-C221-4086-86DB-AEF1688AC2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9" name="Oval 338">
                      <a:extLst>
                        <a:ext uri="{FF2B5EF4-FFF2-40B4-BE49-F238E27FC236}">
                          <a16:creationId xmlns="" xmlns:a16="http://schemas.microsoft.com/office/drawing/2014/main" id="{B080C389-53FB-4173-B223-3BC4476052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1" name="Group 320">
                    <a:extLst>
                      <a:ext uri="{FF2B5EF4-FFF2-40B4-BE49-F238E27FC236}">
                        <a16:creationId xmlns="" xmlns:a16="http://schemas.microsoft.com/office/drawing/2014/main" id="{7BFA069F-CE72-45B8-B37B-8F8E2CF25C79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36" name="Circle: Hollow 335">
                      <a:extLst>
                        <a:ext uri="{FF2B5EF4-FFF2-40B4-BE49-F238E27FC236}">
                          <a16:creationId xmlns="" xmlns:a16="http://schemas.microsoft.com/office/drawing/2014/main" id="{5DDD5FC2-FF53-4BDE-84DC-E68289F6D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37" name="Oval 336">
                      <a:extLst>
                        <a:ext uri="{FF2B5EF4-FFF2-40B4-BE49-F238E27FC236}">
                          <a16:creationId xmlns="" xmlns:a16="http://schemas.microsoft.com/office/drawing/2014/main" id="{FF25748F-B505-4B52-9AC4-59A2557B25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22" name="Freeform: Shape 321">
                    <a:extLst>
                      <a:ext uri="{FF2B5EF4-FFF2-40B4-BE49-F238E27FC236}">
                        <a16:creationId xmlns="" xmlns:a16="http://schemas.microsoft.com/office/drawing/2014/main" id="{ED5EC72D-C3D0-4ACC-927D-027DDE12B222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3" name="Rectangle: Top Corners Rounded 322">
                    <a:extLst>
                      <a:ext uri="{FF2B5EF4-FFF2-40B4-BE49-F238E27FC236}">
                        <a16:creationId xmlns="" xmlns:a16="http://schemas.microsoft.com/office/drawing/2014/main" id="{ADE19828-FAF2-4B65-AE8D-5429AB0EB3DF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4" name="Rectangle: Top Corners Rounded 323">
                    <a:extLst>
                      <a:ext uri="{FF2B5EF4-FFF2-40B4-BE49-F238E27FC236}">
                        <a16:creationId xmlns="" xmlns:a16="http://schemas.microsoft.com/office/drawing/2014/main" id="{18AB7283-D164-42A2-A723-81CE4C01FB3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5" name="Freeform: Shape 324">
                    <a:extLst>
                      <a:ext uri="{FF2B5EF4-FFF2-40B4-BE49-F238E27FC236}">
                        <a16:creationId xmlns="" xmlns:a16="http://schemas.microsoft.com/office/drawing/2014/main" id="{8C0DCF64-B7CD-49F0-B014-7957B73DF604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26" name="Group 325">
                    <a:extLst>
                      <a:ext uri="{FF2B5EF4-FFF2-40B4-BE49-F238E27FC236}">
                        <a16:creationId xmlns="" xmlns:a16="http://schemas.microsoft.com/office/drawing/2014/main" id="{2FCA9B7D-BA04-431E-A0AF-8DF9D11AFE49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32" name="Rectangle: Rounded Corners 331">
                      <a:extLst>
                        <a:ext uri="{FF2B5EF4-FFF2-40B4-BE49-F238E27FC236}">
                          <a16:creationId xmlns="" xmlns:a16="http://schemas.microsoft.com/office/drawing/2014/main" id="{DC0619B0-EBA9-40F4-9B91-3D80E13B53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3" name="Rectangle: Rounded Corners 332">
                      <a:extLst>
                        <a:ext uri="{FF2B5EF4-FFF2-40B4-BE49-F238E27FC236}">
                          <a16:creationId xmlns="" xmlns:a16="http://schemas.microsoft.com/office/drawing/2014/main" id="{C642C578-D594-43A1-9BD6-B5CEA237AF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4" name="Rectangle: Rounded Corners 333">
                      <a:extLst>
                        <a:ext uri="{FF2B5EF4-FFF2-40B4-BE49-F238E27FC236}">
                          <a16:creationId xmlns="" xmlns:a16="http://schemas.microsoft.com/office/drawing/2014/main" id="{8396B3DF-407C-49C2-BA6C-4EBB07D847E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5" name="Rectangle: Rounded Corners 334">
                      <a:extLst>
                        <a:ext uri="{FF2B5EF4-FFF2-40B4-BE49-F238E27FC236}">
                          <a16:creationId xmlns="" xmlns:a16="http://schemas.microsoft.com/office/drawing/2014/main" id="{51B38F7F-9317-4F77-82C1-AAE933C17B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="" xmlns:a16="http://schemas.microsoft.com/office/drawing/2014/main" id="{5D18FFBD-1047-4571-A184-EA14C960C64C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28" name="Rectangle: Rounded Corners 327">
                      <a:extLst>
                        <a:ext uri="{FF2B5EF4-FFF2-40B4-BE49-F238E27FC236}">
                          <a16:creationId xmlns="" xmlns:a16="http://schemas.microsoft.com/office/drawing/2014/main" id="{64981368-5A86-4DA4-B596-0DF6ECAE99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29" name="Rectangle: Rounded Corners 328">
                      <a:extLst>
                        <a:ext uri="{FF2B5EF4-FFF2-40B4-BE49-F238E27FC236}">
                          <a16:creationId xmlns="" xmlns:a16="http://schemas.microsoft.com/office/drawing/2014/main" id="{DBD87933-6407-48AC-8076-C8435D9E71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0" name="Rectangle: Rounded Corners 329">
                      <a:extLst>
                        <a:ext uri="{FF2B5EF4-FFF2-40B4-BE49-F238E27FC236}">
                          <a16:creationId xmlns="" xmlns:a16="http://schemas.microsoft.com/office/drawing/2014/main" id="{BFF5B62D-0206-40D1-AFBC-B6EADAC8E6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31" name="Rectangle: Rounded Corners 330">
                      <a:extLst>
                        <a:ext uri="{FF2B5EF4-FFF2-40B4-BE49-F238E27FC236}">
                          <a16:creationId xmlns="" xmlns:a16="http://schemas.microsoft.com/office/drawing/2014/main" id="{7A58A525-66C4-43D4-9DA9-1CAF77D0D6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86" name="Group 285">
                <a:extLst>
                  <a:ext uri="{FF2B5EF4-FFF2-40B4-BE49-F238E27FC236}">
                    <a16:creationId xmlns="" xmlns:a16="http://schemas.microsoft.com/office/drawing/2014/main" id="{95BDA884-C4A0-4540-ADFE-B9085B88AE89}"/>
                  </a:ext>
                </a:extLst>
              </p:cNvPr>
              <p:cNvGrpSpPr/>
              <p:nvPr/>
            </p:nvGrpSpPr>
            <p:grpSpPr>
              <a:xfrm>
                <a:off x="11896274" y="3641078"/>
                <a:ext cx="1883287" cy="669637"/>
                <a:chOff x="3567582" y="6178022"/>
                <a:chExt cx="1883287" cy="669637"/>
              </a:xfrm>
            </p:grpSpPr>
            <p:sp>
              <p:nvSpPr>
                <p:cNvPr id="296" name="Rectangle 295">
                  <a:extLst>
                    <a:ext uri="{FF2B5EF4-FFF2-40B4-BE49-F238E27FC236}">
                      <a16:creationId xmlns="" xmlns:a16="http://schemas.microsoft.com/office/drawing/2014/main" id="{B9DFB1CC-3D2F-4EBA-A554-F59D6E3C209D}"/>
                    </a:ext>
                  </a:extLst>
                </p:cNvPr>
                <p:cNvSpPr/>
                <p:nvPr/>
              </p:nvSpPr>
              <p:spPr>
                <a:xfrm>
                  <a:off x="3787802" y="6178022"/>
                  <a:ext cx="1417251" cy="414087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97" name="Group 296">
                  <a:extLst>
                    <a:ext uri="{FF2B5EF4-FFF2-40B4-BE49-F238E27FC236}">
                      <a16:creationId xmlns="" xmlns:a16="http://schemas.microsoft.com/office/drawing/2014/main" id="{8C6246C6-D1D9-43C5-87EC-88BA37EDB885}"/>
                    </a:ext>
                  </a:extLst>
                </p:cNvPr>
                <p:cNvGrpSpPr/>
                <p:nvPr/>
              </p:nvGrpSpPr>
              <p:grpSpPr>
                <a:xfrm>
                  <a:off x="3567582" y="6225235"/>
                  <a:ext cx="1883287" cy="622424"/>
                  <a:chOff x="1083937" y="4627649"/>
                  <a:chExt cx="1883287" cy="622424"/>
                </a:xfrm>
              </p:grpSpPr>
              <p:grpSp>
                <p:nvGrpSpPr>
                  <p:cNvPr id="298" name="Group 297">
                    <a:extLst>
                      <a:ext uri="{FF2B5EF4-FFF2-40B4-BE49-F238E27FC236}">
                        <a16:creationId xmlns="" xmlns:a16="http://schemas.microsoft.com/office/drawing/2014/main" id="{BF00819E-B22C-4AC5-88AC-2B2D5E3B685E}"/>
                      </a:ext>
                    </a:extLst>
                  </p:cNvPr>
                  <p:cNvGrpSpPr/>
                  <p:nvPr/>
                </p:nvGrpSpPr>
                <p:grpSpPr>
                  <a:xfrm>
                    <a:off x="2404694" y="4684172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6" name="Circle: Hollow 315">
                      <a:extLst>
                        <a:ext uri="{FF2B5EF4-FFF2-40B4-BE49-F238E27FC236}">
                          <a16:creationId xmlns="" xmlns:a16="http://schemas.microsoft.com/office/drawing/2014/main" id="{51A2E0C2-0AB4-4894-B37C-8CD5BFB9F3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7" name="Oval 316">
                      <a:extLst>
                        <a:ext uri="{FF2B5EF4-FFF2-40B4-BE49-F238E27FC236}">
                          <a16:creationId xmlns="" xmlns:a16="http://schemas.microsoft.com/office/drawing/2014/main" id="{1DF88241-951E-45BF-B941-AA568E3B41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299" name="Group 298">
                    <a:extLst>
                      <a:ext uri="{FF2B5EF4-FFF2-40B4-BE49-F238E27FC236}">
                        <a16:creationId xmlns="" xmlns:a16="http://schemas.microsoft.com/office/drawing/2014/main" id="{5239D5B9-3CA3-4715-AB44-793187844215}"/>
                      </a:ext>
                    </a:extLst>
                  </p:cNvPr>
                  <p:cNvGrpSpPr/>
                  <p:nvPr/>
                </p:nvGrpSpPr>
                <p:grpSpPr>
                  <a:xfrm>
                    <a:off x="1083937" y="4687543"/>
                    <a:ext cx="562530" cy="562530"/>
                    <a:chOff x="872197" y="3031795"/>
                    <a:chExt cx="562530" cy="562530"/>
                  </a:xfrm>
                </p:grpSpPr>
                <p:sp>
                  <p:nvSpPr>
                    <p:cNvPr id="314" name="Circle: Hollow 313">
                      <a:extLst>
                        <a:ext uri="{FF2B5EF4-FFF2-40B4-BE49-F238E27FC236}">
                          <a16:creationId xmlns="" xmlns:a16="http://schemas.microsoft.com/office/drawing/2014/main" id="{72F87BE7-9FCC-4654-AF27-285AD13C9C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2197" y="3031795"/>
                      <a:ext cx="562530" cy="562530"/>
                    </a:xfrm>
                    <a:prstGeom prst="donut">
                      <a:avLst>
                        <a:gd name="adj" fmla="val 39396"/>
                      </a:avLst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chemeClr val="tx1"/>
                        </a:solidFill>
                      </a:endParaRPr>
                    </a:p>
                  </p:txBody>
                </p:sp>
                <p:sp>
                  <p:nvSpPr>
                    <p:cNvPr id="315" name="Oval 314">
                      <a:extLst>
                        <a:ext uri="{FF2B5EF4-FFF2-40B4-BE49-F238E27FC236}">
                          <a16:creationId xmlns="" xmlns:a16="http://schemas.microsoft.com/office/drawing/2014/main" id="{A14B7F4A-46C6-4868-9E07-3ED0DC61B9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808" y="3144406"/>
                      <a:ext cx="337309" cy="337309"/>
                    </a:xfrm>
                    <a:prstGeom prst="ellipse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00" name="Freeform: Shape 299">
                    <a:extLst>
                      <a:ext uri="{FF2B5EF4-FFF2-40B4-BE49-F238E27FC236}">
                        <a16:creationId xmlns="" xmlns:a16="http://schemas.microsoft.com/office/drawing/2014/main" id="{1AC2259C-7AFF-4FFD-8C9B-E17186E9AF5F}"/>
                      </a:ext>
                    </a:extLst>
                  </p:cNvPr>
                  <p:cNvSpPr/>
                  <p:nvPr/>
                </p:nvSpPr>
                <p:spPr>
                  <a:xfrm>
                    <a:off x="1304741" y="4627649"/>
                    <a:ext cx="1458810" cy="467109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1" name="Rectangle: Top Corners Rounded 300">
                    <a:extLst>
                      <a:ext uri="{FF2B5EF4-FFF2-40B4-BE49-F238E27FC236}">
                        <a16:creationId xmlns="" xmlns:a16="http://schemas.microsoft.com/office/drawing/2014/main" id="{FEBC1A72-64D2-40DA-A97B-DA6E83DF4C9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1271264" y="4708457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2" name="Rectangle: Top Corners Rounded 301">
                    <a:extLst>
                      <a:ext uri="{FF2B5EF4-FFF2-40B4-BE49-F238E27FC236}">
                        <a16:creationId xmlns="" xmlns:a16="http://schemas.microsoft.com/office/drawing/2014/main" id="{F0649DF4-E099-42BA-AFA0-DB68CD5F8F6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2661429" y="4704805"/>
                    <a:ext cx="129677" cy="260632"/>
                  </a:xfrm>
                  <a:prstGeom prst="round2SameRect">
                    <a:avLst/>
                  </a:prstGeom>
                  <a:solidFill>
                    <a:srgbClr val="2E2B3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3" name="Freeform: Shape 302">
                    <a:extLst>
                      <a:ext uri="{FF2B5EF4-FFF2-40B4-BE49-F238E27FC236}">
                        <a16:creationId xmlns="" xmlns:a16="http://schemas.microsoft.com/office/drawing/2014/main" id="{F11F5B67-8FCB-4709-92A0-A6DD98FD8FAA}"/>
                      </a:ext>
                    </a:extLst>
                  </p:cNvPr>
                  <p:cNvSpPr/>
                  <p:nvPr/>
                </p:nvSpPr>
                <p:spPr>
                  <a:xfrm flipV="1">
                    <a:off x="1691073" y="4705036"/>
                    <a:ext cx="706714" cy="159612"/>
                  </a:xfrm>
                  <a:custGeom>
                    <a:avLst/>
                    <a:gdLst>
                      <a:gd name="connsiteX0" fmla="*/ 139206 w 1987230"/>
                      <a:gd name="connsiteY0" fmla="*/ 0 h 835219"/>
                      <a:gd name="connsiteX1" fmla="*/ 321768 w 1987230"/>
                      <a:gd name="connsiteY1" fmla="*/ 0 h 835219"/>
                      <a:gd name="connsiteX2" fmla="*/ 321768 w 1987230"/>
                      <a:gd name="connsiteY2" fmla="*/ 489536 h 835219"/>
                      <a:gd name="connsiteX3" fmla="*/ 460974 w 1987230"/>
                      <a:gd name="connsiteY3" fmla="*/ 628742 h 835219"/>
                      <a:gd name="connsiteX4" fmla="*/ 1531492 w 1987230"/>
                      <a:gd name="connsiteY4" fmla="*/ 628742 h 835219"/>
                      <a:gd name="connsiteX5" fmla="*/ 1670698 w 1987230"/>
                      <a:gd name="connsiteY5" fmla="*/ 489536 h 835219"/>
                      <a:gd name="connsiteX6" fmla="*/ 1670698 w 1987230"/>
                      <a:gd name="connsiteY6" fmla="*/ 0 h 835219"/>
                      <a:gd name="connsiteX7" fmla="*/ 1848024 w 1987230"/>
                      <a:gd name="connsiteY7" fmla="*/ 0 h 835219"/>
                      <a:gd name="connsiteX8" fmla="*/ 1987230 w 1987230"/>
                      <a:gd name="connsiteY8" fmla="*/ 139206 h 835219"/>
                      <a:gd name="connsiteX9" fmla="*/ 1987230 w 1987230"/>
                      <a:gd name="connsiteY9" fmla="*/ 209638 h 835219"/>
                      <a:gd name="connsiteX10" fmla="*/ 1884090 w 1987230"/>
                      <a:gd name="connsiteY10" fmla="*/ 209638 h 835219"/>
                      <a:gd name="connsiteX11" fmla="*/ 1797466 w 1987230"/>
                      <a:gd name="connsiteY11" fmla="*/ 296262 h 835219"/>
                      <a:gd name="connsiteX12" fmla="*/ 1797466 w 1987230"/>
                      <a:gd name="connsiteY12" fmla="*/ 835219 h 835219"/>
                      <a:gd name="connsiteX13" fmla="*/ 193424 w 1987230"/>
                      <a:gd name="connsiteY13" fmla="*/ 835219 h 835219"/>
                      <a:gd name="connsiteX14" fmla="*/ 193424 w 1987230"/>
                      <a:gd name="connsiteY14" fmla="*/ 278004 h 835219"/>
                      <a:gd name="connsiteX15" fmla="*/ 106800 w 1987230"/>
                      <a:gd name="connsiteY15" fmla="*/ 191380 h 835219"/>
                      <a:gd name="connsiteX16" fmla="*/ 0 w 1987230"/>
                      <a:gd name="connsiteY16" fmla="*/ 191380 h 835219"/>
                      <a:gd name="connsiteX17" fmla="*/ 0 w 1987230"/>
                      <a:gd name="connsiteY17" fmla="*/ 139206 h 835219"/>
                      <a:gd name="connsiteX18" fmla="*/ 139206 w 1987230"/>
                      <a:gd name="connsiteY18" fmla="*/ 0 h 835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987230" h="835219">
                        <a:moveTo>
                          <a:pt x="139206" y="0"/>
                        </a:moveTo>
                        <a:lnTo>
                          <a:pt x="321768" y="0"/>
                        </a:lnTo>
                        <a:lnTo>
                          <a:pt x="321768" y="489536"/>
                        </a:lnTo>
                        <a:cubicBezTo>
                          <a:pt x="321768" y="566417"/>
                          <a:pt x="384093" y="628742"/>
                          <a:pt x="460974" y="628742"/>
                        </a:cubicBezTo>
                        <a:lnTo>
                          <a:pt x="1531492" y="628742"/>
                        </a:lnTo>
                        <a:cubicBezTo>
                          <a:pt x="1608373" y="628742"/>
                          <a:pt x="1670698" y="566417"/>
                          <a:pt x="1670698" y="489536"/>
                        </a:cubicBezTo>
                        <a:lnTo>
                          <a:pt x="1670698" y="0"/>
                        </a:lnTo>
                        <a:lnTo>
                          <a:pt x="1848024" y="0"/>
                        </a:lnTo>
                        <a:cubicBezTo>
                          <a:pt x="1924905" y="0"/>
                          <a:pt x="1987230" y="62325"/>
                          <a:pt x="1987230" y="139206"/>
                        </a:cubicBezTo>
                        <a:lnTo>
                          <a:pt x="1987230" y="209638"/>
                        </a:lnTo>
                        <a:lnTo>
                          <a:pt x="1884090" y="209638"/>
                        </a:lnTo>
                        <a:cubicBezTo>
                          <a:pt x="1836249" y="209638"/>
                          <a:pt x="1797466" y="248421"/>
                          <a:pt x="1797466" y="296262"/>
                        </a:cubicBezTo>
                        <a:lnTo>
                          <a:pt x="1797466" y="835219"/>
                        </a:lnTo>
                        <a:lnTo>
                          <a:pt x="193424" y="835219"/>
                        </a:lnTo>
                        <a:lnTo>
                          <a:pt x="193424" y="278004"/>
                        </a:lnTo>
                        <a:cubicBezTo>
                          <a:pt x="193424" y="230163"/>
                          <a:pt x="154641" y="191380"/>
                          <a:pt x="106800" y="191380"/>
                        </a:cubicBezTo>
                        <a:lnTo>
                          <a:pt x="0" y="191380"/>
                        </a:lnTo>
                        <a:lnTo>
                          <a:pt x="0" y="139206"/>
                        </a:lnTo>
                        <a:cubicBezTo>
                          <a:pt x="0" y="62325"/>
                          <a:pt x="62325" y="0"/>
                          <a:pt x="139206" y="0"/>
                        </a:cubicBezTo>
                        <a:close/>
                      </a:path>
                    </a:pathLst>
                  </a:custGeom>
                  <a:solidFill>
                    <a:srgbClr val="2E2B33"/>
                  </a:solidFill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304" name="Group 303">
                    <a:extLst>
                      <a:ext uri="{FF2B5EF4-FFF2-40B4-BE49-F238E27FC236}">
                        <a16:creationId xmlns="" xmlns:a16="http://schemas.microsoft.com/office/drawing/2014/main" id="{FE5D2E60-2E07-4EDB-B0E0-6B23FAF33528}"/>
                      </a:ext>
                    </a:extLst>
                  </p:cNvPr>
                  <p:cNvGrpSpPr/>
                  <p:nvPr/>
                </p:nvGrpSpPr>
                <p:grpSpPr>
                  <a:xfrm>
                    <a:off x="1823553" y="4702112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10" name="Rectangle: Rounded Corners 309">
                      <a:extLst>
                        <a:ext uri="{FF2B5EF4-FFF2-40B4-BE49-F238E27FC236}">
                          <a16:creationId xmlns="" xmlns:a16="http://schemas.microsoft.com/office/drawing/2014/main" id="{27C105DD-D244-44E0-B29B-4D20702167B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1" name="Rectangle: Rounded Corners 310">
                      <a:extLst>
                        <a:ext uri="{FF2B5EF4-FFF2-40B4-BE49-F238E27FC236}">
                          <a16:creationId xmlns="" xmlns:a16="http://schemas.microsoft.com/office/drawing/2014/main" id="{A08330B8-6563-4D9C-A973-D23A2C36B6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2" name="Rectangle: Rounded Corners 311">
                      <a:extLst>
                        <a:ext uri="{FF2B5EF4-FFF2-40B4-BE49-F238E27FC236}">
                          <a16:creationId xmlns="" xmlns:a16="http://schemas.microsoft.com/office/drawing/2014/main" id="{2E7456A1-C9E5-4FFB-BA36-F3CC62BB5B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13" name="Rectangle: Rounded Corners 312">
                      <a:extLst>
                        <a:ext uri="{FF2B5EF4-FFF2-40B4-BE49-F238E27FC236}">
                          <a16:creationId xmlns="" xmlns:a16="http://schemas.microsoft.com/office/drawing/2014/main" id="{07E8A39A-A6EB-478F-AD8E-59C48C0CDB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05" name="Group 304">
                    <a:extLst>
                      <a:ext uri="{FF2B5EF4-FFF2-40B4-BE49-F238E27FC236}">
                        <a16:creationId xmlns="" xmlns:a16="http://schemas.microsoft.com/office/drawing/2014/main" id="{DD96EE1D-991E-4A8D-8C82-B1483514B686}"/>
                      </a:ext>
                    </a:extLst>
                  </p:cNvPr>
                  <p:cNvGrpSpPr/>
                  <p:nvPr/>
                </p:nvGrpSpPr>
                <p:grpSpPr>
                  <a:xfrm>
                    <a:off x="2096675" y="4714839"/>
                    <a:ext cx="173664" cy="305465"/>
                    <a:chOff x="1923011" y="5286487"/>
                    <a:chExt cx="173664" cy="305465"/>
                  </a:xfrm>
                </p:grpSpPr>
                <p:sp>
                  <p:nvSpPr>
                    <p:cNvPr id="306" name="Rectangle: Rounded Corners 305">
                      <a:extLst>
                        <a:ext uri="{FF2B5EF4-FFF2-40B4-BE49-F238E27FC236}">
                          <a16:creationId xmlns="" xmlns:a16="http://schemas.microsoft.com/office/drawing/2014/main" id="{E4D24936-3CEE-43F5-A517-D775D297A2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286487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7" name="Rectangle: Rounded Corners 306">
                      <a:extLst>
                        <a:ext uri="{FF2B5EF4-FFF2-40B4-BE49-F238E27FC236}">
                          <a16:creationId xmlns="" xmlns:a16="http://schemas.microsoft.com/office/drawing/2014/main" id="{58DD1355-6D4D-474F-B79F-2B5C5957B0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368015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8" name="Rectangle: Rounded Corners 307">
                      <a:extLst>
                        <a:ext uri="{FF2B5EF4-FFF2-40B4-BE49-F238E27FC236}">
                          <a16:creationId xmlns="" xmlns:a16="http://schemas.microsoft.com/office/drawing/2014/main" id="{0BCAF2D9-BB02-44A0-9D39-3B4B182DF5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449543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9" name="Rectangle: Rounded Corners 308">
                      <a:extLst>
                        <a:ext uri="{FF2B5EF4-FFF2-40B4-BE49-F238E27FC236}">
                          <a16:creationId xmlns="" xmlns:a16="http://schemas.microsoft.com/office/drawing/2014/main" id="{FAE820E4-F6C7-49BD-8822-F25CD69C51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23011" y="5531071"/>
                      <a:ext cx="173664" cy="60881"/>
                    </a:xfrm>
                    <a:prstGeom prst="roundRect">
                      <a:avLst/>
                    </a:prstGeom>
                    <a:solidFill>
                      <a:srgbClr val="2E2B33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sp>
            <p:nvSpPr>
              <p:cNvPr id="287" name="Rectangle 286">
                <a:extLst>
                  <a:ext uri="{FF2B5EF4-FFF2-40B4-BE49-F238E27FC236}">
                    <a16:creationId xmlns="" xmlns:a16="http://schemas.microsoft.com/office/drawing/2014/main" id="{2DC40DA4-6EC5-4608-8265-E40976C3E4A9}"/>
                  </a:ext>
                </a:extLst>
              </p:cNvPr>
              <p:cNvSpPr/>
              <p:nvPr/>
            </p:nvSpPr>
            <p:spPr>
              <a:xfrm>
                <a:off x="10324369" y="3587308"/>
                <a:ext cx="1357672" cy="439868"/>
              </a:xfrm>
              <a:prstGeom prst="rect">
                <a:avLst/>
              </a:prstGeom>
              <a:solidFill>
                <a:srgbClr val="2E2B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8" name="Group 287">
                <a:extLst>
                  <a:ext uri="{FF2B5EF4-FFF2-40B4-BE49-F238E27FC236}">
                    <a16:creationId xmlns="" xmlns:a16="http://schemas.microsoft.com/office/drawing/2014/main" id="{FE9A949F-3FC5-4DF0-933B-771E8E321435}"/>
                  </a:ext>
                </a:extLst>
              </p:cNvPr>
              <p:cNvGrpSpPr/>
              <p:nvPr/>
            </p:nvGrpSpPr>
            <p:grpSpPr>
              <a:xfrm>
                <a:off x="7551957" y="3514829"/>
                <a:ext cx="475790" cy="620700"/>
                <a:chOff x="2945383" y="6059313"/>
                <a:chExt cx="475790" cy="620700"/>
              </a:xfrm>
            </p:grpSpPr>
            <p:sp>
              <p:nvSpPr>
                <p:cNvPr id="293" name="Rectangle 292">
                  <a:extLst>
                    <a:ext uri="{FF2B5EF4-FFF2-40B4-BE49-F238E27FC236}">
                      <a16:creationId xmlns="" xmlns:a16="http://schemas.microsoft.com/office/drawing/2014/main" id="{59B2C899-E9AA-474E-9B6A-4DDE84974762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4" name="Freeform: Shape 293">
                  <a:extLst>
                    <a:ext uri="{FF2B5EF4-FFF2-40B4-BE49-F238E27FC236}">
                      <a16:creationId xmlns="" xmlns:a16="http://schemas.microsoft.com/office/drawing/2014/main" id="{6B33BAC5-96D9-4BD0-A609-348515B39FF0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5" name="Trapezoid 294">
                  <a:extLst>
                    <a:ext uri="{FF2B5EF4-FFF2-40B4-BE49-F238E27FC236}">
                      <a16:creationId xmlns="" xmlns:a16="http://schemas.microsoft.com/office/drawing/2014/main" id="{FD9648A9-B160-417E-B28B-8F74852AEB54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9" name="Group 288">
                <a:extLst>
                  <a:ext uri="{FF2B5EF4-FFF2-40B4-BE49-F238E27FC236}">
                    <a16:creationId xmlns="" xmlns:a16="http://schemas.microsoft.com/office/drawing/2014/main" id="{D182D3BA-9423-4DC1-8A71-F0AB37105746}"/>
                  </a:ext>
                </a:extLst>
              </p:cNvPr>
              <p:cNvGrpSpPr/>
              <p:nvPr/>
            </p:nvGrpSpPr>
            <p:grpSpPr>
              <a:xfrm flipH="1">
                <a:off x="13845802" y="3522716"/>
                <a:ext cx="475790" cy="620700"/>
                <a:chOff x="2945383" y="6059313"/>
                <a:chExt cx="475790" cy="620700"/>
              </a:xfrm>
            </p:grpSpPr>
            <p:sp>
              <p:nvSpPr>
                <p:cNvPr id="290" name="Rectangle 289">
                  <a:extLst>
                    <a:ext uri="{FF2B5EF4-FFF2-40B4-BE49-F238E27FC236}">
                      <a16:creationId xmlns="" xmlns:a16="http://schemas.microsoft.com/office/drawing/2014/main" id="{A8F488AF-819B-443A-B245-5701DDCB45B1}"/>
                    </a:ext>
                  </a:extLst>
                </p:cNvPr>
                <p:cNvSpPr/>
                <p:nvPr/>
              </p:nvSpPr>
              <p:spPr>
                <a:xfrm>
                  <a:off x="3101139" y="6064440"/>
                  <a:ext cx="252391" cy="560990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="" xmlns:a16="http://schemas.microsoft.com/office/drawing/2014/main" id="{1C392061-3C5C-41EE-A572-3677197658F8}"/>
                    </a:ext>
                  </a:extLst>
                </p:cNvPr>
                <p:cNvSpPr/>
                <p:nvPr/>
              </p:nvSpPr>
              <p:spPr>
                <a:xfrm>
                  <a:off x="3172795" y="6059313"/>
                  <a:ext cx="248378" cy="620700"/>
                </a:xfrm>
                <a:custGeom>
                  <a:avLst/>
                  <a:gdLst>
                    <a:gd name="connsiteX0" fmla="*/ 29004 w 286343"/>
                    <a:gd name="connsiteY0" fmla="*/ 370329 h 526947"/>
                    <a:gd name="connsiteX1" fmla="*/ 29004 w 286343"/>
                    <a:gd name="connsiteY1" fmla="*/ 495556 h 526947"/>
                    <a:gd name="connsiteX2" fmla="*/ 252260 w 286343"/>
                    <a:gd name="connsiteY2" fmla="*/ 495556 h 526947"/>
                    <a:gd name="connsiteX3" fmla="*/ 252260 w 286343"/>
                    <a:gd name="connsiteY3" fmla="*/ 370329 h 526947"/>
                    <a:gd name="connsiteX4" fmla="*/ 28287 w 286343"/>
                    <a:gd name="connsiteY4" fmla="*/ 203612 h 526947"/>
                    <a:gd name="connsiteX5" fmla="*/ 28287 w 286343"/>
                    <a:gd name="connsiteY5" fmla="*/ 328839 h 526947"/>
                    <a:gd name="connsiteX6" fmla="*/ 251543 w 286343"/>
                    <a:gd name="connsiteY6" fmla="*/ 328839 h 526947"/>
                    <a:gd name="connsiteX7" fmla="*/ 251543 w 286343"/>
                    <a:gd name="connsiteY7" fmla="*/ 203612 h 526947"/>
                    <a:gd name="connsiteX8" fmla="*/ 27570 w 286343"/>
                    <a:gd name="connsiteY8" fmla="*/ 36895 h 526947"/>
                    <a:gd name="connsiteX9" fmla="*/ 27570 w 286343"/>
                    <a:gd name="connsiteY9" fmla="*/ 162122 h 526947"/>
                    <a:gd name="connsiteX10" fmla="*/ 250826 w 286343"/>
                    <a:gd name="connsiteY10" fmla="*/ 162122 h 526947"/>
                    <a:gd name="connsiteX11" fmla="*/ 250826 w 286343"/>
                    <a:gd name="connsiteY11" fmla="*/ 36895 h 526947"/>
                    <a:gd name="connsiteX12" fmla="*/ 0 w 286343"/>
                    <a:gd name="connsiteY12" fmla="*/ 0 h 526947"/>
                    <a:gd name="connsiteX13" fmla="*/ 286343 w 286343"/>
                    <a:gd name="connsiteY13" fmla="*/ 0 h 526947"/>
                    <a:gd name="connsiteX14" fmla="*/ 286343 w 286343"/>
                    <a:gd name="connsiteY14" fmla="*/ 526947 h 526947"/>
                    <a:gd name="connsiteX15" fmla="*/ 0 w 286343"/>
                    <a:gd name="connsiteY15" fmla="*/ 526947 h 5269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86343" h="526947">
                      <a:moveTo>
                        <a:pt x="29004" y="370329"/>
                      </a:moveTo>
                      <a:lnTo>
                        <a:pt x="29004" y="495556"/>
                      </a:lnTo>
                      <a:lnTo>
                        <a:pt x="252260" y="495556"/>
                      </a:lnTo>
                      <a:lnTo>
                        <a:pt x="252260" y="370329"/>
                      </a:lnTo>
                      <a:close/>
                      <a:moveTo>
                        <a:pt x="28287" y="203612"/>
                      </a:moveTo>
                      <a:lnTo>
                        <a:pt x="28287" y="328839"/>
                      </a:lnTo>
                      <a:lnTo>
                        <a:pt x="251543" y="328839"/>
                      </a:lnTo>
                      <a:lnTo>
                        <a:pt x="251543" y="203612"/>
                      </a:lnTo>
                      <a:close/>
                      <a:moveTo>
                        <a:pt x="27570" y="36895"/>
                      </a:moveTo>
                      <a:lnTo>
                        <a:pt x="27570" y="162122"/>
                      </a:lnTo>
                      <a:lnTo>
                        <a:pt x="250826" y="162122"/>
                      </a:lnTo>
                      <a:lnTo>
                        <a:pt x="250826" y="36895"/>
                      </a:lnTo>
                      <a:close/>
                      <a:moveTo>
                        <a:pt x="0" y="0"/>
                      </a:moveTo>
                      <a:lnTo>
                        <a:pt x="286343" y="0"/>
                      </a:lnTo>
                      <a:lnTo>
                        <a:pt x="286343" y="526947"/>
                      </a:lnTo>
                      <a:lnTo>
                        <a:pt x="0" y="526947"/>
                      </a:lnTo>
                      <a:close/>
                    </a:path>
                  </a:pathLst>
                </a:custGeom>
                <a:solidFill>
                  <a:srgbClr val="2E2B3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2" name="Trapezoid 291">
                  <a:extLst>
                    <a:ext uri="{FF2B5EF4-FFF2-40B4-BE49-F238E27FC236}">
                      <a16:creationId xmlns="" xmlns:a16="http://schemas.microsoft.com/office/drawing/2014/main" id="{63BDB20B-1CB3-47C9-92BF-D3CBB58D0790}"/>
                    </a:ext>
                  </a:extLst>
                </p:cNvPr>
                <p:cNvSpPr/>
                <p:nvPr/>
              </p:nvSpPr>
              <p:spPr>
                <a:xfrm rot="5400000">
                  <a:off x="2875409" y="6323759"/>
                  <a:ext cx="315661" cy="175713"/>
                </a:xfrm>
                <a:prstGeom prst="trapezoid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342" name="TextBox 341">
              <a:extLst>
                <a:ext uri="{FF2B5EF4-FFF2-40B4-BE49-F238E27FC236}">
                  <a16:creationId xmlns="" xmlns:a16="http://schemas.microsoft.com/office/drawing/2014/main" id="{5F1E1639-F48D-4D01-80D9-2058D7799887}"/>
                </a:ext>
              </a:extLst>
            </p:cNvPr>
            <p:cNvSpPr txBox="1"/>
            <p:nvPr/>
          </p:nvSpPr>
          <p:spPr>
            <a:xfrm>
              <a:off x="12266492" y="3119515"/>
              <a:ext cx="22201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800" b="1" dirty="0">
                  <a:solidFill>
                    <a:srgbClr val="FF0000"/>
                  </a:solidFill>
                  <a:latin typeface="Cooper Black" panose="0208090404030B020404" pitchFamily="18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985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9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98 -1.48148E-6 L 1.23737 -0.00254 " pathEditMode="relative" rAng="0" ptsTypes="AA">
                                      <p:cBhvr>
                                        <p:cTn id="6" dur="20000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17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phic 206">
            <a:extLst>
              <a:ext uri="{FF2B5EF4-FFF2-40B4-BE49-F238E27FC236}">
                <a16:creationId xmlns="" xmlns:a16="http://schemas.microsoft.com/office/drawing/2014/main" id="{6E006741-4755-427C-898D-9339BED68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515" y="1915364"/>
            <a:ext cx="6080179" cy="30534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3062" y="2533507"/>
            <a:ext cx="2818393" cy="682035"/>
            <a:chOff x="4346090" y="2533507"/>
            <a:chExt cx="2818393" cy="68203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90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123542" y="2533507"/>
              <a:ext cx="2040941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</a:p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53061" y="3616134"/>
            <a:ext cx="3346482" cy="630702"/>
            <a:chOff x="4346089" y="3616134"/>
            <a:chExt cx="3346482" cy="63070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6089" y="3616134"/>
              <a:ext cx="1118989" cy="63070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03533" y="3702770"/>
              <a:ext cx="228903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45393" y="4696893"/>
            <a:ext cx="2022512" cy="641244"/>
            <a:chOff x="4738421" y="4696893"/>
            <a:chExt cx="2022512" cy="641244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8421" y="4696893"/>
              <a:ext cx="770241" cy="51212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65079" y="4968805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907582" y="1851466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950857" y="871897"/>
            <a:ext cx="6049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المخلوقات الحيَّة في هذه الصورة ؟ كيف أعرف ذلك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0" name="Freeform: Shape 12">
            <a:extLst>
              <a:ext uri="{FF2B5EF4-FFF2-40B4-BE49-F238E27FC236}">
                <a16:creationId xmlns="" xmlns:a16="http://schemas.microsoft.com/office/drawing/2014/main" id="{66AAAF00-546E-4D11-A9DF-771E4009B418}"/>
              </a:ext>
            </a:extLst>
          </p:cNvPr>
          <p:cNvSpPr/>
          <p:nvPr/>
        </p:nvSpPr>
        <p:spPr>
          <a:xfrm flipH="1" flipV="1">
            <a:off x="6637148" y="3302112"/>
            <a:ext cx="5363169" cy="2906071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 flip="none" rotWithShape="1">
            <a:gsLst>
              <a:gs pos="0">
                <a:srgbClr val="00CCFF"/>
              </a:gs>
              <a:gs pos="100000">
                <a:srgbClr val="0033CC"/>
              </a:gs>
            </a:gsLst>
            <a:lin ang="10800000" scaled="1"/>
            <a:tileRect/>
          </a:gradFill>
          <a:ln>
            <a:noFill/>
          </a:ln>
          <a:effectLst>
            <a:innerShdw blurRad="2286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" name="Freeform: Shape 13">
            <a:extLst>
              <a:ext uri="{FF2B5EF4-FFF2-40B4-BE49-F238E27FC236}">
                <a16:creationId xmlns="" xmlns:a16="http://schemas.microsoft.com/office/drawing/2014/main" id="{D2922E7D-05B2-4196-B387-C88EDA7D7FE0}"/>
              </a:ext>
            </a:extLst>
          </p:cNvPr>
          <p:cNvSpPr/>
          <p:nvPr/>
        </p:nvSpPr>
        <p:spPr>
          <a:xfrm flipH="1" flipV="1">
            <a:off x="6473935" y="3091875"/>
            <a:ext cx="5363168" cy="2906072"/>
          </a:xfrm>
          <a:custGeom>
            <a:avLst/>
            <a:gdLst>
              <a:gd name="connsiteX0" fmla="*/ 5551158 w 8221786"/>
              <a:gd name="connsiteY0" fmla="*/ 0 h 4210712"/>
              <a:gd name="connsiteX1" fmla="*/ 8221786 w 8221786"/>
              <a:gd name="connsiteY1" fmla="*/ 1473200 h 4210712"/>
              <a:gd name="connsiteX2" fmla="*/ 5551158 w 8221786"/>
              <a:gd name="connsiteY2" fmla="*/ 2946400 h 4210712"/>
              <a:gd name="connsiteX3" fmla="*/ 5551158 w 8221786"/>
              <a:gd name="connsiteY3" fmla="*/ 2510970 h 4210712"/>
              <a:gd name="connsiteX4" fmla="*/ 1997332 w 8221786"/>
              <a:gd name="connsiteY4" fmla="*/ 2510970 h 4210712"/>
              <a:gd name="connsiteX5" fmla="*/ 1145518 w 8221786"/>
              <a:gd name="connsiteY5" fmla="*/ 3362784 h 4210712"/>
              <a:gd name="connsiteX6" fmla="*/ 1145518 w 8221786"/>
              <a:gd name="connsiteY6" fmla="*/ 3516984 h 4210712"/>
              <a:gd name="connsiteX7" fmla="*/ 1395009 w 8221786"/>
              <a:gd name="connsiteY7" fmla="*/ 4119308 h 4210712"/>
              <a:gd name="connsiteX8" fmla="*/ 1505792 w 8221786"/>
              <a:gd name="connsiteY8" fmla="*/ 4210712 h 4210712"/>
              <a:gd name="connsiteX9" fmla="*/ 1505546 w 8221786"/>
              <a:gd name="connsiteY9" fmla="*/ 4210700 h 4210712"/>
              <a:gd name="connsiteX10" fmla="*/ 0 w 8221786"/>
              <a:gd name="connsiteY10" fmla="*/ 2542348 h 4210712"/>
              <a:gd name="connsiteX11" fmla="*/ 0 w 8221786"/>
              <a:gd name="connsiteY11" fmla="*/ 2238768 h 4210712"/>
              <a:gd name="connsiteX12" fmla="*/ 1677010 w 8221786"/>
              <a:gd name="connsiteY12" fmla="*/ 561758 h 4210712"/>
              <a:gd name="connsiteX13" fmla="*/ 5551158 w 8221786"/>
              <a:gd name="connsiteY13" fmla="*/ 561758 h 42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221786" h="4210712">
                <a:moveTo>
                  <a:pt x="5551158" y="0"/>
                </a:moveTo>
                <a:lnTo>
                  <a:pt x="8221786" y="1473200"/>
                </a:lnTo>
                <a:lnTo>
                  <a:pt x="5551158" y="2946400"/>
                </a:lnTo>
                <a:lnTo>
                  <a:pt x="5551158" y="2510970"/>
                </a:lnTo>
                <a:lnTo>
                  <a:pt x="1997332" y="2510970"/>
                </a:lnTo>
                <a:cubicBezTo>
                  <a:pt x="1526888" y="2510970"/>
                  <a:pt x="1145518" y="2892340"/>
                  <a:pt x="1145518" y="3362784"/>
                </a:cubicBezTo>
                <a:lnTo>
                  <a:pt x="1145518" y="3516984"/>
                </a:lnTo>
                <a:cubicBezTo>
                  <a:pt x="1145518" y="3752206"/>
                  <a:pt x="1240861" y="3965160"/>
                  <a:pt x="1395009" y="4119308"/>
                </a:cubicBezTo>
                <a:lnTo>
                  <a:pt x="1505792" y="4210712"/>
                </a:lnTo>
                <a:lnTo>
                  <a:pt x="1505546" y="4210700"/>
                </a:lnTo>
                <a:cubicBezTo>
                  <a:pt x="659903" y="4124820"/>
                  <a:pt x="0" y="3410649"/>
                  <a:pt x="0" y="2542348"/>
                </a:cubicBezTo>
                <a:lnTo>
                  <a:pt x="0" y="2238768"/>
                </a:lnTo>
                <a:cubicBezTo>
                  <a:pt x="0" y="1312581"/>
                  <a:pt x="750823" y="561758"/>
                  <a:pt x="1677010" y="561758"/>
                </a:cubicBezTo>
                <a:lnTo>
                  <a:pt x="5551158" y="561758"/>
                </a:lnTo>
                <a:close/>
              </a:path>
            </a:pathLst>
          </a:custGeom>
          <a:gradFill>
            <a:gsLst>
              <a:gs pos="47000">
                <a:schemeClr val="bg1"/>
              </a:gs>
              <a:gs pos="0">
                <a:schemeClr val="bg1">
                  <a:lumMod val="9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47" name="Group 2">
            <a:extLst>
              <a:ext uri="{FF2B5EF4-FFF2-40B4-BE49-F238E27FC236}">
                <a16:creationId xmlns="" xmlns:a16="http://schemas.microsoft.com/office/drawing/2014/main" id="{DE6A379F-7BDE-447D-BA19-E77AE351583C}"/>
              </a:ext>
            </a:extLst>
          </p:cNvPr>
          <p:cNvGrpSpPr/>
          <p:nvPr/>
        </p:nvGrpSpPr>
        <p:grpSpPr>
          <a:xfrm>
            <a:off x="7373257" y="4404247"/>
            <a:ext cx="4209143" cy="1015663"/>
            <a:chOff x="5933779" y="4054561"/>
            <a:chExt cx="3603068" cy="1015663"/>
          </a:xfrm>
        </p:grpSpPr>
        <p:sp>
          <p:nvSpPr>
            <p:cNvPr id="48" name="TextBox 22">
              <a:extLst>
                <a:ext uri="{FF2B5EF4-FFF2-40B4-BE49-F238E27FC236}">
                  <a16:creationId xmlns="" xmlns:a16="http://schemas.microsoft.com/office/drawing/2014/main" id="{3656659C-DE48-4A4A-8918-D6B6FE244D42}"/>
                </a:ext>
              </a:extLst>
            </p:cNvPr>
            <p:cNvSpPr txBox="1"/>
            <p:nvPr/>
          </p:nvSpPr>
          <p:spPr>
            <a:xfrm>
              <a:off x="5933779" y="4054561"/>
              <a:ext cx="36030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 smtClean="0">
                  <a:solidFill>
                    <a:srgbClr val="0033CC"/>
                  </a:solidFill>
                  <a:latin typeface="Century Gothic" panose="020B0502020202020204" pitchFamily="34" charset="0"/>
                </a:rPr>
                <a:t>الحيوانات و النباتات هم مخلوقات حيّة لأنها تنمو و تتكاثر و تحتاج إلى الماء و الهواء و الغذاء و المكان المناسب للعيش</a:t>
              </a:r>
              <a:endParaRPr lang="en-US" sz="2000" b="1" dirty="0">
                <a:solidFill>
                  <a:srgbClr val="0033CC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49" name="TextBox 23">
              <a:extLst>
                <a:ext uri="{FF2B5EF4-FFF2-40B4-BE49-F238E27FC236}">
                  <a16:creationId xmlns="" xmlns:a16="http://schemas.microsoft.com/office/drawing/2014/main" id="{C2363FE4-D677-4806-9FF1-D3FD9513713E}"/>
                </a:ext>
              </a:extLst>
            </p:cNvPr>
            <p:cNvSpPr txBox="1"/>
            <p:nvPr/>
          </p:nvSpPr>
          <p:spPr>
            <a:xfrm>
              <a:off x="6566706" y="4654726"/>
              <a:ext cx="28342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b="1" dirty="0"/>
            </a:p>
          </p:txBody>
        </p:sp>
      </p:grpSp>
      <p:sp>
        <p:nvSpPr>
          <p:cNvPr id="56" name="TextBox 37">
            <a:extLst>
              <a:ext uri="{FF2B5EF4-FFF2-40B4-BE49-F238E27FC236}">
                <a16:creationId xmlns="" xmlns:a16="http://schemas.microsoft.com/office/drawing/2014/main" id="{E0673B62-28E7-435F-81AC-2973E74EB7D7}"/>
              </a:ext>
            </a:extLst>
          </p:cNvPr>
          <p:cNvSpPr txBox="1"/>
          <p:nvPr/>
        </p:nvSpPr>
        <p:spPr>
          <a:xfrm>
            <a:off x="4489692" y="87715"/>
            <a:ext cx="46658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حاجات المخلوقات الحيّة</a:t>
            </a:r>
          </a:p>
        </p:txBody>
      </p:sp>
    </p:spTree>
    <p:extLst>
      <p:ext uri="{BB962C8B-B14F-4D97-AF65-F5344CB8AC3E}">
        <p14:creationId xmlns:p14="http://schemas.microsoft.com/office/powerpoint/2010/main" val="20855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40" grpId="0" animBg="1"/>
      <p:bldP spid="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10382" cy="573392"/>
            <a:chOff x="4513710" y="3661856"/>
            <a:chExt cx="3210382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31019" y="3749979"/>
              <a:ext cx="21930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691086" y="433152"/>
            <a:ext cx="5058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حاجات المخلوقات الحية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6574971" y="965150"/>
            <a:ext cx="51744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تنمو</a:t>
            </a:r>
            <a:r>
              <a:rPr lang="ar-SY" sz="2400" b="1" dirty="0" smtClean="0">
                <a:solidFill>
                  <a:schemeClr val="bg1"/>
                </a:solidFill>
              </a:rPr>
              <a:t> المخلوقات الحيّة و </a:t>
            </a:r>
            <a:r>
              <a:rPr lang="ar-SY" sz="2400" b="1" dirty="0" smtClean="0">
                <a:solidFill>
                  <a:srgbClr val="FFFF00"/>
                </a:solidFill>
              </a:rPr>
              <a:t>تتغيّر</a:t>
            </a:r>
            <a:r>
              <a:rPr lang="ar-SY" sz="2400" b="1" dirty="0" smtClean="0">
                <a:solidFill>
                  <a:schemeClr val="bg1"/>
                </a:solidFill>
              </a:rPr>
              <a:t> .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27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352" y="2716622"/>
            <a:ext cx="3232863" cy="1822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315" y="2716622"/>
            <a:ext cx="2300420" cy="1925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510" y="4490348"/>
            <a:ext cx="2097002" cy="22142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5321798" y="1470076"/>
            <a:ext cx="64276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من السهل </a:t>
            </a:r>
            <a:r>
              <a:rPr lang="ar-SY" sz="2400" b="1" dirty="0" smtClean="0">
                <a:solidFill>
                  <a:schemeClr val="bg1"/>
                </a:solidFill>
              </a:rPr>
              <a:t>أن تحكم على </a:t>
            </a:r>
            <a:r>
              <a:rPr lang="ar-SY" sz="2400" b="1" dirty="0">
                <a:solidFill>
                  <a:srgbClr val="FFFF00"/>
                </a:solidFill>
              </a:rPr>
              <a:t>الحيوانات</a:t>
            </a:r>
            <a:r>
              <a:rPr lang="ar-SY" sz="2400" b="1" dirty="0">
                <a:solidFill>
                  <a:schemeClr val="bg1"/>
                </a:solidFill>
              </a:rPr>
              <a:t> أنها </a:t>
            </a:r>
            <a:r>
              <a:rPr lang="ar-SY" sz="2400" b="1" dirty="0" smtClean="0">
                <a:solidFill>
                  <a:schemeClr val="bg1"/>
                </a:solidFill>
              </a:rPr>
              <a:t>مخلوقات الحية , فنحن نرى الحيوانات </a:t>
            </a:r>
            <a:r>
              <a:rPr lang="ar-SY" sz="2400" b="1" dirty="0" smtClean="0">
                <a:solidFill>
                  <a:srgbClr val="FFFF00"/>
                </a:solidFill>
              </a:rPr>
              <a:t>تتحرّك</a:t>
            </a:r>
            <a:r>
              <a:rPr lang="ar-SY" sz="2400" b="1" dirty="0" smtClean="0">
                <a:solidFill>
                  <a:schemeClr val="bg1"/>
                </a:solidFill>
              </a:rPr>
              <a:t> , و </a:t>
            </a:r>
            <a:r>
              <a:rPr lang="ar-SY" sz="2400" b="1" dirty="0" smtClean="0">
                <a:solidFill>
                  <a:srgbClr val="FFFF00"/>
                </a:solidFill>
              </a:rPr>
              <a:t>تأكل</a:t>
            </a:r>
            <a:r>
              <a:rPr lang="ar-SY" sz="2400" b="1" dirty="0" smtClean="0">
                <a:solidFill>
                  <a:schemeClr val="bg1"/>
                </a:solidFill>
              </a:rPr>
              <a:t> الطعام و </a:t>
            </a:r>
            <a:r>
              <a:rPr lang="ar-SY" sz="2400" b="1" dirty="0" smtClean="0">
                <a:solidFill>
                  <a:srgbClr val="FFFF00"/>
                </a:solidFill>
              </a:rPr>
              <a:t>تشرب</a:t>
            </a:r>
            <a:r>
              <a:rPr lang="ar-SY" sz="2400" b="1" dirty="0" smtClean="0">
                <a:solidFill>
                  <a:schemeClr val="bg1"/>
                </a:solidFill>
              </a:rPr>
              <a:t> الماء و </a:t>
            </a:r>
            <a:r>
              <a:rPr lang="ar-SY" sz="2400" b="1" dirty="0" smtClean="0">
                <a:solidFill>
                  <a:srgbClr val="FFFF00"/>
                </a:solidFill>
              </a:rPr>
              <a:t>تتنفَّس</a:t>
            </a:r>
            <a:r>
              <a:rPr lang="ar-SY" sz="2400" b="1" dirty="0" smtClean="0">
                <a:solidFill>
                  <a:schemeClr val="bg1"/>
                </a:solidFill>
              </a:rPr>
              <a:t> الهواء فتعرف أنها حيَّة . 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31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61" y="4702965"/>
            <a:ext cx="2009649" cy="2001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000" y="2899032"/>
            <a:ext cx="2300420" cy="168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946" y="4815264"/>
            <a:ext cx="2009649" cy="1889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Graphic 204">
            <a:extLst>
              <a:ext uri="{FF2B5EF4-FFF2-40B4-BE49-F238E27FC236}">
                <a16:creationId xmlns="" xmlns:a16="http://schemas.microsoft.com/office/drawing/2014/main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069" y="5207606"/>
            <a:ext cx="2009649" cy="12597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659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000"/>
                            </p:stCondLst>
                            <p:childTnLst>
                              <p:par>
                                <p:cTn id="7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00"/>
                            </p:stCondLst>
                            <p:childTnLst>
                              <p:par>
                                <p:cTn id="9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501855"/>
            <a:ext cx="3057202" cy="747505"/>
            <a:chOff x="4387914" y="2577375"/>
            <a:chExt cx="3057202" cy="747505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414529" y="264777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77368" cy="615854"/>
            <a:chOff x="4409760" y="3607482"/>
            <a:chExt cx="3277368" cy="61585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18788" y="3818492"/>
              <a:ext cx="22683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549438" y="4675964"/>
            <a:ext cx="2155793" cy="688127"/>
            <a:chOff x="4616752" y="4728227"/>
            <a:chExt cx="2155793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6752" y="4728227"/>
              <a:ext cx="861809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="" xmlns:a16="http://schemas.microsoft.com/office/drawing/2014/main" id="{259160B0-F5EE-4D33-83DB-85DD427D34B6}"/>
              </a:ext>
            </a:extLst>
          </p:cNvPr>
          <p:cNvSpPr/>
          <p:nvPr/>
        </p:nvSpPr>
        <p:spPr>
          <a:xfrm>
            <a:off x="4951165" y="4257294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="" xmlns:a16="http://schemas.microsoft.com/office/drawing/2014/main" id="{1CE2429F-59A9-49F0-8A2B-FD11822D9495}"/>
              </a:ext>
            </a:extLst>
          </p:cNvPr>
          <p:cNvSpPr/>
          <p:nvPr/>
        </p:nvSpPr>
        <p:spPr>
          <a:xfrm>
            <a:off x="7622689" y="493677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="" xmlns:a16="http://schemas.microsoft.com/office/drawing/2014/main" id="{AC3F29F7-669B-419E-89A0-EE2485AD4DE4}"/>
              </a:ext>
            </a:extLst>
          </p:cNvPr>
          <p:cNvSpPr/>
          <p:nvPr/>
        </p:nvSpPr>
        <p:spPr>
          <a:xfrm>
            <a:off x="4983494" y="718675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="" xmlns:a16="http://schemas.microsoft.com/office/drawing/2014/main" id="{C575320E-D4E8-47F0-A5BE-580A36F5EE20}"/>
              </a:ext>
            </a:extLst>
          </p:cNvPr>
          <p:cNvSpPr txBox="1"/>
          <p:nvPr/>
        </p:nvSpPr>
        <p:spPr>
          <a:xfrm>
            <a:off x="4151086" y="5642259"/>
            <a:ext cx="5050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تأكل الجرادة أزهار النبات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="" xmlns:a16="http://schemas.microsoft.com/office/drawing/2014/main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505" y="3143170"/>
            <a:ext cx="1530641" cy="2208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738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56967" y="2491992"/>
            <a:ext cx="3013659" cy="699082"/>
            <a:chOff x="4387914" y="2567512"/>
            <a:chExt cx="3013659" cy="699082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7914" y="2577375"/>
              <a:ext cx="1028975" cy="6892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70986" y="2567512"/>
              <a:ext cx="20305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316732" y="3607482"/>
            <a:ext cx="3224577" cy="615854"/>
            <a:chOff x="4409760" y="3607482"/>
            <a:chExt cx="3224577" cy="615854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9760" y="3607482"/>
              <a:ext cx="1092645" cy="6158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02405" y="3794676"/>
              <a:ext cx="21319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549438" y="4675964"/>
            <a:ext cx="2155793" cy="688127"/>
            <a:chOff x="4616752" y="4728227"/>
            <a:chExt cx="2155793" cy="688127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6752" y="4728227"/>
              <a:ext cx="861809" cy="573011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76691" y="5047022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63054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Oval 12">
            <a:extLst>
              <a:ext uri="{FF2B5EF4-FFF2-40B4-BE49-F238E27FC236}">
                <a16:creationId xmlns="" xmlns:a16="http://schemas.microsoft.com/office/drawing/2014/main" id="{259160B0-F5EE-4D33-83DB-85DD427D34B6}"/>
              </a:ext>
            </a:extLst>
          </p:cNvPr>
          <p:cNvSpPr/>
          <p:nvPr/>
        </p:nvSpPr>
        <p:spPr>
          <a:xfrm>
            <a:off x="4951165" y="4257294"/>
            <a:ext cx="3336492" cy="115413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13">
            <a:extLst>
              <a:ext uri="{FF2B5EF4-FFF2-40B4-BE49-F238E27FC236}">
                <a16:creationId xmlns="" xmlns:a16="http://schemas.microsoft.com/office/drawing/2014/main" id="{1CE2429F-59A9-49F0-8A2B-FD11822D9495}"/>
              </a:ext>
            </a:extLst>
          </p:cNvPr>
          <p:cNvSpPr/>
          <p:nvPr/>
        </p:nvSpPr>
        <p:spPr>
          <a:xfrm>
            <a:off x="7622689" y="493677"/>
            <a:ext cx="380957" cy="3809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rapezoid 6">
            <a:extLst>
              <a:ext uri="{FF2B5EF4-FFF2-40B4-BE49-F238E27FC236}">
                <a16:creationId xmlns="" xmlns:a16="http://schemas.microsoft.com/office/drawing/2014/main" id="{AC3F29F7-669B-419E-89A0-EE2485AD4DE4}"/>
              </a:ext>
            </a:extLst>
          </p:cNvPr>
          <p:cNvSpPr/>
          <p:nvPr/>
        </p:nvSpPr>
        <p:spPr>
          <a:xfrm>
            <a:off x="4983494" y="718675"/>
            <a:ext cx="3271834" cy="4115686"/>
          </a:xfrm>
          <a:custGeom>
            <a:avLst/>
            <a:gdLst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1585689 w 2598057"/>
              <a:gd name="connsiteY2" fmla="*/ 0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540000 h 2540000"/>
              <a:gd name="connsiteX1" fmla="*/ 1012368 w 2598057"/>
              <a:gd name="connsiteY1" fmla="*/ 0 h 2540000"/>
              <a:gd name="connsiteX2" fmla="*/ 2398489 w 2598057"/>
              <a:gd name="connsiteY2" fmla="*/ 145143 h 2540000"/>
              <a:gd name="connsiteX3" fmla="*/ 2598057 w 2598057"/>
              <a:gd name="connsiteY3" fmla="*/ 2540000 h 2540000"/>
              <a:gd name="connsiteX4" fmla="*/ 0 w 2598057"/>
              <a:gd name="connsiteY4" fmla="*/ 2540000 h 2540000"/>
              <a:gd name="connsiteX0" fmla="*/ 0 w 2598057"/>
              <a:gd name="connsiteY0" fmla="*/ 2423886 h 2423886"/>
              <a:gd name="connsiteX1" fmla="*/ 2071911 w 2598057"/>
              <a:gd name="connsiteY1" fmla="*/ 0 h 2423886"/>
              <a:gd name="connsiteX2" fmla="*/ 2398489 w 2598057"/>
              <a:gd name="connsiteY2" fmla="*/ 29029 h 2423886"/>
              <a:gd name="connsiteX3" fmla="*/ 2598057 w 2598057"/>
              <a:gd name="connsiteY3" fmla="*/ 2423886 h 2423886"/>
              <a:gd name="connsiteX4" fmla="*/ 0 w 2598057"/>
              <a:gd name="connsiteY4" fmla="*/ 2423886 h 2423886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98489 w 2598057"/>
              <a:gd name="connsiteY2" fmla="*/ 428274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2823131 h 2823131"/>
              <a:gd name="connsiteX1" fmla="*/ 2116987 w 2598057"/>
              <a:gd name="connsiteY1" fmla="*/ 0 h 2823131"/>
              <a:gd name="connsiteX2" fmla="*/ 2372731 w 2598057"/>
              <a:gd name="connsiteY2" fmla="*/ 41908 h 2823131"/>
              <a:gd name="connsiteX3" fmla="*/ 2598057 w 2598057"/>
              <a:gd name="connsiteY3" fmla="*/ 2823131 h 2823131"/>
              <a:gd name="connsiteX4" fmla="*/ 0 w 2598057"/>
              <a:gd name="connsiteY4" fmla="*/ 2823131 h 2823131"/>
              <a:gd name="connsiteX0" fmla="*/ 0 w 2598057"/>
              <a:gd name="connsiteY0" fmla="*/ 3341060 h 3341060"/>
              <a:gd name="connsiteX1" fmla="*/ 2116987 w 2598057"/>
              <a:gd name="connsiteY1" fmla="*/ 517929 h 3341060"/>
              <a:gd name="connsiteX2" fmla="*/ 2376463 w 2598057"/>
              <a:gd name="connsiteY2" fmla="*/ 0 h 3341060"/>
              <a:gd name="connsiteX3" fmla="*/ 2598057 w 2598057"/>
              <a:gd name="connsiteY3" fmla="*/ 3341060 h 3341060"/>
              <a:gd name="connsiteX4" fmla="*/ 0 w 2598057"/>
              <a:gd name="connsiteY4" fmla="*/ 3341060 h 3341060"/>
              <a:gd name="connsiteX0" fmla="*/ 0 w 2598057"/>
              <a:gd name="connsiteY0" fmla="*/ 3371771 h 3371771"/>
              <a:gd name="connsiteX1" fmla="*/ 2087129 w 2598057"/>
              <a:gd name="connsiteY1" fmla="*/ 0 h 3371771"/>
              <a:gd name="connsiteX2" fmla="*/ 2376463 w 2598057"/>
              <a:gd name="connsiteY2" fmla="*/ 30711 h 3371771"/>
              <a:gd name="connsiteX3" fmla="*/ 2598057 w 2598057"/>
              <a:gd name="connsiteY3" fmla="*/ 3371771 h 3371771"/>
              <a:gd name="connsiteX4" fmla="*/ 0 w 2598057"/>
              <a:gd name="connsiteY4" fmla="*/ 3371771 h 337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057" h="3371771">
                <a:moveTo>
                  <a:pt x="0" y="3371771"/>
                </a:moveTo>
                <a:lnTo>
                  <a:pt x="2087129" y="0"/>
                </a:lnTo>
                <a:lnTo>
                  <a:pt x="2376463" y="30711"/>
                </a:lnTo>
                <a:lnTo>
                  <a:pt x="2598057" y="3371771"/>
                </a:lnTo>
                <a:lnTo>
                  <a:pt x="0" y="3371771"/>
                </a:lnTo>
                <a:close/>
              </a:path>
            </a:pathLst>
          </a:custGeom>
          <a:solidFill>
            <a:schemeClr val="bg1"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23">
            <a:extLst>
              <a:ext uri="{FF2B5EF4-FFF2-40B4-BE49-F238E27FC236}">
                <a16:creationId xmlns="" xmlns:a16="http://schemas.microsoft.com/office/drawing/2014/main" id="{C575320E-D4E8-47F0-A5BE-580A36F5EE20}"/>
              </a:ext>
            </a:extLst>
          </p:cNvPr>
          <p:cNvSpPr txBox="1"/>
          <p:nvPr/>
        </p:nvSpPr>
        <p:spPr>
          <a:xfrm>
            <a:off x="4151086" y="5642259"/>
            <a:ext cx="50509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chemeClr val="bg1"/>
                </a:solidFill>
              </a:rPr>
              <a:t>تبني البطَّة عشَّاً لصغارها قريباً من البركة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54" name="Graphic 18">
            <a:extLst>
              <a:ext uri="{FF2B5EF4-FFF2-40B4-BE49-F238E27FC236}">
                <a16:creationId xmlns="" xmlns:a16="http://schemas.microsoft.com/office/drawing/2014/main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8668" y="3830641"/>
            <a:ext cx="2446771" cy="14175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301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51" grpId="0" animBg="1"/>
      <p:bldP spid="52" grpId="0" animBg="1"/>
      <p:bldP spid="53" grpId="0" animBg="1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33689"/>
            <a:ext cx="2854314" cy="681853"/>
            <a:chOff x="4562485" y="2533689"/>
            <a:chExt cx="2854314" cy="681853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33689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38732" cy="573393"/>
            <a:chOff x="4513710" y="3661856"/>
            <a:chExt cx="3238732" cy="57339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588398" y="3835139"/>
              <a:ext cx="21640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223658" y="433152"/>
            <a:ext cx="7525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rgbClr val="FFFF00"/>
                </a:solidFill>
              </a:rPr>
              <a:t>النباتات</a:t>
            </a:r>
            <a:r>
              <a:rPr lang="ar-SY" sz="2400" b="1" dirty="0" smtClean="0">
                <a:solidFill>
                  <a:schemeClr val="bg1"/>
                </a:solidFill>
              </a:rPr>
              <a:t> أيضاً مخلوقات حيَّة و لكن ليس من السّهل علينا ملاحظ ذلك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339774" y="1195982"/>
            <a:ext cx="7409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ن</a:t>
            </a:r>
            <a:r>
              <a:rPr lang="ar-SY" sz="2400" b="1" dirty="0" smtClean="0">
                <a:solidFill>
                  <a:schemeClr val="bg1"/>
                </a:solidFill>
              </a:rPr>
              <a:t>حتاج إلى مراقبة النباتات فترة معينة , لكي نُلاحظ أنها  تنمو و تتغيَّر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9" name="Freeform: Shape 13">
            <a:extLst>
              <a:ext uri="{FF2B5EF4-FFF2-40B4-BE49-F238E27FC236}">
                <a16:creationId xmlns="" xmlns:a16="http://schemas.microsoft.com/office/drawing/2014/main" id="{326103C0-C5EC-4F38-86AE-509D5D160C52}"/>
              </a:ext>
            </a:extLst>
          </p:cNvPr>
          <p:cNvSpPr/>
          <p:nvPr/>
        </p:nvSpPr>
        <p:spPr>
          <a:xfrm>
            <a:off x="4721297" y="5763986"/>
            <a:ext cx="5094515" cy="1107996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>
                  <a:alpha val="63000"/>
                </a:srgbClr>
              </a:gs>
              <a:gs pos="79000">
                <a:srgbClr val="B9845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tep 5 seed 2">
            <a:extLst>
              <a:ext uri="{FF2B5EF4-FFF2-40B4-BE49-F238E27FC236}">
                <a16:creationId xmlns="" xmlns:a16="http://schemas.microsoft.com/office/drawing/2014/main" id="{36B0C8FF-F66C-4D44-B71C-8650EC2F15FC}"/>
              </a:ext>
            </a:extLst>
          </p:cNvPr>
          <p:cNvSpPr/>
          <p:nvPr/>
        </p:nvSpPr>
        <p:spPr>
          <a:xfrm flipH="1">
            <a:off x="7022310" y="3838861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1" name="Step 5 Root">
            <a:extLst>
              <a:ext uri="{FF2B5EF4-FFF2-40B4-BE49-F238E27FC236}">
                <a16:creationId xmlns="" xmlns:a16="http://schemas.microsoft.com/office/drawing/2014/main" id="{F0361D78-070A-4390-B79A-93510FF09BF9}"/>
              </a:ext>
            </a:extLst>
          </p:cNvPr>
          <p:cNvGrpSpPr/>
          <p:nvPr/>
        </p:nvGrpSpPr>
        <p:grpSpPr>
          <a:xfrm>
            <a:off x="6688194" y="3143189"/>
            <a:ext cx="874350" cy="3380003"/>
            <a:chOff x="9182853" y="145483"/>
            <a:chExt cx="1073056" cy="6841593"/>
          </a:xfrm>
        </p:grpSpPr>
        <p:sp>
          <p:nvSpPr>
            <p:cNvPr id="52" name="Freeform: Shape 16">
              <a:extLst>
                <a:ext uri="{FF2B5EF4-FFF2-40B4-BE49-F238E27FC236}">
                  <a16:creationId xmlns="" xmlns:a16="http://schemas.microsoft.com/office/drawing/2014/main" id="{1A9BB591-684C-4707-A098-207F8D63BD50}"/>
                </a:ext>
              </a:extLst>
            </p:cNvPr>
            <p:cNvSpPr/>
            <p:nvPr/>
          </p:nvSpPr>
          <p:spPr>
            <a:xfrm>
              <a:off x="9454843" y="145483"/>
              <a:ext cx="186800" cy="6646959"/>
            </a:xfrm>
            <a:custGeom>
              <a:avLst/>
              <a:gdLst>
                <a:gd name="connsiteX0" fmla="*/ 9261 w 186800"/>
                <a:gd name="connsiteY0" fmla="*/ 6448952 h 6646959"/>
                <a:gd name="connsiteX1" fmla="*/ 9261 w 186800"/>
                <a:gd name="connsiteY1" fmla="*/ 4507857 h 6646959"/>
                <a:gd name="connsiteX2" fmla="*/ 57388 w 186800"/>
                <a:gd name="connsiteY2" fmla="*/ 2871562 h 6646959"/>
                <a:gd name="connsiteX3" fmla="*/ 57388 w 186800"/>
                <a:gd name="connsiteY3" fmla="*/ 2037373 h 6646959"/>
                <a:gd name="connsiteX4" fmla="*/ 105514 w 186800"/>
                <a:gd name="connsiteY4" fmla="*/ 1700489 h 6646959"/>
                <a:gd name="connsiteX5" fmla="*/ 89472 w 186800"/>
                <a:gd name="connsiteY5" fmla="*/ 1299436 h 6646959"/>
                <a:gd name="connsiteX6" fmla="*/ 121556 w 186800"/>
                <a:gd name="connsiteY6" fmla="*/ 1187141 h 6646959"/>
                <a:gd name="connsiteX7" fmla="*/ 137598 w 186800"/>
                <a:gd name="connsiteY7" fmla="*/ 26 h 6646959"/>
                <a:gd name="connsiteX8" fmla="*/ 185724 w 186800"/>
                <a:gd name="connsiteY8" fmla="*/ 1155057 h 6646959"/>
                <a:gd name="connsiteX9" fmla="*/ 169682 w 186800"/>
                <a:gd name="connsiteY9" fmla="*/ 2197794 h 6646959"/>
                <a:gd name="connsiteX10" fmla="*/ 153640 w 186800"/>
                <a:gd name="connsiteY10" fmla="*/ 3384910 h 6646959"/>
                <a:gd name="connsiteX11" fmla="*/ 89472 w 186800"/>
                <a:gd name="connsiteY11" fmla="*/ 5566636 h 6646959"/>
                <a:gd name="connsiteX12" fmla="*/ 105514 w 186800"/>
                <a:gd name="connsiteY12" fmla="*/ 6481036 h 6646959"/>
                <a:gd name="connsiteX13" fmla="*/ 9261 w 186800"/>
                <a:gd name="connsiteY13" fmla="*/ 6448952 h 6646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6800" h="6646959">
                  <a:moveTo>
                    <a:pt x="9261" y="6448952"/>
                  </a:moveTo>
                  <a:cubicBezTo>
                    <a:pt x="-6781" y="6120089"/>
                    <a:pt x="1240" y="5104089"/>
                    <a:pt x="9261" y="4507857"/>
                  </a:cubicBezTo>
                  <a:cubicBezTo>
                    <a:pt x="17282" y="3911625"/>
                    <a:pt x="49367" y="3283309"/>
                    <a:pt x="57388" y="2871562"/>
                  </a:cubicBezTo>
                  <a:cubicBezTo>
                    <a:pt x="65409" y="2459815"/>
                    <a:pt x="49367" y="2232552"/>
                    <a:pt x="57388" y="2037373"/>
                  </a:cubicBezTo>
                  <a:cubicBezTo>
                    <a:pt x="65409" y="1842194"/>
                    <a:pt x="100167" y="1823479"/>
                    <a:pt x="105514" y="1700489"/>
                  </a:cubicBezTo>
                  <a:cubicBezTo>
                    <a:pt x="110861" y="1577499"/>
                    <a:pt x="86798" y="1384994"/>
                    <a:pt x="89472" y="1299436"/>
                  </a:cubicBezTo>
                  <a:cubicBezTo>
                    <a:pt x="92146" y="1213878"/>
                    <a:pt x="113535" y="1403709"/>
                    <a:pt x="121556" y="1187141"/>
                  </a:cubicBezTo>
                  <a:cubicBezTo>
                    <a:pt x="129577" y="970573"/>
                    <a:pt x="126903" y="5373"/>
                    <a:pt x="137598" y="26"/>
                  </a:cubicBezTo>
                  <a:cubicBezTo>
                    <a:pt x="148293" y="-5321"/>
                    <a:pt x="180377" y="788762"/>
                    <a:pt x="185724" y="1155057"/>
                  </a:cubicBezTo>
                  <a:cubicBezTo>
                    <a:pt x="191071" y="1521352"/>
                    <a:pt x="175029" y="1826152"/>
                    <a:pt x="169682" y="2197794"/>
                  </a:cubicBezTo>
                  <a:cubicBezTo>
                    <a:pt x="164335" y="2569436"/>
                    <a:pt x="167008" y="2823437"/>
                    <a:pt x="153640" y="3384910"/>
                  </a:cubicBezTo>
                  <a:cubicBezTo>
                    <a:pt x="140272" y="3946383"/>
                    <a:pt x="97493" y="5050615"/>
                    <a:pt x="89472" y="5566636"/>
                  </a:cubicBezTo>
                  <a:cubicBezTo>
                    <a:pt x="81451" y="6082657"/>
                    <a:pt x="124230" y="6331310"/>
                    <a:pt x="105514" y="6481036"/>
                  </a:cubicBezTo>
                  <a:cubicBezTo>
                    <a:pt x="86798" y="6630762"/>
                    <a:pt x="25303" y="6777815"/>
                    <a:pt x="9261" y="6448952"/>
                  </a:cubicBezTo>
                  <a:close/>
                </a:path>
              </a:pathLst>
            </a:custGeom>
            <a:gradFill>
              <a:gsLst>
                <a:gs pos="54000">
                  <a:srgbClr val="1D851C"/>
                </a:gs>
                <a:gs pos="89000">
                  <a:schemeClr val="bg1"/>
                </a:gs>
              </a:gsLst>
              <a:lin ang="9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Isosceles Triangle 45">
              <a:extLst>
                <a:ext uri="{FF2B5EF4-FFF2-40B4-BE49-F238E27FC236}">
                  <a16:creationId xmlns="" xmlns:a16="http://schemas.microsoft.com/office/drawing/2014/main" id="{B2616FA3-4C40-48D6-839A-383E49BFBF9A}"/>
                </a:ext>
              </a:extLst>
            </p:cNvPr>
            <p:cNvSpPr/>
            <p:nvPr/>
          </p:nvSpPr>
          <p:spPr>
            <a:xfrm rot="7584456">
              <a:off x="9825714" y="6000641"/>
              <a:ext cx="90389" cy="770001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Isosceles Triangle 45">
              <a:extLst>
                <a:ext uri="{FF2B5EF4-FFF2-40B4-BE49-F238E27FC236}">
                  <a16:creationId xmlns="" xmlns:a16="http://schemas.microsoft.com/office/drawing/2014/main" id="{E8E9077E-4590-479C-8F9E-AAB813EEDC31}"/>
                </a:ext>
              </a:extLst>
            </p:cNvPr>
            <p:cNvSpPr/>
            <p:nvPr/>
          </p:nvSpPr>
          <p:spPr>
            <a:xfrm rot="13207759" flipH="1">
              <a:off x="9182853" y="6235734"/>
              <a:ext cx="158414" cy="751342"/>
            </a:xfrm>
            <a:custGeom>
              <a:avLst/>
              <a:gdLst>
                <a:gd name="connsiteX0" fmla="*/ 0 w 45719"/>
                <a:gd name="connsiteY0" fmla="*/ 527214 h 527214"/>
                <a:gd name="connsiteX1" fmla="*/ 22860 w 45719"/>
                <a:gd name="connsiteY1" fmla="*/ 0 h 527214"/>
                <a:gd name="connsiteX2" fmla="*/ 45719 w 45719"/>
                <a:gd name="connsiteY2" fmla="*/ 527214 h 527214"/>
                <a:gd name="connsiteX3" fmla="*/ 0 w 45719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  <a:gd name="connsiteX0" fmla="*/ 27392 w 73111"/>
                <a:gd name="connsiteY0" fmla="*/ 527214 h 527214"/>
                <a:gd name="connsiteX1" fmla="*/ 50252 w 73111"/>
                <a:gd name="connsiteY1" fmla="*/ 0 h 527214"/>
                <a:gd name="connsiteX2" fmla="*/ 73111 w 73111"/>
                <a:gd name="connsiteY2" fmla="*/ 527214 h 527214"/>
                <a:gd name="connsiteX3" fmla="*/ 27392 w 73111"/>
                <a:gd name="connsiteY3" fmla="*/ 527214 h 527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111" h="527214">
                  <a:moveTo>
                    <a:pt x="27392" y="527214"/>
                  </a:moveTo>
                  <a:cubicBezTo>
                    <a:pt x="35012" y="351476"/>
                    <a:pt x="-52213" y="260682"/>
                    <a:pt x="50252" y="0"/>
                  </a:cubicBezTo>
                  <a:cubicBezTo>
                    <a:pt x="-17421" y="231263"/>
                    <a:pt x="49644" y="370663"/>
                    <a:pt x="73111" y="527214"/>
                  </a:cubicBezTo>
                  <a:lnTo>
                    <a:pt x="27392" y="527214"/>
                  </a:lnTo>
                  <a:close/>
                </a:path>
              </a:pathLst>
            </a:custGeom>
            <a:solidFill>
              <a:srgbClr val="F2F1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Step 5 seed1">
            <a:extLst>
              <a:ext uri="{FF2B5EF4-FFF2-40B4-BE49-F238E27FC236}">
                <a16:creationId xmlns="" xmlns:a16="http://schemas.microsoft.com/office/drawing/2014/main" id="{50401D0A-650F-449E-89AB-FB46175E6DA5}"/>
              </a:ext>
            </a:extLst>
          </p:cNvPr>
          <p:cNvSpPr/>
          <p:nvPr/>
        </p:nvSpPr>
        <p:spPr>
          <a:xfrm>
            <a:off x="6204014" y="3950461"/>
            <a:ext cx="700829" cy="689367"/>
          </a:xfrm>
          <a:custGeom>
            <a:avLst/>
            <a:gdLst>
              <a:gd name="connsiteX0" fmla="*/ 807554 w 874350"/>
              <a:gd name="connsiteY0" fmla="*/ 658437 h 669978"/>
              <a:gd name="connsiteX1" fmla="*/ 554891 w 874350"/>
              <a:gd name="connsiteY1" fmla="*/ 281448 h 669978"/>
              <a:gd name="connsiteX2" fmla="*/ 230038 w 874350"/>
              <a:gd name="connsiteY2" fmla="*/ 197227 h 669978"/>
              <a:gd name="connsiteX3" fmla="*/ 29512 w 874350"/>
              <a:gd name="connsiteY3" fmla="*/ 349627 h 669978"/>
              <a:gd name="connsiteX4" fmla="*/ 13470 w 874350"/>
              <a:gd name="connsiteY4" fmla="*/ 249363 h 669978"/>
              <a:gd name="connsiteX5" fmla="*/ 149828 w 874350"/>
              <a:gd name="connsiteY5" fmla="*/ 48837 h 669978"/>
              <a:gd name="connsiteX6" fmla="*/ 438586 w 874350"/>
              <a:gd name="connsiteY6" fmla="*/ 8732 h 669978"/>
              <a:gd name="connsiteX7" fmla="*/ 743386 w 874350"/>
              <a:gd name="connsiteY7" fmla="*/ 181185 h 669978"/>
              <a:gd name="connsiteX8" fmla="*/ 871723 w 874350"/>
              <a:gd name="connsiteY8" fmla="*/ 538121 h 669978"/>
              <a:gd name="connsiteX9" fmla="*/ 807554 w 874350"/>
              <a:gd name="connsiteY9" fmla="*/ 658437 h 669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4350" h="669978">
                <a:moveTo>
                  <a:pt x="807554" y="658437"/>
                </a:moveTo>
                <a:cubicBezTo>
                  <a:pt x="754749" y="615658"/>
                  <a:pt x="651144" y="358316"/>
                  <a:pt x="554891" y="281448"/>
                </a:cubicBezTo>
                <a:cubicBezTo>
                  <a:pt x="458638" y="204580"/>
                  <a:pt x="317601" y="185864"/>
                  <a:pt x="230038" y="197227"/>
                </a:cubicBezTo>
                <a:cubicBezTo>
                  <a:pt x="142475" y="208590"/>
                  <a:pt x="65607" y="340938"/>
                  <a:pt x="29512" y="349627"/>
                </a:cubicBezTo>
                <a:cubicBezTo>
                  <a:pt x="-6583" y="358316"/>
                  <a:pt x="-6583" y="299495"/>
                  <a:pt x="13470" y="249363"/>
                </a:cubicBezTo>
                <a:cubicBezTo>
                  <a:pt x="33523" y="199231"/>
                  <a:pt x="78975" y="88942"/>
                  <a:pt x="149828" y="48837"/>
                </a:cubicBezTo>
                <a:cubicBezTo>
                  <a:pt x="220681" y="8732"/>
                  <a:pt x="339660" y="-13326"/>
                  <a:pt x="438586" y="8732"/>
                </a:cubicBezTo>
                <a:cubicBezTo>
                  <a:pt x="537512" y="30790"/>
                  <a:pt x="671197" y="92954"/>
                  <a:pt x="743386" y="181185"/>
                </a:cubicBezTo>
                <a:cubicBezTo>
                  <a:pt x="815575" y="269416"/>
                  <a:pt x="861028" y="459247"/>
                  <a:pt x="871723" y="538121"/>
                </a:cubicBezTo>
                <a:cubicBezTo>
                  <a:pt x="882418" y="616995"/>
                  <a:pt x="860359" y="701216"/>
                  <a:pt x="807554" y="658437"/>
                </a:cubicBezTo>
                <a:close/>
              </a:path>
            </a:pathLst>
          </a:custGeom>
          <a:solidFill>
            <a:srgbClr val="E7E7E7"/>
          </a:solidFill>
          <a:ln w="19050">
            <a:solidFill>
              <a:schemeClr val="bg1">
                <a:lumMod val="75000"/>
              </a:schemeClr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Step 5 Leave 2">
            <a:extLst>
              <a:ext uri="{FF2B5EF4-FFF2-40B4-BE49-F238E27FC236}">
                <a16:creationId xmlns="" xmlns:a16="http://schemas.microsoft.com/office/drawing/2014/main" id="{35A0A351-D14E-428A-A866-5CB79C5E045C}"/>
              </a:ext>
            </a:extLst>
          </p:cNvPr>
          <p:cNvGrpSpPr/>
          <p:nvPr/>
        </p:nvGrpSpPr>
        <p:grpSpPr>
          <a:xfrm>
            <a:off x="5432985" y="2630401"/>
            <a:ext cx="1697328" cy="1221983"/>
            <a:chOff x="5445318" y="-566209"/>
            <a:chExt cx="1697328" cy="1221983"/>
          </a:xfrm>
        </p:grpSpPr>
        <p:sp>
          <p:nvSpPr>
            <p:cNvPr id="57" name="Freeform: Shape 21">
              <a:extLst>
                <a:ext uri="{FF2B5EF4-FFF2-40B4-BE49-F238E27FC236}">
                  <a16:creationId xmlns="" xmlns:a16="http://schemas.microsoft.com/office/drawing/2014/main" id="{0A845A34-C992-4C56-80AD-1B770E6F3218}"/>
                </a:ext>
              </a:extLst>
            </p:cNvPr>
            <p:cNvSpPr/>
            <p:nvPr/>
          </p:nvSpPr>
          <p:spPr>
            <a:xfrm rot="405315">
              <a:off x="5453284" y="-566209"/>
              <a:ext cx="1689362" cy="76254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  <a:gd name="connsiteX0" fmla="*/ 1637077 w 1644149"/>
                <a:gd name="connsiteY0" fmla="*/ 666862 h 674424"/>
                <a:gd name="connsiteX1" fmla="*/ 1570709 w 1644149"/>
                <a:gd name="connsiteY1" fmla="*/ 394017 h 674424"/>
                <a:gd name="connsiteX2" fmla="*/ 1384186 w 1644149"/>
                <a:gd name="connsiteY2" fmla="*/ 48863 h 674424"/>
                <a:gd name="connsiteX3" fmla="*/ 1106135 w 1644149"/>
                <a:gd name="connsiteY3" fmla="*/ 202288 h 674424"/>
                <a:gd name="connsiteX4" fmla="*/ 818542 w 1644149"/>
                <a:gd name="connsiteY4" fmla="*/ 217036 h 674424"/>
                <a:gd name="connsiteX5" fmla="*/ 501451 w 1644149"/>
                <a:gd name="connsiteY5" fmla="*/ 180165 h 674424"/>
                <a:gd name="connsiteX6" fmla="*/ 243355 w 1644149"/>
                <a:gd name="connsiteY6" fmla="*/ 113798 h 674424"/>
                <a:gd name="connsiteX7" fmla="*/ 6 w 1644149"/>
                <a:gd name="connsiteY7" fmla="*/ 10559 h 674424"/>
                <a:gd name="connsiteX8" fmla="*/ 250730 w 1644149"/>
                <a:gd name="connsiteY8" fmla="*/ 394017 h 674424"/>
                <a:gd name="connsiteX9" fmla="*/ 781671 w 1644149"/>
                <a:gd name="connsiteY9" fmla="*/ 497256 h 674424"/>
                <a:gd name="connsiteX10" fmla="*/ 1415851 w 1644149"/>
                <a:gd name="connsiteY10" fmla="*/ 585746 h 674424"/>
                <a:gd name="connsiteX11" fmla="*/ 1637077 w 1644149"/>
                <a:gd name="connsiteY11" fmla="*/ 666862 h 674424"/>
                <a:gd name="connsiteX0" fmla="*/ 1637077 w 1644149"/>
                <a:gd name="connsiteY0" fmla="*/ 673929 h 681491"/>
                <a:gd name="connsiteX1" fmla="*/ 1570709 w 1644149"/>
                <a:gd name="connsiteY1" fmla="*/ 401084 h 681491"/>
                <a:gd name="connsiteX2" fmla="*/ 1384186 w 1644149"/>
                <a:gd name="connsiteY2" fmla="*/ 55930 h 681491"/>
                <a:gd name="connsiteX3" fmla="*/ 1038777 w 1644149"/>
                <a:gd name="connsiteY3" fmla="*/ 16838 h 681491"/>
                <a:gd name="connsiteX4" fmla="*/ 818542 w 1644149"/>
                <a:gd name="connsiteY4" fmla="*/ 224103 h 681491"/>
                <a:gd name="connsiteX5" fmla="*/ 501451 w 1644149"/>
                <a:gd name="connsiteY5" fmla="*/ 187232 h 681491"/>
                <a:gd name="connsiteX6" fmla="*/ 243355 w 1644149"/>
                <a:gd name="connsiteY6" fmla="*/ 120865 h 681491"/>
                <a:gd name="connsiteX7" fmla="*/ 6 w 1644149"/>
                <a:gd name="connsiteY7" fmla="*/ 17626 h 681491"/>
                <a:gd name="connsiteX8" fmla="*/ 250730 w 1644149"/>
                <a:gd name="connsiteY8" fmla="*/ 401084 h 681491"/>
                <a:gd name="connsiteX9" fmla="*/ 781671 w 1644149"/>
                <a:gd name="connsiteY9" fmla="*/ 504323 h 681491"/>
                <a:gd name="connsiteX10" fmla="*/ 1415851 w 1644149"/>
                <a:gd name="connsiteY10" fmla="*/ 592813 h 681491"/>
                <a:gd name="connsiteX11" fmla="*/ 1637077 w 1644149"/>
                <a:gd name="connsiteY11" fmla="*/ 673929 h 681491"/>
                <a:gd name="connsiteX0" fmla="*/ 1637077 w 1644149"/>
                <a:gd name="connsiteY0" fmla="*/ 694597 h 702159"/>
                <a:gd name="connsiteX1" fmla="*/ 1570709 w 1644149"/>
                <a:gd name="connsiteY1" fmla="*/ 421752 h 702159"/>
                <a:gd name="connsiteX2" fmla="*/ 1384186 w 1644149"/>
                <a:gd name="connsiteY2" fmla="*/ 76598 h 702159"/>
                <a:gd name="connsiteX3" fmla="*/ 1038777 w 1644149"/>
                <a:gd name="connsiteY3" fmla="*/ 37506 h 702159"/>
                <a:gd name="connsiteX4" fmla="*/ 738655 w 1644149"/>
                <a:gd name="connsiteY4" fmla="*/ 9185 h 702159"/>
                <a:gd name="connsiteX5" fmla="*/ 501451 w 1644149"/>
                <a:gd name="connsiteY5" fmla="*/ 207900 h 702159"/>
                <a:gd name="connsiteX6" fmla="*/ 243355 w 1644149"/>
                <a:gd name="connsiteY6" fmla="*/ 141533 h 702159"/>
                <a:gd name="connsiteX7" fmla="*/ 6 w 1644149"/>
                <a:gd name="connsiteY7" fmla="*/ 38294 h 702159"/>
                <a:gd name="connsiteX8" fmla="*/ 250730 w 1644149"/>
                <a:gd name="connsiteY8" fmla="*/ 421752 h 702159"/>
                <a:gd name="connsiteX9" fmla="*/ 781671 w 1644149"/>
                <a:gd name="connsiteY9" fmla="*/ 524991 h 702159"/>
                <a:gd name="connsiteX10" fmla="*/ 1415851 w 1644149"/>
                <a:gd name="connsiteY10" fmla="*/ 613481 h 702159"/>
                <a:gd name="connsiteX11" fmla="*/ 1637077 w 1644149"/>
                <a:gd name="connsiteY11" fmla="*/ 694597 h 702159"/>
                <a:gd name="connsiteX0" fmla="*/ 1637077 w 1644149"/>
                <a:gd name="connsiteY0" fmla="*/ 686103 h 693665"/>
                <a:gd name="connsiteX1" fmla="*/ 1570709 w 1644149"/>
                <a:gd name="connsiteY1" fmla="*/ 413258 h 693665"/>
                <a:gd name="connsiteX2" fmla="*/ 1384186 w 1644149"/>
                <a:gd name="connsiteY2" fmla="*/ 68104 h 693665"/>
                <a:gd name="connsiteX3" fmla="*/ 1038777 w 1644149"/>
                <a:gd name="connsiteY3" fmla="*/ 29012 h 693665"/>
                <a:gd name="connsiteX4" fmla="*/ 738655 w 1644149"/>
                <a:gd name="connsiteY4" fmla="*/ 691 h 693665"/>
                <a:gd name="connsiteX5" fmla="*/ 440165 w 1644149"/>
                <a:gd name="connsiteY5" fmla="*/ 58151 h 693665"/>
                <a:gd name="connsiteX6" fmla="*/ 243355 w 1644149"/>
                <a:gd name="connsiteY6" fmla="*/ 133039 h 693665"/>
                <a:gd name="connsiteX7" fmla="*/ 6 w 1644149"/>
                <a:gd name="connsiteY7" fmla="*/ 29800 h 693665"/>
                <a:gd name="connsiteX8" fmla="*/ 250730 w 1644149"/>
                <a:gd name="connsiteY8" fmla="*/ 413258 h 693665"/>
                <a:gd name="connsiteX9" fmla="*/ 781671 w 1644149"/>
                <a:gd name="connsiteY9" fmla="*/ 516497 h 693665"/>
                <a:gd name="connsiteX10" fmla="*/ 1415851 w 1644149"/>
                <a:gd name="connsiteY10" fmla="*/ 604987 h 693665"/>
                <a:gd name="connsiteX11" fmla="*/ 1637077 w 1644149"/>
                <a:gd name="connsiteY11" fmla="*/ 686103 h 693665"/>
                <a:gd name="connsiteX0" fmla="*/ 1637313 w 1644385"/>
                <a:gd name="connsiteY0" fmla="*/ 686103 h 693665"/>
                <a:gd name="connsiteX1" fmla="*/ 1570945 w 1644385"/>
                <a:gd name="connsiteY1" fmla="*/ 413258 h 693665"/>
                <a:gd name="connsiteX2" fmla="*/ 1384422 w 1644385"/>
                <a:gd name="connsiteY2" fmla="*/ 68104 h 693665"/>
                <a:gd name="connsiteX3" fmla="*/ 1039013 w 1644385"/>
                <a:gd name="connsiteY3" fmla="*/ 29012 h 693665"/>
                <a:gd name="connsiteX4" fmla="*/ 738891 w 1644385"/>
                <a:gd name="connsiteY4" fmla="*/ 691 h 693665"/>
                <a:gd name="connsiteX5" fmla="*/ 440401 w 1644385"/>
                <a:gd name="connsiteY5" fmla="*/ 58151 h 693665"/>
                <a:gd name="connsiteX6" fmla="*/ 209478 w 1644385"/>
                <a:gd name="connsiteY6" fmla="*/ 33120 h 693665"/>
                <a:gd name="connsiteX7" fmla="*/ 242 w 1644385"/>
                <a:gd name="connsiteY7" fmla="*/ 29800 h 693665"/>
                <a:gd name="connsiteX8" fmla="*/ 250966 w 1644385"/>
                <a:gd name="connsiteY8" fmla="*/ 413258 h 693665"/>
                <a:gd name="connsiteX9" fmla="*/ 781907 w 1644385"/>
                <a:gd name="connsiteY9" fmla="*/ 516497 h 693665"/>
                <a:gd name="connsiteX10" fmla="*/ 1416087 w 1644385"/>
                <a:gd name="connsiteY10" fmla="*/ 604987 h 693665"/>
                <a:gd name="connsiteX11" fmla="*/ 1637313 w 1644385"/>
                <a:gd name="connsiteY11" fmla="*/ 686103 h 693665"/>
                <a:gd name="connsiteX0" fmla="*/ 1637307 w 1644379"/>
                <a:gd name="connsiteY0" fmla="*/ 729278 h 736840"/>
                <a:gd name="connsiteX1" fmla="*/ 1570939 w 1644379"/>
                <a:gd name="connsiteY1" fmla="*/ 456433 h 736840"/>
                <a:gd name="connsiteX2" fmla="*/ 1384416 w 1644379"/>
                <a:gd name="connsiteY2" fmla="*/ 111279 h 736840"/>
                <a:gd name="connsiteX3" fmla="*/ 1039007 w 1644379"/>
                <a:gd name="connsiteY3" fmla="*/ 72187 h 736840"/>
                <a:gd name="connsiteX4" fmla="*/ 738885 w 1644379"/>
                <a:gd name="connsiteY4" fmla="*/ 43866 h 736840"/>
                <a:gd name="connsiteX5" fmla="*/ 413606 w 1644379"/>
                <a:gd name="connsiteY5" fmla="*/ 538 h 736840"/>
                <a:gd name="connsiteX6" fmla="*/ 209472 w 1644379"/>
                <a:gd name="connsiteY6" fmla="*/ 76295 h 736840"/>
                <a:gd name="connsiteX7" fmla="*/ 236 w 1644379"/>
                <a:gd name="connsiteY7" fmla="*/ 72975 h 736840"/>
                <a:gd name="connsiteX8" fmla="*/ 250960 w 1644379"/>
                <a:gd name="connsiteY8" fmla="*/ 456433 h 736840"/>
                <a:gd name="connsiteX9" fmla="*/ 781901 w 1644379"/>
                <a:gd name="connsiteY9" fmla="*/ 559672 h 736840"/>
                <a:gd name="connsiteX10" fmla="*/ 1416081 w 1644379"/>
                <a:gd name="connsiteY10" fmla="*/ 648162 h 736840"/>
                <a:gd name="connsiteX11" fmla="*/ 1637307 w 1644379"/>
                <a:gd name="connsiteY11" fmla="*/ 729278 h 736840"/>
                <a:gd name="connsiteX0" fmla="*/ 1637307 w 1644379"/>
                <a:gd name="connsiteY0" fmla="*/ 748847 h 756409"/>
                <a:gd name="connsiteX1" fmla="*/ 1570939 w 1644379"/>
                <a:gd name="connsiteY1" fmla="*/ 476002 h 756409"/>
                <a:gd name="connsiteX2" fmla="*/ 1384416 w 1644379"/>
                <a:gd name="connsiteY2" fmla="*/ 130848 h 756409"/>
                <a:gd name="connsiteX3" fmla="*/ 1039007 w 1644379"/>
                <a:gd name="connsiteY3" fmla="*/ 91756 h 756409"/>
                <a:gd name="connsiteX4" fmla="*/ 731945 w 1644379"/>
                <a:gd name="connsiteY4" fmla="*/ 4851 h 756409"/>
                <a:gd name="connsiteX5" fmla="*/ 413606 w 1644379"/>
                <a:gd name="connsiteY5" fmla="*/ 20107 h 756409"/>
                <a:gd name="connsiteX6" fmla="*/ 209472 w 1644379"/>
                <a:gd name="connsiteY6" fmla="*/ 95864 h 756409"/>
                <a:gd name="connsiteX7" fmla="*/ 236 w 1644379"/>
                <a:gd name="connsiteY7" fmla="*/ 92544 h 756409"/>
                <a:gd name="connsiteX8" fmla="*/ 250960 w 1644379"/>
                <a:gd name="connsiteY8" fmla="*/ 476002 h 756409"/>
                <a:gd name="connsiteX9" fmla="*/ 781901 w 1644379"/>
                <a:gd name="connsiteY9" fmla="*/ 579241 h 756409"/>
                <a:gd name="connsiteX10" fmla="*/ 1416081 w 1644379"/>
                <a:gd name="connsiteY10" fmla="*/ 667731 h 756409"/>
                <a:gd name="connsiteX11" fmla="*/ 1637307 w 1644379"/>
                <a:gd name="connsiteY11" fmla="*/ 748847 h 756409"/>
                <a:gd name="connsiteX0" fmla="*/ 1637307 w 1644379"/>
                <a:gd name="connsiteY0" fmla="*/ 764921 h 772483"/>
                <a:gd name="connsiteX1" fmla="*/ 1570939 w 1644379"/>
                <a:gd name="connsiteY1" fmla="*/ 492076 h 772483"/>
                <a:gd name="connsiteX2" fmla="*/ 1384416 w 1644379"/>
                <a:gd name="connsiteY2" fmla="*/ 146922 h 772483"/>
                <a:gd name="connsiteX3" fmla="*/ 1071668 w 1644379"/>
                <a:gd name="connsiteY3" fmla="*/ 7427 h 772483"/>
                <a:gd name="connsiteX4" fmla="*/ 731945 w 1644379"/>
                <a:gd name="connsiteY4" fmla="*/ 20925 h 772483"/>
                <a:gd name="connsiteX5" fmla="*/ 413606 w 1644379"/>
                <a:gd name="connsiteY5" fmla="*/ 36181 h 772483"/>
                <a:gd name="connsiteX6" fmla="*/ 209472 w 1644379"/>
                <a:gd name="connsiteY6" fmla="*/ 111938 h 772483"/>
                <a:gd name="connsiteX7" fmla="*/ 236 w 1644379"/>
                <a:gd name="connsiteY7" fmla="*/ 108618 h 772483"/>
                <a:gd name="connsiteX8" fmla="*/ 250960 w 1644379"/>
                <a:gd name="connsiteY8" fmla="*/ 492076 h 772483"/>
                <a:gd name="connsiteX9" fmla="*/ 781901 w 1644379"/>
                <a:gd name="connsiteY9" fmla="*/ 595315 h 772483"/>
                <a:gd name="connsiteX10" fmla="*/ 1416081 w 1644379"/>
                <a:gd name="connsiteY10" fmla="*/ 683805 h 772483"/>
                <a:gd name="connsiteX11" fmla="*/ 1637307 w 1644379"/>
                <a:gd name="connsiteY11" fmla="*/ 764921 h 772483"/>
                <a:gd name="connsiteX0" fmla="*/ 1776441 w 1783513"/>
                <a:gd name="connsiteY0" fmla="*/ 780156 h 787718"/>
                <a:gd name="connsiteX1" fmla="*/ 1710073 w 1783513"/>
                <a:gd name="connsiteY1" fmla="*/ 507311 h 787718"/>
                <a:gd name="connsiteX2" fmla="*/ 1523550 w 1783513"/>
                <a:gd name="connsiteY2" fmla="*/ 162157 h 787718"/>
                <a:gd name="connsiteX3" fmla="*/ 1210802 w 1783513"/>
                <a:gd name="connsiteY3" fmla="*/ 22662 h 787718"/>
                <a:gd name="connsiteX4" fmla="*/ 871079 w 1783513"/>
                <a:gd name="connsiteY4" fmla="*/ 36160 h 787718"/>
                <a:gd name="connsiteX5" fmla="*/ 552740 w 1783513"/>
                <a:gd name="connsiteY5" fmla="*/ 51416 h 787718"/>
                <a:gd name="connsiteX6" fmla="*/ 348606 w 1783513"/>
                <a:gd name="connsiteY6" fmla="*/ 127173 h 787718"/>
                <a:gd name="connsiteX7" fmla="*/ 133 w 1783513"/>
                <a:gd name="connsiteY7" fmla="*/ 14108 h 787718"/>
                <a:gd name="connsiteX8" fmla="*/ 390094 w 1783513"/>
                <a:gd name="connsiteY8" fmla="*/ 507311 h 787718"/>
                <a:gd name="connsiteX9" fmla="*/ 921035 w 1783513"/>
                <a:gd name="connsiteY9" fmla="*/ 610550 h 787718"/>
                <a:gd name="connsiteX10" fmla="*/ 1555215 w 1783513"/>
                <a:gd name="connsiteY10" fmla="*/ 699040 h 787718"/>
                <a:gd name="connsiteX11" fmla="*/ 1776441 w 1783513"/>
                <a:gd name="connsiteY11" fmla="*/ 780156 h 787718"/>
                <a:gd name="connsiteX0" fmla="*/ 1776474 w 1783546"/>
                <a:gd name="connsiteY0" fmla="*/ 780001 h 787563"/>
                <a:gd name="connsiteX1" fmla="*/ 1710106 w 1783546"/>
                <a:gd name="connsiteY1" fmla="*/ 507156 h 787563"/>
                <a:gd name="connsiteX2" fmla="*/ 1523583 w 1783546"/>
                <a:gd name="connsiteY2" fmla="*/ 162002 h 787563"/>
                <a:gd name="connsiteX3" fmla="*/ 1210835 w 1783546"/>
                <a:gd name="connsiteY3" fmla="*/ 22507 h 787563"/>
                <a:gd name="connsiteX4" fmla="*/ 871112 w 1783546"/>
                <a:gd name="connsiteY4" fmla="*/ 36005 h 787563"/>
                <a:gd name="connsiteX5" fmla="*/ 348639 w 1783546"/>
                <a:gd name="connsiteY5" fmla="*/ 127018 h 787563"/>
                <a:gd name="connsiteX6" fmla="*/ 166 w 1783546"/>
                <a:gd name="connsiteY6" fmla="*/ 13953 h 787563"/>
                <a:gd name="connsiteX7" fmla="*/ 390127 w 1783546"/>
                <a:gd name="connsiteY7" fmla="*/ 507156 h 787563"/>
                <a:gd name="connsiteX8" fmla="*/ 921068 w 1783546"/>
                <a:gd name="connsiteY8" fmla="*/ 610395 h 787563"/>
                <a:gd name="connsiteX9" fmla="*/ 1555248 w 1783546"/>
                <a:gd name="connsiteY9" fmla="*/ 698885 h 787563"/>
                <a:gd name="connsiteX10" fmla="*/ 1776474 w 1783546"/>
                <a:gd name="connsiteY10" fmla="*/ 780001 h 787563"/>
                <a:gd name="connsiteX0" fmla="*/ 1594651 w 1711063"/>
                <a:gd name="connsiteY0" fmla="*/ 749558 h 758788"/>
                <a:gd name="connsiteX1" fmla="*/ 1710106 w 1711063"/>
                <a:gd name="connsiteY1" fmla="*/ 507156 h 758788"/>
                <a:gd name="connsiteX2" fmla="*/ 1523583 w 1711063"/>
                <a:gd name="connsiteY2" fmla="*/ 162002 h 758788"/>
                <a:gd name="connsiteX3" fmla="*/ 1210835 w 1711063"/>
                <a:gd name="connsiteY3" fmla="*/ 22507 h 758788"/>
                <a:gd name="connsiteX4" fmla="*/ 871112 w 1711063"/>
                <a:gd name="connsiteY4" fmla="*/ 36005 h 758788"/>
                <a:gd name="connsiteX5" fmla="*/ 348639 w 1711063"/>
                <a:gd name="connsiteY5" fmla="*/ 127018 h 758788"/>
                <a:gd name="connsiteX6" fmla="*/ 166 w 1711063"/>
                <a:gd name="connsiteY6" fmla="*/ 13953 h 758788"/>
                <a:gd name="connsiteX7" fmla="*/ 390127 w 1711063"/>
                <a:gd name="connsiteY7" fmla="*/ 507156 h 758788"/>
                <a:gd name="connsiteX8" fmla="*/ 921068 w 1711063"/>
                <a:gd name="connsiteY8" fmla="*/ 610395 h 758788"/>
                <a:gd name="connsiteX9" fmla="*/ 1555248 w 1711063"/>
                <a:gd name="connsiteY9" fmla="*/ 698885 h 758788"/>
                <a:gd name="connsiteX10" fmla="*/ 1594651 w 1711063"/>
                <a:gd name="connsiteY10" fmla="*/ 749558 h 758788"/>
                <a:gd name="connsiteX0" fmla="*/ 1594651 w 1689665"/>
                <a:gd name="connsiteY0" fmla="*/ 749558 h 762544"/>
                <a:gd name="connsiteX1" fmla="*/ 1688521 w 1689665"/>
                <a:gd name="connsiteY1" fmla="*/ 450307 h 762544"/>
                <a:gd name="connsiteX2" fmla="*/ 1523583 w 1689665"/>
                <a:gd name="connsiteY2" fmla="*/ 162002 h 762544"/>
                <a:gd name="connsiteX3" fmla="*/ 1210835 w 1689665"/>
                <a:gd name="connsiteY3" fmla="*/ 22507 h 762544"/>
                <a:gd name="connsiteX4" fmla="*/ 871112 w 1689665"/>
                <a:gd name="connsiteY4" fmla="*/ 36005 h 762544"/>
                <a:gd name="connsiteX5" fmla="*/ 348639 w 1689665"/>
                <a:gd name="connsiteY5" fmla="*/ 127018 h 762544"/>
                <a:gd name="connsiteX6" fmla="*/ 166 w 1689665"/>
                <a:gd name="connsiteY6" fmla="*/ 13953 h 762544"/>
                <a:gd name="connsiteX7" fmla="*/ 390127 w 1689665"/>
                <a:gd name="connsiteY7" fmla="*/ 507156 h 762544"/>
                <a:gd name="connsiteX8" fmla="*/ 921068 w 1689665"/>
                <a:gd name="connsiteY8" fmla="*/ 610395 h 762544"/>
                <a:gd name="connsiteX9" fmla="*/ 1555248 w 1689665"/>
                <a:gd name="connsiteY9" fmla="*/ 698885 h 762544"/>
                <a:gd name="connsiteX10" fmla="*/ 1594651 w 1689665"/>
                <a:gd name="connsiteY10" fmla="*/ 749558 h 762544"/>
                <a:gd name="connsiteX0" fmla="*/ 1594651 w 1689362"/>
                <a:gd name="connsiteY0" fmla="*/ 749558 h 762544"/>
                <a:gd name="connsiteX1" fmla="*/ 1688521 w 1689362"/>
                <a:gd name="connsiteY1" fmla="*/ 450307 h 762544"/>
                <a:gd name="connsiteX2" fmla="*/ 1534759 w 1689362"/>
                <a:gd name="connsiteY2" fmla="*/ 130975 h 762544"/>
                <a:gd name="connsiteX3" fmla="*/ 1210835 w 1689362"/>
                <a:gd name="connsiteY3" fmla="*/ 22507 h 762544"/>
                <a:gd name="connsiteX4" fmla="*/ 871112 w 1689362"/>
                <a:gd name="connsiteY4" fmla="*/ 36005 h 762544"/>
                <a:gd name="connsiteX5" fmla="*/ 348639 w 1689362"/>
                <a:gd name="connsiteY5" fmla="*/ 127018 h 762544"/>
                <a:gd name="connsiteX6" fmla="*/ 166 w 1689362"/>
                <a:gd name="connsiteY6" fmla="*/ 13953 h 762544"/>
                <a:gd name="connsiteX7" fmla="*/ 390127 w 1689362"/>
                <a:gd name="connsiteY7" fmla="*/ 507156 h 762544"/>
                <a:gd name="connsiteX8" fmla="*/ 921068 w 1689362"/>
                <a:gd name="connsiteY8" fmla="*/ 610395 h 762544"/>
                <a:gd name="connsiteX9" fmla="*/ 1555248 w 1689362"/>
                <a:gd name="connsiteY9" fmla="*/ 698885 h 762544"/>
                <a:gd name="connsiteX10" fmla="*/ 1594651 w 1689362"/>
                <a:gd name="connsiteY10" fmla="*/ 749558 h 762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9362" h="762544">
                  <a:moveTo>
                    <a:pt x="1594651" y="749558"/>
                  </a:moveTo>
                  <a:cubicBezTo>
                    <a:pt x="1616863" y="708128"/>
                    <a:pt x="1698503" y="553404"/>
                    <a:pt x="1688521" y="450307"/>
                  </a:cubicBezTo>
                  <a:cubicBezTo>
                    <a:pt x="1678539" y="347210"/>
                    <a:pt x="1614373" y="202275"/>
                    <a:pt x="1534759" y="130975"/>
                  </a:cubicBezTo>
                  <a:cubicBezTo>
                    <a:pt x="1455145" y="59675"/>
                    <a:pt x="1321443" y="38335"/>
                    <a:pt x="1210835" y="22507"/>
                  </a:cubicBezTo>
                  <a:cubicBezTo>
                    <a:pt x="1100227" y="6679"/>
                    <a:pt x="1014811" y="18587"/>
                    <a:pt x="871112" y="36005"/>
                  </a:cubicBezTo>
                  <a:cubicBezTo>
                    <a:pt x="727413" y="53424"/>
                    <a:pt x="493797" y="130693"/>
                    <a:pt x="348639" y="127018"/>
                  </a:cubicBezTo>
                  <a:cubicBezTo>
                    <a:pt x="203481" y="123343"/>
                    <a:pt x="-6749" y="-49403"/>
                    <a:pt x="166" y="13953"/>
                  </a:cubicBezTo>
                  <a:cubicBezTo>
                    <a:pt x="7081" y="77309"/>
                    <a:pt x="236643" y="407749"/>
                    <a:pt x="390127" y="507156"/>
                  </a:cubicBezTo>
                  <a:cubicBezTo>
                    <a:pt x="543611" y="606563"/>
                    <a:pt x="725652" y="560005"/>
                    <a:pt x="921068" y="610395"/>
                  </a:cubicBezTo>
                  <a:cubicBezTo>
                    <a:pt x="1116484" y="660785"/>
                    <a:pt x="1442984" y="675691"/>
                    <a:pt x="1555248" y="698885"/>
                  </a:cubicBezTo>
                  <a:cubicBezTo>
                    <a:pt x="1667512" y="722079"/>
                    <a:pt x="1572439" y="790988"/>
                    <a:pt x="1594651" y="749558"/>
                  </a:cubicBezTo>
                  <a:close/>
                </a:path>
              </a:pathLst>
            </a:custGeom>
            <a:gradFill>
              <a:gsLst>
                <a:gs pos="3540">
                  <a:srgbClr val="116B09"/>
                </a:gs>
                <a:gs pos="70000">
                  <a:srgbClr val="22A313"/>
                </a:gs>
              </a:gsLst>
              <a:lin ang="189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22">
              <a:extLst>
                <a:ext uri="{FF2B5EF4-FFF2-40B4-BE49-F238E27FC236}">
                  <a16:creationId xmlns="" xmlns:a16="http://schemas.microsoft.com/office/drawing/2014/main" id="{8BA888FA-BCDB-4126-B072-6EDB862B07F2}"/>
                </a:ext>
              </a:extLst>
            </p:cNvPr>
            <p:cNvSpPr/>
            <p:nvPr/>
          </p:nvSpPr>
          <p:spPr>
            <a:xfrm rot="405315">
              <a:off x="5445318" y="-510783"/>
              <a:ext cx="1643808" cy="674424"/>
            </a:xfrm>
            <a:custGeom>
              <a:avLst/>
              <a:gdLst>
                <a:gd name="connsiteX0" fmla="*/ 1637071 w 1643802"/>
                <a:gd name="connsiteY0" fmla="*/ 661155 h 668717"/>
                <a:gd name="connsiteX1" fmla="*/ 1570703 w 1643802"/>
                <a:gd name="connsiteY1" fmla="*/ 388310 h 668717"/>
                <a:gd name="connsiteX2" fmla="*/ 1408471 w 1643802"/>
                <a:gd name="connsiteY2" fmla="*/ 248200 h 668717"/>
                <a:gd name="connsiteX3" fmla="*/ 1106129 w 1643802"/>
                <a:gd name="connsiteY3" fmla="*/ 196581 h 668717"/>
                <a:gd name="connsiteX4" fmla="*/ 818536 w 1643802"/>
                <a:gd name="connsiteY4" fmla="*/ 211329 h 668717"/>
                <a:gd name="connsiteX5" fmla="*/ 501445 w 1643802"/>
                <a:gd name="connsiteY5" fmla="*/ 174458 h 668717"/>
                <a:gd name="connsiteX6" fmla="*/ 243349 w 1643802"/>
                <a:gd name="connsiteY6" fmla="*/ 108091 h 668717"/>
                <a:gd name="connsiteX7" fmla="*/ 0 w 1643802"/>
                <a:gd name="connsiteY7" fmla="*/ 4852 h 668717"/>
                <a:gd name="connsiteX8" fmla="*/ 243349 w 1643802"/>
                <a:gd name="connsiteY8" fmla="*/ 277697 h 668717"/>
                <a:gd name="connsiteX9" fmla="*/ 781665 w 1643802"/>
                <a:gd name="connsiteY9" fmla="*/ 491549 h 668717"/>
                <a:gd name="connsiteX10" fmla="*/ 1415845 w 1643802"/>
                <a:gd name="connsiteY10" fmla="*/ 580039 h 668717"/>
                <a:gd name="connsiteX11" fmla="*/ 1637071 w 1643802"/>
                <a:gd name="connsiteY11" fmla="*/ 661155 h 668717"/>
                <a:gd name="connsiteX0" fmla="*/ 1637077 w 1643808"/>
                <a:gd name="connsiteY0" fmla="*/ 666862 h 674424"/>
                <a:gd name="connsiteX1" fmla="*/ 1570709 w 1643808"/>
                <a:gd name="connsiteY1" fmla="*/ 394017 h 674424"/>
                <a:gd name="connsiteX2" fmla="*/ 1408477 w 1643808"/>
                <a:gd name="connsiteY2" fmla="*/ 253907 h 674424"/>
                <a:gd name="connsiteX3" fmla="*/ 1106135 w 1643808"/>
                <a:gd name="connsiteY3" fmla="*/ 202288 h 674424"/>
                <a:gd name="connsiteX4" fmla="*/ 818542 w 1643808"/>
                <a:gd name="connsiteY4" fmla="*/ 217036 h 674424"/>
                <a:gd name="connsiteX5" fmla="*/ 501451 w 1643808"/>
                <a:gd name="connsiteY5" fmla="*/ 180165 h 674424"/>
                <a:gd name="connsiteX6" fmla="*/ 243355 w 1643808"/>
                <a:gd name="connsiteY6" fmla="*/ 113798 h 674424"/>
                <a:gd name="connsiteX7" fmla="*/ 6 w 1643808"/>
                <a:gd name="connsiteY7" fmla="*/ 10559 h 674424"/>
                <a:gd name="connsiteX8" fmla="*/ 250730 w 1643808"/>
                <a:gd name="connsiteY8" fmla="*/ 394017 h 674424"/>
                <a:gd name="connsiteX9" fmla="*/ 781671 w 1643808"/>
                <a:gd name="connsiteY9" fmla="*/ 497256 h 674424"/>
                <a:gd name="connsiteX10" fmla="*/ 1415851 w 1643808"/>
                <a:gd name="connsiteY10" fmla="*/ 585746 h 674424"/>
                <a:gd name="connsiteX11" fmla="*/ 1637077 w 1643808"/>
                <a:gd name="connsiteY11" fmla="*/ 666862 h 674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43808" h="674424">
                  <a:moveTo>
                    <a:pt x="1637077" y="666862"/>
                  </a:moveTo>
                  <a:cubicBezTo>
                    <a:pt x="1662887" y="634907"/>
                    <a:pt x="1608809" y="462843"/>
                    <a:pt x="1570709" y="394017"/>
                  </a:cubicBezTo>
                  <a:cubicBezTo>
                    <a:pt x="1532609" y="325191"/>
                    <a:pt x="1485906" y="285862"/>
                    <a:pt x="1408477" y="253907"/>
                  </a:cubicBezTo>
                  <a:cubicBezTo>
                    <a:pt x="1331048" y="221952"/>
                    <a:pt x="1204457" y="208433"/>
                    <a:pt x="1106135" y="202288"/>
                  </a:cubicBezTo>
                  <a:cubicBezTo>
                    <a:pt x="1007812" y="196143"/>
                    <a:pt x="919323" y="220723"/>
                    <a:pt x="818542" y="217036"/>
                  </a:cubicBezTo>
                  <a:cubicBezTo>
                    <a:pt x="717761" y="213349"/>
                    <a:pt x="597315" y="197371"/>
                    <a:pt x="501451" y="180165"/>
                  </a:cubicBezTo>
                  <a:cubicBezTo>
                    <a:pt x="405587" y="162959"/>
                    <a:pt x="326929" y="142066"/>
                    <a:pt x="243355" y="113798"/>
                  </a:cubicBezTo>
                  <a:cubicBezTo>
                    <a:pt x="159781" y="85530"/>
                    <a:pt x="-1223" y="-36144"/>
                    <a:pt x="6" y="10559"/>
                  </a:cubicBezTo>
                  <a:cubicBezTo>
                    <a:pt x="1235" y="57262"/>
                    <a:pt x="120453" y="312901"/>
                    <a:pt x="250730" y="394017"/>
                  </a:cubicBezTo>
                  <a:cubicBezTo>
                    <a:pt x="381007" y="475133"/>
                    <a:pt x="586255" y="446866"/>
                    <a:pt x="781671" y="497256"/>
                  </a:cubicBezTo>
                  <a:cubicBezTo>
                    <a:pt x="977087" y="547646"/>
                    <a:pt x="1274512" y="550104"/>
                    <a:pt x="1415851" y="585746"/>
                  </a:cubicBezTo>
                  <a:cubicBezTo>
                    <a:pt x="1557190" y="621388"/>
                    <a:pt x="1611267" y="698817"/>
                    <a:pt x="1637077" y="666862"/>
                  </a:cubicBezTo>
                  <a:close/>
                </a:path>
              </a:pathLst>
            </a:custGeom>
            <a:solidFill>
              <a:srgbClr val="36A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23">
              <a:extLst>
                <a:ext uri="{FF2B5EF4-FFF2-40B4-BE49-F238E27FC236}">
                  <a16:creationId xmlns="" xmlns:a16="http://schemas.microsoft.com/office/drawing/2014/main" id="{09921948-3FB3-4A98-85A6-5FEA0071E393}"/>
                </a:ext>
              </a:extLst>
            </p:cNvPr>
            <p:cNvSpPr/>
            <p:nvPr/>
          </p:nvSpPr>
          <p:spPr>
            <a:xfrm>
              <a:off x="5571710" y="-356458"/>
              <a:ext cx="1463206" cy="1012232"/>
            </a:xfrm>
            <a:custGeom>
              <a:avLst/>
              <a:gdLst>
                <a:gd name="connsiteX0" fmla="*/ 1663923 w 1687564"/>
                <a:gd name="connsiteY0" fmla="*/ 1011962 h 1012211"/>
                <a:gd name="connsiteX1" fmla="*/ 1597555 w 1687564"/>
                <a:gd name="connsiteY1" fmla="*/ 694872 h 1012211"/>
                <a:gd name="connsiteX2" fmla="*/ 1413200 w 1687564"/>
                <a:gd name="connsiteY2" fmla="*/ 525265 h 1012211"/>
                <a:gd name="connsiteX3" fmla="*/ 307071 w 1687564"/>
                <a:gd name="connsiteY3" fmla="*/ 259794 h 1012211"/>
                <a:gd name="connsiteX4" fmla="*/ 4729 w 1687564"/>
                <a:gd name="connsiteY4" fmla="*/ 1697 h 1012211"/>
                <a:gd name="connsiteX5" fmla="*/ 174336 w 1687564"/>
                <a:gd name="connsiteY5" fmla="*/ 156556 h 1012211"/>
                <a:gd name="connsiteX6" fmla="*/ 823265 w 1687564"/>
                <a:gd name="connsiteY6" fmla="*/ 326162 h 1012211"/>
                <a:gd name="connsiteX7" fmla="*/ 1391078 w 1687564"/>
                <a:gd name="connsiteY7" fmla="*/ 429401 h 1012211"/>
                <a:gd name="connsiteX8" fmla="*/ 1634426 w 1687564"/>
                <a:gd name="connsiteY8" fmla="*/ 643252 h 1012211"/>
                <a:gd name="connsiteX9" fmla="*/ 1686045 w 1687564"/>
                <a:gd name="connsiteY9" fmla="*/ 746491 h 1012211"/>
                <a:gd name="connsiteX10" fmla="*/ 1663923 w 1687564"/>
                <a:gd name="connsiteY10" fmla="*/ 1011962 h 1012211"/>
                <a:gd name="connsiteX0" fmla="*/ 1663923 w 1688006"/>
                <a:gd name="connsiteY0" fmla="*/ 1011962 h 1012232"/>
                <a:gd name="connsiteX1" fmla="*/ 1597555 w 1688006"/>
                <a:gd name="connsiteY1" fmla="*/ 694872 h 1012232"/>
                <a:gd name="connsiteX2" fmla="*/ 1413200 w 1688006"/>
                <a:gd name="connsiteY2" fmla="*/ 525265 h 1012232"/>
                <a:gd name="connsiteX3" fmla="*/ 307071 w 1688006"/>
                <a:gd name="connsiteY3" fmla="*/ 259794 h 1012232"/>
                <a:gd name="connsiteX4" fmla="*/ 4729 w 1688006"/>
                <a:gd name="connsiteY4" fmla="*/ 1697 h 1012232"/>
                <a:gd name="connsiteX5" fmla="*/ 174336 w 1688006"/>
                <a:gd name="connsiteY5" fmla="*/ 156556 h 1012232"/>
                <a:gd name="connsiteX6" fmla="*/ 823265 w 1688006"/>
                <a:gd name="connsiteY6" fmla="*/ 326162 h 1012232"/>
                <a:gd name="connsiteX7" fmla="*/ 1391078 w 1688006"/>
                <a:gd name="connsiteY7" fmla="*/ 429401 h 1012232"/>
                <a:gd name="connsiteX8" fmla="*/ 1619678 w 1688006"/>
                <a:gd name="connsiteY8" fmla="*/ 562136 h 1012232"/>
                <a:gd name="connsiteX9" fmla="*/ 1686045 w 1688006"/>
                <a:gd name="connsiteY9" fmla="*/ 746491 h 1012232"/>
                <a:gd name="connsiteX10" fmla="*/ 1663923 w 1688006"/>
                <a:gd name="connsiteY10" fmla="*/ 1011962 h 1012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88006" h="1012232">
                  <a:moveTo>
                    <a:pt x="1663923" y="1011962"/>
                  </a:moveTo>
                  <a:cubicBezTo>
                    <a:pt x="1649175" y="1003359"/>
                    <a:pt x="1639342" y="775988"/>
                    <a:pt x="1597555" y="694872"/>
                  </a:cubicBezTo>
                  <a:cubicBezTo>
                    <a:pt x="1555768" y="613756"/>
                    <a:pt x="1628281" y="597778"/>
                    <a:pt x="1413200" y="525265"/>
                  </a:cubicBezTo>
                  <a:cubicBezTo>
                    <a:pt x="1198119" y="452752"/>
                    <a:pt x="541816" y="347055"/>
                    <a:pt x="307071" y="259794"/>
                  </a:cubicBezTo>
                  <a:cubicBezTo>
                    <a:pt x="72326" y="172533"/>
                    <a:pt x="26851" y="18903"/>
                    <a:pt x="4729" y="1697"/>
                  </a:cubicBezTo>
                  <a:cubicBezTo>
                    <a:pt x="-17393" y="-15509"/>
                    <a:pt x="37913" y="102478"/>
                    <a:pt x="174336" y="156556"/>
                  </a:cubicBezTo>
                  <a:cubicBezTo>
                    <a:pt x="310759" y="210633"/>
                    <a:pt x="620475" y="280688"/>
                    <a:pt x="823265" y="326162"/>
                  </a:cubicBezTo>
                  <a:cubicBezTo>
                    <a:pt x="1026055" y="371636"/>
                    <a:pt x="1258343" y="390072"/>
                    <a:pt x="1391078" y="429401"/>
                  </a:cubicBezTo>
                  <a:cubicBezTo>
                    <a:pt x="1523813" y="468730"/>
                    <a:pt x="1570517" y="509288"/>
                    <a:pt x="1619678" y="562136"/>
                  </a:cubicBezTo>
                  <a:cubicBezTo>
                    <a:pt x="1668839" y="614984"/>
                    <a:pt x="1678671" y="671520"/>
                    <a:pt x="1686045" y="746491"/>
                  </a:cubicBezTo>
                  <a:cubicBezTo>
                    <a:pt x="1693419" y="821462"/>
                    <a:pt x="1678671" y="1020565"/>
                    <a:pt x="1663923" y="1011962"/>
                  </a:cubicBezTo>
                  <a:close/>
                </a:path>
              </a:pathLst>
            </a:custGeom>
            <a:solidFill>
              <a:srgbClr val="12AA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24">
              <a:extLst>
                <a:ext uri="{FF2B5EF4-FFF2-40B4-BE49-F238E27FC236}">
                  <a16:creationId xmlns="" xmlns:a16="http://schemas.microsoft.com/office/drawing/2014/main" id="{D55BED11-2B16-4CA9-884B-3E2A2B7618A6}"/>
                </a:ext>
              </a:extLst>
            </p:cNvPr>
            <p:cNvSpPr/>
            <p:nvPr/>
          </p:nvSpPr>
          <p:spPr>
            <a:xfrm rot="20054630" flipH="1">
              <a:off x="6747386" y="-154332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25">
              <a:extLst>
                <a:ext uri="{FF2B5EF4-FFF2-40B4-BE49-F238E27FC236}">
                  <a16:creationId xmlns="" xmlns:a16="http://schemas.microsoft.com/office/drawing/2014/main" id="{C23336E7-4F6B-4253-9DBE-E4A459572B99}"/>
                </a:ext>
              </a:extLst>
            </p:cNvPr>
            <p:cNvSpPr/>
            <p:nvPr/>
          </p:nvSpPr>
          <p:spPr>
            <a:xfrm rot="20054630" flipH="1">
              <a:off x="6389823" y="-231523"/>
              <a:ext cx="48051" cy="317132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26">
              <a:extLst>
                <a:ext uri="{FF2B5EF4-FFF2-40B4-BE49-F238E27FC236}">
                  <a16:creationId xmlns="" xmlns:a16="http://schemas.microsoft.com/office/drawing/2014/main" id="{2A401371-B623-4246-B188-1D4777E69C35}"/>
                </a:ext>
              </a:extLst>
            </p:cNvPr>
            <p:cNvSpPr/>
            <p:nvPr/>
          </p:nvSpPr>
          <p:spPr>
            <a:xfrm rot="20054630" flipH="1">
              <a:off x="6025928" y="-281032"/>
              <a:ext cx="60711" cy="290897"/>
            </a:xfrm>
            <a:custGeom>
              <a:avLst/>
              <a:gdLst>
                <a:gd name="connsiteX0" fmla="*/ 295 w 134518"/>
                <a:gd name="connsiteY0" fmla="*/ 340323 h 342920"/>
                <a:gd name="connsiteX1" fmla="*/ 89869 w 134518"/>
                <a:gd name="connsiteY1" fmla="*/ 179837 h 342920"/>
                <a:gd name="connsiteX2" fmla="*/ 11491 w 134518"/>
                <a:gd name="connsiteY2" fmla="*/ 689 h 342920"/>
                <a:gd name="connsiteX3" fmla="*/ 112262 w 134518"/>
                <a:gd name="connsiteY3" fmla="*/ 123853 h 342920"/>
                <a:gd name="connsiteX4" fmla="*/ 127191 w 134518"/>
                <a:gd name="connsiteY4" fmla="*/ 269411 h 342920"/>
                <a:gd name="connsiteX5" fmla="*/ 295 w 134518"/>
                <a:gd name="connsiteY5" fmla="*/ 340323 h 34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4518" h="342920">
                  <a:moveTo>
                    <a:pt x="295" y="340323"/>
                  </a:moveTo>
                  <a:cubicBezTo>
                    <a:pt x="-5925" y="325394"/>
                    <a:pt x="88003" y="236443"/>
                    <a:pt x="89869" y="179837"/>
                  </a:cubicBezTo>
                  <a:cubicBezTo>
                    <a:pt x="91735" y="123231"/>
                    <a:pt x="7759" y="10020"/>
                    <a:pt x="11491" y="689"/>
                  </a:cubicBezTo>
                  <a:cubicBezTo>
                    <a:pt x="15223" y="-8642"/>
                    <a:pt x="92979" y="79066"/>
                    <a:pt x="112262" y="123853"/>
                  </a:cubicBezTo>
                  <a:cubicBezTo>
                    <a:pt x="131545" y="168640"/>
                    <a:pt x="142742" y="236443"/>
                    <a:pt x="127191" y="269411"/>
                  </a:cubicBezTo>
                  <a:cubicBezTo>
                    <a:pt x="111640" y="302379"/>
                    <a:pt x="6515" y="355252"/>
                    <a:pt x="295" y="340323"/>
                  </a:cubicBezTo>
                  <a:close/>
                </a:path>
              </a:pathLst>
            </a:custGeom>
            <a:solidFill>
              <a:srgbClr val="52F0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53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4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50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307783" cy="573392"/>
            <a:chOff x="4513710" y="3661856"/>
            <a:chExt cx="3307783" cy="573392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68763" y="3815104"/>
              <a:ext cx="235273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223658" y="433152"/>
            <a:ext cx="7525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تحتاج النباتات إلى الهواء و الماء و المكان المناسب لكي تعيش و تنمو و كما تحتاج النباتات أيضاً إلى الغذاء</a:t>
            </a: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339771" y="1268564"/>
            <a:ext cx="7409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و قد مكَّنَ الله - سبحانه و تعالى – النباتات أن تصنع غذاءها بنفسها .  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9" name="Freeform: Shape 13">
            <a:extLst>
              <a:ext uri="{FF2B5EF4-FFF2-40B4-BE49-F238E27FC236}">
                <a16:creationId xmlns="" xmlns:a16="http://schemas.microsoft.com/office/drawing/2014/main" id="{326103C0-C5EC-4F38-86AE-509D5D160C52}"/>
              </a:ext>
            </a:extLst>
          </p:cNvPr>
          <p:cNvSpPr/>
          <p:nvPr/>
        </p:nvSpPr>
        <p:spPr>
          <a:xfrm>
            <a:off x="3541486" y="5763986"/>
            <a:ext cx="8316685" cy="1107996"/>
          </a:xfrm>
          <a:custGeom>
            <a:avLst/>
            <a:gdLst>
              <a:gd name="connsiteX0" fmla="*/ 829973 w 12221872"/>
              <a:gd name="connsiteY0" fmla="*/ 0 h 2837854"/>
              <a:gd name="connsiteX1" fmla="*/ 1020473 w 12221872"/>
              <a:gd name="connsiteY1" fmla="*/ 73479 h 2837854"/>
              <a:gd name="connsiteX2" fmla="*/ 1134773 w 12221872"/>
              <a:gd name="connsiteY2" fmla="*/ 146957 h 2837854"/>
              <a:gd name="connsiteX3" fmla="*/ 1401473 w 12221872"/>
              <a:gd name="connsiteY3" fmla="*/ 195943 h 2837854"/>
              <a:gd name="connsiteX4" fmla="*/ 1782473 w 12221872"/>
              <a:gd name="connsiteY4" fmla="*/ 171450 h 2837854"/>
              <a:gd name="connsiteX5" fmla="*/ 1839623 w 12221872"/>
              <a:gd name="connsiteY5" fmla="*/ 146957 h 2837854"/>
              <a:gd name="connsiteX6" fmla="*/ 1953923 w 12221872"/>
              <a:gd name="connsiteY6" fmla="*/ 122464 h 2837854"/>
              <a:gd name="connsiteX7" fmla="*/ 2087273 w 12221872"/>
              <a:gd name="connsiteY7" fmla="*/ 146957 h 2837854"/>
              <a:gd name="connsiteX8" fmla="*/ 2201573 w 12221872"/>
              <a:gd name="connsiteY8" fmla="*/ 195943 h 2837854"/>
              <a:gd name="connsiteX9" fmla="*/ 2239673 w 12221872"/>
              <a:gd name="connsiteY9" fmla="*/ 293915 h 2837854"/>
              <a:gd name="connsiteX10" fmla="*/ 2353973 w 12221872"/>
              <a:gd name="connsiteY10" fmla="*/ 465365 h 2837854"/>
              <a:gd name="connsiteX11" fmla="*/ 2411123 w 12221872"/>
              <a:gd name="connsiteY11" fmla="*/ 489857 h 2837854"/>
              <a:gd name="connsiteX12" fmla="*/ 2468273 w 12221872"/>
              <a:gd name="connsiteY12" fmla="*/ 269422 h 2837854"/>
              <a:gd name="connsiteX13" fmla="*/ 2487323 w 12221872"/>
              <a:gd name="connsiteY13" fmla="*/ 195943 h 2837854"/>
              <a:gd name="connsiteX14" fmla="*/ 2506373 w 12221872"/>
              <a:gd name="connsiteY14" fmla="*/ 122464 h 2837854"/>
              <a:gd name="connsiteX15" fmla="*/ 2773073 w 12221872"/>
              <a:gd name="connsiteY15" fmla="*/ 146957 h 2837854"/>
              <a:gd name="connsiteX16" fmla="*/ 2830223 w 12221872"/>
              <a:gd name="connsiteY16" fmla="*/ 171450 h 2837854"/>
              <a:gd name="connsiteX17" fmla="*/ 2982623 w 12221872"/>
              <a:gd name="connsiteY17" fmla="*/ 220436 h 2837854"/>
              <a:gd name="connsiteX18" fmla="*/ 3287423 w 12221872"/>
              <a:gd name="connsiteY18" fmla="*/ 171450 h 2837854"/>
              <a:gd name="connsiteX19" fmla="*/ 3344573 w 12221872"/>
              <a:gd name="connsiteY19" fmla="*/ 146957 h 2837854"/>
              <a:gd name="connsiteX20" fmla="*/ 3535073 w 12221872"/>
              <a:gd name="connsiteY20" fmla="*/ 171450 h 2837854"/>
              <a:gd name="connsiteX21" fmla="*/ 3592223 w 12221872"/>
              <a:gd name="connsiteY21" fmla="*/ 195943 h 2837854"/>
              <a:gd name="connsiteX22" fmla="*/ 4201823 w 12221872"/>
              <a:gd name="connsiteY22" fmla="*/ 171450 h 2837854"/>
              <a:gd name="connsiteX23" fmla="*/ 4906674 w 12221872"/>
              <a:gd name="connsiteY23" fmla="*/ 195943 h 2837854"/>
              <a:gd name="connsiteX24" fmla="*/ 5020973 w 12221872"/>
              <a:gd name="connsiteY24" fmla="*/ 244929 h 2837854"/>
              <a:gd name="connsiteX25" fmla="*/ 5211473 w 12221872"/>
              <a:gd name="connsiteY25" fmla="*/ 220436 h 2837854"/>
              <a:gd name="connsiteX26" fmla="*/ 5268625 w 12221872"/>
              <a:gd name="connsiteY26" fmla="*/ 195943 h 2837854"/>
              <a:gd name="connsiteX27" fmla="*/ 5325774 w 12221872"/>
              <a:gd name="connsiteY27" fmla="*/ 220436 h 2837854"/>
              <a:gd name="connsiteX28" fmla="*/ 5382925 w 12221872"/>
              <a:gd name="connsiteY28" fmla="*/ 195943 h 2837854"/>
              <a:gd name="connsiteX29" fmla="*/ 5401975 w 12221872"/>
              <a:gd name="connsiteY29" fmla="*/ 122464 h 2837854"/>
              <a:gd name="connsiteX30" fmla="*/ 5840123 w 12221872"/>
              <a:gd name="connsiteY30" fmla="*/ 146957 h 2837854"/>
              <a:gd name="connsiteX31" fmla="*/ 5954423 w 12221872"/>
              <a:gd name="connsiteY31" fmla="*/ 171450 h 2837854"/>
              <a:gd name="connsiteX32" fmla="*/ 6163973 w 12221872"/>
              <a:gd name="connsiteY32" fmla="*/ 195943 h 2837854"/>
              <a:gd name="connsiteX33" fmla="*/ 6221123 w 12221872"/>
              <a:gd name="connsiteY33" fmla="*/ 244929 h 2837854"/>
              <a:gd name="connsiteX34" fmla="*/ 6868823 w 12221872"/>
              <a:gd name="connsiteY34" fmla="*/ 244929 h 2837854"/>
              <a:gd name="connsiteX35" fmla="*/ 7059323 w 12221872"/>
              <a:gd name="connsiteY35" fmla="*/ 318407 h 2837854"/>
              <a:gd name="connsiteX36" fmla="*/ 7173623 w 12221872"/>
              <a:gd name="connsiteY36" fmla="*/ 342900 h 2837854"/>
              <a:gd name="connsiteX37" fmla="*/ 7306973 w 12221872"/>
              <a:gd name="connsiteY37" fmla="*/ 318407 h 2837854"/>
              <a:gd name="connsiteX38" fmla="*/ 7383173 w 12221872"/>
              <a:gd name="connsiteY38" fmla="*/ 269422 h 2837854"/>
              <a:gd name="connsiteX39" fmla="*/ 7516523 w 12221872"/>
              <a:gd name="connsiteY39" fmla="*/ 220436 h 2837854"/>
              <a:gd name="connsiteX40" fmla="*/ 7630823 w 12221872"/>
              <a:gd name="connsiteY40" fmla="*/ 195943 h 2837854"/>
              <a:gd name="connsiteX41" fmla="*/ 7840373 w 12221872"/>
              <a:gd name="connsiteY41" fmla="*/ 244929 h 2837854"/>
              <a:gd name="connsiteX42" fmla="*/ 8449973 w 12221872"/>
              <a:gd name="connsiteY42" fmla="*/ 220436 h 2837854"/>
              <a:gd name="connsiteX43" fmla="*/ 8945273 w 12221872"/>
              <a:gd name="connsiteY43" fmla="*/ 220436 h 2837854"/>
              <a:gd name="connsiteX44" fmla="*/ 9288173 w 12221872"/>
              <a:gd name="connsiteY44" fmla="*/ 269422 h 2837854"/>
              <a:gd name="connsiteX45" fmla="*/ 9459623 w 12221872"/>
              <a:gd name="connsiteY45" fmla="*/ 293915 h 2837854"/>
              <a:gd name="connsiteX46" fmla="*/ 10221623 w 12221872"/>
              <a:gd name="connsiteY46" fmla="*/ 342900 h 2837854"/>
              <a:gd name="connsiteX47" fmla="*/ 10621673 w 12221872"/>
              <a:gd name="connsiteY47" fmla="*/ 391886 h 2837854"/>
              <a:gd name="connsiteX48" fmla="*/ 10850273 w 12221872"/>
              <a:gd name="connsiteY48" fmla="*/ 440872 h 2837854"/>
              <a:gd name="connsiteX49" fmla="*/ 11212223 w 12221872"/>
              <a:gd name="connsiteY49" fmla="*/ 416379 h 2837854"/>
              <a:gd name="connsiteX50" fmla="*/ 11478923 w 12221872"/>
              <a:gd name="connsiteY50" fmla="*/ 367393 h 2837854"/>
              <a:gd name="connsiteX51" fmla="*/ 12157376 w 12221872"/>
              <a:gd name="connsiteY51" fmla="*/ 249180 h 2837854"/>
              <a:gd name="connsiteX52" fmla="*/ 12221872 w 12221872"/>
              <a:gd name="connsiteY52" fmla="*/ 227082 h 2837854"/>
              <a:gd name="connsiteX53" fmla="*/ 12221872 w 12221872"/>
              <a:gd name="connsiteY53" fmla="*/ 2837854 h 2837854"/>
              <a:gd name="connsiteX54" fmla="*/ 0 w 12221872"/>
              <a:gd name="connsiteY54" fmla="*/ 2837854 h 2837854"/>
              <a:gd name="connsiteX55" fmla="*/ 0 w 12221872"/>
              <a:gd name="connsiteY55" fmla="*/ 206926 h 2837854"/>
              <a:gd name="connsiteX56" fmla="*/ 8985 w 12221872"/>
              <a:gd name="connsiteY56" fmla="*/ 210543 h 2837854"/>
              <a:gd name="connsiteX57" fmla="*/ 29873 w 12221872"/>
              <a:gd name="connsiteY57" fmla="*/ 195943 h 2837854"/>
              <a:gd name="connsiteX58" fmla="*/ 125123 w 12221872"/>
              <a:gd name="connsiteY58" fmla="*/ 244929 h 2837854"/>
              <a:gd name="connsiteX59" fmla="*/ 391823 w 12221872"/>
              <a:gd name="connsiteY59" fmla="*/ 293915 h 2837854"/>
              <a:gd name="connsiteX60" fmla="*/ 448973 w 12221872"/>
              <a:gd name="connsiteY60" fmla="*/ 318407 h 2837854"/>
              <a:gd name="connsiteX61" fmla="*/ 506123 w 12221872"/>
              <a:gd name="connsiteY61" fmla="*/ 293915 h 2837854"/>
              <a:gd name="connsiteX62" fmla="*/ 582323 w 12221872"/>
              <a:gd name="connsiteY62" fmla="*/ 269422 h 2837854"/>
              <a:gd name="connsiteX63" fmla="*/ 715673 w 12221872"/>
              <a:gd name="connsiteY63" fmla="*/ 48986 h 2837854"/>
              <a:gd name="connsiteX64" fmla="*/ 829973 w 12221872"/>
              <a:gd name="connsiteY64" fmla="*/ 0 h 2837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2221872" h="2837854">
                <a:moveTo>
                  <a:pt x="829973" y="0"/>
                </a:moveTo>
                <a:cubicBezTo>
                  <a:pt x="872569" y="13692"/>
                  <a:pt x="992645" y="49626"/>
                  <a:pt x="1020473" y="73479"/>
                </a:cubicBezTo>
                <a:cubicBezTo>
                  <a:pt x="1083090" y="127151"/>
                  <a:pt x="1065761" y="121606"/>
                  <a:pt x="1134773" y="146957"/>
                </a:cubicBezTo>
                <a:cubicBezTo>
                  <a:pt x="1246324" y="187936"/>
                  <a:pt x="1249660" y="176425"/>
                  <a:pt x="1401473" y="195943"/>
                </a:cubicBezTo>
                <a:cubicBezTo>
                  <a:pt x="1528473" y="187779"/>
                  <a:pt x="1655792" y="185614"/>
                  <a:pt x="1782473" y="171450"/>
                </a:cubicBezTo>
                <a:cubicBezTo>
                  <a:pt x="1802478" y="169213"/>
                  <a:pt x="1820021" y="152558"/>
                  <a:pt x="1839623" y="146957"/>
                </a:cubicBezTo>
                <a:cubicBezTo>
                  <a:pt x="1877329" y="136184"/>
                  <a:pt x="1915823" y="130629"/>
                  <a:pt x="1953923" y="122464"/>
                </a:cubicBezTo>
                <a:cubicBezTo>
                  <a:pt x="1998373" y="130629"/>
                  <a:pt x="2043522" y="133977"/>
                  <a:pt x="2087273" y="146957"/>
                </a:cubicBezTo>
                <a:cubicBezTo>
                  <a:pt x="2126405" y="158569"/>
                  <a:pt x="2201573" y="195943"/>
                  <a:pt x="2201573" y="195943"/>
                </a:cubicBezTo>
                <a:cubicBezTo>
                  <a:pt x="2214273" y="228600"/>
                  <a:pt x="2225584" y="262214"/>
                  <a:pt x="2239673" y="293915"/>
                </a:cubicBezTo>
                <a:cubicBezTo>
                  <a:pt x="2267448" y="356408"/>
                  <a:pt x="2309045" y="424105"/>
                  <a:pt x="2353973" y="465365"/>
                </a:cubicBezTo>
                <a:cubicBezTo>
                  <a:pt x="2370313" y="480371"/>
                  <a:pt x="2392073" y="481693"/>
                  <a:pt x="2411123" y="489857"/>
                </a:cubicBezTo>
                <a:lnTo>
                  <a:pt x="2468273" y="269422"/>
                </a:lnTo>
                <a:lnTo>
                  <a:pt x="2487323" y="195943"/>
                </a:lnTo>
                <a:lnTo>
                  <a:pt x="2506373" y="122464"/>
                </a:lnTo>
                <a:cubicBezTo>
                  <a:pt x="2595273" y="130629"/>
                  <a:pt x="2684557" y="133568"/>
                  <a:pt x="2773073" y="146957"/>
                </a:cubicBezTo>
                <a:cubicBezTo>
                  <a:pt x="2793016" y="149974"/>
                  <a:pt x="2810742" y="165189"/>
                  <a:pt x="2830223" y="171450"/>
                </a:cubicBezTo>
                <a:lnTo>
                  <a:pt x="2982623" y="220436"/>
                </a:lnTo>
                <a:cubicBezTo>
                  <a:pt x="3112750" y="205226"/>
                  <a:pt x="3174948" y="207603"/>
                  <a:pt x="3287423" y="171450"/>
                </a:cubicBezTo>
                <a:cubicBezTo>
                  <a:pt x="3306904" y="165189"/>
                  <a:pt x="3325523" y="155122"/>
                  <a:pt x="3344573" y="146957"/>
                </a:cubicBezTo>
                <a:cubicBezTo>
                  <a:pt x="3408073" y="155122"/>
                  <a:pt x="3471998" y="158974"/>
                  <a:pt x="3535073" y="171450"/>
                </a:cubicBezTo>
                <a:cubicBezTo>
                  <a:pt x="3554920" y="175376"/>
                  <a:pt x="3572143" y="195943"/>
                  <a:pt x="3592223" y="195943"/>
                </a:cubicBezTo>
                <a:cubicBezTo>
                  <a:pt x="3795522" y="195943"/>
                  <a:pt x="3998623" y="179615"/>
                  <a:pt x="4201823" y="171450"/>
                </a:cubicBezTo>
                <a:cubicBezTo>
                  <a:pt x="4436773" y="179615"/>
                  <a:pt x="4672208" y="174911"/>
                  <a:pt x="4906674" y="195943"/>
                </a:cubicBezTo>
                <a:cubicBezTo>
                  <a:pt x="4946737" y="199537"/>
                  <a:pt x="5020973" y="244929"/>
                  <a:pt x="5020973" y="244929"/>
                </a:cubicBezTo>
                <a:cubicBezTo>
                  <a:pt x="5084474" y="236765"/>
                  <a:pt x="5148398" y="232913"/>
                  <a:pt x="5211473" y="220436"/>
                </a:cubicBezTo>
                <a:cubicBezTo>
                  <a:pt x="5231321" y="216511"/>
                  <a:pt x="5248543" y="195943"/>
                  <a:pt x="5268625" y="195943"/>
                </a:cubicBezTo>
                <a:cubicBezTo>
                  <a:pt x="5288705" y="195943"/>
                  <a:pt x="5306724" y="212272"/>
                  <a:pt x="5325774" y="220436"/>
                </a:cubicBezTo>
                <a:cubicBezTo>
                  <a:pt x="5344824" y="212272"/>
                  <a:pt x="5368727" y="214199"/>
                  <a:pt x="5382925" y="195943"/>
                </a:cubicBezTo>
                <a:cubicBezTo>
                  <a:pt x="5397124" y="177687"/>
                  <a:pt x="5381962" y="124609"/>
                  <a:pt x="5401975" y="122464"/>
                </a:cubicBezTo>
                <a:cubicBezTo>
                  <a:pt x="5547657" y="106856"/>
                  <a:pt x="5694073" y="138793"/>
                  <a:pt x="5840123" y="146957"/>
                </a:cubicBezTo>
                <a:cubicBezTo>
                  <a:pt x="5878223" y="155122"/>
                  <a:pt x="5916062" y="165648"/>
                  <a:pt x="5954423" y="171450"/>
                </a:cubicBezTo>
                <a:cubicBezTo>
                  <a:pt x="6024082" y="181987"/>
                  <a:pt x="6095392" y="177048"/>
                  <a:pt x="6163973" y="195943"/>
                </a:cubicBezTo>
                <a:cubicBezTo>
                  <a:pt x="6186360" y="202111"/>
                  <a:pt x="6202073" y="228600"/>
                  <a:pt x="6221123" y="244929"/>
                </a:cubicBezTo>
                <a:cubicBezTo>
                  <a:pt x="6551739" y="226447"/>
                  <a:pt x="6598897" y="198656"/>
                  <a:pt x="6868823" y="244929"/>
                </a:cubicBezTo>
                <a:cubicBezTo>
                  <a:pt x="7034453" y="273323"/>
                  <a:pt x="6842770" y="272003"/>
                  <a:pt x="7059323" y="318407"/>
                </a:cubicBezTo>
                <a:lnTo>
                  <a:pt x="7173623" y="342900"/>
                </a:lnTo>
                <a:cubicBezTo>
                  <a:pt x="7218073" y="334736"/>
                  <a:pt x="7263654" y="333597"/>
                  <a:pt x="7306973" y="318407"/>
                </a:cubicBezTo>
                <a:cubicBezTo>
                  <a:pt x="7334370" y="308801"/>
                  <a:pt x="7357071" y="283805"/>
                  <a:pt x="7383173" y="269422"/>
                </a:cubicBezTo>
                <a:cubicBezTo>
                  <a:pt x="7421434" y="248339"/>
                  <a:pt x="7477855" y="232865"/>
                  <a:pt x="7516523" y="220436"/>
                </a:cubicBezTo>
                <a:cubicBezTo>
                  <a:pt x="7676365" y="288940"/>
                  <a:pt x="7464643" y="219683"/>
                  <a:pt x="7630823" y="195943"/>
                </a:cubicBezTo>
                <a:cubicBezTo>
                  <a:pt x="7646491" y="193705"/>
                  <a:pt x="7816701" y="238842"/>
                  <a:pt x="7840373" y="244929"/>
                </a:cubicBezTo>
                <a:lnTo>
                  <a:pt x="8449973" y="220436"/>
                </a:lnTo>
                <a:cubicBezTo>
                  <a:pt x="8806582" y="199595"/>
                  <a:pt x="8556623" y="173590"/>
                  <a:pt x="8945273" y="220436"/>
                </a:cubicBezTo>
                <a:cubicBezTo>
                  <a:pt x="9059774" y="234237"/>
                  <a:pt x="9173873" y="253093"/>
                  <a:pt x="9288173" y="269422"/>
                </a:cubicBezTo>
                <a:lnTo>
                  <a:pt x="9459623" y="293915"/>
                </a:lnTo>
                <a:cubicBezTo>
                  <a:pt x="9742667" y="415219"/>
                  <a:pt x="9462527" y="303064"/>
                  <a:pt x="10221623" y="342900"/>
                </a:cubicBezTo>
                <a:cubicBezTo>
                  <a:pt x="10334601" y="348829"/>
                  <a:pt x="10504268" y="375114"/>
                  <a:pt x="10621673" y="391886"/>
                </a:cubicBezTo>
                <a:cubicBezTo>
                  <a:pt x="10701927" y="417683"/>
                  <a:pt x="10761083" y="440872"/>
                  <a:pt x="10850273" y="440872"/>
                </a:cubicBezTo>
                <a:cubicBezTo>
                  <a:pt x="10971090" y="440872"/>
                  <a:pt x="11091573" y="424543"/>
                  <a:pt x="11212223" y="416379"/>
                </a:cubicBezTo>
                <a:cubicBezTo>
                  <a:pt x="11301123" y="400050"/>
                  <a:pt x="11389219" y="372800"/>
                  <a:pt x="11478923" y="367393"/>
                </a:cubicBezTo>
                <a:cubicBezTo>
                  <a:pt x="11838340" y="345732"/>
                  <a:pt x="12037539" y="289430"/>
                  <a:pt x="12157376" y="249180"/>
                </a:cubicBezTo>
                <a:lnTo>
                  <a:pt x="12221872" y="227082"/>
                </a:lnTo>
                <a:lnTo>
                  <a:pt x="12221872" y="2837854"/>
                </a:lnTo>
                <a:lnTo>
                  <a:pt x="0" y="2837854"/>
                </a:lnTo>
                <a:lnTo>
                  <a:pt x="0" y="206926"/>
                </a:lnTo>
                <a:lnTo>
                  <a:pt x="8985" y="210543"/>
                </a:lnTo>
                <a:cubicBezTo>
                  <a:pt x="73489" y="233983"/>
                  <a:pt x="7648" y="188799"/>
                  <a:pt x="29873" y="195943"/>
                </a:cubicBezTo>
                <a:cubicBezTo>
                  <a:pt x="55273" y="204107"/>
                  <a:pt x="91661" y="235871"/>
                  <a:pt x="125123" y="244929"/>
                </a:cubicBezTo>
                <a:cubicBezTo>
                  <a:pt x="212999" y="268715"/>
                  <a:pt x="391823" y="293915"/>
                  <a:pt x="391823" y="293915"/>
                </a:cubicBezTo>
                <a:cubicBezTo>
                  <a:pt x="410873" y="302079"/>
                  <a:pt x="428893" y="318407"/>
                  <a:pt x="448973" y="318407"/>
                </a:cubicBezTo>
                <a:cubicBezTo>
                  <a:pt x="469053" y="318407"/>
                  <a:pt x="486815" y="301008"/>
                  <a:pt x="506123" y="293915"/>
                </a:cubicBezTo>
                <a:cubicBezTo>
                  <a:pt x="531297" y="284666"/>
                  <a:pt x="556923" y="277586"/>
                  <a:pt x="582323" y="269422"/>
                </a:cubicBezTo>
                <a:cubicBezTo>
                  <a:pt x="601858" y="231748"/>
                  <a:pt x="668275" y="82841"/>
                  <a:pt x="715673" y="48986"/>
                </a:cubicBezTo>
                <a:cubicBezTo>
                  <a:pt x="750780" y="23909"/>
                  <a:pt x="829973" y="0"/>
                  <a:pt x="829973" y="0"/>
                </a:cubicBezTo>
                <a:close/>
              </a:path>
            </a:pathLst>
          </a:custGeom>
          <a:gradFill flip="none" rotWithShape="1">
            <a:gsLst>
              <a:gs pos="3540">
                <a:srgbClr val="CBA37F">
                  <a:alpha val="63000"/>
                </a:srgbClr>
              </a:gs>
              <a:gs pos="79000">
                <a:srgbClr val="B98453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Isosceles Triangle 1">
            <a:extLst>
              <a:ext uri="{FF2B5EF4-FFF2-40B4-BE49-F238E27FC236}">
                <a16:creationId xmlns:a16="http://schemas.microsoft.com/office/drawing/2014/main" xmlns="" id="{3FB5989E-FC67-47E1-BD8F-D73190B69E96}"/>
              </a:ext>
            </a:extLst>
          </p:cNvPr>
          <p:cNvSpPr/>
          <p:nvPr/>
        </p:nvSpPr>
        <p:spPr>
          <a:xfrm>
            <a:off x="6228603" y="5284523"/>
            <a:ext cx="217714" cy="1019619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168">
            <a:extLst>
              <a:ext uri="{FF2B5EF4-FFF2-40B4-BE49-F238E27FC236}">
                <a16:creationId xmlns:a16="http://schemas.microsoft.com/office/drawing/2014/main" xmlns="" id="{4A4AA38F-C34E-43B4-A29C-6A20E42313AE}"/>
              </a:ext>
            </a:extLst>
          </p:cNvPr>
          <p:cNvGrpSpPr/>
          <p:nvPr/>
        </p:nvGrpSpPr>
        <p:grpSpPr>
          <a:xfrm>
            <a:off x="5694144" y="6180775"/>
            <a:ext cx="1286635" cy="500747"/>
            <a:chOff x="4302778" y="3784597"/>
            <a:chExt cx="1286635" cy="500747"/>
          </a:xfrm>
        </p:grpSpPr>
        <p:sp>
          <p:nvSpPr>
            <p:cNvPr id="95" name="Freeform: Shape 25">
              <a:extLst>
                <a:ext uri="{FF2B5EF4-FFF2-40B4-BE49-F238E27FC236}">
                  <a16:creationId xmlns:a16="http://schemas.microsoft.com/office/drawing/2014/main" xmlns="" id="{91996DF5-4CA2-40C7-9E67-96F427CDC77F}"/>
                </a:ext>
              </a:extLst>
            </p:cNvPr>
            <p:cNvSpPr/>
            <p:nvPr/>
          </p:nvSpPr>
          <p:spPr>
            <a:xfrm>
              <a:off x="4302778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6" name="Freeform: Shape 42">
              <a:extLst>
                <a:ext uri="{FF2B5EF4-FFF2-40B4-BE49-F238E27FC236}">
                  <a16:creationId xmlns:a16="http://schemas.microsoft.com/office/drawing/2014/main" xmlns="" id="{60C35379-E1C0-481C-8021-9F38219A8ACB}"/>
                </a:ext>
              </a:extLst>
            </p:cNvPr>
            <p:cNvSpPr/>
            <p:nvPr/>
          </p:nvSpPr>
          <p:spPr>
            <a:xfrm>
              <a:off x="4617812" y="3784597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7" name="Group 175">
            <a:extLst>
              <a:ext uri="{FF2B5EF4-FFF2-40B4-BE49-F238E27FC236}">
                <a16:creationId xmlns:a16="http://schemas.microsoft.com/office/drawing/2014/main" xmlns="" id="{0EBB2D4A-E300-45E2-8A2F-85989BBA30EB}"/>
              </a:ext>
            </a:extLst>
          </p:cNvPr>
          <p:cNvGrpSpPr/>
          <p:nvPr/>
        </p:nvGrpSpPr>
        <p:grpSpPr>
          <a:xfrm>
            <a:off x="7336428" y="4127625"/>
            <a:ext cx="1960549" cy="2150742"/>
            <a:chOff x="6460223" y="1748170"/>
            <a:chExt cx="1960549" cy="2150742"/>
          </a:xfrm>
        </p:grpSpPr>
        <p:sp>
          <p:nvSpPr>
            <p:cNvPr id="98" name="Isosceles Triangle 57">
              <a:extLst>
                <a:ext uri="{FF2B5EF4-FFF2-40B4-BE49-F238E27FC236}">
                  <a16:creationId xmlns:a16="http://schemas.microsoft.com/office/drawing/2014/main" xmlns="" id="{167D0EBB-55E2-4042-AAB9-4B468492A42C}"/>
                </a:ext>
              </a:extLst>
            </p:cNvPr>
            <p:cNvSpPr/>
            <p:nvPr/>
          </p:nvSpPr>
          <p:spPr>
            <a:xfrm>
              <a:off x="7475561" y="1946742"/>
              <a:ext cx="260554" cy="1952170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Isosceles Triangle 58">
              <a:extLst>
                <a:ext uri="{FF2B5EF4-FFF2-40B4-BE49-F238E27FC236}">
                  <a16:creationId xmlns:a16="http://schemas.microsoft.com/office/drawing/2014/main" xmlns="" id="{A8E4D162-A457-4775-B114-9803B742FA5C}"/>
                </a:ext>
              </a:extLst>
            </p:cNvPr>
            <p:cNvSpPr/>
            <p:nvPr/>
          </p:nvSpPr>
          <p:spPr>
            <a:xfrm rot="1812511">
              <a:off x="7784673" y="2771432"/>
              <a:ext cx="171394" cy="91224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Isosceles Triangle 59">
              <a:extLst>
                <a:ext uri="{FF2B5EF4-FFF2-40B4-BE49-F238E27FC236}">
                  <a16:creationId xmlns:a16="http://schemas.microsoft.com/office/drawing/2014/main" xmlns="" id="{DB75167D-88EF-477E-A787-7160F11C5D1F}"/>
                </a:ext>
              </a:extLst>
            </p:cNvPr>
            <p:cNvSpPr/>
            <p:nvPr/>
          </p:nvSpPr>
          <p:spPr>
            <a:xfrm rot="18804669">
              <a:off x="7167764" y="2372507"/>
              <a:ext cx="171394" cy="912246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60">
              <a:extLst>
                <a:ext uri="{FF2B5EF4-FFF2-40B4-BE49-F238E27FC236}">
                  <a16:creationId xmlns:a16="http://schemas.microsoft.com/office/drawing/2014/main" xmlns="" id="{B6F4C71E-43A6-47D0-BD77-7B745EB6A9E3}"/>
                </a:ext>
              </a:extLst>
            </p:cNvPr>
            <p:cNvGrpSpPr/>
            <p:nvPr/>
          </p:nvGrpSpPr>
          <p:grpSpPr>
            <a:xfrm rot="2453356">
              <a:off x="8099650" y="2483088"/>
              <a:ext cx="254284" cy="434823"/>
              <a:chOff x="3733332" y="2701127"/>
              <a:chExt cx="336264" cy="575008"/>
            </a:xfrm>
          </p:grpSpPr>
          <p:sp>
            <p:nvSpPr>
              <p:cNvPr id="123" name="Freeform: Shape 61">
                <a:extLst>
                  <a:ext uri="{FF2B5EF4-FFF2-40B4-BE49-F238E27FC236}">
                    <a16:creationId xmlns:a16="http://schemas.microsoft.com/office/drawing/2014/main" xmlns="" id="{4480292B-2E2D-415B-AC72-5AC44BCA7F1D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62">
                <a:extLst>
                  <a:ext uri="{FF2B5EF4-FFF2-40B4-BE49-F238E27FC236}">
                    <a16:creationId xmlns:a16="http://schemas.microsoft.com/office/drawing/2014/main" xmlns="" id="{24A45E04-7B06-4A22-9F38-8F2CBA275B1D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63">
              <a:extLst>
                <a:ext uri="{FF2B5EF4-FFF2-40B4-BE49-F238E27FC236}">
                  <a16:creationId xmlns:a16="http://schemas.microsoft.com/office/drawing/2014/main" xmlns="" id="{7133C7F2-9DEB-4E05-8863-74B3AC900BD7}"/>
                </a:ext>
              </a:extLst>
            </p:cNvPr>
            <p:cNvGrpSpPr/>
            <p:nvPr/>
          </p:nvGrpSpPr>
          <p:grpSpPr>
            <a:xfrm rot="2453356">
              <a:off x="7754993" y="1748170"/>
              <a:ext cx="254284" cy="434823"/>
              <a:chOff x="3733332" y="2701127"/>
              <a:chExt cx="336264" cy="575008"/>
            </a:xfrm>
          </p:grpSpPr>
          <p:sp>
            <p:nvSpPr>
              <p:cNvPr id="121" name="Freeform: Shape 64">
                <a:extLst>
                  <a:ext uri="{FF2B5EF4-FFF2-40B4-BE49-F238E27FC236}">
                    <a16:creationId xmlns:a16="http://schemas.microsoft.com/office/drawing/2014/main" xmlns="" id="{C1580282-E54B-4AE9-9D6C-3542985B2120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2" name="Freeform: Shape 65">
                <a:extLst>
                  <a:ext uri="{FF2B5EF4-FFF2-40B4-BE49-F238E27FC236}">
                    <a16:creationId xmlns:a16="http://schemas.microsoft.com/office/drawing/2014/main" xmlns="" id="{4A448860-5135-49EE-98CC-B09D6690BFC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3" name="Group 66">
              <a:extLst>
                <a:ext uri="{FF2B5EF4-FFF2-40B4-BE49-F238E27FC236}">
                  <a16:creationId xmlns:a16="http://schemas.microsoft.com/office/drawing/2014/main" xmlns="" id="{06169D03-FE87-4B80-8D87-034994B709A0}"/>
                </a:ext>
              </a:extLst>
            </p:cNvPr>
            <p:cNvGrpSpPr/>
            <p:nvPr/>
          </p:nvGrpSpPr>
          <p:grpSpPr>
            <a:xfrm rot="19557994">
              <a:off x="7232009" y="1840931"/>
              <a:ext cx="254284" cy="434823"/>
              <a:chOff x="3733332" y="2701127"/>
              <a:chExt cx="336264" cy="575008"/>
            </a:xfrm>
          </p:grpSpPr>
          <p:sp>
            <p:nvSpPr>
              <p:cNvPr id="119" name="Freeform: Shape 67">
                <a:extLst>
                  <a:ext uri="{FF2B5EF4-FFF2-40B4-BE49-F238E27FC236}">
                    <a16:creationId xmlns:a16="http://schemas.microsoft.com/office/drawing/2014/main" xmlns="" id="{7AAD3531-9A08-48E7-AB7C-E048DAB77923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20" name="Freeform: Shape 68">
                <a:extLst>
                  <a:ext uri="{FF2B5EF4-FFF2-40B4-BE49-F238E27FC236}">
                    <a16:creationId xmlns:a16="http://schemas.microsoft.com/office/drawing/2014/main" xmlns="" id="{593450B3-DC74-45FC-867C-90706435C971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4" name="Group 69">
              <a:extLst>
                <a:ext uri="{FF2B5EF4-FFF2-40B4-BE49-F238E27FC236}">
                  <a16:creationId xmlns:a16="http://schemas.microsoft.com/office/drawing/2014/main" xmlns="" id="{757838E5-5E68-4078-A04F-FDD7E82BD423}"/>
                </a:ext>
              </a:extLst>
            </p:cNvPr>
            <p:cNvGrpSpPr/>
            <p:nvPr/>
          </p:nvGrpSpPr>
          <p:grpSpPr>
            <a:xfrm rot="18791668">
              <a:off x="6550493" y="2163583"/>
              <a:ext cx="254284" cy="434823"/>
              <a:chOff x="3733332" y="2701127"/>
              <a:chExt cx="336264" cy="575008"/>
            </a:xfrm>
          </p:grpSpPr>
          <p:sp>
            <p:nvSpPr>
              <p:cNvPr id="117" name="Freeform: Shape 70">
                <a:extLst>
                  <a:ext uri="{FF2B5EF4-FFF2-40B4-BE49-F238E27FC236}">
                    <a16:creationId xmlns:a16="http://schemas.microsoft.com/office/drawing/2014/main" xmlns="" id="{8F9CEB2D-F3A4-429A-865C-3555BA1B565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8" name="Freeform: Shape 71">
                <a:extLst>
                  <a:ext uri="{FF2B5EF4-FFF2-40B4-BE49-F238E27FC236}">
                    <a16:creationId xmlns:a16="http://schemas.microsoft.com/office/drawing/2014/main" xmlns="" id="{E604BAF1-022C-4868-A0AC-08BF2C9ACC14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72">
              <a:extLst>
                <a:ext uri="{FF2B5EF4-FFF2-40B4-BE49-F238E27FC236}">
                  <a16:creationId xmlns:a16="http://schemas.microsoft.com/office/drawing/2014/main" xmlns="" id="{C4B5016E-31FF-49E5-BDDA-F951FFC2D04E}"/>
                </a:ext>
              </a:extLst>
            </p:cNvPr>
            <p:cNvGrpSpPr/>
            <p:nvPr/>
          </p:nvGrpSpPr>
          <p:grpSpPr>
            <a:xfrm rot="14310836">
              <a:off x="6827500" y="2850826"/>
              <a:ext cx="254284" cy="434823"/>
              <a:chOff x="3733332" y="2701127"/>
              <a:chExt cx="336264" cy="575008"/>
            </a:xfrm>
          </p:grpSpPr>
          <p:sp>
            <p:nvSpPr>
              <p:cNvPr id="115" name="Freeform: Shape 73">
                <a:extLst>
                  <a:ext uri="{FF2B5EF4-FFF2-40B4-BE49-F238E27FC236}">
                    <a16:creationId xmlns:a16="http://schemas.microsoft.com/office/drawing/2014/main" xmlns="" id="{CAC3D032-DF00-409A-AAA9-C90DF9FD8661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6" name="Freeform: Shape 74">
                <a:extLst>
                  <a:ext uri="{FF2B5EF4-FFF2-40B4-BE49-F238E27FC236}">
                    <a16:creationId xmlns:a16="http://schemas.microsoft.com/office/drawing/2014/main" xmlns="" id="{F8BC514D-0CE5-406A-A5B0-9804B74D049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75">
              <a:extLst>
                <a:ext uri="{FF2B5EF4-FFF2-40B4-BE49-F238E27FC236}">
                  <a16:creationId xmlns:a16="http://schemas.microsoft.com/office/drawing/2014/main" xmlns="" id="{8D0D4C44-069A-4091-B3D2-49284050CAD2}"/>
                </a:ext>
              </a:extLst>
            </p:cNvPr>
            <p:cNvGrpSpPr/>
            <p:nvPr/>
          </p:nvGrpSpPr>
          <p:grpSpPr>
            <a:xfrm rot="7454350">
              <a:off x="8076219" y="3129348"/>
              <a:ext cx="254284" cy="434823"/>
              <a:chOff x="3733332" y="2701127"/>
              <a:chExt cx="336264" cy="575008"/>
            </a:xfrm>
          </p:grpSpPr>
          <p:sp>
            <p:nvSpPr>
              <p:cNvPr id="113" name="Freeform: Shape 76">
                <a:extLst>
                  <a:ext uri="{FF2B5EF4-FFF2-40B4-BE49-F238E27FC236}">
                    <a16:creationId xmlns:a16="http://schemas.microsoft.com/office/drawing/2014/main" xmlns="" id="{A9BE3518-397F-40FB-9D7B-45697506710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4" name="Freeform: Shape 77">
                <a:extLst>
                  <a:ext uri="{FF2B5EF4-FFF2-40B4-BE49-F238E27FC236}">
                    <a16:creationId xmlns:a16="http://schemas.microsoft.com/office/drawing/2014/main" xmlns="" id="{DA4BBCDE-3DCE-432C-824B-0999E46A02A8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" name="Group 78">
              <a:extLst>
                <a:ext uri="{FF2B5EF4-FFF2-40B4-BE49-F238E27FC236}">
                  <a16:creationId xmlns:a16="http://schemas.microsoft.com/office/drawing/2014/main" xmlns="" id="{8D0C1422-BCBB-4A3C-BEE6-5924CEFB8A0C}"/>
                </a:ext>
              </a:extLst>
            </p:cNvPr>
            <p:cNvGrpSpPr/>
            <p:nvPr/>
          </p:nvGrpSpPr>
          <p:grpSpPr>
            <a:xfrm rot="2929553">
              <a:off x="7714120" y="2334009"/>
              <a:ext cx="254284" cy="434823"/>
              <a:chOff x="3733332" y="2701127"/>
              <a:chExt cx="336264" cy="575008"/>
            </a:xfrm>
          </p:grpSpPr>
          <p:sp>
            <p:nvSpPr>
              <p:cNvPr id="111" name="Freeform: Shape 79">
                <a:extLst>
                  <a:ext uri="{FF2B5EF4-FFF2-40B4-BE49-F238E27FC236}">
                    <a16:creationId xmlns:a16="http://schemas.microsoft.com/office/drawing/2014/main" xmlns="" id="{20A884B7-38AE-40AC-9F40-8AA08C69FB0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2" name="Freeform: Shape 80">
                <a:extLst>
                  <a:ext uri="{FF2B5EF4-FFF2-40B4-BE49-F238E27FC236}">
                    <a16:creationId xmlns:a16="http://schemas.microsoft.com/office/drawing/2014/main" xmlns="" id="{199E25FE-D9DE-432D-8E18-38A7D43F8B62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8" name="Group 81">
              <a:extLst>
                <a:ext uri="{FF2B5EF4-FFF2-40B4-BE49-F238E27FC236}">
                  <a16:creationId xmlns:a16="http://schemas.microsoft.com/office/drawing/2014/main" xmlns="" id="{FF0DEEC4-5087-48E7-8772-F9A50AE88818}"/>
                </a:ext>
              </a:extLst>
            </p:cNvPr>
            <p:cNvGrpSpPr/>
            <p:nvPr/>
          </p:nvGrpSpPr>
          <p:grpSpPr>
            <a:xfrm rot="1141336">
              <a:off x="7205007" y="2337902"/>
              <a:ext cx="254284" cy="434823"/>
              <a:chOff x="3733332" y="2701127"/>
              <a:chExt cx="336264" cy="575008"/>
            </a:xfrm>
          </p:grpSpPr>
          <p:sp>
            <p:nvSpPr>
              <p:cNvPr id="109" name="Freeform: Shape 82">
                <a:extLst>
                  <a:ext uri="{FF2B5EF4-FFF2-40B4-BE49-F238E27FC236}">
                    <a16:creationId xmlns:a16="http://schemas.microsoft.com/office/drawing/2014/main" xmlns="" id="{3D4C68BC-C5D0-419F-AD46-885E4C72FA6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10" name="Freeform: Shape 83">
                <a:extLst>
                  <a:ext uri="{FF2B5EF4-FFF2-40B4-BE49-F238E27FC236}">
                    <a16:creationId xmlns:a16="http://schemas.microsoft.com/office/drawing/2014/main" xmlns="" id="{18017AE0-E968-4D19-BBEA-223394BC59BC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37" name="Group 167">
            <a:extLst>
              <a:ext uri="{FF2B5EF4-FFF2-40B4-BE49-F238E27FC236}">
                <a16:creationId xmlns:a16="http://schemas.microsoft.com/office/drawing/2014/main" xmlns="" id="{DA097850-0470-463C-A5AF-54F1AF916A6D}"/>
              </a:ext>
            </a:extLst>
          </p:cNvPr>
          <p:cNvGrpSpPr/>
          <p:nvPr/>
        </p:nvGrpSpPr>
        <p:grpSpPr>
          <a:xfrm>
            <a:off x="3766458" y="6200326"/>
            <a:ext cx="1286635" cy="464473"/>
            <a:chOff x="1635426" y="3820871"/>
            <a:chExt cx="1286635" cy="464473"/>
          </a:xfrm>
        </p:grpSpPr>
        <p:sp>
          <p:nvSpPr>
            <p:cNvPr id="138" name="Freeform: Shape 9">
              <a:extLst>
                <a:ext uri="{FF2B5EF4-FFF2-40B4-BE49-F238E27FC236}">
                  <a16:creationId xmlns:a16="http://schemas.microsoft.com/office/drawing/2014/main" xmlns="" id="{53BC5AF9-EE49-4253-8CDA-FE04D3B0BACB}"/>
                </a:ext>
              </a:extLst>
            </p:cNvPr>
            <p:cNvSpPr/>
            <p:nvPr/>
          </p:nvSpPr>
          <p:spPr>
            <a:xfrm>
              <a:off x="1635426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9" name="Freeform: Shape 162">
              <a:extLst>
                <a:ext uri="{FF2B5EF4-FFF2-40B4-BE49-F238E27FC236}">
                  <a16:creationId xmlns:a16="http://schemas.microsoft.com/office/drawing/2014/main" xmlns="" id="{72243068-A32E-4226-9F78-A96467276D7D}"/>
                </a:ext>
              </a:extLst>
            </p:cNvPr>
            <p:cNvSpPr/>
            <p:nvPr/>
          </p:nvSpPr>
          <p:spPr>
            <a:xfrm>
              <a:off x="1956283" y="3820871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40" name="Group 169">
            <a:extLst>
              <a:ext uri="{FF2B5EF4-FFF2-40B4-BE49-F238E27FC236}">
                <a16:creationId xmlns:a16="http://schemas.microsoft.com/office/drawing/2014/main" xmlns="" id="{07DE49CA-0549-40E3-8097-5B2F37E197CD}"/>
              </a:ext>
            </a:extLst>
          </p:cNvPr>
          <p:cNvGrpSpPr/>
          <p:nvPr/>
        </p:nvGrpSpPr>
        <p:grpSpPr>
          <a:xfrm>
            <a:off x="7846335" y="6164051"/>
            <a:ext cx="1286635" cy="500748"/>
            <a:chOff x="6970130" y="3784596"/>
            <a:chExt cx="1286635" cy="500748"/>
          </a:xfrm>
        </p:grpSpPr>
        <p:sp>
          <p:nvSpPr>
            <p:cNvPr id="141" name="Freeform: Shape 30">
              <a:extLst>
                <a:ext uri="{FF2B5EF4-FFF2-40B4-BE49-F238E27FC236}">
                  <a16:creationId xmlns:a16="http://schemas.microsoft.com/office/drawing/2014/main" xmlns="" id="{3358CF86-2A0C-4691-BDEB-C1345DBF42E6}"/>
                </a:ext>
              </a:extLst>
            </p:cNvPr>
            <p:cNvSpPr/>
            <p:nvPr/>
          </p:nvSpPr>
          <p:spPr>
            <a:xfrm>
              <a:off x="6970130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2" name="Freeform: Shape 44">
              <a:extLst>
                <a:ext uri="{FF2B5EF4-FFF2-40B4-BE49-F238E27FC236}">
                  <a16:creationId xmlns:a16="http://schemas.microsoft.com/office/drawing/2014/main" xmlns="" id="{31E77DB7-D7F5-4D3E-A6DA-B94E13AA01C3}"/>
                </a:ext>
              </a:extLst>
            </p:cNvPr>
            <p:cNvSpPr/>
            <p:nvPr/>
          </p:nvSpPr>
          <p:spPr>
            <a:xfrm>
              <a:off x="7285164" y="3784596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143" name="Graphic 143">
            <a:extLst>
              <a:ext uri="{FF2B5EF4-FFF2-40B4-BE49-F238E27FC236}">
                <a16:creationId xmlns:a16="http://schemas.microsoft.com/office/drawing/2014/main" xmlns="" id="{F5173ED0-ABB1-496F-88CD-9BD6D41BFE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773" y="6084258"/>
            <a:ext cx="914400" cy="50306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4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461" y="1885575"/>
            <a:ext cx="1484981" cy="1484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5" name="Picture 21" descr="C:\Users\serena\AppData\Local\Microsoft\Windows\Temporary Internet Files\Content.IE5\PP08NNBP\MC900215955[1].wm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9883" flipH="1">
            <a:off x="3596117" y="2760351"/>
            <a:ext cx="2295525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6" name="Group 176">
            <a:extLst>
              <a:ext uri="{FF2B5EF4-FFF2-40B4-BE49-F238E27FC236}">
                <a16:creationId xmlns="" xmlns:a16="http://schemas.microsoft.com/office/drawing/2014/main" id="{7B75F74C-7ADE-48FB-B8B5-C51504789784}"/>
              </a:ext>
            </a:extLst>
          </p:cNvPr>
          <p:cNvGrpSpPr/>
          <p:nvPr/>
        </p:nvGrpSpPr>
        <p:grpSpPr>
          <a:xfrm>
            <a:off x="9396118" y="2458344"/>
            <a:ext cx="2584714" cy="3734447"/>
            <a:chOff x="9047938" y="140580"/>
            <a:chExt cx="2584714" cy="3734447"/>
          </a:xfrm>
        </p:grpSpPr>
        <p:sp>
          <p:nvSpPr>
            <p:cNvPr id="147" name="Isosceles Triangle 85">
              <a:extLst>
                <a:ext uri="{FF2B5EF4-FFF2-40B4-BE49-F238E27FC236}">
                  <a16:creationId xmlns="" xmlns:a16="http://schemas.microsoft.com/office/drawing/2014/main" id="{1299D9D0-DBDF-4D1E-BD2E-D5C3CEC9B4A5}"/>
                </a:ext>
              </a:extLst>
            </p:cNvPr>
            <p:cNvSpPr/>
            <p:nvPr/>
          </p:nvSpPr>
          <p:spPr>
            <a:xfrm>
              <a:off x="10150521" y="667657"/>
              <a:ext cx="260554" cy="3207370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Isosceles Triangle 86">
              <a:extLst>
                <a:ext uri="{FF2B5EF4-FFF2-40B4-BE49-F238E27FC236}">
                  <a16:creationId xmlns="" xmlns:a16="http://schemas.microsoft.com/office/drawing/2014/main" id="{12CEB7DD-18E5-4639-85CB-C7750A9F2C16}"/>
                </a:ext>
              </a:extLst>
            </p:cNvPr>
            <p:cNvSpPr/>
            <p:nvPr/>
          </p:nvSpPr>
          <p:spPr>
            <a:xfrm rot="1812511">
              <a:off x="10555397" y="2033067"/>
              <a:ext cx="430024" cy="1626392"/>
            </a:xfrm>
            <a:custGeom>
              <a:avLst/>
              <a:gdLst>
                <a:gd name="connsiteX0" fmla="*/ 0 w 273702"/>
                <a:gd name="connsiteY0" fmla="*/ 1667368 h 1667368"/>
                <a:gd name="connsiteX1" fmla="*/ 136851 w 273702"/>
                <a:gd name="connsiteY1" fmla="*/ 0 h 1667368"/>
                <a:gd name="connsiteX2" fmla="*/ 273702 w 273702"/>
                <a:gd name="connsiteY2" fmla="*/ 1667368 h 1667368"/>
                <a:gd name="connsiteX3" fmla="*/ 0 w 273702"/>
                <a:gd name="connsiteY3" fmla="*/ 1667368 h 1667368"/>
                <a:gd name="connsiteX0" fmla="*/ 0 w 400089"/>
                <a:gd name="connsiteY0" fmla="*/ 1619089 h 1619089"/>
                <a:gd name="connsiteX1" fmla="*/ 400089 w 400089"/>
                <a:gd name="connsiteY1" fmla="*/ 0 h 1619089"/>
                <a:gd name="connsiteX2" fmla="*/ 273702 w 400089"/>
                <a:gd name="connsiteY2" fmla="*/ 1619089 h 1619089"/>
                <a:gd name="connsiteX3" fmla="*/ 0 w 400089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172 w 449009"/>
                <a:gd name="connsiteY0" fmla="*/ 1619089 h 1626392"/>
                <a:gd name="connsiteX1" fmla="*/ 400261 w 449009"/>
                <a:gd name="connsiteY1" fmla="*/ 0 h 1626392"/>
                <a:gd name="connsiteX2" fmla="*/ 261331 w 449009"/>
                <a:gd name="connsiteY2" fmla="*/ 1626392 h 1626392"/>
                <a:gd name="connsiteX3" fmla="*/ 172 w 449009"/>
                <a:gd name="connsiteY3" fmla="*/ 1619089 h 1626392"/>
                <a:gd name="connsiteX0" fmla="*/ 172 w 430024"/>
                <a:gd name="connsiteY0" fmla="*/ 1619089 h 1626392"/>
                <a:gd name="connsiteX1" fmla="*/ 400261 w 430024"/>
                <a:gd name="connsiteY1" fmla="*/ 0 h 1626392"/>
                <a:gd name="connsiteX2" fmla="*/ 261331 w 430024"/>
                <a:gd name="connsiteY2" fmla="*/ 1626392 h 1626392"/>
                <a:gd name="connsiteX3" fmla="*/ 172 w 430024"/>
                <a:gd name="connsiteY3" fmla="*/ 1619089 h 162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0024" h="1626392">
                  <a:moveTo>
                    <a:pt x="172" y="1619089"/>
                  </a:moveTo>
                  <a:cubicBezTo>
                    <a:pt x="-10299" y="1058621"/>
                    <a:pt x="460414" y="531328"/>
                    <a:pt x="400261" y="0"/>
                  </a:cubicBezTo>
                  <a:cubicBezTo>
                    <a:pt x="552467" y="527321"/>
                    <a:pt x="61292" y="1156926"/>
                    <a:pt x="261331" y="1626392"/>
                  </a:cubicBezTo>
                  <a:lnTo>
                    <a:pt x="172" y="161908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Isosceles Triangle 86">
              <a:extLst>
                <a:ext uri="{FF2B5EF4-FFF2-40B4-BE49-F238E27FC236}">
                  <a16:creationId xmlns="" xmlns:a16="http://schemas.microsoft.com/office/drawing/2014/main" id="{FAF6E662-7EB8-493F-812B-134509887283}"/>
                </a:ext>
              </a:extLst>
            </p:cNvPr>
            <p:cNvSpPr/>
            <p:nvPr/>
          </p:nvSpPr>
          <p:spPr>
            <a:xfrm rot="18466646">
              <a:off x="9634073" y="1847592"/>
              <a:ext cx="378199" cy="1242537"/>
            </a:xfrm>
            <a:custGeom>
              <a:avLst/>
              <a:gdLst>
                <a:gd name="connsiteX0" fmla="*/ 0 w 273702"/>
                <a:gd name="connsiteY0" fmla="*/ 1667368 h 1667368"/>
                <a:gd name="connsiteX1" fmla="*/ 136851 w 273702"/>
                <a:gd name="connsiteY1" fmla="*/ 0 h 1667368"/>
                <a:gd name="connsiteX2" fmla="*/ 273702 w 273702"/>
                <a:gd name="connsiteY2" fmla="*/ 1667368 h 1667368"/>
                <a:gd name="connsiteX3" fmla="*/ 0 w 273702"/>
                <a:gd name="connsiteY3" fmla="*/ 1667368 h 1667368"/>
                <a:gd name="connsiteX0" fmla="*/ 0 w 400089"/>
                <a:gd name="connsiteY0" fmla="*/ 1619089 h 1619089"/>
                <a:gd name="connsiteX1" fmla="*/ 400089 w 400089"/>
                <a:gd name="connsiteY1" fmla="*/ 0 h 1619089"/>
                <a:gd name="connsiteX2" fmla="*/ 273702 w 400089"/>
                <a:gd name="connsiteY2" fmla="*/ 1619089 h 1619089"/>
                <a:gd name="connsiteX3" fmla="*/ 0 w 400089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172 w 449009"/>
                <a:gd name="connsiteY0" fmla="*/ 1619089 h 1626392"/>
                <a:gd name="connsiteX1" fmla="*/ 400261 w 449009"/>
                <a:gd name="connsiteY1" fmla="*/ 0 h 1626392"/>
                <a:gd name="connsiteX2" fmla="*/ 261331 w 449009"/>
                <a:gd name="connsiteY2" fmla="*/ 1626392 h 1626392"/>
                <a:gd name="connsiteX3" fmla="*/ 172 w 449009"/>
                <a:gd name="connsiteY3" fmla="*/ 1619089 h 1626392"/>
                <a:gd name="connsiteX0" fmla="*/ 172 w 430024"/>
                <a:gd name="connsiteY0" fmla="*/ 1619089 h 1626392"/>
                <a:gd name="connsiteX1" fmla="*/ 400261 w 430024"/>
                <a:gd name="connsiteY1" fmla="*/ 0 h 1626392"/>
                <a:gd name="connsiteX2" fmla="*/ 261331 w 430024"/>
                <a:gd name="connsiteY2" fmla="*/ 1626392 h 1626392"/>
                <a:gd name="connsiteX3" fmla="*/ 172 w 430024"/>
                <a:gd name="connsiteY3" fmla="*/ 1619089 h 162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0024" h="1626392">
                  <a:moveTo>
                    <a:pt x="172" y="1619089"/>
                  </a:moveTo>
                  <a:cubicBezTo>
                    <a:pt x="-10299" y="1058621"/>
                    <a:pt x="460414" y="531328"/>
                    <a:pt x="400261" y="0"/>
                  </a:cubicBezTo>
                  <a:cubicBezTo>
                    <a:pt x="552467" y="527321"/>
                    <a:pt x="61292" y="1156926"/>
                    <a:pt x="261331" y="1626392"/>
                  </a:cubicBezTo>
                  <a:lnTo>
                    <a:pt x="172" y="161908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Isosceles Triangle 86">
              <a:extLst>
                <a:ext uri="{FF2B5EF4-FFF2-40B4-BE49-F238E27FC236}">
                  <a16:creationId xmlns="" xmlns:a16="http://schemas.microsoft.com/office/drawing/2014/main" id="{90EF8BF2-6A9A-4E7B-BC2F-BF062D66003B}"/>
                </a:ext>
              </a:extLst>
            </p:cNvPr>
            <p:cNvSpPr/>
            <p:nvPr/>
          </p:nvSpPr>
          <p:spPr>
            <a:xfrm rot="1903526">
              <a:off x="10452802" y="1373686"/>
              <a:ext cx="219182" cy="1021240"/>
            </a:xfrm>
            <a:custGeom>
              <a:avLst/>
              <a:gdLst>
                <a:gd name="connsiteX0" fmla="*/ 0 w 273702"/>
                <a:gd name="connsiteY0" fmla="*/ 1667368 h 1667368"/>
                <a:gd name="connsiteX1" fmla="*/ 136851 w 273702"/>
                <a:gd name="connsiteY1" fmla="*/ 0 h 1667368"/>
                <a:gd name="connsiteX2" fmla="*/ 273702 w 273702"/>
                <a:gd name="connsiteY2" fmla="*/ 1667368 h 1667368"/>
                <a:gd name="connsiteX3" fmla="*/ 0 w 273702"/>
                <a:gd name="connsiteY3" fmla="*/ 1667368 h 1667368"/>
                <a:gd name="connsiteX0" fmla="*/ 0 w 400089"/>
                <a:gd name="connsiteY0" fmla="*/ 1619089 h 1619089"/>
                <a:gd name="connsiteX1" fmla="*/ 400089 w 400089"/>
                <a:gd name="connsiteY1" fmla="*/ 0 h 1619089"/>
                <a:gd name="connsiteX2" fmla="*/ 273702 w 400089"/>
                <a:gd name="connsiteY2" fmla="*/ 1619089 h 1619089"/>
                <a:gd name="connsiteX3" fmla="*/ 0 w 400089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172 w 449009"/>
                <a:gd name="connsiteY0" fmla="*/ 1619089 h 1626392"/>
                <a:gd name="connsiteX1" fmla="*/ 400261 w 449009"/>
                <a:gd name="connsiteY1" fmla="*/ 0 h 1626392"/>
                <a:gd name="connsiteX2" fmla="*/ 261331 w 449009"/>
                <a:gd name="connsiteY2" fmla="*/ 1626392 h 1626392"/>
                <a:gd name="connsiteX3" fmla="*/ 172 w 449009"/>
                <a:gd name="connsiteY3" fmla="*/ 1619089 h 1626392"/>
                <a:gd name="connsiteX0" fmla="*/ 172 w 430024"/>
                <a:gd name="connsiteY0" fmla="*/ 1619089 h 1626392"/>
                <a:gd name="connsiteX1" fmla="*/ 400261 w 430024"/>
                <a:gd name="connsiteY1" fmla="*/ 0 h 1626392"/>
                <a:gd name="connsiteX2" fmla="*/ 261331 w 430024"/>
                <a:gd name="connsiteY2" fmla="*/ 1626392 h 1626392"/>
                <a:gd name="connsiteX3" fmla="*/ 172 w 430024"/>
                <a:gd name="connsiteY3" fmla="*/ 1619089 h 162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0024" h="1626392">
                  <a:moveTo>
                    <a:pt x="172" y="1619089"/>
                  </a:moveTo>
                  <a:cubicBezTo>
                    <a:pt x="-10299" y="1058621"/>
                    <a:pt x="460414" y="531328"/>
                    <a:pt x="400261" y="0"/>
                  </a:cubicBezTo>
                  <a:cubicBezTo>
                    <a:pt x="552467" y="527321"/>
                    <a:pt x="61292" y="1156926"/>
                    <a:pt x="261331" y="1626392"/>
                  </a:cubicBezTo>
                  <a:lnTo>
                    <a:pt x="172" y="161908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Isosceles Triangle 86">
              <a:extLst>
                <a:ext uri="{FF2B5EF4-FFF2-40B4-BE49-F238E27FC236}">
                  <a16:creationId xmlns="" xmlns:a16="http://schemas.microsoft.com/office/drawing/2014/main" id="{80340856-3D41-4D38-9CA8-8A09B0A39FF3}"/>
                </a:ext>
              </a:extLst>
            </p:cNvPr>
            <p:cNvSpPr/>
            <p:nvPr/>
          </p:nvSpPr>
          <p:spPr>
            <a:xfrm rot="18132194">
              <a:off x="9936348" y="1079672"/>
              <a:ext cx="160534" cy="625366"/>
            </a:xfrm>
            <a:custGeom>
              <a:avLst/>
              <a:gdLst>
                <a:gd name="connsiteX0" fmla="*/ 0 w 273702"/>
                <a:gd name="connsiteY0" fmla="*/ 1667368 h 1667368"/>
                <a:gd name="connsiteX1" fmla="*/ 136851 w 273702"/>
                <a:gd name="connsiteY1" fmla="*/ 0 h 1667368"/>
                <a:gd name="connsiteX2" fmla="*/ 273702 w 273702"/>
                <a:gd name="connsiteY2" fmla="*/ 1667368 h 1667368"/>
                <a:gd name="connsiteX3" fmla="*/ 0 w 273702"/>
                <a:gd name="connsiteY3" fmla="*/ 1667368 h 1667368"/>
                <a:gd name="connsiteX0" fmla="*/ 0 w 400089"/>
                <a:gd name="connsiteY0" fmla="*/ 1619089 h 1619089"/>
                <a:gd name="connsiteX1" fmla="*/ 400089 w 400089"/>
                <a:gd name="connsiteY1" fmla="*/ 0 h 1619089"/>
                <a:gd name="connsiteX2" fmla="*/ 273702 w 400089"/>
                <a:gd name="connsiteY2" fmla="*/ 1619089 h 1619089"/>
                <a:gd name="connsiteX3" fmla="*/ 0 w 400089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50576"/>
                <a:gd name="connsiteY0" fmla="*/ 1619089 h 1619089"/>
                <a:gd name="connsiteX1" fmla="*/ 400089 w 450576"/>
                <a:gd name="connsiteY1" fmla="*/ 0 h 1619089"/>
                <a:gd name="connsiteX2" fmla="*/ 273702 w 450576"/>
                <a:gd name="connsiteY2" fmla="*/ 1619089 h 1619089"/>
                <a:gd name="connsiteX3" fmla="*/ 0 w 450576"/>
                <a:gd name="connsiteY3" fmla="*/ 1619089 h 1619089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0 w 448837"/>
                <a:gd name="connsiteY0" fmla="*/ 1619089 h 1626392"/>
                <a:gd name="connsiteX1" fmla="*/ 400089 w 448837"/>
                <a:gd name="connsiteY1" fmla="*/ 0 h 1626392"/>
                <a:gd name="connsiteX2" fmla="*/ 261159 w 448837"/>
                <a:gd name="connsiteY2" fmla="*/ 1626392 h 1626392"/>
                <a:gd name="connsiteX3" fmla="*/ 0 w 448837"/>
                <a:gd name="connsiteY3" fmla="*/ 1619089 h 1626392"/>
                <a:gd name="connsiteX0" fmla="*/ 172 w 449009"/>
                <a:gd name="connsiteY0" fmla="*/ 1619089 h 1626392"/>
                <a:gd name="connsiteX1" fmla="*/ 400261 w 449009"/>
                <a:gd name="connsiteY1" fmla="*/ 0 h 1626392"/>
                <a:gd name="connsiteX2" fmla="*/ 261331 w 449009"/>
                <a:gd name="connsiteY2" fmla="*/ 1626392 h 1626392"/>
                <a:gd name="connsiteX3" fmla="*/ 172 w 449009"/>
                <a:gd name="connsiteY3" fmla="*/ 1619089 h 1626392"/>
                <a:gd name="connsiteX0" fmla="*/ 172 w 430024"/>
                <a:gd name="connsiteY0" fmla="*/ 1619089 h 1626392"/>
                <a:gd name="connsiteX1" fmla="*/ 400261 w 430024"/>
                <a:gd name="connsiteY1" fmla="*/ 0 h 1626392"/>
                <a:gd name="connsiteX2" fmla="*/ 261331 w 430024"/>
                <a:gd name="connsiteY2" fmla="*/ 1626392 h 1626392"/>
                <a:gd name="connsiteX3" fmla="*/ 172 w 430024"/>
                <a:gd name="connsiteY3" fmla="*/ 1619089 h 1626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0024" h="1626392">
                  <a:moveTo>
                    <a:pt x="172" y="1619089"/>
                  </a:moveTo>
                  <a:cubicBezTo>
                    <a:pt x="-10299" y="1058621"/>
                    <a:pt x="460414" y="531328"/>
                    <a:pt x="400261" y="0"/>
                  </a:cubicBezTo>
                  <a:cubicBezTo>
                    <a:pt x="552467" y="527321"/>
                    <a:pt x="61292" y="1156926"/>
                    <a:pt x="261331" y="1626392"/>
                  </a:cubicBezTo>
                  <a:lnTo>
                    <a:pt x="172" y="1619089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2" name="Group 90">
              <a:extLst>
                <a:ext uri="{FF2B5EF4-FFF2-40B4-BE49-F238E27FC236}">
                  <a16:creationId xmlns="" xmlns:a16="http://schemas.microsoft.com/office/drawing/2014/main" id="{DE15C1FB-7DFC-4B5F-B6CA-048AB5E33208}"/>
                </a:ext>
              </a:extLst>
            </p:cNvPr>
            <p:cNvGrpSpPr/>
            <p:nvPr/>
          </p:nvGrpSpPr>
          <p:grpSpPr>
            <a:xfrm rot="1914454">
              <a:off x="11345366" y="1805910"/>
              <a:ext cx="254284" cy="434823"/>
              <a:chOff x="3733332" y="2701127"/>
              <a:chExt cx="336264" cy="575008"/>
            </a:xfrm>
          </p:grpSpPr>
          <p:sp>
            <p:nvSpPr>
              <p:cNvPr id="202" name="Freeform: Shape 91">
                <a:extLst>
                  <a:ext uri="{FF2B5EF4-FFF2-40B4-BE49-F238E27FC236}">
                    <a16:creationId xmlns="" xmlns:a16="http://schemas.microsoft.com/office/drawing/2014/main" id="{7913EDD1-2B02-4971-9882-ECDF8137A31D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3" name="Freeform: Shape 92">
                <a:extLst>
                  <a:ext uri="{FF2B5EF4-FFF2-40B4-BE49-F238E27FC236}">
                    <a16:creationId xmlns="" xmlns:a16="http://schemas.microsoft.com/office/drawing/2014/main" id="{90640D24-EECF-4CF5-8316-472680ADF15C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93">
              <a:extLst>
                <a:ext uri="{FF2B5EF4-FFF2-40B4-BE49-F238E27FC236}">
                  <a16:creationId xmlns="" xmlns:a16="http://schemas.microsoft.com/office/drawing/2014/main" id="{2626715A-5664-4BBB-AE08-72526D86F4F3}"/>
                </a:ext>
              </a:extLst>
            </p:cNvPr>
            <p:cNvGrpSpPr/>
            <p:nvPr/>
          </p:nvGrpSpPr>
          <p:grpSpPr>
            <a:xfrm rot="1914454">
              <a:off x="10416867" y="597911"/>
              <a:ext cx="254284" cy="434823"/>
              <a:chOff x="3733332" y="2701127"/>
              <a:chExt cx="336264" cy="575008"/>
            </a:xfrm>
          </p:grpSpPr>
          <p:sp>
            <p:nvSpPr>
              <p:cNvPr id="200" name="Freeform: Shape 94">
                <a:extLst>
                  <a:ext uri="{FF2B5EF4-FFF2-40B4-BE49-F238E27FC236}">
                    <a16:creationId xmlns="" xmlns:a16="http://schemas.microsoft.com/office/drawing/2014/main" id="{8900C402-7211-4A51-8FE8-A3A55227C96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01" name="Freeform: Shape 95">
                <a:extLst>
                  <a:ext uri="{FF2B5EF4-FFF2-40B4-BE49-F238E27FC236}">
                    <a16:creationId xmlns="" xmlns:a16="http://schemas.microsoft.com/office/drawing/2014/main" id="{1AF2787B-8C7A-460F-8C5D-3270A2C2C837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96">
              <a:extLst>
                <a:ext uri="{FF2B5EF4-FFF2-40B4-BE49-F238E27FC236}">
                  <a16:creationId xmlns="" xmlns:a16="http://schemas.microsoft.com/office/drawing/2014/main" id="{A0F9E8E1-6B33-4D7F-B213-BD45546B85E8}"/>
                </a:ext>
              </a:extLst>
            </p:cNvPr>
            <p:cNvGrpSpPr/>
            <p:nvPr/>
          </p:nvGrpSpPr>
          <p:grpSpPr>
            <a:xfrm rot="19435951">
              <a:off x="9894870" y="608882"/>
              <a:ext cx="254284" cy="434823"/>
              <a:chOff x="3733332" y="2701127"/>
              <a:chExt cx="336264" cy="575008"/>
            </a:xfrm>
          </p:grpSpPr>
          <p:sp>
            <p:nvSpPr>
              <p:cNvPr id="198" name="Freeform: Shape 97">
                <a:extLst>
                  <a:ext uri="{FF2B5EF4-FFF2-40B4-BE49-F238E27FC236}">
                    <a16:creationId xmlns="" xmlns:a16="http://schemas.microsoft.com/office/drawing/2014/main" id="{90AF6B72-9C87-4CC6-B34E-C23A40EC7D52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9" name="Freeform: Shape 98">
                <a:extLst>
                  <a:ext uri="{FF2B5EF4-FFF2-40B4-BE49-F238E27FC236}">
                    <a16:creationId xmlns="" xmlns:a16="http://schemas.microsoft.com/office/drawing/2014/main" id="{564FB5CE-D196-4DDD-B47A-4CB91ABD9761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99">
              <a:extLst>
                <a:ext uri="{FF2B5EF4-FFF2-40B4-BE49-F238E27FC236}">
                  <a16:creationId xmlns="" xmlns:a16="http://schemas.microsoft.com/office/drawing/2014/main" id="{6FC0BF0F-5464-4142-9A9B-EAD24D4462DF}"/>
                </a:ext>
              </a:extLst>
            </p:cNvPr>
            <p:cNvGrpSpPr/>
            <p:nvPr/>
          </p:nvGrpSpPr>
          <p:grpSpPr>
            <a:xfrm>
              <a:off x="10120243" y="140580"/>
              <a:ext cx="254284" cy="434823"/>
              <a:chOff x="3733332" y="2701127"/>
              <a:chExt cx="336264" cy="575008"/>
            </a:xfrm>
          </p:grpSpPr>
          <p:sp>
            <p:nvSpPr>
              <p:cNvPr id="196" name="Freeform: Shape 100">
                <a:extLst>
                  <a:ext uri="{FF2B5EF4-FFF2-40B4-BE49-F238E27FC236}">
                    <a16:creationId xmlns="" xmlns:a16="http://schemas.microsoft.com/office/drawing/2014/main" id="{2A5011B7-9932-449B-BE5D-8CD3C8E1347D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7" name="Freeform: Shape 101">
                <a:extLst>
                  <a:ext uri="{FF2B5EF4-FFF2-40B4-BE49-F238E27FC236}">
                    <a16:creationId xmlns="" xmlns:a16="http://schemas.microsoft.com/office/drawing/2014/main" id="{300C362A-89C5-4A7B-A35E-49B6AB0AE0E0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02">
              <a:extLst>
                <a:ext uri="{FF2B5EF4-FFF2-40B4-BE49-F238E27FC236}">
                  <a16:creationId xmlns="" xmlns:a16="http://schemas.microsoft.com/office/drawing/2014/main" id="{61BC816A-E707-4FA0-9E60-59B5F7A47F6D}"/>
                </a:ext>
              </a:extLst>
            </p:cNvPr>
            <p:cNvGrpSpPr/>
            <p:nvPr/>
          </p:nvGrpSpPr>
          <p:grpSpPr>
            <a:xfrm rot="16200000">
              <a:off x="9696030" y="1342642"/>
              <a:ext cx="254284" cy="434823"/>
              <a:chOff x="3733332" y="2701127"/>
              <a:chExt cx="336264" cy="575008"/>
            </a:xfrm>
          </p:grpSpPr>
          <p:sp>
            <p:nvSpPr>
              <p:cNvPr id="194" name="Freeform: Shape 103">
                <a:extLst>
                  <a:ext uri="{FF2B5EF4-FFF2-40B4-BE49-F238E27FC236}">
                    <a16:creationId xmlns="" xmlns:a16="http://schemas.microsoft.com/office/drawing/2014/main" id="{929FD52C-2AB3-44A4-BF10-77996B105D86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5" name="Freeform: Shape 104">
                <a:extLst>
                  <a:ext uri="{FF2B5EF4-FFF2-40B4-BE49-F238E27FC236}">
                    <a16:creationId xmlns="" xmlns:a16="http://schemas.microsoft.com/office/drawing/2014/main" id="{2014FFE2-729E-43AA-8050-04E1E6633E32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05">
              <a:extLst>
                <a:ext uri="{FF2B5EF4-FFF2-40B4-BE49-F238E27FC236}">
                  <a16:creationId xmlns="" xmlns:a16="http://schemas.microsoft.com/office/drawing/2014/main" id="{5C38BC8B-B4FE-40DF-ADA4-11B0251A52EB}"/>
                </a:ext>
              </a:extLst>
            </p:cNvPr>
            <p:cNvGrpSpPr/>
            <p:nvPr/>
          </p:nvGrpSpPr>
          <p:grpSpPr>
            <a:xfrm rot="2724419">
              <a:off x="10397739" y="1133360"/>
              <a:ext cx="254284" cy="434823"/>
              <a:chOff x="3733332" y="2701127"/>
              <a:chExt cx="336264" cy="575008"/>
            </a:xfrm>
          </p:grpSpPr>
          <p:sp>
            <p:nvSpPr>
              <p:cNvPr id="192" name="Freeform: Shape 106">
                <a:extLst>
                  <a:ext uri="{FF2B5EF4-FFF2-40B4-BE49-F238E27FC236}">
                    <a16:creationId xmlns="" xmlns:a16="http://schemas.microsoft.com/office/drawing/2014/main" id="{C4780838-128B-43E7-89A5-90967896116D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3" name="Freeform: Shape 107">
                <a:extLst>
                  <a:ext uri="{FF2B5EF4-FFF2-40B4-BE49-F238E27FC236}">
                    <a16:creationId xmlns="" xmlns:a16="http://schemas.microsoft.com/office/drawing/2014/main" id="{68E928B1-A950-4EF6-BF31-77573C812ADB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08">
              <a:extLst>
                <a:ext uri="{FF2B5EF4-FFF2-40B4-BE49-F238E27FC236}">
                  <a16:creationId xmlns="" xmlns:a16="http://schemas.microsoft.com/office/drawing/2014/main" id="{699B3C63-AC97-4441-A7C1-DF01C180ECDE}"/>
                </a:ext>
              </a:extLst>
            </p:cNvPr>
            <p:cNvGrpSpPr/>
            <p:nvPr/>
          </p:nvGrpSpPr>
          <p:grpSpPr>
            <a:xfrm rot="6554770">
              <a:off x="10662963" y="1927379"/>
              <a:ext cx="254284" cy="434823"/>
              <a:chOff x="3733332" y="2701127"/>
              <a:chExt cx="336264" cy="575008"/>
            </a:xfrm>
          </p:grpSpPr>
          <p:sp>
            <p:nvSpPr>
              <p:cNvPr id="190" name="Freeform: Shape 109">
                <a:extLst>
                  <a:ext uri="{FF2B5EF4-FFF2-40B4-BE49-F238E27FC236}">
                    <a16:creationId xmlns="" xmlns:a16="http://schemas.microsoft.com/office/drawing/2014/main" id="{1E90AE8F-0BA6-4613-8F40-4B15EE3561F0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1" name="Freeform: Shape 110">
                <a:extLst>
                  <a:ext uri="{FF2B5EF4-FFF2-40B4-BE49-F238E27FC236}">
                    <a16:creationId xmlns="" xmlns:a16="http://schemas.microsoft.com/office/drawing/2014/main" id="{5A5B128E-BE60-499D-89BF-79380D2E32C2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11">
              <a:extLst>
                <a:ext uri="{FF2B5EF4-FFF2-40B4-BE49-F238E27FC236}">
                  <a16:creationId xmlns="" xmlns:a16="http://schemas.microsoft.com/office/drawing/2014/main" id="{AB359184-4ADC-41ED-8F9F-ADDFE4A314D8}"/>
                </a:ext>
              </a:extLst>
            </p:cNvPr>
            <p:cNvGrpSpPr/>
            <p:nvPr/>
          </p:nvGrpSpPr>
          <p:grpSpPr>
            <a:xfrm rot="3039373">
              <a:off x="11005276" y="1240249"/>
              <a:ext cx="254284" cy="434823"/>
              <a:chOff x="3733332" y="2701127"/>
              <a:chExt cx="336264" cy="575008"/>
            </a:xfrm>
          </p:grpSpPr>
          <p:sp>
            <p:nvSpPr>
              <p:cNvPr id="188" name="Freeform: Shape 112">
                <a:extLst>
                  <a:ext uri="{FF2B5EF4-FFF2-40B4-BE49-F238E27FC236}">
                    <a16:creationId xmlns="" xmlns:a16="http://schemas.microsoft.com/office/drawing/2014/main" id="{87F81FB1-F5E0-41E1-9DF5-0025F0F0514F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9" name="Freeform: Shape 113">
                <a:extLst>
                  <a:ext uri="{FF2B5EF4-FFF2-40B4-BE49-F238E27FC236}">
                    <a16:creationId xmlns="" xmlns:a16="http://schemas.microsoft.com/office/drawing/2014/main" id="{FEEEC70A-5905-4EF7-AEED-17971FC08D9A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14">
              <a:extLst>
                <a:ext uri="{FF2B5EF4-FFF2-40B4-BE49-F238E27FC236}">
                  <a16:creationId xmlns="" xmlns:a16="http://schemas.microsoft.com/office/drawing/2014/main" id="{1D149AF6-D262-4DBA-BC3B-1F727AF31F35}"/>
                </a:ext>
              </a:extLst>
            </p:cNvPr>
            <p:cNvGrpSpPr/>
            <p:nvPr/>
          </p:nvGrpSpPr>
          <p:grpSpPr>
            <a:xfrm rot="18118712">
              <a:off x="9138208" y="1615993"/>
              <a:ext cx="254284" cy="434823"/>
              <a:chOff x="3733332" y="2701127"/>
              <a:chExt cx="336264" cy="575008"/>
            </a:xfrm>
          </p:grpSpPr>
          <p:sp>
            <p:nvSpPr>
              <p:cNvPr id="186" name="Freeform: Shape 115">
                <a:extLst>
                  <a:ext uri="{FF2B5EF4-FFF2-40B4-BE49-F238E27FC236}">
                    <a16:creationId xmlns="" xmlns:a16="http://schemas.microsoft.com/office/drawing/2014/main" id="{28AC948D-0AC2-40AD-96CB-DB82D2A9B05C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7" name="Freeform: Shape 116">
                <a:extLst>
                  <a:ext uri="{FF2B5EF4-FFF2-40B4-BE49-F238E27FC236}">
                    <a16:creationId xmlns="" xmlns:a16="http://schemas.microsoft.com/office/drawing/2014/main" id="{9E45CD00-E099-44B4-B406-30159FBD8A3A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1" name="Group 117">
              <a:extLst>
                <a:ext uri="{FF2B5EF4-FFF2-40B4-BE49-F238E27FC236}">
                  <a16:creationId xmlns="" xmlns:a16="http://schemas.microsoft.com/office/drawing/2014/main" id="{91DF7F46-BC34-431B-AC6F-C9149F839A78}"/>
                </a:ext>
              </a:extLst>
            </p:cNvPr>
            <p:cNvGrpSpPr/>
            <p:nvPr/>
          </p:nvGrpSpPr>
          <p:grpSpPr>
            <a:xfrm rot="15699233">
              <a:off x="9274567" y="2091304"/>
              <a:ext cx="254284" cy="434823"/>
              <a:chOff x="3733332" y="2701127"/>
              <a:chExt cx="336264" cy="575008"/>
            </a:xfrm>
          </p:grpSpPr>
          <p:sp>
            <p:nvSpPr>
              <p:cNvPr id="184" name="Freeform: Shape 118">
                <a:extLst>
                  <a:ext uri="{FF2B5EF4-FFF2-40B4-BE49-F238E27FC236}">
                    <a16:creationId xmlns="" xmlns:a16="http://schemas.microsoft.com/office/drawing/2014/main" id="{375D28C9-AA17-4814-8EE3-319220E8269C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5" name="Freeform: Shape 119">
                <a:extLst>
                  <a:ext uri="{FF2B5EF4-FFF2-40B4-BE49-F238E27FC236}">
                    <a16:creationId xmlns="" xmlns:a16="http://schemas.microsoft.com/office/drawing/2014/main" id="{1CEE8CEF-8C9B-400F-BB8A-27C5514CF804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2" name="Group 120">
              <a:extLst>
                <a:ext uri="{FF2B5EF4-FFF2-40B4-BE49-F238E27FC236}">
                  <a16:creationId xmlns="" xmlns:a16="http://schemas.microsoft.com/office/drawing/2014/main" id="{53EC2A96-80B8-4FB2-8155-DBCD2E5E43AC}"/>
                </a:ext>
              </a:extLst>
            </p:cNvPr>
            <p:cNvGrpSpPr/>
            <p:nvPr/>
          </p:nvGrpSpPr>
          <p:grpSpPr>
            <a:xfrm rot="1796161">
              <a:off x="9816618" y="1840916"/>
              <a:ext cx="254284" cy="434823"/>
              <a:chOff x="3733332" y="2701127"/>
              <a:chExt cx="336264" cy="575008"/>
            </a:xfrm>
          </p:grpSpPr>
          <p:sp>
            <p:nvSpPr>
              <p:cNvPr id="182" name="Freeform: Shape 121">
                <a:extLst>
                  <a:ext uri="{FF2B5EF4-FFF2-40B4-BE49-F238E27FC236}">
                    <a16:creationId xmlns="" xmlns:a16="http://schemas.microsoft.com/office/drawing/2014/main" id="{F912F29D-D929-44D2-93F1-A8AAEBECB214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3" name="Freeform: Shape 122">
                <a:extLst>
                  <a:ext uri="{FF2B5EF4-FFF2-40B4-BE49-F238E27FC236}">
                    <a16:creationId xmlns="" xmlns:a16="http://schemas.microsoft.com/office/drawing/2014/main" id="{6DE9B0A7-C48A-4E17-8393-93C7739E5339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3" name="Group 123">
              <a:extLst>
                <a:ext uri="{FF2B5EF4-FFF2-40B4-BE49-F238E27FC236}">
                  <a16:creationId xmlns="" xmlns:a16="http://schemas.microsoft.com/office/drawing/2014/main" id="{40B8AF1C-FEAB-4CD9-B46F-2B37C5FCD562}"/>
                </a:ext>
              </a:extLst>
            </p:cNvPr>
            <p:cNvGrpSpPr/>
            <p:nvPr/>
          </p:nvGrpSpPr>
          <p:grpSpPr>
            <a:xfrm rot="5771723">
              <a:off x="10790593" y="2943837"/>
              <a:ext cx="254284" cy="434823"/>
              <a:chOff x="3733332" y="2701127"/>
              <a:chExt cx="336264" cy="575008"/>
            </a:xfrm>
          </p:grpSpPr>
          <p:sp>
            <p:nvSpPr>
              <p:cNvPr id="180" name="Freeform: Shape 124">
                <a:extLst>
                  <a:ext uri="{FF2B5EF4-FFF2-40B4-BE49-F238E27FC236}">
                    <a16:creationId xmlns="" xmlns:a16="http://schemas.microsoft.com/office/drawing/2014/main" id="{8E24EE13-1D62-4389-A06D-2C71C353DB90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81" name="Freeform: Shape 125">
                <a:extLst>
                  <a:ext uri="{FF2B5EF4-FFF2-40B4-BE49-F238E27FC236}">
                    <a16:creationId xmlns="" xmlns:a16="http://schemas.microsoft.com/office/drawing/2014/main" id="{51B76934-AB17-4849-9DDF-D6964E3F9ED7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4" name="Group 126">
              <a:extLst>
                <a:ext uri="{FF2B5EF4-FFF2-40B4-BE49-F238E27FC236}">
                  <a16:creationId xmlns="" xmlns:a16="http://schemas.microsoft.com/office/drawing/2014/main" id="{0A4FA07E-594C-41F4-B6B1-CA4282272A05}"/>
                </a:ext>
              </a:extLst>
            </p:cNvPr>
            <p:cNvGrpSpPr/>
            <p:nvPr/>
          </p:nvGrpSpPr>
          <p:grpSpPr>
            <a:xfrm rot="548734">
              <a:off x="10502866" y="2408822"/>
              <a:ext cx="254284" cy="434823"/>
              <a:chOff x="3733332" y="2701127"/>
              <a:chExt cx="336264" cy="575008"/>
            </a:xfrm>
          </p:grpSpPr>
          <p:sp>
            <p:nvSpPr>
              <p:cNvPr id="178" name="Freeform: Shape 127">
                <a:extLst>
                  <a:ext uri="{FF2B5EF4-FFF2-40B4-BE49-F238E27FC236}">
                    <a16:creationId xmlns="" xmlns:a16="http://schemas.microsoft.com/office/drawing/2014/main" id="{331C235D-2C43-4183-8230-DDA3DD470DCA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9" name="Freeform: Shape 128">
                <a:extLst>
                  <a:ext uri="{FF2B5EF4-FFF2-40B4-BE49-F238E27FC236}">
                    <a16:creationId xmlns="" xmlns:a16="http://schemas.microsoft.com/office/drawing/2014/main" id="{EAF64A8B-7DD6-45F2-B205-FB45D4EBC4BD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5" name="Group 129">
              <a:extLst>
                <a:ext uri="{FF2B5EF4-FFF2-40B4-BE49-F238E27FC236}">
                  <a16:creationId xmlns="" xmlns:a16="http://schemas.microsoft.com/office/drawing/2014/main" id="{D9D7A95C-82C1-4E8B-B092-CB702598E6B3}"/>
                </a:ext>
              </a:extLst>
            </p:cNvPr>
            <p:cNvGrpSpPr/>
            <p:nvPr/>
          </p:nvGrpSpPr>
          <p:grpSpPr>
            <a:xfrm rot="4826310">
              <a:off x="11288099" y="2381107"/>
              <a:ext cx="254284" cy="434823"/>
              <a:chOff x="3733332" y="2701127"/>
              <a:chExt cx="336264" cy="575008"/>
            </a:xfrm>
          </p:grpSpPr>
          <p:sp>
            <p:nvSpPr>
              <p:cNvPr id="176" name="Freeform: Shape 130">
                <a:extLst>
                  <a:ext uri="{FF2B5EF4-FFF2-40B4-BE49-F238E27FC236}">
                    <a16:creationId xmlns="" xmlns:a16="http://schemas.microsoft.com/office/drawing/2014/main" id="{F7FCFD99-F0A2-4523-B410-FEE0074DD11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7" name="Freeform: Shape 131">
                <a:extLst>
                  <a:ext uri="{FF2B5EF4-FFF2-40B4-BE49-F238E27FC236}">
                    <a16:creationId xmlns="" xmlns:a16="http://schemas.microsoft.com/office/drawing/2014/main" id="{E328EF4D-EAD6-4B75-B1CE-A75D542A2B1A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6" name="Group 132">
              <a:extLst>
                <a:ext uri="{FF2B5EF4-FFF2-40B4-BE49-F238E27FC236}">
                  <a16:creationId xmlns="" xmlns:a16="http://schemas.microsoft.com/office/drawing/2014/main" id="{CFB85DB7-0D1B-4657-82C6-9A955ADAE1F0}"/>
                </a:ext>
              </a:extLst>
            </p:cNvPr>
            <p:cNvGrpSpPr/>
            <p:nvPr/>
          </p:nvGrpSpPr>
          <p:grpSpPr>
            <a:xfrm rot="16743243">
              <a:off x="9562284" y="2540458"/>
              <a:ext cx="254284" cy="434823"/>
              <a:chOff x="3733332" y="2701127"/>
              <a:chExt cx="336264" cy="575008"/>
            </a:xfrm>
          </p:grpSpPr>
          <p:sp>
            <p:nvSpPr>
              <p:cNvPr id="174" name="Freeform: Shape 133">
                <a:extLst>
                  <a:ext uri="{FF2B5EF4-FFF2-40B4-BE49-F238E27FC236}">
                    <a16:creationId xmlns="" xmlns:a16="http://schemas.microsoft.com/office/drawing/2014/main" id="{51E95AC3-4797-43B3-841D-A7769049E0DB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5" name="Freeform: Shape 134">
                <a:extLst>
                  <a:ext uri="{FF2B5EF4-FFF2-40B4-BE49-F238E27FC236}">
                    <a16:creationId xmlns="" xmlns:a16="http://schemas.microsoft.com/office/drawing/2014/main" id="{00CA6202-B3CD-408E-BAE0-8577F92D4A1F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7" name="Group 135">
              <a:extLst>
                <a:ext uri="{FF2B5EF4-FFF2-40B4-BE49-F238E27FC236}">
                  <a16:creationId xmlns="" xmlns:a16="http://schemas.microsoft.com/office/drawing/2014/main" id="{2E1C3729-8B4E-43C7-970C-D80CCFF5266D}"/>
                </a:ext>
              </a:extLst>
            </p:cNvPr>
            <p:cNvGrpSpPr/>
            <p:nvPr/>
          </p:nvGrpSpPr>
          <p:grpSpPr>
            <a:xfrm rot="18589664">
              <a:off x="9808723" y="3250964"/>
              <a:ext cx="254284" cy="434823"/>
              <a:chOff x="3733332" y="2701127"/>
              <a:chExt cx="336264" cy="575008"/>
            </a:xfrm>
          </p:grpSpPr>
          <p:sp>
            <p:nvSpPr>
              <p:cNvPr id="172" name="Freeform: Shape 136">
                <a:extLst>
                  <a:ext uri="{FF2B5EF4-FFF2-40B4-BE49-F238E27FC236}">
                    <a16:creationId xmlns="" xmlns:a16="http://schemas.microsoft.com/office/drawing/2014/main" id="{EFDEF611-685D-433C-ABB7-AE744EEF3CAC}"/>
                  </a:ext>
                </a:extLst>
              </p:cNvPr>
              <p:cNvSpPr/>
              <p:nvPr/>
            </p:nvSpPr>
            <p:spPr>
              <a:xfrm>
                <a:off x="3733332" y="2705342"/>
                <a:ext cx="159880" cy="569838"/>
              </a:xfrm>
              <a:custGeom>
                <a:avLst/>
                <a:gdLst>
                  <a:gd name="connsiteX0" fmla="*/ 159880 w 159880"/>
                  <a:gd name="connsiteY0" fmla="*/ 0 h 569838"/>
                  <a:gd name="connsiteX1" fmla="*/ 159880 w 159880"/>
                  <a:gd name="connsiteY1" fmla="*/ 569838 h 569838"/>
                  <a:gd name="connsiteX2" fmla="*/ 132008 w 159880"/>
                  <a:gd name="connsiteY2" fmla="*/ 564952 h 569838"/>
                  <a:gd name="connsiteX3" fmla="*/ 0 w 159880"/>
                  <a:gd name="connsiteY3" fmla="*/ 283289 h 569838"/>
                  <a:gd name="connsiteX4" fmla="*/ 157778 w 159880"/>
                  <a:gd name="connsiteY4" fmla="*/ 1626 h 569838"/>
                  <a:gd name="connsiteX5" fmla="*/ 159880 w 159880"/>
                  <a:gd name="connsiteY5" fmla="*/ 0 h 569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880" h="569838">
                    <a:moveTo>
                      <a:pt x="159880" y="0"/>
                    </a:moveTo>
                    <a:lnTo>
                      <a:pt x="159880" y="569838"/>
                    </a:lnTo>
                    <a:lnTo>
                      <a:pt x="132008" y="564952"/>
                    </a:lnTo>
                    <a:cubicBezTo>
                      <a:pt x="56671" y="538143"/>
                      <a:pt x="0" y="422225"/>
                      <a:pt x="0" y="283289"/>
                    </a:cubicBezTo>
                    <a:cubicBezTo>
                      <a:pt x="0" y="144353"/>
                      <a:pt x="125391" y="28435"/>
                      <a:pt x="157778" y="1626"/>
                    </a:cubicBezTo>
                    <a:lnTo>
                      <a:pt x="159880" y="0"/>
                    </a:lnTo>
                    <a:close/>
                  </a:path>
                </a:pathLst>
              </a:cu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3" name="Freeform: Shape 137">
                <a:extLst>
                  <a:ext uri="{FF2B5EF4-FFF2-40B4-BE49-F238E27FC236}">
                    <a16:creationId xmlns="" xmlns:a16="http://schemas.microsoft.com/office/drawing/2014/main" id="{024A0816-D6F1-4FA1-833B-92A6D2EF739D}"/>
                  </a:ext>
                </a:extLst>
              </p:cNvPr>
              <p:cNvSpPr/>
              <p:nvPr/>
            </p:nvSpPr>
            <p:spPr>
              <a:xfrm>
                <a:off x="3898822" y="2701127"/>
                <a:ext cx="170774" cy="575008"/>
              </a:xfrm>
              <a:custGeom>
                <a:avLst/>
                <a:gdLst>
                  <a:gd name="connsiteX0" fmla="*/ 5447 w 170774"/>
                  <a:gd name="connsiteY0" fmla="*/ 0 h 575008"/>
                  <a:gd name="connsiteX1" fmla="*/ 170774 w 170774"/>
                  <a:gd name="connsiteY1" fmla="*/ 287504 h 575008"/>
                  <a:gd name="connsiteX2" fmla="*/ 5447 w 170774"/>
                  <a:gd name="connsiteY2" fmla="*/ 575008 h 575008"/>
                  <a:gd name="connsiteX3" fmla="*/ 0 w 170774"/>
                  <a:gd name="connsiteY3" fmla="*/ 574053 h 575008"/>
                  <a:gd name="connsiteX4" fmla="*/ 0 w 170774"/>
                  <a:gd name="connsiteY4" fmla="*/ 4215 h 575008"/>
                  <a:gd name="connsiteX5" fmla="*/ 5447 w 170774"/>
                  <a:gd name="connsiteY5" fmla="*/ 0 h 57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0774" h="575008">
                    <a:moveTo>
                      <a:pt x="5447" y="0"/>
                    </a:moveTo>
                    <a:cubicBezTo>
                      <a:pt x="6998" y="0"/>
                      <a:pt x="170774" y="128720"/>
                      <a:pt x="170774" y="287504"/>
                    </a:cubicBezTo>
                    <a:cubicBezTo>
                      <a:pt x="170774" y="446288"/>
                      <a:pt x="96755" y="575008"/>
                      <a:pt x="5447" y="575008"/>
                    </a:cubicBezTo>
                    <a:lnTo>
                      <a:pt x="0" y="574053"/>
                    </a:lnTo>
                    <a:lnTo>
                      <a:pt x="0" y="4215"/>
                    </a:lnTo>
                    <a:lnTo>
                      <a:pt x="5447" y="0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68" name="Oval 138">
              <a:extLst>
                <a:ext uri="{FF2B5EF4-FFF2-40B4-BE49-F238E27FC236}">
                  <a16:creationId xmlns="" xmlns:a16="http://schemas.microsoft.com/office/drawing/2014/main" id="{F9B15A85-1DFA-4B34-BA2E-84A3B22DA761}"/>
                </a:ext>
              </a:extLst>
            </p:cNvPr>
            <p:cNvSpPr/>
            <p:nvPr/>
          </p:nvSpPr>
          <p:spPr>
            <a:xfrm>
              <a:off x="10290879" y="1661250"/>
              <a:ext cx="217714" cy="236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39">
              <a:extLst>
                <a:ext uri="{FF2B5EF4-FFF2-40B4-BE49-F238E27FC236}">
                  <a16:creationId xmlns="" xmlns:a16="http://schemas.microsoft.com/office/drawing/2014/main" id="{3F31C19E-D3CF-465E-B160-A63BE875631B}"/>
                </a:ext>
              </a:extLst>
            </p:cNvPr>
            <p:cNvSpPr/>
            <p:nvPr/>
          </p:nvSpPr>
          <p:spPr>
            <a:xfrm>
              <a:off x="10051671" y="2277923"/>
              <a:ext cx="217714" cy="236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40">
              <a:extLst>
                <a:ext uri="{FF2B5EF4-FFF2-40B4-BE49-F238E27FC236}">
                  <a16:creationId xmlns="" xmlns:a16="http://schemas.microsoft.com/office/drawing/2014/main" id="{6079F7A2-7312-47CB-8D5F-217A84DB8448}"/>
                </a:ext>
              </a:extLst>
            </p:cNvPr>
            <p:cNvSpPr/>
            <p:nvPr/>
          </p:nvSpPr>
          <p:spPr>
            <a:xfrm>
              <a:off x="11031426" y="2300436"/>
              <a:ext cx="217714" cy="236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41">
              <a:extLst>
                <a:ext uri="{FF2B5EF4-FFF2-40B4-BE49-F238E27FC236}">
                  <a16:creationId xmlns="" xmlns:a16="http://schemas.microsoft.com/office/drawing/2014/main" id="{4A274BD8-A6D6-4A19-AECB-9A73AB432253}"/>
                </a:ext>
              </a:extLst>
            </p:cNvPr>
            <p:cNvSpPr/>
            <p:nvPr/>
          </p:nvSpPr>
          <p:spPr>
            <a:xfrm>
              <a:off x="9904587" y="1147206"/>
              <a:ext cx="217714" cy="236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" name="Group 170">
            <a:extLst>
              <a:ext uri="{FF2B5EF4-FFF2-40B4-BE49-F238E27FC236}">
                <a16:creationId xmlns="" xmlns:a16="http://schemas.microsoft.com/office/drawing/2014/main" id="{6F7A481E-B2B6-4336-A85B-D94FDB0A1D28}"/>
              </a:ext>
            </a:extLst>
          </p:cNvPr>
          <p:cNvGrpSpPr/>
          <p:nvPr/>
        </p:nvGrpSpPr>
        <p:grpSpPr>
          <a:xfrm>
            <a:off x="9985663" y="6116873"/>
            <a:ext cx="1286635" cy="486235"/>
            <a:chOff x="9637483" y="3799109"/>
            <a:chExt cx="1286635" cy="486235"/>
          </a:xfrm>
        </p:grpSpPr>
        <p:sp>
          <p:nvSpPr>
            <p:cNvPr id="205" name="Freeform: Shape 35">
              <a:extLst>
                <a:ext uri="{FF2B5EF4-FFF2-40B4-BE49-F238E27FC236}">
                  <a16:creationId xmlns="" xmlns:a16="http://schemas.microsoft.com/office/drawing/2014/main" id="{B973985F-596F-4527-B9DD-1767183640EE}"/>
                </a:ext>
              </a:extLst>
            </p:cNvPr>
            <p:cNvSpPr/>
            <p:nvPr/>
          </p:nvSpPr>
          <p:spPr>
            <a:xfrm>
              <a:off x="9637483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6" name="Freeform: Shape 45">
              <a:extLst>
                <a:ext uri="{FF2B5EF4-FFF2-40B4-BE49-F238E27FC236}">
                  <a16:creationId xmlns="" xmlns:a16="http://schemas.microsoft.com/office/drawing/2014/main" id="{CA88C076-5469-449E-9293-505BECCF8CD0}"/>
                </a:ext>
              </a:extLst>
            </p:cNvPr>
            <p:cNvSpPr/>
            <p:nvPr/>
          </p:nvSpPr>
          <p:spPr>
            <a:xfrm>
              <a:off x="9952516" y="3799109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7978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  <p:bldP spid="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B61E8F48-9F58-4FBB-A4B7-53B54DBACA35}"/>
              </a:ext>
            </a:extLst>
          </p:cNvPr>
          <p:cNvGrpSpPr/>
          <p:nvPr/>
        </p:nvGrpSpPr>
        <p:grpSpPr>
          <a:xfrm>
            <a:off x="233703" y="2594226"/>
            <a:ext cx="2854314" cy="677108"/>
            <a:chOff x="4562485" y="2594226"/>
            <a:chExt cx="2854314" cy="677108"/>
          </a:xfrm>
        </p:grpSpPr>
        <p:pic>
          <p:nvPicPr>
            <p:cNvPr id="20" name="Graphic 19">
              <a:extLst>
                <a:ext uri="{FF2B5EF4-FFF2-40B4-BE49-F238E27FC236}">
                  <a16:creationId xmlns="" xmlns:a16="http://schemas.microsoft.com/office/drawing/2014/main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E9A3F2A4-523A-43EC-AC42-26A0A704049B}"/>
                </a:ext>
              </a:extLst>
            </p:cNvPr>
            <p:cNvSpPr txBox="1"/>
            <p:nvPr/>
          </p:nvSpPr>
          <p:spPr>
            <a:xfrm>
              <a:off x="5354429" y="2594226"/>
              <a:ext cx="206237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  <a:endParaRPr lang="ar-SY" b="1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الحيوانات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F303D07-23DA-4876-B2A3-A06F7DC65C2B}"/>
              </a:ext>
            </a:extLst>
          </p:cNvPr>
          <p:cNvGrpSpPr/>
          <p:nvPr/>
        </p:nvGrpSpPr>
        <p:grpSpPr>
          <a:xfrm>
            <a:off x="233703" y="3661856"/>
            <a:ext cx="3249726" cy="573393"/>
            <a:chOff x="4513710" y="3661856"/>
            <a:chExt cx="3249726" cy="573393"/>
          </a:xfrm>
        </p:grpSpPr>
        <p:pic>
          <p:nvPicPr>
            <p:cNvPr id="22" name="Graphic 21">
              <a:extLst>
                <a:ext uri="{FF2B5EF4-FFF2-40B4-BE49-F238E27FC236}">
                  <a16:creationId xmlns="" xmlns:a16="http://schemas.microsoft.com/office/drawing/2014/main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13710" y="3661856"/>
              <a:ext cx="1017309" cy="57339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C37B15B-FA09-41D5-A480-D1B298E85BDB}"/>
                </a:ext>
              </a:extLst>
            </p:cNvPr>
            <p:cNvSpPr txBox="1"/>
            <p:nvPr/>
          </p:nvSpPr>
          <p:spPr>
            <a:xfrm>
              <a:off x="5468763" y="3835139"/>
              <a:ext cx="22946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021E03BA-7738-4C4C-89EB-8D002A8F37C3}"/>
              </a:ext>
            </a:extLst>
          </p:cNvPr>
          <p:cNvGrpSpPr/>
          <p:nvPr/>
        </p:nvGrpSpPr>
        <p:grpSpPr>
          <a:xfrm>
            <a:off x="610934" y="4702063"/>
            <a:ext cx="2019279" cy="574212"/>
            <a:chOff x="4703962" y="4702063"/>
            <a:chExt cx="2019279" cy="574212"/>
          </a:xfrm>
        </p:grpSpPr>
        <p:pic>
          <p:nvPicPr>
            <p:cNvPr id="18" name="Graphic 17">
              <a:extLst>
                <a:ext uri="{FF2B5EF4-FFF2-40B4-BE49-F238E27FC236}">
                  <a16:creationId xmlns="" xmlns:a16="http://schemas.microsoft.com/office/drawing/2014/main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3962" y="4702063"/>
              <a:ext cx="829426" cy="5514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D422625F-6678-4DD5-97FA-758F4C6B6913}"/>
                </a:ext>
              </a:extLst>
            </p:cNvPr>
            <p:cNvSpPr txBox="1"/>
            <p:nvPr/>
          </p:nvSpPr>
          <p:spPr>
            <a:xfrm>
              <a:off x="5427387" y="4906943"/>
              <a:ext cx="12958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2A1F8F9-6D07-4783-AA05-2B10C255BCC9}"/>
              </a:ext>
            </a:extLst>
          </p:cNvPr>
          <p:cNvSpPr txBox="1"/>
          <p:nvPr/>
        </p:nvSpPr>
        <p:spPr>
          <a:xfrm>
            <a:off x="804517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223658" y="433152"/>
            <a:ext cx="7525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ما الذي تحتاج إليه المخلوقات الحيَّة لكي تنمو ؟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21" name="TextBox 34">
            <a:extLst>
              <a:ext uri="{FF2B5EF4-FFF2-40B4-BE49-F238E27FC236}">
                <a16:creationId xmlns:a16="http://schemas.microsoft.com/office/drawing/2014/main" xmlns="" id="{73C4F4A6-C756-4101-A3F0-248D63C16A03}"/>
              </a:ext>
            </a:extLst>
          </p:cNvPr>
          <p:cNvSpPr txBox="1"/>
          <p:nvPr/>
        </p:nvSpPr>
        <p:spPr>
          <a:xfrm>
            <a:off x="4339774" y="1195982"/>
            <a:ext cx="7409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>
                <a:solidFill>
                  <a:schemeClr val="bg1"/>
                </a:solidFill>
              </a:rPr>
              <a:t>ن</a:t>
            </a:r>
            <a:r>
              <a:rPr lang="ar-SY" sz="2400" b="1" dirty="0" smtClean="0">
                <a:solidFill>
                  <a:schemeClr val="bg1"/>
                </a:solidFill>
              </a:rPr>
              <a:t>حتاج إلى الماء و الغذاء و الهواء و المكان المناسب</a:t>
            </a:r>
            <a:endParaRPr lang="ar-SY" sz="2400" b="1" dirty="0">
              <a:solidFill>
                <a:schemeClr val="bg1"/>
              </a:solidFill>
            </a:endParaRPr>
          </a:p>
        </p:txBody>
      </p:sp>
      <p:pic>
        <p:nvPicPr>
          <p:cNvPr id="10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4617" y="2070242"/>
            <a:ext cx="2880301" cy="2160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3453" y="2070241"/>
            <a:ext cx="2641408" cy="20298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64619" y="4296240"/>
            <a:ext cx="2706468" cy="2238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6469" y="4235249"/>
            <a:ext cx="2096792" cy="22997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6585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1E48F32E-39F9-4D07-96EA-56D7DA65915B}"/>
              </a:ext>
            </a:extLst>
          </p:cNvPr>
          <p:cNvSpPr/>
          <p:nvPr/>
        </p:nvSpPr>
        <p:spPr>
          <a:xfrm>
            <a:off x="316732" y="3302112"/>
            <a:ext cx="2693337" cy="159657"/>
          </a:xfrm>
          <a:prstGeom prst="rect">
            <a:avLst/>
          </a:prstGeom>
          <a:solidFill>
            <a:srgbClr val="FF99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D804484-BF19-4819-80CB-71AD9BAC07ED}"/>
              </a:ext>
            </a:extLst>
          </p:cNvPr>
          <p:cNvSpPr/>
          <p:nvPr/>
        </p:nvSpPr>
        <p:spPr>
          <a:xfrm>
            <a:off x="253062" y="4379742"/>
            <a:ext cx="2693337" cy="159657"/>
          </a:xfrm>
          <a:prstGeom prst="rect">
            <a:avLst/>
          </a:prstGeom>
          <a:solidFill>
            <a:srgbClr val="00CCF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51515C3B-8D30-495A-8FC4-AC42D18DE61A}"/>
              </a:ext>
            </a:extLst>
          </p:cNvPr>
          <p:cNvSpPr/>
          <p:nvPr/>
        </p:nvSpPr>
        <p:spPr>
          <a:xfrm>
            <a:off x="809374" y="5437804"/>
            <a:ext cx="1708052" cy="159657"/>
          </a:xfrm>
          <a:prstGeom prst="rect">
            <a:avLst/>
          </a:prstGeom>
          <a:solidFill>
            <a:srgbClr val="00CC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C9CBE63-972B-48F2-A7EE-4C709BAEDB0D}"/>
              </a:ext>
            </a:extLst>
          </p:cNvPr>
          <p:cNvSpPr/>
          <p:nvPr/>
        </p:nvSpPr>
        <p:spPr>
          <a:xfrm>
            <a:off x="253062" y="2220798"/>
            <a:ext cx="2693337" cy="1596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B61E8F48-9F58-4FBB-A4B7-53B54DBACA35}"/>
              </a:ext>
            </a:extLst>
          </p:cNvPr>
          <p:cNvGrpSpPr/>
          <p:nvPr/>
        </p:nvGrpSpPr>
        <p:grpSpPr>
          <a:xfrm>
            <a:off x="246736" y="2594226"/>
            <a:ext cx="2833327" cy="677108"/>
            <a:chOff x="4562485" y="2594226"/>
            <a:chExt cx="2833327" cy="677108"/>
          </a:xfrm>
        </p:grpSpPr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xmlns="" id="{AA39F4FA-BA9A-4E43-961E-030BF1C8A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2628620"/>
              <a:ext cx="876250" cy="5869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9A3F2A4-523A-43EC-AC42-26A0A704049B}"/>
                </a:ext>
              </a:extLst>
            </p:cNvPr>
            <p:cNvSpPr txBox="1"/>
            <p:nvPr/>
          </p:nvSpPr>
          <p:spPr>
            <a:xfrm>
              <a:off x="5433928" y="2594226"/>
              <a:ext cx="196188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b="1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الفصل </a:t>
              </a:r>
              <a:r>
                <a:rPr lang="ar-SY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الأول</a:t>
              </a:r>
            </a:p>
            <a:p>
              <a:pPr algn="ctr"/>
              <a:r>
                <a:rPr lang="ar-SY" sz="200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النباتات و </a:t>
              </a:r>
              <a:r>
                <a:rPr lang="ar-SY" sz="20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الحيوانات</a:t>
              </a:r>
              <a:endParaRPr lang="ar-SY" sz="20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4F303D07-23DA-4876-B2A3-A06F7DC65C2B}"/>
              </a:ext>
            </a:extLst>
          </p:cNvPr>
          <p:cNvGrpSpPr/>
          <p:nvPr/>
        </p:nvGrpSpPr>
        <p:grpSpPr>
          <a:xfrm>
            <a:off x="253062" y="3754730"/>
            <a:ext cx="3088081" cy="532266"/>
            <a:chOff x="4562485" y="3754730"/>
            <a:chExt cx="3088081" cy="532266"/>
          </a:xfrm>
        </p:grpSpPr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xmlns="" id="{EDCBF742-B6EE-479B-AF49-1AD6A0D78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485" y="3754730"/>
              <a:ext cx="944344" cy="5322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0C37B15B-FA09-41D5-A480-D1B298E85BDB}"/>
                </a:ext>
              </a:extLst>
            </p:cNvPr>
            <p:cNvSpPr txBox="1"/>
            <p:nvPr/>
          </p:nvSpPr>
          <p:spPr>
            <a:xfrm>
              <a:off x="5384996" y="3851986"/>
              <a:ext cx="22655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حاجات المخلوقات الحيّة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021E03BA-7738-4C4C-89EB-8D002A8F37C3}"/>
              </a:ext>
            </a:extLst>
          </p:cNvPr>
          <p:cNvGrpSpPr/>
          <p:nvPr/>
        </p:nvGrpSpPr>
        <p:grpSpPr>
          <a:xfrm>
            <a:off x="516740" y="4752593"/>
            <a:ext cx="2079030" cy="576783"/>
            <a:chOff x="4609768" y="4752593"/>
            <a:chExt cx="2079030" cy="576783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xmlns="" id="{6922EC8F-53CB-4616-AB79-9EC000C372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09768" y="4752593"/>
              <a:ext cx="867482" cy="57678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D422625F-6678-4DD5-97FA-758F4C6B6913}"/>
                </a:ext>
              </a:extLst>
            </p:cNvPr>
            <p:cNvSpPr txBox="1"/>
            <p:nvPr/>
          </p:nvSpPr>
          <p:spPr>
            <a:xfrm>
              <a:off x="5477250" y="4913878"/>
              <a:ext cx="12115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الدرس الأول</a:t>
              </a:r>
              <a:endParaRPr lang="en-US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2A1F8F9-6D07-4783-AA05-2B10C255BCC9}"/>
              </a:ext>
            </a:extLst>
          </p:cNvPr>
          <p:cNvSpPr txBox="1"/>
          <p:nvPr/>
        </p:nvSpPr>
        <p:spPr>
          <a:xfrm>
            <a:off x="907582" y="1885575"/>
            <a:ext cx="1712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الوحدة الأولى</a:t>
            </a:r>
            <a:endParaRPr lang="en-US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7" name="TextBox 34">
            <a:extLst>
              <a:ext uri="{FF2B5EF4-FFF2-40B4-BE49-F238E27FC236}">
                <a16:creationId xmlns="" xmlns:a16="http://schemas.microsoft.com/office/drawing/2014/main" id="{73C4F4A6-C756-4101-A3F0-248D63C16A03}"/>
              </a:ext>
            </a:extLst>
          </p:cNvPr>
          <p:cNvSpPr txBox="1"/>
          <p:nvPr/>
        </p:nvSpPr>
        <p:spPr>
          <a:xfrm>
            <a:off x="4528457" y="260379"/>
            <a:ext cx="7405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b="1" dirty="0" smtClean="0">
                <a:solidFill>
                  <a:schemeClr val="bg1"/>
                </a:solidFill>
              </a:rPr>
              <a:t>نبات تبَّاع الشمس يستغرق معظم أشهر فصل الصيف حتّى يكتمل نموّه</a:t>
            </a:r>
            <a:endParaRPr lang="ar-SY" sz="2400" b="1" dirty="0">
              <a:solidFill>
                <a:schemeClr val="bg1"/>
              </a:solidFill>
            </a:endParaRPr>
          </a:p>
        </p:txBody>
      </p:sp>
      <p:sp>
        <p:nvSpPr>
          <p:cNvPr id="46" name="TextBox 21">
            <a:extLst>
              <a:ext uri="{FF2B5EF4-FFF2-40B4-BE49-F238E27FC236}">
                <a16:creationId xmlns:a16="http://schemas.microsoft.com/office/drawing/2014/main" xmlns="" id="{97DB3C04-E536-4EB7-ABCE-64E37DBC02E0}"/>
              </a:ext>
            </a:extLst>
          </p:cNvPr>
          <p:cNvSpPr txBox="1"/>
          <p:nvPr/>
        </p:nvSpPr>
        <p:spPr>
          <a:xfrm>
            <a:off x="8560552" y="2480278"/>
            <a:ext cx="3188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US" sz="2000" b="1" dirty="0"/>
          </a:p>
        </p:txBody>
      </p:sp>
      <p:grpSp>
        <p:nvGrpSpPr>
          <p:cNvPr id="40" name="Group 168">
            <a:extLst>
              <a:ext uri="{FF2B5EF4-FFF2-40B4-BE49-F238E27FC236}">
                <a16:creationId xmlns:a16="http://schemas.microsoft.com/office/drawing/2014/main" xmlns="" id="{4A4AA38F-C34E-43B4-A29C-6A20E42313AE}"/>
              </a:ext>
            </a:extLst>
          </p:cNvPr>
          <p:cNvGrpSpPr/>
          <p:nvPr/>
        </p:nvGrpSpPr>
        <p:grpSpPr>
          <a:xfrm>
            <a:off x="6762490" y="3888284"/>
            <a:ext cx="1286635" cy="500747"/>
            <a:chOff x="4302778" y="3784597"/>
            <a:chExt cx="1286635" cy="500747"/>
          </a:xfrm>
        </p:grpSpPr>
        <p:sp>
          <p:nvSpPr>
            <p:cNvPr id="41" name="Freeform: Shape 25">
              <a:extLst>
                <a:ext uri="{FF2B5EF4-FFF2-40B4-BE49-F238E27FC236}">
                  <a16:creationId xmlns:a16="http://schemas.microsoft.com/office/drawing/2014/main" xmlns="" id="{91996DF5-4CA2-40C7-9E67-96F427CDC77F}"/>
                </a:ext>
              </a:extLst>
            </p:cNvPr>
            <p:cNvSpPr/>
            <p:nvPr/>
          </p:nvSpPr>
          <p:spPr>
            <a:xfrm>
              <a:off x="4302778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xmlns="" id="{60C35379-E1C0-481C-8021-9F38219A8ACB}"/>
                </a:ext>
              </a:extLst>
            </p:cNvPr>
            <p:cNvSpPr/>
            <p:nvPr/>
          </p:nvSpPr>
          <p:spPr>
            <a:xfrm>
              <a:off x="4617812" y="3784597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76" name="TextBox 144">
            <a:extLst>
              <a:ext uri="{FF2B5EF4-FFF2-40B4-BE49-F238E27FC236}">
                <a16:creationId xmlns:a16="http://schemas.microsoft.com/office/drawing/2014/main" xmlns="" id="{BFB6C52F-DB7D-4969-857B-F1365824BCAD}"/>
              </a:ext>
            </a:extLst>
          </p:cNvPr>
          <p:cNvSpPr txBox="1"/>
          <p:nvPr/>
        </p:nvSpPr>
        <p:spPr>
          <a:xfrm>
            <a:off x="3302784" y="5202231"/>
            <a:ext cx="2226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نبات مكتمل النمو</a:t>
            </a:r>
            <a:endParaRPr lang="en-US" b="1" dirty="0">
              <a:solidFill>
                <a:srgbClr val="FFFF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9" name="TextBox 145">
            <a:extLst>
              <a:ext uri="{FF2B5EF4-FFF2-40B4-BE49-F238E27FC236}">
                <a16:creationId xmlns:a16="http://schemas.microsoft.com/office/drawing/2014/main" xmlns="" id="{ACAFFAA9-A3A6-4D02-A73A-D9E34CCBBFE1}"/>
              </a:ext>
            </a:extLst>
          </p:cNvPr>
          <p:cNvSpPr txBox="1"/>
          <p:nvPr/>
        </p:nvSpPr>
        <p:spPr>
          <a:xfrm>
            <a:off x="6405839" y="5098544"/>
            <a:ext cx="1976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نبات صغير</a:t>
            </a:r>
            <a:endParaRPr lang="en-US" b="1" dirty="0">
              <a:solidFill>
                <a:srgbClr val="FFFF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2" name="TextBox 146">
            <a:extLst>
              <a:ext uri="{FF2B5EF4-FFF2-40B4-BE49-F238E27FC236}">
                <a16:creationId xmlns:a16="http://schemas.microsoft.com/office/drawing/2014/main" xmlns="" id="{6AEEB192-AAAB-4A2E-9C1F-E6D7F9A6B31C}"/>
              </a:ext>
            </a:extLst>
          </p:cNvPr>
          <p:cNvSpPr txBox="1"/>
          <p:nvPr/>
        </p:nvSpPr>
        <p:spPr>
          <a:xfrm>
            <a:off x="9456338" y="5033219"/>
            <a:ext cx="1299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Y" sz="24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بذرة نابتة</a:t>
            </a:r>
            <a:endParaRPr lang="en-US" b="1" dirty="0">
              <a:solidFill>
                <a:srgbClr val="FFFF0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87" name="Group 167">
            <a:extLst>
              <a:ext uri="{FF2B5EF4-FFF2-40B4-BE49-F238E27FC236}">
                <a16:creationId xmlns:a16="http://schemas.microsoft.com/office/drawing/2014/main" xmlns="" id="{DA097850-0470-463C-A5AF-54F1AF916A6D}"/>
              </a:ext>
            </a:extLst>
          </p:cNvPr>
          <p:cNvGrpSpPr/>
          <p:nvPr/>
        </p:nvGrpSpPr>
        <p:grpSpPr>
          <a:xfrm>
            <a:off x="4095137" y="3892376"/>
            <a:ext cx="1286635" cy="464473"/>
            <a:chOff x="1635426" y="3820871"/>
            <a:chExt cx="1286635" cy="464473"/>
          </a:xfrm>
        </p:grpSpPr>
        <p:sp>
          <p:nvSpPr>
            <p:cNvPr id="88" name="Freeform: Shape 9">
              <a:extLst>
                <a:ext uri="{FF2B5EF4-FFF2-40B4-BE49-F238E27FC236}">
                  <a16:creationId xmlns:a16="http://schemas.microsoft.com/office/drawing/2014/main" xmlns="" id="{53BC5AF9-EE49-4253-8CDA-FE04D3B0BACB}"/>
                </a:ext>
              </a:extLst>
            </p:cNvPr>
            <p:cNvSpPr/>
            <p:nvPr/>
          </p:nvSpPr>
          <p:spPr>
            <a:xfrm>
              <a:off x="1635426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9" name="Freeform: Shape 162">
              <a:extLst>
                <a:ext uri="{FF2B5EF4-FFF2-40B4-BE49-F238E27FC236}">
                  <a16:creationId xmlns:a16="http://schemas.microsoft.com/office/drawing/2014/main" xmlns="" id="{72243068-A32E-4226-9F78-A96467276D7D}"/>
                </a:ext>
              </a:extLst>
            </p:cNvPr>
            <p:cNvSpPr/>
            <p:nvPr/>
          </p:nvSpPr>
          <p:spPr>
            <a:xfrm>
              <a:off x="1956283" y="3820871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0" name="Group 169">
            <a:extLst>
              <a:ext uri="{FF2B5EF4-FFF2-40B4-BE49-F238E27FC236}">
                <a16:creationId xmlns:a16="http://schemas.microsoft.com/office/drawing/2014/main" xmlns="" id="{07DE49CA-0549-40E3-8097-5B2F37E197CD}"/>
              </a:ext>
            </a:extLst>
          </p:cNvPr>
          <p:cNvGrpSpPr/>
          <p:nvPr/>
        </p:nvGrpSpPr>
        <p:grpSpPr>
          <a:xfrm>
            <a:off x="9429842" y="3888283"/>
            <a:ext cx="1286635" cy="500748"/>
            <a:chOff x="6970130" y="3784596"/>
            <a:chExt cx="1286635" cy="500748"/>
          </a:xfrm>
        </p:grpSpPr>
        <p:sp>
          <p:nvSpPr>
            <p:cNvPr id="91" name="Freeform: Shape 30">
              <a:extLst>
                <a:ext uri="{FF2B5EF4-FFF2-40B4-BE49-F238E27FC236}">
                  <a16:creationId xmlns:a16="http://schemas.microsoft.com/office/drawing/2014/main" xmlns="" id="{3358CF86-2A0C-4691-BDEB-C1345DBF42E6}"/>
                </a:ext>
              </a:extLst>
            </p:cNvPr>
            <p:cNvSpPr/>
            <p:nvPr/>
          </p:nvSpPr>
          <p:spPr>
            <a:xfrm>
              <a:off x="6970130" y="3980536"/>
              <a:ext cx="1286635" cy="304808"/>
            </a:xfrm>
            <a:custGeom>
              <a:avLst/>
              <a:gdLst>
                <a:gd name="connsiteX0" fmla="*/ 0 w 1286635"/>
                <a:gd name="connsiteY0" fmla="*/ 0 h 304808"/>
                <a:gd name="connsiteX1" fmla="*/ 1286635 w 1286635"/>
                <a:gd name="connsiteY1" fmla="*/ 0 h 304808"/>
                <a:gd name="connsiteX2" fmla="*/ 1238581 w 1286635"/>
                <a:gd name="connsiteY2" fmla="*/ 58242 h 304808"/>
                <a:gd name="connsiteX3" fmla="*/ 643317 w 1286635"/>
                <a:gd name="connsiteY3" fmla="*/ 304808 h 304808"/>
                <a:gd name="connsiteX4" fmla="*/ 48053 w 1286635"/>
                <a:gd name="connsiteY4" fmla="*/ 58242 h 304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635" h="304808">
                  <a:moveTo>
                    <a:pt x="0" y="0"/>
                  </a:moveTo>
                  <a:lnTo>
                    <a:pt x="1286635" y="0"/>
                  </a:lnTo>
                  <a:lnTo>
                    <a:pt x="1238581" y="58242"/>
                  </a:lnTo>
                  <a:cubicBezTo>
                    <a:pt x="1086240" y="210583"/>
                    <a:pt x="875782" y="304808"/>
                    <a:pt x="643317" y="304808"/>
                  </a:cubicBezTo>
                  <a:cubicBezTo>
                    <a:pt x="410852" y="304808"/>
                    <a:pt x="200395" y="210583"/>
                    <a:pt x="48053" y="58242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2" name="Freeform: Shape 44">
              <a:extLst>
                <a:ext uri="{FF2B5EF4-FFF2-40B4-BE49-F238E27FC236}">
                  <a16:creationId xmlns:a16="http://schemas.microsoft.com/office/drawing/2014/main" xmlns="" id="{31E77DB7-D7F5-4D3E-A6DA-B94E13AA01C3}"/>
                </a:ext>
              </a:extLst>
            </p:cNvPr>
            <p:cNvSpPr/>
            <p:nvPr/>
          </p:nvSpPr>
          <p:spPr>
            <a:xfrm>
              <a:off x="7285164" y="3784596"/>
              <a:ext cx="656565" cy="210453"/>
            </a:xfrm>
            <a:custGeom>
              <a:avLst/>
              <a:gdLst>
                <a:gd name="connsiteX0" fmla="*/ 328282 w 656565"/>
                <a:gd name="connsiteY0" fmla="*/ 0 h 210453"/>
                <a:gd name="connsiteX1" fmla="*/ 629169 w 656565"/>
                <a:gd name="connsiteY1" fmla="*/ 159980 h 210453"/>
                <a:gd name="connsiteX2" fmla="*/ 656565 w 656565"/>
                <a:gd name="connsiteY2" fmla="*/ 210453 h 210453"/>
                <a:gd name="connsiteX3" fmla="*/ 0 w 656565"/>
                <a:gd name="connsiteY3" fmla="*/ 210453 h 210453"/>
                <a:gd name="connsiteX4" fmla="*/ 27395 w 656565"/>
                <a:gd name="connsiteY4" fmla="*/ 159980 h 210453"/>
                <a:gd name="connsiteX5" fmla="*/ 328282 w 656565"/>
                <a:gd name="connsiteY5" fmla="*/ 0 h 210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6565" h="210453">
                  <a:moveTo>
                    <a:pt x="328282" y="0"/>
                  </a:moveTo>
                  <a:cubicBezTo>
                    <a:pt x="453532" y="0"/>
                    <a:pt x="563961" y="63460"/>
                    <a:pt x="629169" y="159980"/>
                  </a:cubicBezTo>
                  <a:lnTo>
                    <a:pt x="656565" y="210453"/>
                  </a:lnTo>
                  <a:lnTo>
                    <a:pt x="0" y="210453"/>
                  </a:lnTo>
                  <a:lnTo>
                    <a:pt x="27395" y="159980"/>
                  </a:lnTo>
                  <a:cubicBezTo>
                    <a:pt x="92604" y="63460"/>
                    <a:pt x="203032" y="0"/>
                    <a:pt x="328282" y="0"/>
                  </a:cubicBezTo>
                  <a:close/>
                </a:path>
              </a:pathLst>
            </a:custGeom>
            <a:solidFill>
              <a:srgbClr val="66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95" name="Graphic 18">
            <a:extLst>
              <a:ext uri="{FF2B5EF4-FFF2-40B4-BE49-F238E27FC236}">
                <a16:creationId xmlns="" xmlns:a16="http://schemas.microsoft.com/office/drawing/2014/main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096" y="1834787"/>
            <a:ext cx="1179582" cy="2249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7" name="Graphic 18">
            <a:extLst>
              <a:ext uri="{FF2B5EF4-FFF2-40B4-BE49-F238E27FC236}">
                <a16:creationId xmlns="" xmlns:a16="http://schemas.microsoft.com/office/drawing/2014/main" id="{6C7C30C0-CCD4-4403-95A4-28EB50C91B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459" y="2997638"/>
            <a:ext cx="888696" cy="985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9" name="Picture 19" descr="http://2.bp.blogspot.com/-edIn4Ts63G4/TcBnANxXX1I/AAAAAAAAAR0/Hw11XL4vTlE/s1600/seed%255B1%255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0734" y="3380128"/>
            <a:ext cx="705520" cy="668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Graphic 204">
            <a:extLst>
              <a:ext uri="{FF2B5EF4-FFF2-40B4-BE49-F238E27FC236}">
                <a16:creationId xmlns:a16="http://schemas.microsoft.com/office/drawing/2014/main" xmlns="" id="{12A15261-21FF-4C3F-BFF2-B647A658D2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762" y="1327750"/>
            <a:ext cx="742491" cy="7424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20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2" grpId="0" animBg="1"/>
      <p:bldP spid="32" grpId="0"/>
      <p:bldP spid="37" grpId="0"/>
      <p:bldP spid="76" grpId="0"/>
      <p:bldP spid="79" grpId="0"/>
      <p:bldP spid="8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8019</TotalTime>
  <Words>586</Words>
  <Application>Microsoft Office PowerPoint</Application>
  <PresentationFormat>مخصص</PresentationFormat>
  <Paragraphs>110</Paragraphs>
  <Slides>15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Win7</cp:lastModifiedBy>
  <cp:revision>5594</cp:revision>
  <dcterms:created xsi:type="dcterms:W3CDTF">2020-10-10T04:32:51Z</dcterms:created>
  <dcterms:modified xsi:type="dcterms:W3CDTF">2021-05-12T08:21:47Z</dcterms:modified>
</cp:coreProperties>
</file>