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262AF-99BA-453D-B0E0-80D06EB5FAC0}" type="datetimeFigureOut">
              <a:rPr lang="ar-SA" smtClean="0"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1D3E-E548-429C-B35C-62290C0A043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500298" y="1142984"/>
            <a:ext cx="378621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 smtClean="0">
                <a:cs typeface="Akhbar MT" pitchFamily="2" charset="-78"/>
              </a:rPr>
              <a:t>مطوية الباب الثاني ”المصفوفات“</a:t>
            </a:r>
            <a:endParaRPr lang="ar-SA" sz="5400" dirty="0">
              <a:cs typeface="Akhbar MT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214414" y="3286124"/>
            <a:ext cx="607223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err="1" smtClean="0">
                <a:cs typeface="Akhbar MT" pitchFamily="2" charset="-78"/>
              </a:rPr>
              <a:t>الأسم</a:t>
            </a:r>
            <a:r>
              <a:rPr lang="ar-SA" sz="3200" b="1" dirty="0" smtClean="0">
                <a:cs typeface="Akhbar MT" pitchFamily="2" charset="-78"/>
              </a:rPr>
              <a:t> :</a:t>
            </a:r>
          </a:p>
          <a:p>
            <a:r>
              <a:rPr lang="ar-SA" sz="3200" b="1" dirty="0" smtClean="0">
                <a:cs typeface="Akhbar MT" pitchFamily="2" charset="-78"/>
              </a:rPr>
              <a:t>الصف:</a:t>
            </a:r>
          </a:p>
          <a:p>
            <a:r>
              <a:rPr lang="ar-SA" sz="3200" b="1" dirty="0" smtClean="0">
                <a:cs typeface="Akhbar MT" pitchFamily="2" charset="-78"/>
              </a:rPr>
              <a:t>المادة:</a:t>
            </a:r>
            <a:endParaRPr lang="ar-SA" sz="3200" b="1" dirty="0"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صورة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643050"/>
            <a:ext cx="5274310" cy="187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3500438"/>
            <a:ext cx="5143536" cy="1692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3000364" y="1000108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rgbClr val="00B050"/>
                </a:solidFill>
              </a:rPr>
              <a:t>مقدمة في المصفوفات</a:t>
            </a:r>
            <a:endParaRPr lang="ar-SA" sz="2400" dirty="0">
              <a:solidFill>
                <a:srgbClr val="00B05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715140" y="3429000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مثال: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857488" y="1000108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rgbClr val="00B050"/>
                </a:solidFill>
              </a:rPr>
              <a:t>العمليات على المصفوفات</a:t>
            </a:r>
            <a:endParaRPr lang="ar-SA" sz="2400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785926"/>
            <a:ext cx="6572296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2786058"/>
            <a:ext cx="4714908" cy="2881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مربع نص 6"/>
          <p:cNvSpPr txBox="1"/>
          <p:nvPr/>
        </p:nvSpPr>
        <p:spPr>
          <a:xfrm>
            <a:off x="6715140" y="2357430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مثال: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857488" y="1000108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rgbClr val="00B050"/>
                </a:solidFill>
              </a:rPr>
              <a:t>ضرب المصفوفات</a:t>
            </a:r>
            <a:endParaRPr lang="ar-SA" sz="2400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671192"/>
            <a:ext cx="6215077" cy="2448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6715140" y="4000504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مثال: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143380"/>
            <a:ext cx="4143404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857488" y="1000108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rgbClr val="00B050"/>
                </a:solidFill>
              </a:rPr>
              <a:t>ضرب المصفوفات</a:t>
            </a:r>
            <a:endParaRPr lang="ar-SA" sz="2400" dirty="0">
              <a:solidFill>
                <a:srgbClr val="00B05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643050"/>
            <a:ext cx="5857916" cy="2443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6715140" y="4214818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مثال: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3" y="4143380"/>
            <a:ext cx="371477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up.a7bk-a.com/img3/feu6157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285776"/>
            <a:ext cx="9501222" cy="742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2357422" y="1000108"/>
            <a:ext cx="414340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rgbClr val="00B050"/>
                </a:solidFill>
              </a:rPr>
              <a:t>النظير </a:t>
            </a:r>
            <a:r>
              <a:rPr lang="ar-SA" sz="2400" dirty="0" err="1" smtClean="0">
                <a:solidFill>
                  <a:srgbClr val="00B050"/>
                </a:solidFill>
              </a:rPr>
              <a:t>الضربي</a:t>
            </a:r>
            <a:r>
              <a:rPr lang="ar-SA" sz="2400" dirty="0" smtClean="0">
                <a:solidFill>
                  <a:srgbClr val="00B050"/>
                </a:solidFill>
              </a:rPr>
              <a:t> للمصفوفة وأنظمة المعادلات الخطية</a:t>
            </a:r>
            <a:endParaRPr lang="ar-SA" sz="2400" dirty="0">
              <a:solidFill>
                <a:srgbClr val="00B05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785926"/>
            <a:ext cx="57150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6715140" y="3571876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مثال: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3786190"/>
            <a:ext cx="435771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38</Words>
  <Application>Microsoft Office PowerPoint</Application>
  <PresentationFormat>عرض على الشاشة (3:4)‏</PresentationFormat>
  <Paragraphs>14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TOSHIBA</dc:creator>
  <cp:lastModifiedBy>TOSHIBA</cp:lastModifiedBy>
  <cp:revision>1</cp:revision>
  <dcterms:created xsi:type="dcterms:W3CDTF">2014-11-03T17:39:48Z</dcterms:created>
  <dcterms:modified xsi:type="dcterms:W3CDTF">2014-11-03T18:19:44Z</dcterms:modified>
</cp:coreProperties>
</file>